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3"/>
  </p:notesMasterIdLst>
  <p:sldIdLst>
    <p:sldId id="259" r:id="rId2"/>
    <p:sldId id="256" r:id="rId3"/>
    <p:sldId id="258" r:id="rId4"/>
    <p:sldId id="257" r:id="rId5"/>
    <p:sldId id="313" r:id="rId6"/>
    <p:sldId id="314" r:id="rId7"/>
    <p:sldId id="315" r:id="rId8"/>
    <p:sldId id="316" r:id="rId9"/>
    <p:sldId id="317" r:id="rId10"/>
    <p:sldId id="318" r:id="rId11"/>
    <p:sldId id="261" r:id="rId12"/>
  </p:sldIdLst>
  <p:sldSz cx="9144000" cy="5143500" type="screen16x9"/>
  <p:notesSz cx="6858000" cy="9144000"/>
  <p:embeddedFontLst>
    <p:embeddedFont>
      <p:font typeface="Kirang Haerang" panose="020B0604020202020204" charset="-127"/>
      <p:regular r:id="rId14"/>
    </p:embeddedFont>
    <p:embeddedFont>
      <p:font typeface="Nunito" pitchFamily="2" charset="0"/>
      <p:regular r:id="rId15"/>
      <p:bold r:id="rId16"/>
      <p:italic r:id="rId17"/>
      <p:boldItalic r:id="rId18"/>
    </p:embeddedFont>
    <p:embeddedFont>
      <p:font typeface="Nunito Sans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1F464D52-FFA0-4C6F-A3DB-96B8EA3F286C}">
          <p14:sldIdLst>
            <p14:sldId id="259"/>
            <p14:sldId id="256"/>
            <p14:sldId id="258"/>
            <p14:sldId id="257"/>
            <p14:sldId id="313"/>
            <p14:sldId id="314"/>
            <p14:sldId id="315"/>
            <p14:sldId id="316"/>
            <p14:sldId id="317"/>
            <p14:sldId id="318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348F24-B339-44F6-9C66-6B5E4E65253B}">
  <a:tblStyle styleId="{2D348F24-B339-44F6-9C66-6B5E4E65253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6" y="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" name="Google Shape;1698;g112f902f03d_0_5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9" name="Google Shape;1699;g112f902f03d_0_5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" name="Google Shape;1641;ge1d838b62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2" name="Google Shape;1642;ge1d838b62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33269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3" name="Google Shape;1763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4" name="Google Shape;1764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ged3401ed3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3" name="Google Shape;1583;ged3401ed3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Google Shape;1659;ge1d838b62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0" name="Google Shape;1660;ge1d838b62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" name="Google Shape;1641;ge1d838b62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2" name="Google Shape;1642;ge1d838b62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" name="Google Shape;1641;ge1d838b62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2" name="Google Shape;1642;ge1d838b62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9655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" name="Google Shape;1641;ge1d838b62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2" name="Google Shape;1642;ge1d838b62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476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" name="Google Shape;1641;ge1d838b62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2" name="Google Shape;1642;ge1d838b62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5075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" name="Google Shape;1641;ge1d838b62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2" name="Google Shape;1642;ge1d838b62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4831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" name="Google Shape;1641;ge1d838b62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2" name="Google Shape;1642;ge1d838b62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173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02448" y="-53746"/>
            <a:ext cx="2656641" cy="2261878"/>
            <a:chOff x="-102448" y="-53746"/>
            <a:chExt cx="2656641" cy="2261878"/>
          </a:xfrm>
        </p:grpSpPr>
        <p:sp>
          <p:nvSpPr>
            <p:cNvPr id="10" name="Google Shape;10;p2"/>
            <p:cNvSpPr/>
            <p:nvPr/>
          </p:nvSpPr>
          <p:spPr>
            <a:xfrm rot="2830696">
              <a:off x="-77974" y="2069243"/>
              <a:ext cx="109512" cy="114554"/>
            </a:xfrm>
            <a:custGeom>
              <a:avLst/>
              <a:gdLst/>
              <a:ahLst/>
              <a:cxnLst/>
              <a:rect l="l" t="t" r="r" b="b"/>
              <a:pathLst>
                <a:path w="478" h="500" extrusionOk="0">
                  <a:moveTo>
                    <a:pt x="376" y="0"/>
                  </a:moveTo>
                  <a:cubicBezTo>
                    <a:pt x="354" y="0"/>
                    <a:pt x="331" y="11"/>
                    <a:pt x="311" y="30"/>
                  </a:cubicBezTo>
                  <a:cubicBezTo>
                    <a:pt x="215" y="134"/>
                    <a:pt x="118" y="244"/>
                    <a:pt x="28" y="355"/>
                  </a:cubicBezTo>
                  <a:cubicBezTo>
                    <a:pt x="7" y="369"/>
                    <a:pt x="0" y="397"/>
                    <a:pt x="0" y="411"/>
                  </a:cubicBezTo>
                  <a:cubicBezTo>
                    <a:pt x="0" y="438"/>
                    <a:pt x="7" y="459"/>
                    <a:pt x="35" y="480"/>
                  </a:cubicBezTo>
                  <a:cubicBezTo>
                    <a:pt x="51" y="493"/>
                    <a:pt x="70" y="500"/>
                    <a:pt x="90" y="500"/>
                  </a:cubicBezTo>
                  <a:cubicBezTo>
                    <a:pt x="112" y="500"/>
                    <a:pt x="134" y="491"/>
                    <a:pt x="152" y="473"/>
                  </a:cubicBezTo>
                  <a:cubicBezTo>
                    <a:pt x="249" y="369"/>
                    <a:pt x="346" y="258"/>
                    <a:pt x="443" y="141"/>
                  </a:cubicBezTo>
                  <a:cubicBezTo>
                    <a:pt x="478" y="106"/>
                    <a:pt x="464" y="58"/>
                    <a:pt x="429" y="23"/>
                  </a:cubicBezTo>
                  <a:cubicBezTo>
                    <a:pt x="414" y="7"/>
                    <a:pt x="395" y="0"/>
                    <a:pt x="37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 rot="2830696">
              <a:off x="176048" y="2016651"/>
              <a:ext cx="133339" cy="169769"/>
            </a:xfrm>
            <a:custGeom>
              <a:avLst/>
              <a:gdLst/>
              <a:ahLst/>
              <a:cxnLst/>
              <a:rect l="l" t="t" r="r" b="b"/>
              <a:pathLst>
                <a:path w="582" h="741" extrusionOk="0">
                  <a:moveTo>
                    <a:pt x="473" y="0"/>
                  </a:moveTo>
                  <a:cubicBezTo>
                    <a:pt x="446" y="0"/>
                    <a:pt x="421" y="13"/>
                    <a:pt x="409" y="38"/>
                  </a:cubicBezTo>
                  <a:cubicBezTo>
                    <a:pt x="284" y="232"/>
                    <a:pt x="153" y="418"/>
                    <a:pt x="14" y="605"/>
                  </a:cubicBezTo>
                  <a:cubicBezTo>
                    <a:pt x="7" y="619"/>
                    <a:pt x="1" y="640"/>
                    <a:pt x="1" y="654"/>
                  </a:cubicBezTo>
                  <a:cubicBezTo>
                    <a:pt x="1" y="688"/>
                    <a:pt x="14" y="716"/>
                    <a:pt x="35" y="723"/>
                  </a:cubicBezTo>
                  <a:cubicBezTo>
                    <a:pt x="50" y="735"/>
                    <a:pt x="69" y="740"/>
                    <a:pt x="88" y="740"/>
                  </a:cubicBezTo>
                  <a:cubicBezTo>
                    <a:pt x="114" y="740"/>
                    <a:pt x="141" y="729"/>
                    <a:pt x="153" y="709"/>
                  </a:cubicBezTo>
                  <a:cubicBezTo>
                    <a:pt x="291" y="522"/>
                    <a:pt x="423" y="335"/>
                    <a:pt x="554" y="135"/>
                  </a:cubicBezTo>
                  <a:cubicBezTo>
                    <a:pt x="582" y="93"/>
                    <a:pt x="568" y="38"/>
                    <a:pt x="526" y="17"/>
                  </a:cubicBezTo>
                  <a:cubicBezTo>
                    <a:pt x="510" y="6"/>
                    <a:pt x="491" y="0"/>
                    <a:pt x="473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rot="2830696">
              <a:off x="2409017" y="-51771"/>
              <a:ext cx="89122" cy="191763"/>
            </a:xfrm>
            <a:custGeom>
              <a:avLst/>
              <a:gdLst/>
              <a:ahLst/>
              <a:cxnLst/>
              <a:rect l="l" t="t" r="r" b="b"/>
              <a:pathLst>
                <a:path w="389" h="837" extrusionOk="0">
                  <a:moveTo>
                    <a:pt x="86" y="0"/>
                  </a:moveTo>
                  <a:cubicBezTo>
                    <a:pt x="81" y="0"/>
                    <a:pt x="75" y="1"/>
                    <a:pt x="70" y="2"/>
                  </a:cubicBezTo>
                  <a:cubicBezTo>
                    <a:pt x="35" y="15"/>
                    <a:pt x="8" y="50"/>
                    <a:pt x="8" y="85"/>
                  </a:cubicBezTo>
                  <a:cubicBezTo>
                    <a:pt x="8" y="85"/>
                    <a:pt x="8" y="98"/>
                    <a:pt x="1" y="105"/>
                  </a:cubicBezTo>
                  <a:cubicBezTo>
                    <a:pt x="63" y="320"/>
                    <a:pt x="132" y="548"/>
                    <a:pt x="201" y="770"/>
                  </a:cubicBezTo>
                  <a:cubicBezTo>
                    <a:pt x="212" y="814"/>
                    <a:pt x="250" y="836"/>
                    <a:pt x="286" y="836"/>
                  </a:cubicBezTo>
                  <a:cubicBezTo>
                    <a:pt x="295" y="836"/>
                    <a:pt x="304" y="835"/>
                    <a:pt x="312" y="832"/>
                  </a:cubicBezTo>
                  <a:cubicBezTo>
                    <a:pt x="361" y="811"/>
                    <a:pt x="388" y="763"/>
                    <a:pt x="374" y="721"/>
                  </a:cubicBezTo>
                  <a:cubicBezTo>
                    <a:pt x="305" y="493"/>
                    <a:pt x="236" y="271"/>
                    <a:pt x="174" y="64"/>
                  </a:cubicBezTo>
                  <a:cubicBezTo>
                    <a:pt x="168" y="21"/>
                    <a:pt x="125" y="0"/>
                    <a:pt x="8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2830696">
              <a:off x="2285636" y="212359"/>
              <a:ext cx="76292" cy="133340"/>
            </a:xfrm>
            <a:custGeom>
              <a:avLst/>
              <a:gdLst/>
              <a:ahLst/>
              <a:cxnLst/>
              <a:rect l="l" t="t" r="r" b="b"/>
              <a:pathLst>
                <a:path w="333" h="582" extrusionOk="0">
                  <a:moveTo>
                    <a:pt x="93" y="0"/>
                  </a:moveTo>
                  <a:cubicBezTo>
                    <a:pt x="83" y="0"/>
                    <a:pt x="72" y="2"/>
                    <a:pt x="62" y="7"/>
                  </a:cubicBezTo>
                  <a:cubicBezTo>
                    <a:pt x="28" y="14"/>
                    <a:pt x="0" y="49"/>
                    <a:pt x="0" y="83"/>
                  </a:cubicBezTo>
                  <a:cubicBezTo>
                    <a:pt x="0" y="90"/>
                    <a:pt x="0" y="104"/>
                    <a:pt x="14" y="118"/>
                  </a:cubicBezTo>
                  <a:cubicBezTo>
                    <a:pt x="56" y="249"/>
                    <a:pt x="104" y="388"/>
                    <a:pt x="152" y="526"/>
                  </a:cubicBezTo>
                  <a:cubicBezTo>
                    <a:pt x="163" y="558"/>
                    <a:pt x="198" y="582"/>
                    <a:pt x="232" y="582"/>
                  </a:cubicBezTo>
                  <a:cubicBezTo>
                    <a:pt x="243" y="582"/>
                    <a:pt x="253" y="580"/>
                    <a:pt x="263" y="575"/>
                  </a:cubicBezTo>
                  <a:cubicBezTo>
                    <a:pt x="305" y="561"/>
                    <a:pt x="332" y="505"/>
                    <a:pt x="312" y="464"/>
                  </a:cubicBezTo>
                  <a:cubicBezTo>
                    <a:pt x="270" y="332"/>
                    <a:pt x="222" y="194"/>
                    <a:pt x="173" y="56"/>
                  </a:cubicBezTo>
                  <a:cubicBezTo>
                    <a:pt x="163" y="24"/>
                    <a:pt x="128" y="0"/>
                    <a:pt x="93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2830696">
              <a:off x="430726" y="1974273"/>
              <a:ext cx="109512" cy="161292"/>
            </a:xfrm>
            <a:custGeom>
              <a:avLst/>
              <a:gdLst/>
              <a:ahLst/>
              <a:cxnLst/>
              <a:rect l="l" t="t" r="r" b="b"/>
              <a:pathLst>
                <a:path w="478" h="704" extrusionOk="0">
                  <a:moveTo>
                    <a:pt x="375" y="0"/>
                  </a:moveTo>
                  <a:cubicBezTo>
                    <a:pt x="347" y="0"/>
                    <a:pt x="318" y="17"/>
                    <a:pt x="305" y="49"/>
                  </a:cubicBezTo>
                  <a:cubicBezTo>
                    <a:pt x="208" y="229"/>
                    <a:pt x="111" y="402"/>
                    <a:pt x="7" y="575"/>
                  </a:cubicBezTo>
                  <a:cubicBezTo>
                    <a:pt x="0" y="589"/>
                    <a:pt x="0" y="603"/>
                    <a:pt x="0" y="617"/>
                  </a:cubicBezTo>
                  <a:cubicBezTo>
                    <a:pt x="0" y="651"/>
                    <a:pt x="14" y="679"/>
                    <a:pt x="35" y="693"/>
                  </a:cubicBezTo>
                  <a:cubicBezTo>
                    <a:pt x="49" y="700"/>
                    <a:pt x="65" y="704"/>
                    <a:pt x="81" y="704"/>
                  </a:cubicBezTo>
                  <a:cubicBezTo>
                    <a:pt x="111" y="704"/>
                    <a:pt x="139" y="690"/>
                    <a:pt x="153" y="658"/>
                  </a:cubicBezTo>
                  <a:cubicBezTo>
                    <a:pt x="256" y="485"/>
                    <a:pt x="353" y="305"/>
                    <a:pt x="450" y="125"/>
                  </a:cubicBezTo>
                  <a:cubicBezTo>
                    <a:pt x="478" y="91"/>
                    <a:pt x="457" y="35"/>
                    <a:pt x="416" y="14"/>
                  </a:cubicBezTo>
                  <a:cubicBezTo>
                    <a:pt x="404" y="5"/>
                    <a:pt x="389" y="0"/>
                    <a:pt x="37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2830696">
              <a:off x="2147833" y="438400"/>
              <a:ext cx="89122" cy="170914"/>
            </a:xfrm>
            <a:custGeom>
              <a:avLst/>
              <a:gdLst/>
              <a:ahLst/>
              <a:cxnLst/>
              <a:rect l="l" t="t" r="r" b="b"/>
              <a:pathLst>
                <a:path w="389" h="746" extrusionOk="0">
                  <a:moveTo>
                    <a:pt x="93" y="1"/>
                  </a:moveTo>
                  <a:cubicBezTo>
                    <a:pt x="83" y="1"/>
                    <a:pt x="73" y="3"/>
                    <a:pt x="63" y="8"/>
                  </a:cubicBezTo>
                  <a:cubicBezTo>
                    <a:pt x="29" y="15"/>
                    <a:pt x="1" y="49"/>
                    <a:pt x="1" y="84"/>
                  </a:cubicBezTo>
                  <a:cubicBezTo>
                    <a:pt x="1" y="91"/>
                    <a:pt x="1" y="98"/>
                    <a:pt x="8" y="119"/>
                  </a:cubicBezTo>
                  <a:cubicBezTo>
                    <a:pt x="77" y="305"/>
                    <a:pt x="146" y="499"/>
                    <a:pt x="209" y="686"/>
                  </a:cubicBezTo>
                  <a:cubicBezTo>
                    <a:pt x="220" y="725"/>
                    <a:pt x="257" y="746"/>
                    <a:pt x="293" y="746"/>
                  </a:cubicBezTo>
                  <a:cubicBezTo>
                    <a:pt x="302" y="746"/>
                    <a:pt x="311" y="744"/>
                    <a:pt x="319" y="741"/>
                  </a:cubicBezTo>
                  <a:cubicBezTo>
                    <a:pt x="361" y="721"/>
                    <a:pt x="388" y="672"/>
                    <a:pt x="375" y="631"/>
                  </a:cubicBezTo>
                  <a:cubicBezTo>
                    <a:pt x="305" y="437"/>
                    <a:pt x="243" y="250"/>
                    <a:pt x="174" y="56"/>
                  </a:cubicBezTo>
                  <a:cubicBezTo>
                    <a:pt x="158" y="25"/>
                    <a:pt x="126" y="1"/>
                    <a:pt x="9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rot="2830696">
              <a:off x="2026636" y="642999"/>
              <a:ext cx="92100" cy="191305"/>
            </a:xfrm>
            <a:custGeom>
              <a:avLst/>
              <a:gdLst/>
              <a:ahLst/>
              <a:cxnLst/>
              <a:rect l="l" t="t" r="r" b="b"/>
              <a:pathLst>
                <a:path w="402" h="835" extrusionOk="0">
                  <a:moveTo>
                    <a:pt x="93" y="1"/>
                  </a:moveTo>
                  <a:cubicBezTo>
                    <a:pt x="83" y="1"/>
                    <a:pt x="72" y="3"/>
                    <a:pt x="62" y="8"/>
                  </a:cubicBezTo>
                  <a:cubicBezTo>
                    <a:pt x="28" y="22"/>
                    <a:pt x="0" y="56"/>
                    <a:pt x="0" y="91"/>
                  </a:cubicBezTo>
                  <a:lnTo>
                    <a:pt x="0" y="111"/>
                  </a:lnTo>
                  <a:cubicBezTo>
                    <a:pt x="83" y="347"/>
                    <a:pt x="152" y="561"/>
                    <a:pt x="208" y="769"/>
                  </a:cubicBezTo>
                  <a:cubicBezTo>
                    <a:pt x="225" y="809"/>
                    <a:pt x="261" y="835"/>
                    <a:pt x="300" y="835"/>
                  </a:cubicBezTo>
                  <a:cubicBezTo>
                    <a:pt x="309" y="835"/>
                    <a:pt x="317" y="834"/>
                    <a:pt x="325" y="831"/>
                  </a:cubicBezTo>
                  <a:cubicBezTo>
                    <a:pt x="374" y="810"/>
                    <a:pt x="402" y="762"/>
                    <a:pt x="381" y="714"/>
                  </a:cubicBezTo>
                  <a:cubicBezTo>
                    <a:pt x="325" y="520"/>
                    <a:pt x="256" y="298"/>
                    <a:pt x="173" y="56"/>
                  </a:cubicBezTo>
                  <a:cubicBezTo>
                    <a:pt x="163" y="24"/>
                    <a:pt x="128" y="1"/>
                    <a:pt x="9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2830696">
              <a:off x="709590" y="1907857"/>
              <a:ext cx="81103" cy="132195"/>
            </a:xfrm>
            <a:custGeom>
              <a:avLst/>
              <a:gdLst/>
              <a:ahLst/>
              <a:cxnLst/>
              <a:rect l="l" t="t" r="r" b="b"/>
              <a:pathLst>
                <a:path w="354" h="577" extrusionOk="0">
                  <a:moveTo>
                    <a:pt x="254" y="0"/>
                  </a:moveTo>
                  <a:cubicBezTo>
                    <a:pt x="219" y="0"/>
                    <a:pt x="184" y="24"/>
                    <a:pt x="174" y="56"/>
                  </a:cubicBezTo>
                  <a:cubicBezTo>
                    <a:pt x="118" y="194"/>
                    <a:pt x="70" y="326"/>
                    <a:pt x="7" y="457"/>
                  </a:cubicBezTo>
                  <a:cubicBezTo>
                    <a:pt x="1" y="464"/>
                    <a:pt x="1" y="485"/>
                    <a:pt x="1" y="492"/>
                  </a:cubicBezTo>
                  <a:cubicBezTo>
                    <a:pt x="1" y="519"/>
                    <a:pt x="28" y="554"/>
                    <a:pt x="63" y="568"/>
                  </a:cubicBezTo>
                  <a:cubicBezTo>
                    <a:pt x="74" y="573"/>
                    <a:pt x="86" y="576"/>
                    <a:pt x="97" y="576"/>
                  </a:cubicBezTo>
                  <a:cubicBezTo>
                    <a:pt x="128" y="576"/>
                    <a:pt x="158" y="557"/>
                    <a:pt x="174" y="526"/>
                  </a:cubicBezTo>
                  <a:cubicBezTo>
                    <a:pt x="236" y="388"/>
                    <a:pt x="284" y="256"/>
                    <a:pt x="340" y="118"/>
                  </a:cubicBezTo>
                  <a:cubicBezTo>
                    <a:pt x="354" y="77"/>
                    <a:pt x="326" y="21"/>
                    <a:pt x="284" y="7"/>
                  </a:cubicBezTo>
                  <a:cubicBezTo>
                    <a:pt x="275" y="2"/>
                    <a:pt x="264" y="0"/>
                    <a:pt x="25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2830696">
              <a:off x="1903825" y="901634"/>
              <a:ext cx="65295" cy="136090"/>
            </a:xfrm>
            <a:custGeom>
              <a:avLst/>
              <a:gdLst/>
              <a:ahLst/>
              <a:cxnLst/>
              <a:rect l="l" t="t" r="r" b="b"/>
              <a:pathLst>
                <a:path w="285" h="594" extrusionOk="0">
                  <a:moveTo>
                    <a:pt x="82" y="1"/>
                  </a:moveTo>
                  <a:cubicBezTo>
                    <a:pt x="73" y="1"/>
                    <a:pt x="65" y="2"/>
                    <a:pt x="56" y="4"/>
                  </a:cubicBezTo>
                  <a:cubicBezTo>
                    <a:pt x="21" y="18"/>
                    <a:pt x="1" y="53"/>
                    <a:pt x="1" y="87"/>
                  </a:cubicBezTo>
                  <a:lnTo>
                    <a:pt x="1" y="115"/>
                  </a:lnTo>
                  <a:cubicBezTo>
                    <a:pt x="42" y="254"/>
                    <a:pt x="77" y="392"/>
                    <a:pt x="111" y="530"/>
                  </a:cubicBezTo>
                  <a:cubicBezTo>
                    <a:pt x="118" y="568"/>
                    <a:pt x="163" y="594"/>
                    <a:pt x="202" y="594"/>
                  </a:cubicBezTo>
                  <a:cubicBezTo>
                    <a:pt x="206" y="594"/>
                    <a:pt x="211" y="593"/>
                    <a:pt x="215" y="593"/>
                  </a:cubicBezTo>
                  <a:cubicBezTo>
                    <a:pt x="257" y="579"/>
                    <a:pt x="284" y="530"/>
                    <a:pt x="277" y="489"/>
                  </a:cubicBezTo>
                  <a:cubicBezTo>
                    <a:pt x="243" y="337"/>
                    <a:pt x="208" y="198"/>
                    <a:pt x="160" y="60"/>
                  </a:cubicBezTo>
                  <a:cubicBezTo>
                    <a:pt x="154" y="26"/>
                    <a:pt x="120" y="1"/>
                    <a:pt x="8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2830696">
              <a:off x="952838" y="1769945"/>
              <a:ext cx="84311" cy="192221"/>
            </a:xfrm>
            <a:custGeom>
              <a:avLst/>
              <a:gdLst/>
              <a:ahLst/>
              <a:cxnLst/>
              <a:rect l="l" t="t" r="r" b="b"/>
              <a:pathLst>
                <a:path w="368" h="839" extrusionOk="0">
                  <a:moveTo>
                    <a:pt x="271" y="0"/>
                  </a:moveTo>
                  <a:cubicBezTo>
                    <a:pt x="234" y="0"/>
                    <a:pt x="193" y="31"/>
                    <a:pt x="187" y="66"/>
                  </a:cubicBezTo>
                  <a:cubicBezTo>
                    <a:pt x="125" y="280"/>
                    <a:pt x="69" y="509"/>
                    <a:pt x="0" y="723"/>
                  </a:cubicBezTo>
                  <a:lnTo>
                    <a:pt x="0" y="751"/>
                  </a:lnTo>
                  <a:cubicBezTo>
                    <a:pt x="0" y="792"/>
                    <a:pt x="14" y="827"/>
                    <a:pt x="49" y="834"/>
                  </a:cubicBezTo>
                  <a:cubicBezTo>
                    <a:pt x="60" y="837"/>
                    <a:pt x="71" y="838"/>
                    <a:pt x="81" y="838"/>
                  </a:cubicBezTo>
                  <a:cubicBezTo>
                    <a:pt x="120" y="838"/>
                    <a:pt x="148" y="818"/>
                    <a:pt x="159" y="786"/>
                  </a:cubicBezTo>
                  <a:cubicBezTo>
                    <a:pt x="229" y="557"/>
                    <a:pt x="298" y="336"/>
                    <a:pt x="353" y="107"/>
                  </a:cubicBezTo>
                  <a:cubicBezTo>
                    <a:pt x="367" y="66"/>
                    <a:pt x="332" y="10"/>
                    <a:pt x="291" y="4"/>
                  </a:cubicBezTo>
                  <a:cubicBezTo>
                    <a:pt x="285" y="1"/>
                    <a:pt x="278" y="0"/>
                    <a:pt x="27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2830696">
              <a:off x="1746902" y="1110319"/>
              <a:ext cx="68503" cy="175267"/>
            </a:xfrm>
            <a:custGeom>
              <a:avLst/>
              <a:gdLst/>
              <a:ahLst/>
              <a:cxnLst/>
              <a:rect l="l" t="t" r="r" b="b"/>
              <a:pathLst>
                <a:path w="299" h="765" extrusionOk="0">
                  <a:moveTo>
                    <a:pt x="85" y="1"/>
                  </a:moveTo>
                  <a:cubicBezTo>
                    <a:pt x="80" y="1"/>
                    <a:pt x="75" y="1"/>
                    <a:pt x="70" y="2"/>
                  </a:cubicBezTo>
                  <a:cubicBezTo>
                    <a:pt x="28" y="9"/>
                    <a:pt x="1" y="43"/>
                    <a:pt x="1" y="92"/>
                  </a:cubicBezTo>
                  <a:cubicBezTo>
                    <a:pt x="1" y="99"/>
                    <a:pt x="1" y="99"/>
                    <a:pt x="14" y="106"/>
                  </a:cubicBezTo>
                  <a:cubicBezTo>
                    <a:pt x="56" y="306"/>
                    <a:pt x="91" y="507"/>
                    <a:pt x="125" y="694"/>
                  </a:cubicBezTo>
                  <a:cubicBezTo>
                    <a:pt x="125" y="732"/>
                    <a:pt x="166" y="764"/>
                    <a:pt x="210" y="764"/>
                  </a:cubicBezTo>
                  <a:cubicBezTo>
                    <a:pt x="214" y="764"/>
                    <a:pt x="218" y="764"/>
                    <a:pt x="222" y="763"/>
                  </a:cubicBezTo>
                  <a:cubicBezTo>
                    <a:pt x="264" y="763"/>
                    <a:pt x="298" y="715"/>
                    <a:pt x="291" y="666"/>
                  </a:cubicBezTo>
                  <a:cubicBezTo>
                    <a:pt x="257" y="479"/>
                    <a:pt x="222" y="272"/>
                    <a:pt x="174" y="71"/>
                  </a:cubicBezTo>
                  <a:cubicBezTo>
                    <a:pt x="167" y="28"/>
                    <a:pt x="128" y="1"/>
                    <a:pt x="85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2830696">
              <a:off x="1175507" y="1653470"/>
              <a:ext cx="63462" cy="176413"/>
            </a:xfrm>
            <a:custGeom>
              <a:avLst/>
              <a:gdLst/>
              <a:ahLst/>
              <a:cxnLst/>
              <a:rect l="l" t="t" r="r" b="b"/>
              <a:pathLst>
                <a:path w="277" h="770" extrusionOk="0">
                  <a:moveTo>
                    <a:pt x="194" y="0"/>
                  </a:moveTo>
                  <a:cubicBezTo>
                    <a:pt x="152" y="0"/>
                    <a:pt x="111" y="35"/>
                    <a:pt x="104" y="76"/>
                  </a:cubicBezTo>
                  <a:cubicBezTo>
                    <a:pt x="69" y="263"/>
                    <a:pt x="42" y="464"/>
                    <a:pt x="0" y="665"/>
                  </a:cubicBezTo>
                  <a:lnTo>
                    <a:pt x="0" y="678"/>
                  </a:lnTo>
                  <a:cubicBezTo>
                    <a:pt x="0" y="713"/>
                    <a:pt x="35" y="748"/>
                    <a:pt x="69" y="768"/>
                  </a:cubicBezTo>
                  <a:cubicBezTo>
                    <a:pt x="73" y="769"/>
                    <a:pt x="78" y="769"/>
                    <a:pt x="82" y="769"/>
                  </a:cubicBezTo>
                  <a:cubicBezTo>
                    <a:pt x="125" y="769"/>
                    <a:pt x="160" y="737"/>
                    <a:pt x="173" y="699"/>
                  </a:cubicBezTo>
                  <a:cubicBezTo>
                    <a:pt x="215" y="499"/>
                    <a:pt x="249" y="291"/>
                    <a:pt x="277" y="90"/>
                  </a:cubicBezTo>
                  <a:cubicBezTo>
                    <a:pt x="277" y="49"/>
                    <a:pt x="242" y="7"/>
                    <a:pt x="19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 rot="2830696">
              <a:off x="1594638" y="1287910"/>
              <a:ext cx="52694" cy="199094"/>
            </a:xfrm>
            <a:custGeom>
              <a:avLst/>
              <a:gdLst/>
              <a:ahLst/>
              <a:cxnLst/>
              <a:rect l="l" t="t" r="r" b="b"/>
              <a:pathLst>
                <a:path w="230" h="869" extrusionOk="0">
                  <a:moveTo>
                    <a:pt x="98" y="0"/>
                  </a:moveTo>
                  <a:cubicBezTo>
                    <a:pt x="91" y="0"/>
                    <a:pt x="84" y="1"/>
                    <a:pt x="77" y="3"/>
                  </a:cubicBezTo>
                  <a:cubicBezTo>
                    <a:pt x="35" y="10"/>
                    <a:pt x="1" y="45"/>
                    <a:pt x="1" y="86"/>
                  </a:cubicBezTo>
                  <a:lnTo>
                    <a:pt x="1" y="93"/>
                  </a:lnTo>
                  <a:cubicBezTo>
                    <a:pt x="8" y="218"/>
                    <a:pt x="28" y="349"/>
                    <a:pt x="35" y="467"/>
                  </a:cubicBezTo>
                  <a:cubicBezTo>
                    <a:pt x="42" y="571"/>
                    <a:pt x="42" y="674"/>
                    <a:pt x="56" y="778"/>
                  </a:cubicBezTo>
                  <a:cubicBezTo>
                    <a:pt x="56" y="834"/>
                    <a:pt x="91" y="868"/>
                    <a:pt x="139" y="868"/>
                  </a:cubicBezTo>
                  <a:cubicBezTo>
                    <a:pt x="195" y="868"/>
                    <a:pt x="229" y="820"/>
                    <a:pt x="229" y="778"/>
                  </a:cubicBezTo>
                  <a:cubicBezTo>
                    <a:pt x="229" y="674"/>
                    <a:pt x="215" y="564"/>
                    <a:pt x="208" y="460"/>
                  </a:cubicBezTo>
                  <a:cubicBezTo>
                    <a:pt x="201" y="328"/>
                    <a:pt x="195" y="211"/>
                    <a:pt x="174" y="79"/>
                  </a:cubicBezTo>
                  <a:cubicBezTo>
                    <a:pt x="168" y="32"/>
                    <a:pt x="137" y="0"/>
                    <a:pt x="9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2830696">
              <a:off x="1409670" y="1505593"/>
              <a:ext cx="42843" cy="137235"/>
            </a:xfrm>
            <a:custGeom>
              <a:avLst/>
              <a:gdLst/>
              <a:ahLst/>
              <a:cxnLst/>
              <a:rect l="l" t="t" r="r" b="b"/>
              <a:pathLst>
                <a:path w="187" h="599" extrusionOk="0">
                  <a:moveTo>
                    <a:pt x="104" y="0"/>
                  </a:moveTo>
                  <a:cubicBezTo>
                    <a:pt x="55" y="0"/>
                    <a:pt x="14" y="35"/>
                    <a:pt x="14" y="90"/>
                  </a:cubicBezTo>
                  <a:cubicBezTo>
                    <a:pt x="14" y="229"/>
                    <a:pt x="7" y="374"/>
                    <a:pt x="0" y="519"/>
                  </a:cubicBezTo>
                  <a:cubicBezTo>
                    <a:pt x="0" y="556"/>
                    <a:pt x="27" y="598"/>
                    <a:pt x="62" y="598"/>
                  </a:cubicBezTo>
                  <a:cubicBezTo>
                    <a:pt x="66" y="598"/>
                    <a:pt x="71" y="597"/>
                    <a:pt x="76" y="595"/>
                  </a:cubicBezTo>
                  <a:cubicBezTo>
                    <a:pt x="83" y="597"/>
                    <a:pt x="91" y="598"/>
                    <a:pt x="98" y="598"/>
                  </a:cubicBezTo>
                  <a:cubicBezTo>
                    <a:pt x="138" y="598"/>
                    <a:pt x="173" y="566"/>
                    <a:pt x="173" y="519"/>
                  </a:cubicBezTo>
                  <a:cubicBezTo>
                    <a:pt x="180" y="381"/>
                    <a:pt x="187" y="236"/>
                    <a:pt x="187" y="90"/>
                  </a:cubicBezTo>
                  <a:cubicBezTo>
                    <a:pt x="187" y="42"/>
                    <a:pt x="145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7850328" y="112982"/>
            <a:ext cx="1349934" cy="5372201"/>
            <a:chOff x="7995925" y="570188"/>
            <a:chExt cx="1204653" cy="4794040"/>
          </a:xfrm>
        </p:grpSpPr>
        <p:sp>
          <p:nvSpPr>
            <p:cNvPr id="25" name="Google Shape;25;p2"/>
            <p:cNvSpPr/>
            <p:nvPr/>
          </p:nvSpPr>
          <p:spPr>
            <a:xfrm>
              <a:off x="7995925" y="3633856"/>
              <a:ext cx="40059" cy="163332"/>
            </a:xfrm>
            <a:custGeom>
              <a:avLst/>
              <a:gdLst/>
              <a:ahLst/>
              <a:cxnLst/>
              <a:rect l="l" t="t" r="r" b="b"/>
              <a:pathLst>
                <a:path w="194" h="791" extrusionOk="0">
                  <a:moveTo>
                    <a:pt x="97" y="1"/>
                  </a:moveTo>
                  <a:cubicBezTo>
                    <a:pt x="49" y="1"/>
                    <a:pt x="14" y="33"/>
                    <a:pt x="14" y="78"/>
                  </a:cubicBezTo>
                  <a:cubicBezTo>
                    <a:pt x="7" y="278"/>
                    <a:pt x="0" y="486"/>
                    <a:pt x="0" y="687"/>
                  </a:cubicBezTo>
                  <a:cubicBezTo>
                    <a:pt x="0" y="735"/>
                    <a:pt x="42" y="770"/>
                    <a:pt x="83" y="790"/>
                  </a:cubicBezTo>
                  <a:cubicBezTo>
                    <a:pt x="125" y="790"/>
                    <a:pt x="173" y="756"/>
                    <a:pt x="173" y="700"/>
                  </a:cubicBezTo>
                  <a:cubicBezTo>
                    <a:pt x="173" y="493"/>
                    <a:pt x="180" y="292"/>
                    <a:pt x="187" y="98"/>
                  </a:cubicBezTo>
                  <a:cubicBezTo>
                    <a:pt x="194" y="43"/>
                    <a:pt x="159" y="1"/>
                    <a:pt x="111" y="1"/>
                  </a:cubicBezTo>
                  <a:cubicBezTo>
                    <a:pt x="106" y="1"/>
                    <a:pt x="101" y="1"/>
                    <a:pt x="9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998609" y="3899813"/>
              <a:ext cx="41710" cy="127403"/>
            </a:xfrm>
            <a:custGeom>
              <a:avLst/>
              <a:gdLst/>
              <a:ahLst/>
              <a:cxnLst/>
              <a:rect l="l" t="t" r="r" b="b"/>
              <a:pathLst>
                <a:path w="202" h="617" extrusionOk="0">
                  <a:moveTo>
                    <a:pt x="91" y="1"/>
                  </a:moveTo>
                  <a:cubicBezTo>
                    <a:pt x="35" y="1"/>
                    <a:pt x="1" y="42"/>
                    <a:pt x="1" y="91"/>
                  </a:cubicBezTo>
                  <a:cubicBezTo>
                    <a:pt x="1" y="243"/>
                    <a:pt x="8" y="381"/>
                    <a:pt x="29" y="540"/>
                  </a:cubicBezTo>
                  <a:cubicBezTo>
                    <a:pt x="35" y="582"/>
                    <a:pt x="70" y="617"/>
                    <a:pt x="119" y="617"/>
                  </a:cubicBezTo>
                  <a:cubicBezTo>
                    <a:pt x="167" y="610"/>
                    <a:pt x="202" y="561"/>
                    <a:pt x="202" y="520"/>
                  </a:cubicBezTo>
                  <a:cubicBezTo>
                    <a:pt x="195" y="374"/>
                    <a:pt x="181" y="229"/>
                    <a:pt x="174" y="91"/>
                  </a:cubicBezTo>
                  <a:cubicBezTo>
                    <a:pt x="174" y="35"/>
                    <a:pt x="139" y="1"/>
                    <a:pt x="91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5836" y="3403415"/>
              <a:ext cx="51622" cy="177166"/>
            </a:xfrm>
            <a:custGeom>
              <a:avLst/>
              <a:gdLst/>
              <a:ahLst/>
              <a:cxnLst/>
              <a:rect l="l" t="t" r="r" b="b"/>
              <a:pathLst>
                <a:path w="250" h="858" extrusionOk="0">
                  <a:moveTo>
                    <a:pt x="155" y="0"/>
                  </a:moveTo>
                  <a:cubicBezTo>
                    <a:pt x="120" y="0"/>
                    <a:pt x="88" y="30"/>
                    <a:pt x="77" y="66"/>
                  </a:cubicBezTo>
                  <a:cubicBezTo>
                    <a:pt x="42" y="301"/>
                    <a:pt x="21" y="529"/>
                    <a:pt x="0" y="771"/>
                  </a:cubicBezTo>
                  <a:cubicBezTo>
                    <a:pt x="0" y="813"/>
                    <a:pt x="35" y="848"/>
                    <a:pt x="70" y="855"/>
                  </a:cubicBezTo>
                  <a:cubicBezTo>
                    <a:pt x="78" y="857"/>
                    <a:pt x="86" y="858"/>
                    <a:pt x="93" y="858"/>
                  </a:cubicBezTo>
                  <a:cubicBezTo>
                    <a:pt x="137" y="858"/>
                    <a:pt x="167" y="825"/>
                    <a:pt x="167" y="778"/>
                  </a:cubicBezTo>
                  <a:cubicBezTo>
                    <a:pt x="180" y="550"/>
                    <a:pt x="208" y="322"/>
                    <a:pt x="243" y="93"/>
                  </a:cubicBezTo>
                  <a:cubicBezTo>
                    <a:pt x="250" y="52"/>
                    <a:pt x="215" y="10"/>
                    <a:pt x="173" y="3"/>
                  </a:cubicBezTo>
                  <a:cubicBezTo>
                    <a:pt x="167" y="1"/>
                    <a:pt x="161" y="0"/>
                    <a:pt x="15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014302" y="4113941"/>
              <a:ext cx="57404" cy="179231"/>
            </a:xfrm>
            <a:custGeom>
              <a:avLst/>
              <a:gdLst/>
              <a:ahLst/>
              <a:cxnLst/>
              <a:rect l="l" t="t" r="r" b="b"/>
              <a:pathLst>
                <a:path w="278" h="868" extrusionOk="0">
                  <a:moveTo>
                    <a:pt x="95" y="1"/>
                  </a:moveTo>
                  <a:cubicBezTo>
                    <a:pt x="91" y="1"/>
                    <a:pt x="88" y="1"/>
                    <a:pt x="84" y="2"/>
                  </a:cubicBezTo>
                  <a:cubicBezTo>
                    <a:pt x="36" y="9"/>
                    <a:pt x="1" y="43"/>
                    <a:pt x="1" y="92"/>
                  </a:cubicBezTo>
                  <a:lnTo>
                    <a:pt x="1" y="106"/>
                  </a:lnTo>
                  <a:cubicBezTo>
                    <a:pt x="29" y="341"/>
                    <a:pt x="63" y="576"/>
                    <a:pt x="98" y="798"/>
                  </a:cubicBezTo>
                  <a:cubicBezTo>
                    <a:pt x="104" y="836"/>
                    <a:pt x="151" y="868"/>
                    <a:pt x="191" y="868"/>
                  </a:cubicBezTo>
                  <a:cubicBezTo>
                    <a:pt x="194" y="868"/>
                    <a:pt x="198" y="867"/>
                    <a:pt x="202" y="867"/>
                  </a:cubicBezTo>
                  <a:cubicBezTo>
                    <a:pt x="243" y="860"/>
                    <a:pt x="278" y="804"/>
                    <a:pt x="271" y="763"/>
                  </a:cubicBezTo>
                  <a:cubicBezTo>
                    <a:pt x="236" y="542"/>
                    <a:pt x="202" y="306"/>
                    <a:pt x="174" y="78"/>
                  </a:cubicBezTo>
                  <a:cubicBezTo>
                    <a:pt x="168" y="34"/>
                    <a:pt x="132" y="1"/>
                    <a:pt x="95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043004" y="3190938"/>
              <a:ext cx="55958" cy="123480"/>
            </a:xfrm>
            <a:custGeom>
              <a:avLst/>
              <a:gdLst/>
              <a:ahLst/>
              <a:cxnLst/>
              <a:rect l="l" t="t" r="r" b="b"/>
              <a:pathLst>
                <a:path w="271" h="598" extrusionOk="0">
                  <a:moveTo>
                    <a:pt x="181" y="0"/>
                  </a:moveTo>
                  <a:cubicBezTo>
                    <a:pt x="142" y="0"/>
                    <a:pt x="97" y="27"/>
                    <a:pt x="90" y="70"/>
                  </a:cubicBezTo>
                  <a:cubicBezTo>
                    <a:pt x="63" y="209"/>
                    <a:pt x="28" y="354"/>
                    <a:pt x="0" y="493"/>
                  </a:cubicBezTo>
                  <a:lnTo>
                    <a:pt x="0" y="513"/>
                  </a:lnTo>
                  <a:cubicBezTo>
                    <a:pt x="0" y="555"/>
                    <a:pt x="28" y="589"/>
                    <a:pt x="70" y="596"/>
                  </a:cubicBezTo>
                  <a:cubicBezTo>
                    <a:pt x="74" y="597"/>
                    <a:pt x="79" y="597"/>
                    <a:pt x="84" y="597"/>
                  </a:cubicBezTo>
                  <a:cubicBezTo>
                    <a:pt x="132" y="597"/>
                    <a:pt x="167" y="565"/>
                    <a:pt x="173" y="527"/>
                  </a:cubicBezTo>
                  <a:cubicBezTo>
                    <a:pt x="201" y="382"/>
                    <a:pt x="229" y="243"/>
                    <a:pt x="263" y="105"/>
                  </a:cubicBezTo>
                  <a:cubicBezTo>
                    <a:pt x="270" y="63"/>
                    <a:pt x="236" y="8"/>
                    <a:pt x="194" y="1"/>
                  </a:cubicBezTo>
                  <a:cubicBezTo>
                    <a:pt x="190" y="0"/>
                    <a:pt x="186" y="0"/>
                    <a:pt x="18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050231" y="4342524"/>
              <a:ext cx="64424" cy="157963"/>
            </a:xfrm>
            <a:custGeom>
              <a:avLst/>
              <a:gdLst/>
              <a:ahLst/>
              <a:cxnLst/>
              <a:rect l="l" t="t" r="r" b="b"/>
              <a:pathLst>
                <a:path w="312" h="765" extrusionOk="0">
                  <a:moveTo>
                    <a:pt x="84" y="1"/>
                  </a:moveTo>
                  <a:cubicBezTo>
                    <a:pt x="79" y="1"/>
                    <a:pt x="74" y="1"/>
                    <a:pt x="69" y="2"/>
                  </a:cubicBezTo>
                  <a:cubicBezTo>
                    <a:pt x="28" y="9"/>
                    <a:pt x="0" y="44"/>
                    <a:pt x="0" y="92"/>
                  </a:cubicBezTo>
                  <a:cubicBezTo>
                    <a:pt x="0" y="99"/>
                    <a:pt x="14" y="106"/>
                    <a:pt x="14" y="106"/>
                  </a:cubicBezTo>
                  <a:cubicBezTo>
                    <a:pt x="48" y="306"/>
                    <a:pt x="90" y="507"/>
                    <a:pt x="138" y="701"/>
                  </a:cubicBezTo>
                  <a:cubicBezTo>
                    <a:pt x="151" y="738"/>
                    <a:pt x="191" y="764"/>
                    <a:pt x="229" y="764"/>
                  </a:cubicBezTo>
                  <a:cubicBezTo>
                    <a:pt x="234" y="764"/>
                    <a:pt x="238" y="764"/>
                    <a:pt x="242" y="763"/>
                  </a:cubicBezTo>
                  <a:cubicBezTo>
                    <a:pt x="291" y="756"/>
                    <a:pt x="311" y="701"/>
                    <a:pt x="304" y="659"/>
                  </a:cubicBezTo>
                  <a:cubicBezTo>
                    <a:pt x="263" y="459"/>
                    <a:pt x="221" y="272"/>
                    <a:pt x="173" y="71"/>
                  </a:cubicBezTo>
                  <a:cubicBezTo>
                    <a:pt x="167" y="28"/>
                    <a:pt x="127" y="1"/>
                    <a:pt x="84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097311" y="2934480"/>
              <a:ext cx="74542" cy="154659"/>
            </a:xfrm>
            <a:custGeom>
              <a:avLst/>
              <a:gdLst/>
              <a:ahLst/>
              <a:cxnLst/>
              <a:rect l="l" t="t" r="r" b="b"/>
              <a:pathLst>
                <a:path w="361" h="749" extrusionOk="0">
                  <a:moveTo>
                    <a:pt x="262" y="0"/>
                  </a:moveTo>
                  <a:cubicBezTo>
                    <a:pt x="226" y="0"/>
                    <a:pt x="197" y="20"/>
                    <a:pt x="180" y="53"/>
                  </a:cubicBezTo>
                  <a:cubicBezTo>
                    <a:pt x="153" y="143"/>
                    <a:pt x="118" y="226"/>
                    <a:pt x="97" y="323"/>
                  </a:cubicBezTo>
                  <a:cubicBezTo>
                    <a:pt x="63" y="427"/>
                    <a:pt x="28" y="530"/>
                    <a:pt x="0" y="634"/>
                  </a:cubicBezTo>
                  <a:lnTo>
                    <a:pt x="0" y="662"/>
                  </a:lnTo>
                  <a:cubicBezTo>
                    <a:pt x="0" y="696"/>
                    <a:pt x="14" y="731"/>
                    <a:pt x="56" y="745"/>
                  </a:cubicBezTo>
                  <a:cubicBezTo>
                    <a:pt x="64" y="747"/>
                    <a:pt x="73" y="749"/>
                    <a:pt x="81" y="749"/>
                  </a:cubicBezTo>
                  <a:cubicBezTo>
                    <a:pt x="118" y="749"/>
                    <a:pt x="148" y="724"/>
                    <a:pt x="160" y="690"/>
                  </a:cubicBezTo>
                  <a:cubicBezTo>
                    <a:pt x="194" y="593"/>
                    <a:pt x="222" y="489"/>
                    <a:pt x="256" y="385"/>
                  </a:cubicBezTo>
                  <a:cubicBezTo>
                    <a:pt x="284" y="295"/>
                    <a:pt x="319" y="205"/>
                    <a:pt x="346" y="115"/>
                  </a:cubicBezTo>
                  <a:cubicBezTo>
                    <a:pt x="360" y="67"/>
                    <a:pt x="333" y="25"/>
                    <a:pt x="291" y="4"/>
                  </a:cubicBezTo>
                  <a:cubicBezTo>
                    <a:pt x="281" y="2"/>
                    <a:pt x="271" y="0"/>
                    <a:pt x="262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117340" y="4602906"/>
              <a:ext cx="64424" cy="121621"/>
            </a:xfrm>
            <a:custGeom>
              <a:avLst/>
              <a:gdLst/>
              <a:ahLst/>
              <a:cxnLst/>
              <a:rect l="l" t="t" r="r" b="b"/>
              <a:pathLst>
                <a:path w="312" h="589" extrusionOk="0">
                  <a:moveTo>
                    <a:pt x="88" y="0"/>
                  </a:moveTo>
                  <a:cubicBezTo>
                    <a:pt x="78" y="0"/>
                    <a:pt x="67" y="3"/>
                    <a:pt x="56" y="7"/>
                  </a:cubicBezTo>
                  <a:cubicBezTo>
                    <a:pt x="21" y="21"/>
                    <a:pt x="0" y="56"/>
                    <a:pt x="0" y="90"/>
                  </a:cubicBezTo>
                  <a:lnTo>
                    <a:pt x="0" y="118"/>
                  </a:lnTo>
                  <a:cubicBezTo>
                    <a:pt x="35" y="257"/>
                    <a:pt x="83" y="395"/>
                    <a:pt x="125" y="533"/>
                  </a:cubicBezTo>
                  <a:cubicBezTo>
                    <a:pt x="141" y="565"/>
                    <a:pt x="173" y="589"/>
                    <a:pt x="209" y="589"/>
                  </a:cubicBezTo>
                  <a:cubicBezTo>
                    <a:pt x="220" y="589"/>
                    <a:pt x="231" y="587"/>
                    <a:pt x="242" y="582"/>
                  </a:cubicBezTo>
                  <a:cubicBezTo>
                    <a:pt x="284" y="568"/>
                    <a:pt x="312" y="513"/>
                    <a:pt x="291" y="471"/>
                  </a:cubicBezTo>
                  <a:cubicBezTo>
                    <a:pt x="249" y="340"/>
                    <a:pt x="208" y="201"/>
                    <a:pt x="159" y="63"/>
                  </a:cubicBezTo>
                  <a:cubicBezTo>
                    <a:pt x="154" y="25"/>
                    <a:pt x="124" y="0"/>
                    <a:pt x="8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162974" y="2717254"/>
              <a:ext cx="91680" cy="169113"/>
            </a:xfrm>
            <a:custGeom>
              <a:avLst/>
              <a:gdLst/>
              <a:ahLst/>
              <a:cxnLst/>
              <a:rect l="l" t="t" r="r" b="b"/>
              <a:pathLst>
                <a:path w="444" h="819" extrusionOk="0">
                  <a:moveTo>
                    <a:pt x="338" y="0"/>
                  </a:moveTo>
                  <a:cubicBezTo>
                    <a:pt x="305" y="0"/>
                    <a:pt x="274" y="23"/>
                    <a:pt x="264" y="53"/>
                  </a:cubicBezTo>
                  <a:cubicBezTo>
                    <a:pt x="174" y="268"/>
                    <a:pt x="91" y="496"/>
                    <a:pt x="8" y="703"/>
                  </a:cubicBezTo>
                  <a:cubicBezTo>
                    <a:pt x="1" y="710"/>
                    <a:pt x="1" y="717"/>
                    <a:pt x="1" y="731"/>
                  </a:cubicBezTo>
                  <a:cubicBezTo>
                    <a:pt x="1" y="759"/>
                    <a:pt x="21" y="800"/>
                    <a:pt x="56" y="814"/>
                  </a:cubicBezTo>
                  <a:cubicBezTo>
                    <a:pt x="65" y="817"/>
                    <a:pt x="73" y="818"/>
                    <a:pt x="82" y="818"/>
                  </a:cubicBezTo>
                  <a:cubicBezTo>
                    <a:pt x="116" y="818"/>
                    <a:pt x="150" y="797"/>
                    <a:pt x="167" y="759"/>
                  </a:cubicBezTo>
                  <a:cubicBezTo>
                    <a:pt x="243" y="558"/>
                    <a:pt x="333" y="337"/>
                    <a:pt x="416" y="122"/>
                  </a:cubicBezTo>
                  <a:cubicBezTo>
                    <a:pt x="444" y="81"/>
                    <a:pt x="416" y="25"/>
                    <a:pt x="374" y="11"/>
                  </a:cubicBezTo>
                  <a:cubicBezTo>
                    <a:pt x="363" y="4"/>
                    <a:pt x="350" y="0"/>
                    <a:pt x="33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185894" y="4806297"/>
              <a:ext cx="93126" cy="166635"/>
            </a:xfrm>
            <a:custGeom>
              <a:avLst/>
              <a:gdLst/>
              <a:ahLst/>
              <a:cxnLst/>
              <a:rect l="l" t="t" r="r" b="b"/>
              <a:pathLst>
                <a:path w="451" h="807" extrusionOk="0">
                  <a:moveTo>
                    <a:pt x="82" y="1"/>
                  </a:moveTo>
                  <a:cubicBezTo>
                    <a:pt x="73" y="1"/>
                    <a:pt x="64" y="2"/>
                    <a:pt x="56" y="5"/>
                  </a:cubicBezTo>
                  <a:cubicBezTo>
                    <a:pt x="21" y="12"/>
                    <a:pt x="0" y="47"/>
                    <a:pt x="0" y="81"/>
                  </a:cubicBezTo>
                  <a:cubicBezTo>
                    <a:pt x="0" y="95"/>
                    <a:pt x="0" y="109"/>
                    <a:pt x="14" y="116"/>
                  </a:cubicBezTo>
                  <a:cubicBezTo>
                    <a:pt x="97" y="337"/>
                    <a:pt x="187" y="552"/>
                    <a:pt x="277" y="759"/>
                  </a:cubicBezTo>
                  <a:cubicBezTo>
                    <a:pt x="293" y="791"/>
                    <a:pt x="324" y="806"/>
                    <a:pt x="356" y="806"/>
                  </a:cubicBezTo>
                  <a:cubicBezTo>
                    <a:pt x="367" y="806"/>
                    <a:pt x="378" y="804"/>
                    <a:pt x="388" y="801"/>
                  </a:cubicBezTo>
                  <a:cubicBezTo>
                    <a:pt x="436" y="787"/>
                    <a:pt x="450" y="732"/>
                    <a:pt x="436" y="690"/>
                  </a:cubicBezTo>
                  <a:cubicBezTo>
                    <a:pt x="340" y="483"/>
                    <a:pt x="250" y="275"/>
                    <a:pt x="167" y="60"/>
                  </a:cubicBezTo>
                  <a:cubicBezTo>
                    <a:pt x="150" y="22"/>
                    <a:pt x="116" y="1"/>
                    <a:pt x="8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264566" y="2521297"/>
              <a:ext cx="75781" cy="115839"/>
            </a:xfrm>
            <a:custGeom>
              <a:avLst/>
              <a:gdLst/>
              <a:ahLst/>
              <a:cxnLst/>
              <a:rect l="l" t="t" r="r" b="b"/>
              <a:pathLst>
                <a:path w="367" h="561" extrusionOk="0">
                  <a:moveTo>
                    <a:pt x="273" y="0"/>
                  </a:moveTo>
                  <a:cubicBezTo>
                    <a:pt x="239" y="0"/>
                    <a:pt x="204" y="17"/>
                    <a:pt x="194" y="54"/>
                  </a:cubicBezTo>
                  <a:lnTo>
                    <a:pt x="14" y="441"/>
                  </a:lnTo>
                  <a:cubicBezTo>
                    <a:pt x="0" y="448"/>
                    <a:pt x="0" y="469"/>
                    <a:pt x="0" y="476"/>
                  </a:cubicBezTo>
                  <a:cubicBezTo>
                    <a:pt x="0" y="511"/>
                    <a:pt x="21" y="538"/>
                    <a:pt x="55" y="552"/>
                  </a:cubicBezTo>
                  <a:cubicBezTo>
                    <a:pt x="67" y="558"/>
                    <a:pt x="79" y="560"/>
                    <a:pt x="91" y="560"/>
                  </a:cubicBezTo>
                  <a:cubicBezTo>
                    <a:pt x="124" y="560"/>
                    <a:pt x="156" y="541"/>
                    <a:pt x="166" y="511"/>
                  </a:cubicBezTo>
                  <a:lnTo>
                    <a:pt x="346" y="123"/>
                  </a:lnTo>
                  <a:cubicBezTo>
                    <a:pt x="367" y="75"/>
                    <a:pt x="346" y="26"/>
                    <a:pt x="305" y="5"/>
                  </a:cubicBezTo>
                  <a:cubicBezTo>
                    <a:pt x="294" y="2"/>
                    <a:pt x="284" y="0"/>
                    <a:pt x="273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278814" y="5018567"/>
              <a:ext cx="97256" cy="148671"/>
            </a:xfrm>
            <a:custGeom>
              <a:avLst/>
              <a:gdLst/>
              <a:ahLst/>
              <a:cxnLst/>
              <a:rect l="l" t="t" r="r" b="b"/>
              <a:pathLst>
                <a:path w="471" h="720" extrusionOk="0">
                  <a:moveTo>
                    <a:pt x="90" y="0"/>
                  </a:moveTo>
                  <a:cubicBezTo>
                    <a:pt x="78" y="0"/>
                    <a:pt x="67" y="3"/>
                    <a:pt x="56" y="8"/>
                  </a:cubicBezTo>
                  <a:cubicBezTo>
                    <a:pt x="21" y="22"/>
                    <a:pt x="0" y="50"/>
                    <a:pt x="0" y="84"/>
                  </a:cubicBezTo>
                  <a:cubicBezTo>
                    <a:pt x="0" y="105"/>
                    <a:pt x="14" y="112"/>
                    <a:pt x="0" y="126"/>
                  </a:cubicBezTo>
                  <a:cubicBezTo>
                    <a:pt x="97" y="320"/>
                    <a:pt x="194" y="500"/>
                    <a:pt x="284" y="673"/>
                  </a:cubicBezTo>
                  <a:cubicBezTo>
                    <a:pt x="303" y="701"/>
                    <a:pt x="335" y="720"/>
                    <a:pt x="367" y="720"/>
                  </a:cubicBezTo>
                  <a:cubicBezTo>
                    <a:pt x="381" y="720"/>
                    <a:pt x="396" y="716"/>
                    <a:pt x="409" y="707"/>
                  </a:cubicBezTo>
                  <a:cubicBezTo>
                    <a:pt x="450" y="680"/>
                    <a:pt x="471" y="631"/>
                    <a:pt x="443" y="590"/>
                  </a:cubicBezTo>
                  <a:cubicBezTo>
                    <a:pt x="346" y="417"/>
                    <a:pt x="256" y="230"/>
                    <a:pt x="166" y="50"/>
                  </a:cubicBezTo>
                  <a:cubicBezTo>
                    <a:pt x="151" y="19"/>
                    <a:pt x="121" y="0"/>
                    <a:pt x="90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367398" y="2280738"/>
              <a:ext cx="95810" cy="148671"/>
            </a:xfrm>
            <a:custGeom>
              <a:avLst/>
              <a:gdLst/>
              <a:ahLst/>
              <a:cxnLst/>
              <a:rect l="l" t="t" r="r" b="b"/>
              <a:pathLst>
                <a:path w="464" h="720" extrusionOk="0">
                  <a:moveTo>
                    <a:pt x="358" y="1"/>
                  </a:moveTo>
                  <a:cubicBezTo>
                    <a:pt x="329" y="1"/>
                    <a:pt x="302" y="18"/>
                    <a:pt x="284" y="49"/>
                  </a:cubicBezTo>
                  <a:cubicBezTo>
                    <a:pt x="187" y="222"/>
                    <a:pt x="104" y="402"/>
                    <a:pt x="7" y="582"/>
                  </a:cubicBezTo>
                  <a:cubicBezTo>
                    <a:pt x="0" y="603"/>
                    <a:pt x="0" y="610"/>
                    <a:pt x="0" y="624"/>
                  </a:cubicBezTo>
                  <a:cubicBezTo>
                    <a:pt x="0" y="665"/>
                    <a:pt x="14" y="686"/>
                    <a:pt x="49" y="707"/>
                  </a:cubicBezTo>
                  <a:cubicBezTo>
                    <a:pt x="60" y="715"/>
                    <a:pt x="73" y="719"/>
                    <a:pt x="86" y="719"/>
                  </a:cubicBezTo>
                  <a:cubicBezTo>
                    <a:pt x="115" y="719"/>
                    <a:pt x="145" y="701"/>
                    <a:pt x="159" y="672"/>
                  </a:cubicBezTo>
                  <a:cubicBezTo>
                    <a:pt x="249" y="485"/>
                    <a:pt x="346" y="312"/>
                    <a:pt x="436" y="132"/>
                  </a:cubicBezTo>
                  <a:cubicBezTo>
                    <a:pt x="464" y="91"/>
                    <a:pt x="450" y="42"/>
                    <a:pt x="402" y="15"/>
                  </a:cubicBezTo>
                  <a:cubicBezTo>
                    <a:pt x="387" y="5"/>
                    <a:pt x="372" y="1"/>
                    <a:pt x="358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410141" y="5253344"/>
              <a:ext cx="87551" cy="110884"/>
            </a:xfrm>
            <a:custGeom>
              <a:avLst/>
              <a:gdLst/>
              <a:ahLst/>
              <a:cxnLst/>
              <a:rect l="l" t="t" r="r" b="b"/>
              <a:pathLst>
                <a:path w="424" h="537" extrusionOk="0">
                  <a:moveTo>
                    <a:pt x="85" y="0"/>
                  </a:moveTo>
                  <a:cubicBezTo>
                    <a:pt x="71" y="0"/>
                    <a:pt x="56" y="4"/>
                    <a:pt x="42" y="13"/>
                  </a:cubicBezTo>
                  <a:cubicBezTo>
                    <a:pt x="15" y="20"/>
                    <a:pt x="1" y="55"/>
                    <a:pt x="1" y="82"/>
                  </a:cubicBezTo>
                  <a:cubicBezTo>
                    <a:pt x="1" y="96"/>
                    <a:pt x="8" y="117"/>
                    <a:pt x="15" y="131"/>
                  </a:cubicBezTo>
                  <a:lnTo>
                    <a:pt x="250" y="498"/>
                  </a:lnTo>
                  <a:cubicBezTo>
                    <a:pt x="268" y="524"/>
                    <a:pt x="294" y="537"/>
                    <a:pt x="322" y="537"/>
                  </a:cubicBezTo>
                  <a:cubicBezTo>
                    <a:pt x="337" y="537"/>
                    <a:pt x="353" y="533"/>
                    <a:pt x="368" y="525"/>
                  </a:cubicBezTo>
                  <a:cubicBezTo>
                    <a:pt x="416" y="498"/>
                    <a:pt x="423" y="442"/>
                    <a:pt x="395" y="401"/>
                  </a:cubicBezTo>
                  <a:lnTo>
                    <a:pt x="160" y="41"/>
                  </a:lnTo>
                  <a:cubicBezTo>
                    <a:pt x="146" y="17"/>
                    <a:pt x="116" y="0"/>
                    <a:pt x="8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467338" y="2077347"/>
              <a:ext cx="108819" cy="162299"/>
            </a:xfrm>
            <a:custGeom>
              <a:avLst/>
              <a:gdLst/>
              <a:ahLst/>
              <a:cxnLst/>
              <a:rect l="l" t="t" r="r" b="b"/>
              <a:pathLst>
                <a:path w="527" h="786" extrusionOk="0">
                  <a:moveTo>
                    <a:pt x="423" y="1"/>
                  </a:moveTo>
                  <a:cubicBezTo>
                    <a:pt x="392" y="1"/>
                    <a:pt x="361" y="16"/>
                    <a:pt x="347" y="45"/>
                  </a:cubicBezTo>
                  <a:cubicBezTo>
                    <a:pt x="229" y="245"/>
                    <a:pt x="118" y="453"/>
                    <a:pt x="8" y="654"/>
                  </a:cubicBezTo>
                  <a:cubicBezTo>
                    <a:pt x="1" y="668"/>
                    <a:pt x="1" y="681"/>
                    <a:pt x="1" y="695"/>
                  </a:cubicBezTo>
                  <a:cubicBezTo>
                    <a:pt x="1" y="723"/>
                    <a:pt x="8" y="758"/>
                    <a:pt x="49" y="771"/>
                  </a:cubicBezTo>
                  <a:cubicBezTo>
                    <a:pt x="63" y="781"/>
                    <a:pt x="79" y="785"/>
                    <a:pt x="95" y="785"/>
                  </a:cubicBezTo>
                  <a:cubicBezTo>
                    <a:pt x="125" y="785"/>
                    <a:pt x="156" y="769"/>
                    <a:pt x="174" y="737"/>
                  </a:cubicBezTo>
                  <a:cubicBezTo>
                    <a:pt x="278" y="543"/>
                    <a:pt x="388" y="335"/>
                    <a:pt x="499" y="135"/>
                  </a:cubicBezTo>
                  <a:cubicBezTo>
                    <a:pt x="527" y="93"/>
                    <a:pt x="506" y="38"/>
                    <a:pt x="464" y="10"/>
                  </a:cubicBezTo>
                  <a:cubicBezTo>
                    <a:pt x="452" y="4"/>
                    <a:pt x="437" y="1"/>
                    <a:pt x="42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595980" y="1889442"/>
              <a:ext cx="81769" cy="116252"/>
            </a:xfrm>
            <a:custGeom>
              <a:avLst/>
              <a:gdLst/>
              <a:ahLst/>
              <a:cxnLst/>
              <a:rect l="l" t="t" r="r" b="b"/>
              <a:pathLst>
                <a:path w="396" h="563" extrusionOk="0">
                  <a:moveTo>
                    <a:pt x="292" y="1"/>
                  </a:moveTo>
                  <a:cubicBezTo>
                    <a:pt x="263" y="1"/>
                    <a:pt x="234" y="20"/>
                    <a:pt x="215" y="48"/>
                  </a:cubicBezTo>
                  <a:lnTo>
                    <a:pt x="8" y="429"/>
                  </a:lnTo>
                  <a:cubicBezTo>
                    <a:pt x="1" y="450"/>
                    <a:pt x="1" y="456"/>
                    <a:pt x="1" y="470"/>
                  </a:cubicBezTo>
                  <a:cubicBezTo>
                    <a:pt x="1" y="498"/>
                    <a:pt x="14" y="526"/>
                    <a:pt x="42" y="553"/>
                  </a:cubicBezTo>
                  <a:cubicBezTo>
                    <a:pt x="55" y="560"/>
                    <a:pt x="69" y="563"/>
                    <a:pt x="83" y="563"/>
                  </a:cubicBezTo>
                  <a:cubicBezTo>
                    <a:pt x="115" y="563"/>
                    <a:pt x="145" y="547"/>
                    <a:pt x="160" y="519"/>
                  </a:cubicBezTo>
                  <a:lnTo>
                    <a:pt x="367" y="138"/>
                  </a:lnTo>
                  <a:cubicBezTo>
                    <a:pt x="395" y="90"/>
                    <a:pt x="381" y="41"/>
                    <a:pt x="333" y="14"/>
                  </a:cubicBezTo>
                  <a:cubicBezTo>
                    <a:pt x="320" y="5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707484" y="1655904"/>
              <a:ext cx="98701" cy="147639"/>
            </a:xfrm>
            <a:custGeom>
              <a:avLst/>
              <a:gdLst/>
              <a:ahLst/>
              <a:cxnLst/>
              <a:rect l="l" t="t" r="r" b="b"/>
              <a:pathLst>
                <a:path w="478" h="715" extrusionOk="0">
                  <a:moveTo>
                    <a:pt x="374" y="0"/>
                  </a:moveTo>
                  <a:cubicBezTo>
                    <a:pt x="343" y="0"/>
                    <a:pt x="312" y="16"/>
                    <a:pt x="298" y="44"/>
                  </a:cubicBezTo>
                  <a:cubicBezTo>
                    <a:pt x="201" y="217"/>
                    <a:pt x="104" y="404"/>
                    <a:pt x="14" y="577"/>
                  </a:cubicBezTo>
                  <a:cubicBezTo>
                    <a:pt x="0" y="591"/>
                    <a:pt x="0" y="598"/>
                    <a:pt x="0" y="619"/>
                  </a:cubicBezTo>
                  <a:cubicBezTo>
                    <a:pt x="0" y="646"/>
                    <a:pt x="21" y="681"/>
                    <a:pt x="49" y="702"/>
                  </a:cubicBezTo>
                  <a:cubicBezTo>
                    <a:pt x="62" y="710"/>
                    <a:pt x="76" y="714"/>
                    <a:pt x="89" y="714"/>
                  </a:cubicBezTo>
                  <a:cubicBezTo>
                    <a:pt x="119" y="714"/>
                    <a:pt x="147" y="696"/>
                    <a:pt x="166" y="667"/>
                  </a:cubicBezTo>
                  <a:cubicBezTo>
                    <a:pt x="263" y="487"/>
                    <a:pt x="360" y="314"/>
                    <a:pt x="450" y="134"/>
                  </a:cubicBezTo>
                  <a:cubicBezTo>
                    <a:pt x="478" y="93"/>
                    <a:pt x="464" y="37"/>
                    <a:pt x="416" y="10"/>
                  </a:cubicBezTo>
                  <a:cubicBezTo>
                    <a:pt x="403" y="3"/>
                    <a:pt x="389" y="0"/>
                    <a:pt x="37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810315" y="1448177"/>
              <a:ext cx="101592" cy="162712"/>
            </a:xfrm>
            <a:custGeom>
              <a:avLst/>
              <a:gdLst/>
              <a:ahLst/>
              <a:cxnLst/>
              <a:rect l="l" t="t" r="r" b="b"/>
              <a:pathLst>
                <a:path w="492" h="788" extrusionOk="0">
                  <a:moveTo>
                    <a:pt x="397" y="0"/>
                  </a:moveTo>
                  <a:cubicBezTo>
                    <a:pt x="363" y="0"/>
                    <a:pt x="329" y="16"/>
                    <a:pt x="319" y="47"/>
                  </a:cubicBezTo>
                  <a:cubicBezTo>
                    <a:pt x="222" y="247"/>
                    <a:pt x="118" y="455"/>
                    <a:pt x="8" y="663"/>
                  </a:cubicBezTo>
                  <a:cubicBezTo>
                    <a:pt x="1" y="683"/>
                    <a:pt x="1" y="690"/>
                    <a:pt x="1" y="704"/>
                  </a:cubicBezTo>
                  <a:cubicBezTo>
                    <a:pt x="1" y="739"/>
                    <a:pt x="14" y="766"/>
                    <a:pt x="49" y="773"/>
                  </a:cubicBezTo>
                  <a:cubicBezTo>
                    <a:pt x="61" y="783"/>
                    <a:pt x="75" y="788"/>
                    <a:pt x="90" y="788"/>
                  </a:cubicBezTo>
                  <a:cubicBezTo>
                    <a:pt x="118" y="788"/>
                    <a:pt x="146" y="771"/>
                    <a:pt x="160" y="739"/>
                  </a:cubicBezTo>
                  <a:cubicBezTo>
                    <a:pt x="277" y="524"/>
                    <a:pt x="381" y="317"/>
                    <a:pt x="471" y="116"/>
                  </a:cubicBezTo>
                  <a:cubicBezTo>
                    <a:pt x="492" y="74"/>
                    <a:pt x="471" y="26"/>
                    <a:pt x="430" y="5"/>
                  </a:cubicBezTo>
                  <a:cubicBezTo>
                    <a:pt x="419" y="2"/>
                    <a:pt x="408" y="0"/>
                    <a:pt x="397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926155" y="1253045"/>
              <a:ext cx="73097" cy="117285"/>
            </a:xfrm>
            <a:custGeom>
              <a:avLst/>
              <a:gdLst/>
              <a:ahLst/>
              <a:cxnLst/>
              <a:rect l="l" t="t" r="r" b="b"/>
              <a:pathLst>
                <a:path w="354" h="568" extrusionOk="0">
                  <a:moveTo>
                    <a:pt x="257" y="1"/>
                  </a:moveTo>
                  <a:cubicBezTo>
                    <a:pt x="225" y="1"/>
                    <a:pt x="195" y="20"/>
                    <a:pt x="180" y="51"/>
                  </a:cubicBezTo>
                  <a:cubicBezTo>
                    <a:pt x="132" y="189"/>
                    <a:pt x="69" y="320"/>
                    <a:pt x="7" y="452"/>
                  </a:cubicBezTo>
                  <a:cubicBezTo>
                    <a:pt x="0" y="459"/>
                    <a:pt x="0" y="473"/>
                    <a:pt x="0" y="487"/>
                  </a:cubicBezTo>
                  <a:cubicBezTo>
                    <a:pt x="0" y="521"/>
                    <a:pt x="14" y="556"/>
                    <a:pt x="49" y="563"/>
                  </a:cubicBezTo>
                  <a:cubicBezTo>
                    <a:pt x="61" y="566"/>
                    <a:pt x="73" y="568"/>
                    <a:pt x="85" y="568"/>
                  </a:cubicBezTo>
                  <a:cubicBezTo>
                    <a:pt x="120" y="568"/>
                    <a:pt x="151" y="552"/>
                    <a:pt x="166" y="521"/>
                  </a:cubicBezTo>
                  <a:cubicBezTo>
                    <a:pt x="222" y="390"/>
                    <a:pt x="277" y="251"/>
                    <a:pt x="339" y="120"/>
                  </a:cubicBezTo>
                  <a:cubicBezTo>
                    <a:pt x="353" y="78"/>
                    <a:pt x="339" y="23"/>
                    <a:pt x="291" y="9"/>
                  </a:cubicBezTo>
                  <a:cubicBezTo>
                    <a:pt x="280" y="4"/>
                    <a:pt x="268" y="1"/>
                    <a:pt x="25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9017629" y="1003194"/>
              <a:ext cx="81563" cy="154659"/>
            </a:xfrm>
            <a:custGeom>
              <a:avLst/>
              <a:gdLst/>
              <a:ahLst/>
              <a:cxnLst/>
              <a:rect l="l" t="t" r="r" b="b"/>
              <a:pathLst>
                <a:path w="395" h="749" extrusionOk="0">
                  <a:moveTo>
                    <a:pt x="292" y="1"/>
                  </a:moveTo>
                  <a:cubicBezTo>
                    <a:pt x="256" y="1"/>
                    <a:pt x="225" y="25"/>
                    <a:pt x="215" y="56"/>
                  </a:cubicBezTo>
                  <a:cubicBezTo>
                    <a:pt x="145" y="243"/>
                    <a:pt x="76" y="430"/>
                    <a:pt x="7" y="624"/>
                  </a:cubicBezTo>
                  <a:cubicBezTo>
                    <a:pt x="0" y="638"/>
                    <a:pt x="0" y="645"/>
                    <a:pt x="0" y="659"/>
                  </a:cubicBezTo>
                  <a:cubicBezTo>
                    <a:pt x="0" y="693"/>
                    <a:pt x="14" y="728"/>
                    <a:pt x="55" y="742"/>
                  </a:cubicBezTo>
                  <a:cubicBezTo>
                    <a:pt x="65" y="746"/>
                    <a:pt x="76" y="749"/>
                    <a:pt x="86" y="749"/>
                  </a:cubicBezTo>
                  <a:cubicBezTo>
                    <a:pt x="121" y="749"/>
                    <a:pt x="156" y="725"/>
                    <a:pt x="166" y="693"/>
                  </a:cubicBezTo>
                  <a:cubicBezTo>
                    <a:pt x="249" y="499"/>
                    <a:pt x="318" y="313"/>
                    <a:pt x="374" y="119"/>
                  </a:cubicBezTo>
                  <a:cubicBezTo>
                    <a:pt x="395" y="70"/>
                    <a:pt x="367" y="22"/>
                    <a:pt x="325" y="8"/>
                  </a:cubicBezTo>
                  <a:cubicBezTo>
                    <a:pt x="314" y="3"/>
                    <a:pt x="303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9086184" y="780600"/>
              <a:ext cx="75987" cy="174482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9150401" y="570188"/>
              <a:ext cx="50176" cy="123893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2"/>
          <p:cNvSpPr/>
          <p:nvPr/>
        </p:nvSpPr>
        <p:spPr>
          <a:xfrm>
            <a:off x="955200" y="587450"/>
            <a:ext cx="7233600" cy="3981000"/>
          </a:xfrm>
          <a:prstGeom prst="roundRect">
            <a:avLst>
              <a:gd name="adj" fmla="val 2310"/>
            </a:avLst>
          </a:prstGeom>
          <a:solidFill>
            <a:srgbClr val="FFF6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ctrTitle"/>
          </p:nvPr>
        </p:nvSpPr>
        <p:spPr>
          <a:xfrm>
            <a:off x="2029850" y="1324825"/>
            <a:ext cx="5084400" cy="230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1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2"/>
          <p:cNvSpPr txBox="1">
            <a:spLocks noGrp="1"/>
          </p:cNvSpPr>
          <p:nvPr>
            <p:ph type="subTitle" idx="1"/>
          </p:nvPr>
        </p:nvSpPr>
        <p:spPr>
          <a:xfrm>
            <a:off x="2377650" y="3879206"/>
            <a:ext cx="4388700" cy="44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0" name="Google Shape;50;p2"/>
          <p:cNvSpPr txBox="1">
            <a:spLocks noGrp="1"/>
          </p:cNvSpPr>
          <p:nvPr>
            <p:ph type="subTitle" idx="2"/>
          </p:nvPr>
        </p:nvSpPr>
        <p:spPr>
          <a:xfrm>
            <a:off x="6298375" y="650475"/>
            <a:ext cx="1528200" cy="5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00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51" name="Google Shape;51;p2"/>
          <p:cNvGrpSpPr/>
          <p:nvPr/>
        </p:nvGrpSpPr>
        <p:grpSpPr>
          <a:xfrm flipH="1">
            <a:off x="7498675" y="-5"/>
            <a:ext cx="1528185" cy="528825"/>
            <a:chOff x="6438300" y="4207200"/>
            <a:chExt cx="2705710" cy="936305"/>
          </a:xfrm>
        </p:grpSpPr>
        <p:sp>
          <p:nvSpPr>
            <p:cNvPr id="52" name="Google Shape;52;p2"/>
            <p:cNvSpPr/>
            <p:nvPr/>
          </p:nvSpPr>
          <p:spPr>
            <a:xfrm>
              <a:off x="6438300" y="4207200"/>
              <a:ext cx="2705710" cy="935536"/>
            </a:xfrm>
            <a:custGeom>
              <a:avLst/>
              <a:gdLst/>
              <a:ahLst/>
              <a:cxnLst/>
              <a:rect l="l" t="t" r="r" b="b"/>
              <a:pathLst>
                <a:path w="28077" h="9708" extrusionOk="0">
                  <a:moveTo>
                    <a:pt x="22295" y="1"/>
                  </a:moveTo>
                  <a:cubicBezTo>
                    <a:pt x="19988" y="1"/>
                    <a:pt x="17737" y="1729"/>
                    <a:pt x="17336" y="4002"/>
                  </a:cubicBezTo>
                  <a:cubicBezTo>
                    <a:pt x="17227" y="3971"/>
                    <a:pt x="17114" y="3956"/>
                    <a:pt x="17002" y="3956"/>
                  </a:cubicBezTo>
                  <a:cubicBezTo>
                    <a:pt x="16379" y="3956"/>
                    <a:pt x="15762" y="4418"/>
                    <a:pt x="15627" y="5034"/>
                  </a:cubicBezTo>
                  <a:cubicBezTo>
                    <a:pt x="15502" y="3082"/>
                    <a:pt x="14444" y="1449"/>
                    <a:pt x="12596" y="784"/>
                  </a:cubicBezTo>
                  <a:cubicBezTo>
                    <a:pt x="11798" y="498"/>
                    <a:pt x="10946" y="335"/>
                    <a:pt x="10097" y="335"/>
                  </a:cubicBezTo>
                  <a:cubicBezTo>
                    <a:pt x="9613" y="335"/>
                    <a:pt x="9130" y="388"/>
                    <a:pt x="8658" y="501"/>
                  </a:cubicBezTo>
                  <a:cubicBezTo>
                    <a:pt x="6072" y="1123"/>
                    <a:pt x="3914" y="3839"/>
                    <a:pt x="4684" y="6529"/>
                  </a:cubicBezTo>
                  <a:lnTo>
                    <a:pt x="4684" y="6529"/>
                  </a:lnTo>
                  <a:cubicBezTo>
                    <a:pt x="4514" y="5942"/>
                    <a:pt x="3926" y="5731"/>
                    <a:pt x="3263" y="5731"/>
                  </a:cubicBezTo>
                  <a:cubicBezTo>
                    <a:pt x="2420" y="5731"/>
                    <a:pt x="1456" y="6073"/>
                    <a:pt x="1080" y="6418"/>
                  </a:cubicBezTo>
                  <a:cubicBezTo>
                    <a:pt x="285" y="7130"/>
                    <a:pt x="1" y="8369"/>
                    <a:pt x="402" y="9366"/>
                  </a:cubicBezTo>
                  <a:cubicBezTo>
                    <a:pt x="5419" y="9546"/>
                    <a:pt x="10451" y="9636"/>
                    <a:pt x="15475" y="9636"/>
                  </a:cubicBezTo>
                  <a:cubicBezTo>
                    <a:pt x="17987" y="9636"/>
                    <a:pt x="20499" y="9608"/>
                    <a:pt x="23011" y="9566"/>
                  </a:cubicBezTo>
                  <a:cubicBezTo>
                    <a:pt x="23022" y="9566"/>
                    <a:pt x="23034" y="9566"/>
                    <a:pt x="23046" y="9566"/>
                  </a:cubicBezTo>
                  <a:cubicBezTo>
                    <a:pt x="23523" y="9566"/>
                    <a:pt x="24530" y="9707"/>
                    <a:pt x="25465" y="9707"/>
                  </a:cubicBezTo>
                  <a:cubicBezTo>
                    <a:pt x="26303" y="9707"/>
                    <a:pt x="27084" y="9594"/>
                    <a:pt x="27378" y="9165"/>
                  </a:cubicBezTo>
                  <a:cubicBezTo>
                    <a:pt x="27433" y="9089"/>
                    <a:pt x="27475" y="8999"/>
                    <a:pt x="27489" y="8895"/>
                  </a:cubicBezTo>
                  <a:cubicBezTo>
                    <a:pt x="27558" y="8515"/>
                    <a:pt x="27350" y="8099"/>
                    <a:pt x="27018" y="7926"/>
                  </a:cubicBezTo>
                  <a:cubicBezTo>
                    <a:pt x="28001" y="6971"/>
                    <a:pt x="28077" y="5380"/>
                    <a:pt x="27655" y="4072"/>
                  </a:cubicBezTo>
                  <a:cubicBezTo>
                    <a:pt x="26928" y="1829"/>
                    <a:pt x="24783" y="72"/>
                    <a:pt x="22430" y="2"/>
                  </a:cubicBezTo>
                  <a:cubicBezTo>
                    <a:pt x="22385" y="1"/>
                    <a:pt x="22340" y="1"/>
                    <a:pt x="22295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719114" y="4429904"/>
              <a:ext cx="2397623" cy="713601"/>
            </a:xfrm>
            <a:custGeom>
              <a:avLst/>
              <a:gdLst/>
              <a:ahLst/>
              <a:cxnLst/>
              <a:rect l="l" t="t" r="r" b="b"/>
              <a:pathLst>
                <a:path w="24880" h="7405" extrusionOk="0">
                  <a:moveTo>
                    <a:pt x="19753" y="1"/>
                  </a:moveTo>
                  <a:cubicBezTo>
                    <a:pt x="19089" y="1"/>
                    <a:pt x="18427" y="124"/>
                    <a:pt x="17813" y="377"/>
                  </a:cubicBezTo>
                  <a:cubicBezTo>
                    <a:pt x="16028" y="1110"/>
                    <a:pt x="14761" y="2930"/>
                    <a:pt x="14658" y="4854"/>
                  </a:cubicBezTo>
                  <a:cubicBezTo>
                    <a:pt x="14242" y="4778"/>
                    <a:pt x="13823" y="4702"/>
                    <a:pt x="13406" y="4702"/>
                  </a:cubicBezTo>
                  <a:cubicBezTo>
                    <a:pt x="13253" y="4702"/>
                    <a:pt x="13100" y="4712"/>
                    <a:pt x="12948" y="4736"/>
                  </a:cubicBezTo>
                  <a:cubicBezTo>
                    <a:pt x="12388" y="4819"/>
                    <a:pt x="11820" y="5117"/>
                    <a:pt x="11564" y="5636"/>
                  </a:cubicBezTo>
                  <a:cubicBezTo>
                    <a:pt x="10824" y="4743"/>
                    <a:pt x="10000" y="3906"/>
                    <a:pt x="8997" y="3318"/>
                  </a:cubicBezTo>
                  <a:cubicBezTo>
                    <a:pt x="8110" y="2791"/>
                    <a:pt x="7082" y="2503"/>
                    <a:pt x="6081" y="2503"/>
                  </a:cubicBezTo>
                  <a:cubicBezTo>
                    <a:pt x="4545" y="2503"/>
                    <a:pt x="3073" y="3182"/>
                    <a:pt x="2277" y="4716"/>
                  </a:cubicBezTo>
                  <a:cubicBezTo>
                    <a:pt x="2215" y="4707"/>
                    <a:pt x="2152" y="4703"/>
                    <a:pt x="2089" y="4703"/>
                  </a:cubicBezTo>
                  <a:cubicBezTo>
                    <a:pt x="1631" y="4703"/>
                    <a:pt x="1173" y="4919"/>
                    <a:pt x="845" y="5242"/>
                  </a:cubicBezTo>
                  <a:cubicBezTo>
                    <a:pt x="478" y="5608"/>
                    <a:pt x="236" y="6100"/>
                    <a:pt x="69" y="6591"/>
                  </a:cubicBezTo>
                  <a:cubicBezTo>
                    <a:pt x="35" y="6695"/>
                    <a:pt x="0" y="6819"/>
                    <a:pt x="49" y="6923"/>
                  </a:cubicBezTo>
                  <a:cubicBezTo>
                    <a:pt x="118" y="7041"/>
                    <a:pt x="277" y="7069"/>
                    <a:pt x="409" y="7089"/>
                  </a:cubicBezTo>
                  <a:cubicBezTo>
                    <a:pt x="2263" y="7297"/>
                    <a:pt x="4083" y="7255"/>
                    <a:pt x="5945" y="7283"/>
                  </a:cubicBezTo>
                  <a:cubicBezTo>
                    <a:pt x="8139" y="7318"/>
                    <a:pt x="10339" y="7338"/>
                    <a:pt x="12526" y="7338"/>
                  </a:cubicBezTo>
                  <a:cubicBezTo>
                    <a:pt x="15031" y="7338"/>
                    <a:pt x="17550" y="7311"/>
                    <a:pt x="20062" y="7269"/>
                  </a:cubicBezTo>
                  <a:cubicBezTo>
                    <a:pt x="20070" y="7269"/>
                    <a:pt x="20078" y="7269"/>
                    <a:pt x="20087" y="7269"/>
                  </a:cubicBezTo>
                  <a:cubicBezTo>
                    <a:pt x="20426" y="7269"/>
                    <a:pt x="21543" y="7404"/>
                    <a:pt x="22549" y="7404"/>
                  </a:cubicBezTo>
                  <a:cubicBezTo>
                    <a:pt x="23475" y="7404"/>
                    <a:pt x="24307" y="7289"/>
                    <a:pt x="24346" y="6847"/>
                  </a:cubicBezTo>
                  <a:cubicBezTo>
                    <a:pt x="24346" y="6813"/>
                    <a:pt x="24346" y="6778"/>
                    <a:pt x="24332" y="6736"/>
                  </a:cubicBezTo>
                  <a:cubicBezTo>
                    <a:pt x="24312" y="6598"/>
                    <a:pt x="24215" y="6480"/>
                    <a:pt x="24159" y="6356"/>
                  </a:cubicBezTo>
                  <a:cubicBezTo>
                    <a:pt x="23979" y="5906"/>
                    <a:pt x="24277" y="5408"/>
                    <a:pt x="24429" y="4951"/>
                  </a:cubicBezTo>
                  <a:cubicBezTo>
                    <a:pt x="24879" y="3664"/>
                    <a:pt x="24242" y="2190"/>
                    <a:pt x="23218" y="1283"/>
                  </a:cubicBezTo>
                  <a:cubicBezTo>
                    <a:pt x="22280" y="444"/>
                    <a:pt x="21014" y="1"/>
                    <a:pt x="19753" y="1"/>
                  </a:cubicBezTo>
                  <a:close/>
                </a:path>
              </a:pathLst>
            </a:custGeom>
            <a:solidFill>
              <a:srgbClr val="FDF7E4">
                <a:alpha val="58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2"/>
          <p:cNvGrpSpPr/>
          <p:nvPr/>
        </p:nvGrpSpPr>
        <p:grpSpPr>
          <a:xfrm>
            <a:off x="-227630" y="4297255"/>
            <a:ext cx="1976396" cy="901582"/>
            <a:chOff x="3967525" y="3427700"/>
            <a:chExt cx="529950" cy="241750"/>
          </a:xfrm>
        </p:grpSpPr>
        <p:sp>
          <p:nvSpPr>
            <p:cNvPr id="55" name="Google Shape;55;p2"/>
            <p:cNvSpPr/>
            <p:nvPr/>
          </p:nvSpPr>
          <p:spPr>
            <a:xfrm>
              <a:off x="3967525" y="3427700"/>
              <a:ext cx="529950" cy="240000"/>
            </a:xfrm>
            <a:custGeom>
              <a:avLst/>
              <a:gdLst/>
              <a:ahLst/>
              <a:cxnLst/>
              <a:rect l="l" t="t" r="r" b="b"/>
              <a:pathLst>
                <a:path w="21198" h="9600" extrusionOk="0">
                  <a:moveTo>
                    <a:pt x="3966" y="1"/>
                  </a:moveTo>
                  <a:cubicBezTo>
                    <a:pt x="3758" y="1"/>
                    <a:pt x="3549" y="20"/>
                    <a:pt x="3343" y="60"/>
                  </a:cubicBezTo>
                  <a:cubicBezTo>
                    <a:pt x="2353" y="254"/>
                    <a:pt x="1488" y="897"/>
                    <a:pt x="948" y="1742"/>
                  </a:cubicBezTo>
                  <a:cubicBezTo>
                    <a:pt x="401" y="2579"/>
                    <a:pt x="166" y="3596"/>
                    <a:pt x="201" y="4600"/>
                  </a:cubicBezTo>
                  <a:cubicBezTo>
                    <a:pt x="256" y="6157"/>
                    <a:pt x="55" y="7548"/>
                    <a:pt x="0" y="9105"/>
                  </a:cubicBezTo>
                  <a:cubicBezTo>
                    <a:pt x="0" y="9160"/>
                    <a:pt x="0" y="9216"/>
                    <a:pt x="28" y="9257"/>
                  </a:cubicBezTo>
                  <a:cubicBezTo>
                    <a:pt x="62" y="9299"/>
                    <a:pt x="132" y="9305"/>
                    <a:pt x="194" y="9319"/>
                  </a:cubicBezTo>
                  <a:cubicBezTo>
                    <a:pt x="2166" y="9409"/>
                    <a:pt x="4132" y="9478"/>
                    <a:pt x="6104" y="9534"/>
                  </a:cubicBezTo>
                  <a:cubicBezTo>
                    <a:pt x="8284" y="9581"/>
                    <a:pt x="10467" y="9599"/>
                    <a:pt x="12649" y="9599"/>
                  </a:cubicBezTo>
                  <a:cubicBezTo>
                    <a:pt x="13965" y="9599"/>
                    <a:pt x="15280" y="9593"/>
                    <a:pt x="16595" y="9582"/>
                  </a:cubicBezTo>
                  <a:cubicBezTo>
                    <a:pt x="18083" y="9575"/>
                    <a:pt x="19578" y="9548"/>
                    <a:pt x="21052" y="9361"/>
                  </a:cubicBezTo>
                  <a:cubicBezTo>
                    <a:pt x="21066" y="9195"/>
                    <a:pt x="21017" y="9063"/>
                    <a:pt x="21038" y="8918"/>
                  </a:cubicBezTo>
                  <a:cubicBezTo>
                    <a:pt x="21197" y="8025"/>
                    <a:pt x="20990" y="7084"/>
                    <a:pt x="20540" y="6288"/>
                  </a:cubicBezTo>
                  <a:cubicBezTo>
                    <a:pt x="20090" y="5499"/>
                    <a:pt x="19426" y="4842"/>
                    <a:pt x="18664" y="4344"/>
                  </a:cubicBezTo>
                  <a:cubicBezTo>
                    <a:pt x="17675" y="3679"/>
                    <a:pt x="16526" y="3243"/>
                    <a:pt x="15343" y="3195"/>
                  </a:cubicBezTo>
                  <a:cubicBezTo>
                    <a:pt x="15247" y="3190"/>
                    <a:pt x="15151" y="3187"/>
                    <a:pt x="15055" y="3187"/>
                  </a:cubicBezTo>
                  <a:cubicBezTo>
                    <a:pt x="13958" y="3187"/>
                    <a:pt x="12859" y="3516"/>
                    <a:pt x="11993" y="4177"/>
                  </a:cubicBezTo>
                  <a:cubicBezTo>
                    <a:pt x="11592" y="4482"/>
                    <a:pt x="11232" y="4870"/>
                    <a:pt x="11073" y="5347"/>
                  </a:cubicBezTo>
                  <a:cubicBezTo>
                    <a:pt x="10740" y="4835"/>
                    <a:pt x="10152" y="4510"/>
                    <a:pt x="9543" y="4482"/>
                  </a:cubicBezTo>
                  <a:cubicBezTo>
                    <a:pt x="9516" y="4481"/>
                    <a:pt x="9489" y="4480"/>
                    <a:pt x="9462" y="4480"/>
                  </a:cubicBezTo>
                  <a:cubicBezTo>
                    <a:pt x="8886" y="4480"/>
                    <a:pt x="8309" y="4760"/>
                    <a:pt x="7952" y="5222"/>
                  </a:cubicBezTo>
                  <a:cubicBezTo>
                    <a:pt x="8118" y="3894"/>
                    <a:pt x="7785" y="2475"/>
                    <a:pt x="6934" y="1437"/>
                  </a:cubicBezTo>
                  <a:cubicBezTo>
                    <a:pt x="6210" y="561"/>
                    <a:pt x="5092" y="1"/>
                    <a:pt x="3966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967850" y="3452100"/>
              <a:ext cx="509025" cy="217350"/>
            </a:xfrm>
            <a:custGeom>
              <a:avLst/>
              <a:gdLst/>
              <a:ahLst/>
              <a:cxnLst/>
              <a:rect l="l" t="t" r="r" b="b"/>
              <a:pathLst>
                <a:path w="20361" h="8694" extrusionOk="0">
                  <a:moveTo>
                    <a:pt x="3676" y="1"/>
                  </a:moveTo>
                  <a:cubicBezTo>
                    <a:pt x="2991" y="1"/>
                    <a:pt x="2303" y="200"/>
                    <a:pt x="1738" y="593"/>
                  </a:cubicBezTo>
                  <a:cubicBezTo>
                    <a:pt x="665" y="1333"/>
                    <a:pt x="188" y="2565"/>
                    <a:pt x="181" y="3824"/>
                  </a:cubicBezTo>
                  <a:cubicBezTo>
                    <a:pt x="174" y="5264"/>
                    <a:pt x="42" y="6689"/>
                    <a:pt x="1" y="8122"/>
                  </a:cubicBezTo>
                  <a:cubicBezTo>
                    <a:pt x="1" y="8177"/>
                    <a:pt x="1" y="8226"/>
                    <a:pt x="22" y="8274"/>
                  </a:cubicBezTo>
                  <a:cubicBezTo>
                    <a:pt x="56" y="8316"/>
                    <a:pt x="125" y="8323"/>
                    <a:pt x="188" y="8329"/>
                  </a:cubicBezTo>
                  <a:cubicBezTo>
                    <a:pt x="2160" y="8426"/>
                    <a:pt x="4125" y="8496"/>
                    <a:pt x="6098" y="8551"/>
                  </a:cubicBezTo>
                  <a:cubicBezTo>
                    <a:pt x="8278" y="8598"/>
                    <a:pt x="10461" y="8616"/>
                    <a:pt x="12643" y="8616"/>
                  </a:cubicBezTo>
                  <a:cubicBezTo>
                    <a:pt x="13959" y="8616"/>
                    <a:pt x="15274" y="8610"/>
                    <a:pt x="16589" y="8599"/>
                  </a:cubicBezTo>
                  <a:cubicBezTo>
                    <a:pt x="16599" y="8599"/>
                    <a:pt x="16610" y="8599"/>
                    <a:pt x="16620" y="8599"/>
                  </a:cubicBezTo>
                  <a:cubicBezTo>
                    <a:pt x="17119" y="8599"/>
                    <a:pt x="17883" y="8693"/>
                    <a:pt x="18577" y="8693"/>
                  </a:cubicBezTo>
                  <a:cubicBezTo>
                    <a:pt x="19050" y="8693"/>
                    <a:pt x="19491" y="8649"/>
                    <a:pt x="19793" y="8502"/>
                  </a:cubicBezTo>
                  <a:cubicBezTo>
                    <a:pt x="20077" y="8364"/>
                    <a:pt x="20222" y="8101"/>
                    <a:pt x="20278" y="7797"/>
                  </a:cubicBezTo>
                  <a:cubicBezTo>
                    <a:pt x="20361" y="7354"/>
                    <a:pt x="20257" y="6828"/>
                    <a:pt x="20091" y="6454"/>
                  </a:cubicBezTo>
                  <a:cubicBezTo>
                    <a:pt x="19800" y="5797"/>
                    <a:pt x="19253" y="5278"/>
                    <a:pt x="18651" y="4890"/>
                  </a:cubicBezTo>
                  <a:cubicBezTo>
                    <a:pt x="17889" y="4400"/>
                    <a:pt x="17004" y="4088"/>
                    <a:pt x="16112" y="4088"/>
                  </a:cubicBezTo>
                  <a:cubicBezTo>
                    <a:pt x="16008" y="4088"/>
                    <a:pt x="15904" y="4092"/>
                    <a:pt x="15800" y="4101"/>
                  </a:cubicBezTo>
                  <a:cubicBezTo>
                    <a:pt x="14811" y="4191"/>
                    <a:pt x="13821" y="4745"/>
                    <a:pt x="13357" y="5631"/>
                  </a:cubicBezTo>
                  <a:cubicBezTo>
                    <a:pt x="13295" y="5748"/>
                    <a:pt x="13226" y="5873"/>
                    <a:pt x="13101" y="5921"/>
                  </a:cubicBezTo>
                  <a:cubicBezTo>
                    <a:pt x="13078" y="5927"/>
                    <a:pt x="13056" y="5930"/>
                    <a:pt x="13034" y="5930"/>
                  </a:cubicBezTo>
                  <a:cubicBezTo>
                    <a:pt x="12908" y="5930"/>
                    <a:pt x="12790" y="5839"/>
                    <a:pt x="12672" y="5762"/>
                  </a:cubicBezTo>
                  <a:cubicBezTo>
                    <a:pt x="12492" y="5649"/>
                    <a:pt x="12285" y="5597"/>
                    <a:pt x="12077" y="5597"/>
                  </a:cubicBezTo>
                  <a:cubicBezTo>
                    <a:pt x="11621" y="5597"/>
                    <a:pt x="11160" y="5849"/>
                    <a:pt x="10970" y="6267"/>
                  </a:cubicBezTo>
                  <a:cubicBezTo>
                    <a:pt x="10624" y="5506"/>
                    <a:pt x="9987" y="4835"/>
                    <a:pt x="9184" y="4586"/>
                  </a:cubicBezTo>
                  <a:cubicBezTo>
                    <a:pt x="8978" y="4522"/>
                    <a:pt x="8762" y="4490"/>
                    <a:pt x="8545" y="4490"/>
                  </a:cubicBezTo>
                  <a:cubicBezTo>
                    <a:pt x="7916" y="4490"/>
                    <a:pt x="7287" y="4756"/>
                    <a:pt x="6921" y="5271"/>
                  </a:cubicBezTo>
                  <a:cubicBezTo>
                    <a:pt x="7281" y="3610"/>
                    <a:pt x="6970" y="1637"/>
                    <a:pt x="5606" y="613"/>
                  </a:cubicBezTo>
                  <a:cubicBezTo>
                    <a:pt x="5054" y="203"/>
                    <a:pt x="4367" y="1"/>
                    <a:pt x="3676" y="1"/>
                  </a:cubicBezTo>
                  <a:close/>
                </a:path>
              </a:pathLst>
            </a:custGeom>
            <a:solidFill>
              <a:srgbClr val="FDF7E4">
                <a:alpha val="58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2"/>
          <p:cNvSpPr/>
          <p:nvPr/>
        </p:nvSpPr>
        <p:spPr>
          <a:xfrm>
            <a:off x="3378988" y="751375"/>
            <a:ext cx="266400" cy="266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5498613" y="751375"/>
            <a:ext cx="266400" cy="266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" name="Google Shape;59;p2"/>
          <p:cNvGrpSpPr/>
          <p:nvPr/>
        </p:nvGrpSpPr>
        <p:grpSpPr>
          <a:xfrm>
            <a:off x="3491785" y="-136298"/>
            <a:ext cx="2160341" cy="1025799"/>
            <a:chOff x="3491785" y="-136298"/>
            <a:chExt cx="2160341" cy="1025799"/>
          </a:xfrm>
        </p:grpSpPr>
        <p:sp>
          <p:nvSpPr>
            <p:cNvPr id="60" name="Google Shape;60;p2"/>
            <p:cNvSpPr/>
            <p:nvPr/>
          </p:nvSpPr>
          <p:spPr>
            <a:xfrm rot="-10210584">
              <a:off x="3789897" y="-90548"/>
              <a:ext cx="97167" cy="184248"/>
            </a:xfrm>
            <a:custGeom>
              <a:avLst/>
              <a:gdLst/>
              <a:ahLst/>
              <a:cxnLst/>
              <a:rect l="l" t="t" r="r" b="b"/>
              <a:pathLst>
                <a:path w="395" h="749" extrusionOk="0">
                  <a:moveTo>
                    <a:pt x="292" y="1"/>
                  </a:moveTo>
                  <a:cubicBezTo>
                    <a:pt x="256" y="1"/>
                    <a:pt x="225" y="25"/>
                    <a:pt x="215" y="56"/>
                  </a:cubicBezTo>
                  <a:cubicBezTo>
                    <a:pt x="145" y="243"/>
                    <a:pt x="76" y="430"/>
                    <a:pt x="7" y="624"/>
                  </a:cubicBezTo>
                  <a:cubicBezTo>
                    <a:pt x="0" y="638"/>
                    <a:pt x="0" y="645"/>
                    <a:pt x="0" y="659"/>
                  </a:cubicBezTo>
                  <a:cubicBezTo>
                    <a:pt x="0" y="693"/>
                    <a:pt x="14" y="728"/>
                    <a:pt x="55" y="742"/>
                  </a:cubicBezTo>
                  <a:cubicBezTo>
                    <a:pt x="65" y="746"/>
                    <a:pt x="76" y="749"/>
                    <a:pt x="86" y="749"/>
                  </a:cubicBezTo>
                  <a:cubicBezTo>
                    <a:pt x="121" y="749"/>
                    <a:pt x="156" y="725"/>
                    <a:pt x="166" y="693"/>
                  </a:cubicBezTo>
                  <a:cubicBezTo>
                    <a:pt x="249" y="499"/>
                    <a:pt x="318" y="313"/>
                    <a:pt x="374" y="119"/>
                  </a:cubicBezTo>
                  <a:cubicBezTo>
                    <a:pt x="395" y="70"/>
                    <a:pt x="367" y="22"/>
                    <a:pt x="325" y="8"/>
                  </a:cubicBezTo>
                  <a:cubicBezTo>
                    <a:pt x="314" y="3"/>
                    <a:pt x="303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 rot="-10210584">
              <a:off x="3672788" y="133933"/>
              <a:ext cx="90525" cy="207863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 rot="-10210584">
              <a:off x="3580021" y="430319"/>
              <a:ext cx="59776" cy="147595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 rot="-10210584">
              <a:off x="3507593" y="697404"/>
              <a:ext cx="47722" cy="189414"/>
            </a:xfrm>
            <a:custGeom>
              <a:avLst/>
              <a:gdLst/>
              <a:ahLst/>
              <a:cxnLst/>
              <a:rect l="l" t="t" r="r" b="b"/>
              <a:pathLst>
                <a:path w="194" h="770" extrusionOk="0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 rot="10210584" flipH="1">
              <a:off x="5256847" y="-129360"/>
              <a:ext cx="97167" cy="184248"/>
            </a:xfrm>
            <a:custGeom>
              <a:avLst/>
              <a:gdLst/>
              <a:ahLst/>
              <a:cxnLst/>
              <a:rect l="l" t="t" r="r" b="b"/>
              <a:pathLst>
                <a:path w="395" h="749" extrusionOk="0">
                  <a:moveTo>
                    <a:pt x="292" y="1"/>
                  </a:moveTo>
                  <a:cubicBezTo>
                    <a:pt x="256" y="1"/>
                    <a:pt x="225" y="25"/>
                    <a:pt x="215" y="56"/>
                  </a:cubicBezTo>
                  <a:cubicBezTo>
                    <a:pt x="145" y="243"/>
                    <a:pt x="76" y="430"/>
                    <a:pt x="7" y="624"/>
                  </a:cubicBezTo>
                  <a:cubicBezTo>
                    <a:pt x="0" y="638"/>
                    <a:pt x="0" y="645"/>
                    <a:pt x="0" y="659"/>
                  </a:cubicBezTo>
                  <a:cubicBezTo>
                    <a:pt x="0" y="693"/>
                    <a:pt x="14" y="728"/>
                    <a:pt x="55" y="742"/>
                  </a:cubicBezTo>
                  <a:cubicBezTo>
                    <a:pt x="65" y="746"/>
                    <a:pt x="76" y="749"/>
                    <a:pt x="86" y="749"/>
                  </a:cubicBezTo>
                  <a:cubicBezTo>
                    <a:pt x="121" y="749"/>
                    <a:pt x="156" y="725"/>
                    <a:pt x="166" y="693"/>
                  </a:cubicBezTo>
                  <a:cubicBezTo>
                    <a:pt x="249" y="499"/>
                    <a:pt x="318" y="313"/>
                    <a:pt x="374" y="119"/>
                  </a:cubicBezTo>
                  <a:cubicBezTo>
                    <a:pt x="395" y="70"/>
                    <a:pt x="367" y="22"/>
                    <a:pt x="325" y="8"/>
                  </a:cubicBezTo>
                  <a:cubicBezTo>
                    <a:pt x="314" y="3"/>
                    <a:pt x="303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 rot="10210584" flipH="1">
              <a:off x="5380597" y="95121"/>
              <a:ext cx="90525" cy="207863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 rot="10210584" flipH="1">
              <a:off x="5504114" y="391507"/>
              <a:ext cx="59776" cy="147595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 rot="10210584" flipH="1">
              <a:off x="5588595" y="658592"/>
              <a:ext cx="47722" cy="189414"/>
            </a:xfrm>
            <a:custGeom>
              <a:avLst/>
              <a:gdLst/>
              <a:ahLst/>
              <a:cxnLst/>
              <a:rect l="l" t="t" r="r" b="b"/>
              <a:pathLst>
                <a:path w="194" h="770" extrusionOk="0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69;p3"/>
          <p:cNvGrpSpPr/>
          <p:nvPr/>
        </p:nvGrpSpPr>
        <p:grpSpPr>
          <a:xfrm rot="5400000">
            <a:off x="6604232" y="2621789"/>
            <a:ext cx="1409438" cy="3634002"/>
            <a:chOff x="860625" y="-224253"/>
            <a:chExt cx="1240048" cy="3196975"/>
          </a:xfrm>
        </p:grpSpPr>
        <p:sp>
          <p:nvSpPr>
            <p:cNvPr id="70" name="Google Shape;70;p3"/>
            <p:cNvSpPr/>
            <p:nvPr/>
          </p:nvSpPr>
          <p:spPr>
            <a:xfrm>
              <a:off x="860625" y="227880"/>
              <a:ext cx="40892" cy="166731"/>
            </a:xfrm>
            <a:custGeom>
              <a:avLst/>
              <a:gdLst/>
              <a:ahLst/>
              <a:cxnLst/>
              <a:rect l="l" t="t" r="r" b="b"/>
              <a:pathLst>
                <a:path w="194" h="791" extrusionOk="0">
                  <a:moveTo>
                    <a:pt x="97" y="1"/>
                  </a:moveTo>
                  <a:cubicBezTo>
                    <a:pt x="49" y="1"/>
                    <a:pt x="14" y="33"/>
                    <a:pt x="14" y="78"/>
                  </a:cubicBezTo>
                  <a:cubicBezTo>
                    <a:pt x="7" y="278"/>
                    <a:pt x="0" y="486"/>
                    <a:pt x="0" y="687"/>
                  </a:cubicBezTo>
                  <a:cubicBezTo>
                    <a:pt x="0" y="735"/>
                    <a:pt x="42" y="770"/>
                    <a:pt x="83" y="790"/>
                  </a:cubicBezTo>
                  <a:cubicBezTo>
                    <a:pt x="125" y="790"/>
                    <a:pt x="173" y="756"/>
                    <a:pt x="173" y="700"/>
                  </a:cubicBezTo>
                  <a:cubicBezTo>
                    <a:pt x="173" y="493"/>
                    <a:pt x="180" y="292"/>
                    <a:pt x="187" y="98"/>
                  </a:cubicBezTo>
                  <a:cubicBezTo>
                    <a:pt x="194" y="43"/>
                    <a:pt x="159" y="1"/>
                    <a:pt x="111" y="1"/>
                  </a:cubicBezTo>
                  <a:cubicBezTo>
                    <a:pt x="106" y="1"/>
                    <a:pt x="101" y="1"/>
                    <a:pt x="9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863365" y="499371"/>
              <a:ext cx="42579" cy="130054"/>
            </a:xfrm>
            <a:custGeom>
              <a:avLst/>
              <a:gdLst/>
              <a:ahLst/>
              <a:cxnLst/>
              <a:rect l="l" t="t" r="r" b="b"/>
              <a:pathLst>
                <a:path w="202" h="617" extrusionOk="0">
                  <a:moveTo>
                    <a:pt x="91" y="1"/>
                  </a:moveTo>
                  <a:cubicBezTo>
                    <a:pt x="35" y="1"/>
                    <a:pt x="1" y="42"/>
                    <a:pt x="1" y="91"/>
                  </a:cubicBezTo>
                  <a:cubicBezTo>
                    <a:pt x="1" y="243"/>
                    <a:pt x="8" y="381"/>
                    <a:pt x="29" y="540"/>
                  </a:cubicBezTo>
                  <a:cubicBezTo>
                    <a:pt x="35" y="582"/>
                    <a:pt x="70" y="617"/>
                    <a:pt x="119" y="617"/>
                  </a:cubicBezTo>
                  <a:cubicBezTo>
                    <a:pt x="167" y="610"/>
                    <a:pt x="202" y="561"/>
                    <a:pt x="202" y="520"/>
                  </a:cubicBezTo>
                  <a:cubicBezTo>
                    <a:pt x="195" y="374"/>
                    <a:pt x="181" y="229"/>
                    <a:pt x="174" y="91"/>
                  </a:cubicBezTo>
                  <a:cubicBezTo>
                    <a:pt x="174" y="35"/>
                    <a:pt x="139" y="1"/>
                    <a:pt x="91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870743" y="-7356"/>
              <a:ext cx="52696" cy="180854"/>
            </a:xfrm>
            <a:custGeom>
              <a:avLst/>
              <a:gdLst/>
              <a:ahLst/>
              <a:cxnLst/>
              <a:rect l="l" t="t" r="r" b="b"/>
              <a:pathLst>
                <a:path w="250" h="858" extrusionOk="0">
                  <a:moveTo>
                    <a:pt x="155" y="0"/>
                  </a:moveTo>
                  <a:cubicBezTo>
                    <a:pt x="120" y="0"/>
                    <a:pt x="88" y="30"/>
                    <a:pt x="77" y="66"/>
                  </a:cubicBezTo>
                  <a:cubicBezTo>
                    <a:pt x="42" y="301"/>
                    <a:pt x="21" y="529"/>
                    <a:pt x="0" y="771"/>
                  </a:cubicBezTo>
                  <a:cubicBezTo>
                    <a:pt x="0" y="813"/>
                    <a:pt x="35" y="848"/>
                    <a:pt x="70" y="855"/>
                  </a:cubicBezTo>
                  <a:cubicBezTo>
                    <a:pt x="78" y="857"/>
                    <a:pt x="86" y="858"/>
                    <a:pt x="93" y="858"/>
                  </a:cubicBezTo>
                  <a:cubicBezTo>
                    <a:pt x="137" y="858"/>
                    <a:pt x="167" y="825"/>
                    <a:pt x="167" y="778"/>
                  </a:cubicBezTo>
                  <a:cubicBezTo>
                    <a:pt x="180" y="550"/>
                    <a:pt x="208" y="322"/>
                    <a:pt x="243" y="93"/>
                  </a:cubicBezTo>
                  <a:cubicBezTo>
                    <a:pt x="250" y="52"/>
                    <a:pt x="215" y="10"/>
                    <a:pt x="173" y="3"/>
                  </a:cubicBezTo>
                  <a:cubicBezTo>
                    <a:pt x="167" y="1"/>
                    <a:pt x="161" y="0"/>
                    <a:pt x="15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879385" y="717955"/>
              <a:ext cx="58598" cy="182961"/>
            </a:xfrm>
            <a:custGeom>
              <a:avLst/>
              <a:gdLst/>
              <a:ahLst/>
              <a:cxnLst/>
              <a:rect l="l" t="t" r="r" b="b"/>
              <a:pathLst>
                <a:path w="278" h="868" extrusionOk="0">
                  <a:moveTo>
                    <a:pt x="95" y="1"/>
                  </a:moveTo>
                  <a:cubicBezTo>
                    <a:pt x="91" y="1"/>
                    <a:pt x="88" y="1"/>
                    <a:pt x="84" y="2"/>
                  </a:cubicBezTo>
                  <a:cubicBezTo>
                    <a:pt x="36" y="9"/>
                    <a:pt x="1" y="43"/>
                    <a:pt x="1" y="92"/>
                  </a:cubicBezTo>
                  <a:lnTo>
                    <a:pt x="1" y="106"/>
                  </a:lnTo>
                  <a:cubicBezTo>
                    <a:pt x="29" y="341"/>
                    <a:pt x="63" y="576"/>
                    <a:pt x="98" y="798"/>
                  </a:cubicBezTo>
                  <a:cubicBezTo>
                    <a:pt x="104" y="836"/>
                    <a:pt x="151" y="868"/>
                    <a:pt x="191" y="868"/>
                  </a:cubicBezTo>
                  <a:cubicBezTo>
                    <a:pt x="194" y="868"/>
                    <a:pt x="198" y="867"/>
                    <a:pt x="202" y="867"/>
                  </a:cubicBezTo>
                  <a:cubicBezTo>
                    <a:pt x="243" y="860"/>
                    <a:pt x="278" y="804"/>
                    <a:pt x="271" y="763"/>
                  </a:cubicBezTo>
                  <a:cubicBezTo>
                    <a:pt x="236" y="542"/>
                    <a:pt x="202" y="306"/>
                    <a:pt x="174" y="78"/>
                  </a:cubicBezTo>
                  <a:cubicBezTo>
                    <a:pt x="168" y="34"/>
                    <a:pt x="132" y="1"/>
                    <a:pt x="95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908684" y="-224253"/>
              <a:ext cx="57123" cy="126049"/>
            </a:xfrm>
            <a:custGeom>
              <a:avLst/>
              <a:gdLst/>
              <a:ahLst/>
              <a:cxnLst/>
              <a:rect l="l" t="t" r="r" b="b"/>
              <a:pathLst>
                <a:path w="271" h="598" extrusionOk="0">
                  <a:moveTo>
                    <a:pt x="181" y="0"/>
                  </a:moveTo>
                  <a:cubicBezTo>
                    <a:pt x="142" y="0"/>
                    <a:pt x="97" y="27"/>
                    <a:pt x="90" y="70"/>
                  </a:cubicBezTo>
                  <a:cubicBezTo>
                    <a:pt x="63" y="209"/>
                    <a:pt x="28" y="354"/>
                    <a:pt x="0" y="493"/>
                  </a:cubicBezTo>
                  <a:lnTo>
                    <a:pt x="0" y="513"/>
                  </a:lnTo>
                  <a:cubicBezTo>
                    <a:pt x="0" y="555"/>
                    <a:pt x="28" y="589"/>
                    <a:pt x="70" y="596"/>
                  </a:cubicBezTo>
                  <a:cubicBezTo>
                    <a:pt x="74" y="597"/>
                    <a:pt x="79" y="597"/>
                    <a:pt x="84" y="597"/>
                  </a:cubicBezTo>
                  <a:cubicBezTo>
                    <a:pt x="132" y="597"/>
                    <a:pt x="167" y="565"/>
                    <a:pt x="173" y="527"/>
                  </a:cubicBezTo>
                  <a:cubicBezTo>
                    <a:pt x="201" y="382"/>
                    <a:pt x="229" y="243"/>
                    <a:pt x="263" y="105"/>
                  </a:cubicBezTo>
                  <a:cubicBezTo>
                    <a:pt x="270" y="63"/>
                    <a:pt x="236" y="8"/>
                    <a:pt x="194" y="1"/>
                  </a:cubicBezTo>
                  <a:cubicBezTo>
                    <a:pt x="190" y="0"/>
                    <a:pt x="186" y="0"/>
                    <a:pt x="18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916061" y="951294"/>
              <a:ext cx="65765" cy="161251"/>
            </a:xfrm>
            <a:custGeom>
              <a:avLst/>
              <a:gdLst/>
              <a:ahLst/>
              <a:cxnLst/>
              <a:rect l="l" t="t" r="r" b="b"/>
              <a:pathLst>
                <a:path w="312" h="765" extrusionOk="0">
                  <a:moveTo>
                    <a:pt x="84" y="1"/>
                  </a:moveTo>
                  <a:cubicBezTo>
                    <a:pt x="79" y="1"/>
                    <a:pt x="74" y="1"/>
                    <a:pt x="69" y="2"/>
                  </a:cubicBezTo>
                  <a:cubicBezTo>
                    <a:pt x="28" y="9"/>
                    <a:pt x="0" y="44"/>
                    <a:pt x="0" y="92"/>
                  </a:cubicBezTo>
                  <a:cubicBezTo>
                    <a:pt x="0" y="99"/>
                    <a:pt x="14" y="106"/>
                    <a:pt x="14" y="106"/>
                  </a:cubicBezTo>
                  <a:cubicBezTo>
                    <a:pt x="48" y="306"/>
                    <a:pt x="90" y="507"/>
                    <a:pt x="138" y="701"/>
                  </a:cubicBezTo>
                  <a:cubicBezTo>
                    <a:pt x="151" y="738"/>
                    <a:pt x="191" y="764"/>
                    <a:pt x="229" y="764"/>
                  </a:cubicBezTo>
                  <a:cubicBezTo>
                    <a:pt x="234" y="764"/>
                    <a:pt x="238" y="764"/>
                    <a:pt x="242" y="763"/>
                  </a:cubicBezTo>
                  <a:cubicBezTo>
                    <a:pt x="291" y="756"/>
                    <a:pt x="311" y="701"/>
                    <a:pt x="304" y="659"/>
                  </a:cubicBezTo>
                  <a:cubicBezTo>
                    <a:pt x="263" y="459"/>
                    <a:pt x="221" y="272"/>
                    <a:pt x="173" y="71"/>
                  </a:cubicBezTo>
                  <a:cubicBezTo>
                    <a:pt x="167" y="28"/>
                    <a:pt x="127" y="1"/>
                    <a:pt x="84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984567" y="1217094"/>
              <a:ext cx="65765" cy="124152"/>
            </a:xfrm>
            <a:custGeom>
              <a:avLst/>
              <a:gdLst/>
              <a:ahLst/>
              <a:cxnLst/>
              <a:rect l="l" t="t" r="r" b="b"/>
              <a:pathLst>
                <a:path w="312" h="589" extrusionOk="0">
                  <a:moveTo>
                    <a:pt x="88" y="0"/>
                  </a:moveTo>
                  <a:cubicBezTo>
                    <a:pt x="78" y="0"/>
                    <a:pt x="67" y="3"/>
                    <a:pt x="56" y="7"/>
                  </a:cubicBezTo>
                  <a:cubicBezTo>
                    <a:pt x="21" y="21"/>
                    <a:pt x="0" y="56"/>
                    <a:pt x="0" y="90"/>
                  </a:cubicBezTo>
                  <a:lnTo>
                    <a:pt x="0" y="118"/>
                  </a:lnTo>
                  <a:cubicBezTo>
                    <a:pt x="35" y="257"/>
                    <a:pt x="83" y="395"/>
                    <a:pt x="125" y="533"/>
                  </a:cubicBezTo>
                  <a:cubicBezTo>
                    <a:pt x="141" y="565"/>
                    <a:pt x="173" y="589"/>
                    <a:pt x="209" y="589"/>
                  </a:cubicBezTo>
                  <a:cubicBezTo>
                    <a:pt x="220" y="589"/>
                    <a:pt x="231" y="587"/>
                    <a:pt x="242" y="582"/>
                  </a:cubicBezTo>
                  <a:cubicBezTo>
                    <a:pt x="284" y="568"/>
                    <a:pt x="312" y="513"/>
                    <a:pt x="291" y="471"/>
                  </a:cubicBezTo>
                  <a:cubicBezTo>
                    <a:pt x="249" y="340"/>
                    <a:pt x="208" y="201"/>
                    <a:pt x="159" y="63"/>
                  </a:cubicBezTo>
                  <a:cubicBezTo>
                    <a:pt x="154" y="25"/>
                    <a:pt x="124" y="0"/>
                    <a:pt x="8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1054547" y="1424717"/>
              <a:ext cx="95064" cy="170103"/>
            </a:xfrm>
            <a:custGeom>
              <a:avLst/>
              <a:gdLst/>
              <a:ahLst/>
              <a:cxnLst/>
              <a:rect l="l" t="t" r="r" b="b"/>
              <a:pathLst>
                <a:path w="451" h="807" extrusionOk="0">
                  <a:moveTo>
                    <a:pt x="82" y="1"/>
                  </a:moveTo>
                  <a:cubicBezTo>
                    <a:pt x="73" y="1"/>
                    <a:pt x="64" y="2"/>
                    <a:pt x="56" y="5"/>
                  </a:cubicBezTo>
                  <a:cubicBezTo>
                    <a:pt x="21" y="12"/>
                    <a:pt x="0" y="47"/>
                    <a:pt x="0" y="81"/>
                  </a:cubicBezTo>
                  <a:cubicBezTo>
                    <a:pt x="0" y="95"/>
                    <a:pt x="0" y="109"/>
                    <a:pt x="14" y="116"/>
                  </a:cubicBezTo>
                  <a:cubicBezTo>
                    <a:pt x="97" y="337"/>
                    <a:pt x="187" y="552"/>
                    <a:pt x="277" y="759"/>
                  </a:cubicBezTo>
                  <a:cubicBezTo>
                    <a:pt x="293" y="791"/>
                    <a:pt x="324" y="806"/>
                    <a:pt x="356" y="806"/>
                  </a:cubicBezTo>
                  <a:cubicBezTo>
                    <a:pt x="367" y="806"/>
                    <a:pt x="378" y="804"/>
                    <a:pt x="388" y="801"/>
                  </a:cubicBezTo>
                  <a:cubicBezTo>
                    <a:pt x="436" y="787"/>
                    <a:pt x="450" y="732"/>
                    <a:pt x="436" y="690"/>
                  </a:cubicBezTo>
                  <a:cubicBezTo>
                    <a:pt x="340" y="483"/>
                    <a:pt x="250" y="275"/>
                    <a:pt x="167" y="60"/>
                  </a:cubicBezTo>
                  <a:cubicBezTo>
                    <a:pt x="150" y="22"/>
                    <a:pt x="116" y="1"/>
                    <a:pt x="8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1149400" y="1641404"/>
              <a:ext cx="99280" cy="151765"/>
            </a:xfrm>
            <a:custGeom>
              <a:avLst/>
              <a:gdLst/>
              <a:ahLst/>
              <a:cxnLst/>
              <a:rect l="l" t="t" r="r" b="b"/>
              <a:pathLst>
                <a:path w="471" h="720" extrusionOk="0">
                  <a:moveTo>
                    <a:pt x="90" y="0"/>
                  </a:moveTo>
                  <a:cubicBezTo>
                    <a:pt x="78" y="0"/>
                    <a:pt x="67" y="3"/>
                    <a:pt x="56" y="8"/>
                  </a:cubicBezTo>
                  <a:cubicBezTo>
                    <a:pt x="21" y="22"/>
                    <a:pt x="0" y="50"/>
                    <a:pt x="0" y="84"/>
                  </a:cubicBezTo>
                  <a:cubicBezTo>
                    <a:pt x="0" y="105"/>
                    <a:pt x="14" y="112"/>
                    <a:pt x="0" y="126"/>
                  </a:cubicBezTo>
                  <a:cubicBezTo>
                    <a:pt x="97" y="320"/>
                    <a:pt x="194" y="500"/>
                    <a:pt x="284" y="673"/>
                  </a:cubicBezTo>
                  <a:cubicBezTo>
                    <a:pt x="303" y="701"/>
                    <a:pt x="335" y="720"/>
                    <a:pt x="367" y="720"/>
                  </a:cubicBezTo>
                  <a:cubicBezTo>
                    <a:pt x="381" y="720"/>
                    <a:pt x="396" y="716"/>
                    <a:pt x="409" y="707"/>
                  </a:cubicBezTo>
                  <a:cubicBezTo>
                    <a:pt x="450" y="680"/>
                    <a:pt x="471" y="631"/>
                    <a:pt x="443" y="590"/>
                  </a:cubicBezTo>
                  <a:cubicBezTo>
                    <a:pt x="346" y="417"/>
                    <a:pt x="256" y="230"/>
                    <a:pt x="166" y="50"/>
                  </a:cubicBezTo>
                  <a:cubicBezTo>
                    <a:pt x="151" y="19"/>
                    <a:pt x="121" y="0"/>
                    <a:pt x="90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1283460" y="1881066"/>
              <a:ext cx="89373" cy="113192"/>
            </a:xfrm>
            <a:custGeom>
              <a:avLst/>
              <a:gdLst/>
              <a:ahLst/>
              <a:cxnLst/>
              <a:rect l="l" t="t" r="r" b="b"/>
              <a:pathLst>
                <a:path w="424" h="537" extrusionOk="0">
                  <a:moveTo>
                    <a:pt x="85" y="0"/>
                  </a:moveTo>
                  <a:cubicBezTo>
                    <a:pt x="71" y="0"/>
                    <a:pt x="56" y="4"/>
                    <a:pt x="42" y="13"/>
                  </a:cubicBezTo>
                  <a:cubicBezTo>
                    <a:pt x="15" y="20"/>
                    <a:pt x="1" y="55"/>
                    <a:pt x="1" y="82"/>
                  </a:cubicBezTo>
                  <a:cubicBezTo>
                    <a:pt x="1" y="96"/>
                    <a:pt x="8" y="117"/>
                    <a:pt x="15" y="131"/>
                  </a:cubicBezTo>
                  <a:lnTo>
                    <a:pt x="250" y="498"/>
                  </a:lnTo>
                  <a:cubicBezTo>
                    <a:pt x="268" y="524"/>
                    <a:pt x="294" y="537"/>
                    <a:pt x="322" y="537"/>
                  </a:cubicBezTo>
                  <a:cubicBezTo>
                    <a:pt x="337" y="537"/>
                    <a:pt x="353" y="533"/>
                    <a:pt x="368" y="525"/>
                  </a:cubicBezTo>
                  <a:cubicBezTo>
                    <a:pt x="416" y="498"/>
                    <a:pt x="423" y="442"/>
                    <a:pt x="395" y="401"/>
                  </a:cubicBezTo>
                  <a:lnTo>
                    <a:pt x="160" y="41"/>
                  </a:lnTo>
                  <a:cubicBezTo>
                    <a:pt x="146" y="17"/>
                    <a:pt x="116" y="0"/>
                    <a:pt x="8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1407612" y="2061077"/>
              <a:ext cx="127103" cy="150711"/>
            </a:xfrm>
            <a:custGeom>
              <a:avLst/>
              <a:gdLst/>
              <a:ahLst/>
              <a:cxnLst/>
              <a:rect l="l" t="t" r="r" b="b"/>
              <a:pathLst>
                <a:path w="603" h="715" extrusionOk="0">
                  <a:moveTo>
                    <a:pt x="85" y="0"/>
                  </a:moveTo>
                  <a:cubicBezTo>
                    <a:pt x="67" y="0"/>
                    <a:pt x="49" y="6"/>
                    <a:pt x="35" y="17"/>
                  </a:cubicBezTo>
                  <a:cubicBezTo>
                    <a:pt x="7" y="31"/>
                    <a:pt x="0" y="59"/>
                    <a:pt x="0" y="86"/>
                  </a:cubicBezTo>
                  <a:cubicBezTo>
                    <a:pt x="0" y="107"/>
                    <a:pt x="0" y="128"/>
                    <a:pt x="14" y="128"/>
                  </a:cubicBezTo>
                  <a:cubicBezTo>
                    <a:pt x="146" y="301"/>
                    <a:pt x="284" y="481"/>
                    <a:pt x="436" y="682"/>
                  </a:cubicBezTo>
                  <a:cubicBezTo>
                    <a:pt x="451" y="704"/>
                    <a:pt x="477" y="715"/>
                    <a:pt x="503" y="715"/>
                  </a:cubicBezTo>
                  <a:cubicBezTo>
                    <a:pt x="524" y="715"/>
                    <a:pt x="545" y="708"/>
                    <a:pt x="561" y="695"/>
                  </a:cubicBezTo>
                  <a:cubicBezTo>
                    <a:pt x="602" y="675"/>
                    <a:pt x="602" y="612"/>
                    <a:pt x="575" y="578"/>
                  </a:cubicBezTo>
                  <a:cubicBezTo>
                    <a:pt x="422" y="377"/>
                    <a:pt x="284" y="204"/>
                    <a:pt x="152" y="31"/>
                  </a:cubicBezTo>
                  <a:cubicBezTo>
                    <a:pt x="136" y="11"/>
                    <a:pt x="111" y="0"/>
                    <a:pt x="8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1553475" y="2248254"/>
              <a:ext cx="119726" cy="134481"/>
            </a:xfrm>
            <a:custGeom>
              <a:avLst/>
              <a:gdLst/>
              <a:ahLst/>
              <a:cxnLst/>
              <a:rect l="l" t="t" r="r" b="b"/>
              <a:pathLst>
                <a:path w="568" h="638" extrusionOk="0">
                  <a:moveTo>
                    <a:pt x="88" y="1"/>
                  </a:moveTo>
                  <a:cubicBezTo>
                    <a:pt x="69" y="1"/>
                    <a:pt x="50" y="6"/>
                    <a:pt x="35" y="15"/>
                  </a:cubicBezTo>
                  <a:cubicBezTo>
                    <a:pt x="7" y="36"/>
                    <a:pt x="0" y="63"/>
                    <a:pt x="0" y="84"/>
                  </a:cubicBezTo>
                  <a:cubicBezTo>
                    <a:pt x="0" y="105"/>
                    <a:pt x="7" y="119"/>
                    <a:pt x="14" y="140"/>
                  </a:cubicBezTo>
                  <a:lnTo>
                    <a:pt x="402" y="603"/>
                  </a:lnTo>
                  <a:cubicBezTo>
                    <a:pt x="418" y="624"/>
                    <a:pt x="447" y="637"/>
                    <a:pt x="475" y="637"/>
                  </a:cubicBezTo>
                  <a:cubicBezTo>
                    <a:pt x="494" y="637"/>
                    <a:pt x="512" y="631"/>
                    <a:pt x="526" y="617"/>
                  </a:cubicBezTo>
                  <a:cubicBezTo>
                    <a:pt x="561" y="589"/>
                    <a:pt x="568" y="527"/>
                    <a:pt x="533" y="493"/>
                  </a:cubicBezTo>
                  <a:cubicBezTo>
                    <a:pt x="415" y="340"/>
                    <a:pt x="284" y="181"/>
                    <a:pt x="152" y="29"/>
                  </a:cubicBezTo>
                  <a:cubicBezTo>
                    <a:pt x="137" y="9"/>
                    <a:pt x="112" y="1"/>
                    <a:pt x="88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1725476" y="2459882"/>
              <a:ext cx="98015" cy="106236"/>
            </a:xfrm>
            <a:custGeom>
              <a:avLst/>
              <a:gdLst/>
              <a:ahLst/>
              <a:cxnLst/>
              <a:rect l="l" t="t" r="r" b="b"/>
              <a:pathLst>
                <a:path w="465" h="504" extrusionOk="0">
                  <a:moveTo>
                    <a:pt x="91" y="0"/>
                  </a:moveTo>
                  <a:cubicBezTo>
                    <a:pt x="71" y="0"/>
                    <a:pt x="51" y="5"/>
                    <a:pt x="35" y="14"/>
                  </a:cubicBezTo>
                  <a:cubicBezTo>
                    <a:pt x="8" y="35"/>
                    <a:pt x="1" y="63"/>
                    <a:pt x="1" y="84"/>
                  </a:cubicBezTo>
                  <a:cubicBezTo>
                    <a:pt x="1" y="104"/>
                    <a:pt x="15" y="118"/>
                    <a:pt x="29" y="132"/>
                  </a:cubicBezTo>
                  <a:cubicBezTo>
                    <a:pt x="118" y="243"/>
                    <a:pt x="208" y="354"/>
                    <a:pt x="298" y="464"/>
                  </a:cubicBezTo>
                  <a:cubicBezTo>
                    <a:pt x="314" y="492"/>
                    <a:pt x="339" y="504"/>
                    <a:pt x="364" y="504"/>
                  </a:cubicBezTo>
                  <a:cubicBezTo>
                    <a:pt x="382" y="504"/>
                    <a:pt x="401" y="497"/>
                    <a:pt x="416" y="485"/>
                  </a:cubicBezTo>
                  <a:cubicBezTo>
                    <a:pt x="464" y="457"/>
                    <a:pt x="464" y="395"/>
                    <a:pt x="437" y="361"/>
                  </a:cubicBezTo>
                  <a:cubicBezTo>
                    <a:pt x="340" y="250"/>
                    <a:pt x="257" y="139"/>
                    <a:pt x="160" y="28"/>
                  </a:cubicBezTo>
                  <a:cubicBezTo>
                    <a:pt x="144" y="9"/>
                    <a:pt x="118" y="0"/>
                    <a:pt x="9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1862697" y="2631461"/>
              <a:ext cx="124152" cy="154505"/>
            </a:xfrm>
            <a:custGeom>
              <a:avLst/>
              <a:gdLst/>
              <a:ahLst/>
              <a:cxnLst/>
              <a:rect l="l" t="t" r="r" b="b"/>
              <a:pathLst>
                <a:path w="589" h="733" extrusionOk="0">
                  <a:moveTo>
                    <a:pt x="88" y="0"/>
                  </a:moveTo>
                  <a:cubicBezTo>
                    <a:pt x="69" y="0"/>
                    <a:pt x="49" y="6"/>
                    <a:pt x="35" y="17"/>
                  </a:cubicBezTo>
                  <a:cubicBezTo>
                    <a:pt x="7" y="31"/>
                    <a:pt x="0" y="59"/>
                    <a:pt x="0" y="86"/>
                  </a:cubicBezTo>
                  <a:cubicBezTo>
                    <a:pt x="0" y="100"/>
                    <a:pt x="0" y="121"/>
                    <a:pt x="21" y="128"/>
                  </a:cubicBezTo>
                  <a:cubicBezTo>
                    <a:pt x="166" y="329"/>
                    <a:pt x="298" y="508"/>
                    <a:pt x="416" y="688"/>
                  </a:cubicBezTo>
                  <a:cubicBezTo>
                    <a:pt x="433" y="718"/>
                    <a:pt x="457" y="732"/>
                    <a:pt x="485" y="732"/>
                  </a:cubicBezTo>
                  <a:cubicBezTo>
                    <a:pt x="503" y="732"/>
                    <a:pt x="521" y="727"/>
                    <a:pt x="540" y="716"/>
                  </a:cubicBezTo>
                  <a:cubicBezTo>
                    <a:pt x="582" y="688"/>
                    <a:pt x="589" y="640"/>
                    <a:pt x="561" y="598"/>
                  </a:cubicBezTo>
                  <a:cubicBezTo>
                    <a:pt x="443" y="412"/>
                    <a:pt x="305" y="232"/>
                    <a:pt x="160" y="31"/>
                  </a:cubicBezTo>
                  <a:cubicBezTo>
                    <a:pt x="143" y="11"/>
                    <a:pt x="116" y="0"/>
                    <a:pt x="8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1995491" y="2825383"/>
              <a:ext cx="105182" cy="147339"/>
            </a:xfrm>
            <a:custGeom>
              <a:avLst/>
              <a:gdLst/>
              <a:ahLst/>
              <a:cxnLst/>
              <a:rect l="l" t="t" r="r" b="b"/>
              <a:pathLst>
                <a:path w="499" h="699" extrusionOk="0">
                  <a:moveTo>
                    <a:pt x="90" y="1"/>
                  </a:moveTo>
                  <a:cubicBezTo>
                    <a:pt x="76" y="1"/>
                    <a:pt x="62" y="4"/>
                    <a:pt x="49" y="11"/>
                  </a:cubicBezTo>
                  <a:cubicBezTo>
                    <a:pt x="21" y="31"/>
                    <a:pt x="0" y="66"/>
                    <a:pt x="0" y="94"/>
                  </a:cubicBezTo>
                  <a:cubicBezTo>
                    <a:pt x="0" y="107"/>
                    <a:pt x="14" y="114"/>
                    <a:pt x="14" y="135"/>
                  </a:cubicBezTo>
                  <a:cubicBezTo>
                    <a:pt x="125" y="308"/>
                    <a:pt x="228" y="481"/>
                    <a:pt x="312" y="654"/>
                  </a:cubicBezTo>
                  <a:cubicBezTo>
                    <a:pt x="331" y="683"/>
                    <a:pt x="363" y="698"/>
                    <a:pt x="395" y="698"/>
                  </a:cubicBezTo>
                  <a:cubicBezTo>
                    <a:pt x="409" y="698"/>
                    <a:pt x="423" y="695"/>
                    <a:pt x="436" y="689"/>
                  </a:cubicBezTo>
                  <a:cubicBezTo>
                    <a:pt x="478" y="661"/>
                    <a:pt x="498" y="613"/>
                    <a:pt x="471" y="564"/>
                  </a:cubicBezTo>
                  <a:cubicBezTo>
                    <a:pt x="381" y="391"/>
                    <a:pt x="277" y="218"/>
                    <a:pt x="166" y="38"/>
                  </a:cubicBezTo>
                  <a:cubicBezTo>
                    <a:pt x="147" y="15"/>
                    <a:pt x="119" y="1"/>
                    <a:pt x="90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" name="Google Shape;85;p3"/>
          <p:cNvGrpSpPr/>
          <p:nvPr/>
        </p:nvGrpSpPr>
        <p:grpSpPr>
          <a:xfrm>
            <a:off x="936807" y="-70895"/>
            <a:ext cx="1409438" cy="3120061"/>
            <a:chOff x="860625" y="227880"/>
            <a:chExt cx="1240048" cy="2744841"/>
          </a:xfrm>
        </p:grpSpPr>
        <p:sp>
          <p:nvSpPr>
            <p:cNvPr id="86" name="Google Shape;86;p3"/>
            <p:cNvSpPr/>
            <p:nvPr/>
          </p:nvSpPr>
          <p:spPr>
            <a:xfrm>
              <a:off x="860625" y="227880"/>
              <a:ext cx="40892" cy="166731"/>
            </a:xfrm>
            <a:custGeom>
              <a:avLst/>
              <a:gdLst/>
              <a:ahLst/>
              <a:cxnLst/>
              <a:rect l="l" t="t" r="r" b="b"/>
              <a:pathLst>
                <a:path w="194" h="791" extrusionOk="0">
                  <a:moveTo>
                    <a:pt x="97" y="1"/>
                  </a:moveTo>
                  <a:cubicBezTo>
                    <a:pt x="49" y="1"/>
                    <a:pt x="14" y="33"/>
                    <a:pt x="14" y="78"/>
                  </a:cubicBezTo>
                  <a:cubicBezTo>
                    <a:pt x="7" y="278"/>
                    <a:pt x="0" y="486"/>
                    <a:pt x="0" y="687"/>
                  </a:cubicBezTo>
                  <a:cubicBezTo>
                    <a:pt x="0" y="735"/>
                    <a:pt x="42" y="770"/>
                    <a:pt x="83" y="790"/>
                  </a:cubicBezTo>
                  <a:cubicBezTo>
                    <a:pt x="125" y="790"/>
                    <a:pt x="173" y="756"/>
                    <a:pt x="173" y="700"/>
                  </a:cubicBezTo>
                  <a:cubicBezTo>
                    <a:pt x="173" y="493"/>
                    <a:pt x="180" y="292"/>
                    <a:pt x="187" y="98"/>
                  </a:cubicBezTo>
                  <a:cubicBezTo>
                    <a:pt x="194" y="43"/>
                    <a:pt x="159" y="1"/>
                    <a:pt x="111" y="1"/>
                  </a:cubicBezTo>
                  <a:cubicBezTo>
                    <a:pt x="106" y="1"/>
                    <a:pt x="101" y="1"/>
                    <a:pt x="9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863365" y="499371"/>
              <a:ext cx="42579" cy="130054"/>
            </a:xfrm>
            <a:custGeom>
              <a:avLst/>
              <a:gdLst/>
              <a:ahLst/>
              <a:cxnLst/>
              <a:rect l="l" t="t" r="r" b="b"/>
              <a:pathLst>
                <a:path w="202" h="617" extrusionOk="0">
                  <a:moveTo>
                    <a:pt x="91" y="1"/>
                  </a:moveTo>
                  <a:cubicBezTo>
                    <a:pt x="35" y="1"/>
                    <a:pt x="1" y="42"/>
                    <a:pt x="1" y="91"/>
                  </a:cubicBezTo>
                  <a:cubicBezTo>
                    <a:pt x="1" y="243"/>
                    <a:pt x="8" y="381"/>
                    <a:pt x="29" y="540"/>
                  </a:cubicBezTo>
                  <a:cubicBezTo>
                    <a:pt x="35" y="582"/>
                    <a:pt x="70" y="617"/>
                    <a:pt x="119" y="617"/>
                  </a:cubicBezTo>
                  <a:cubicBezTo>
                    <a:pt x="167" y="610"/>
                    <a:pt x="202" y="561"/>
                    <a:pt x="202" y="520"/>
                  </a:cubicBezTo>
                  <a:cubicBezTo>
                    <a:pt x="195" y="374"/>
                    <a:pt x="181" y="229"/>
                    <a:pt x="174" y="91"/>
                  </a:cubicBezTo>
                  <a:cubicBezTo>
                    <a:pt x="174" y="35"/>
                    <a:pt x="139" y="1"/>
                    <a:pt x="91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879385" y="717955"/>
              <a:ext cx="58598" cy="182961"/>
            </a:xfrm>
            <a:custGeom>
              <a:avLst/>
              <a:gdLst/>
              <a:ahLst/>
              <a:cxnLst/>
              <a:rect l="l" t="t" r="r" b="b"/>
              <a:pathLst>
                <a:path w="278" h="868" extrusionOk="0">
                  <a:moveTo>
                    <a:pt x="95" y="1"/>
                  </a:moveTo>
                  <a:cubicBezTo>
                    <a:pt x="91" y="1"/>
                    <a:pt x="88" y="1"/>
                    <a:pt x="84" y="2"/>
                  </a:cubicBezTo>
                  <a:cubicBezTo>
                    <a:pt x="36" y="9"/>
                    <a:pt x="1" y="43"/>
                    <a:pt x="1" y="92"/>
                  </a:cubicBezTo>
                  <a:lnTo>
                    <a:pt x="1" y="106"/>
                  </a:lnTo>
                  <a:cubicBezTo>
                    <a:pt x="29" y="341"/>
                    <a:pt x="63" y="576"/>
                    <a:pt x="98" y="798"/>
                  </a:cubicBezTo>
                  <a:cubicBezTo>
                    <a:pt x="104" y="836"/>
                    <a:pt x="151" y="868"/>
                    <a:pt x="191" y="868"/>
                  </a:cubicBezTo>
                  <a:cubicBezTo>
                    <a:pt x="194" y="868"/>
                    <a:pt x="198" y="867"/>
                    <a:pt x="202" y="867"/>
                  </a:cubicBezTo>
                  <a:cubicBezTo>
                    <a:pt x="243" y="860"/>
                    <a:pt x="278" y="804"/>
                    <a:pt x="271" y="763"/>
                  </a:cubicBezTo>
                  <a:cubicBezTo>
                    <a:pt x="236" y="542"/>
                    <a:pt x="202" y="306"/>
                    <a:pt x="174" y="78"/>
                  </a:cubicBezTo>
                  <a:cubicBezTo>
                    <a:pt x="168" y="34"/>
                    <a:pt x="132" y="1"/>
                    <a:pt x="95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916061" y="951294"/>
              <a:ext cx="65765" cy="161251"/>
            </a:xfrm>
            <a:custGeom>
              <a:avLst/>
              <a:gdLst/>
              <a:ahLst/>
              <a:cxnLst/>
              <a:rect l="l" t="t" r="r" b="b"/>
              <a:pathLst>
                <a:path w="312" h="765" extrusionOk="0">
                  <a:moveTo>
                    <a:pt x="84" y="1"/>
                  </a:moveTo>
                  <a:cubicBezTo>
                    <a:pt x="79" y="1"/>
                    <a:pt x="74" y="1"/>
                    <a:pt x="69" y="2"/>
                  </a:cubicBezTo>
                  <a:cubicBezTo>
                    <a:pt x="28" y="9"/>
                    <a:pt x="0" y="44"/>
                    <a:pt x="0" y="92"/>
                  </a:cubicBezTo>
                  <a:cubicBezTo>
                    <a:pt x="0" y="99"/>
                    <a:pt x="14" y="106"/>
                    <a:pt x="14" y="106"/>
                  </a:cubicBezTo>
                  <a:cubicBezTo>
                    <a:pt x="48" y="306"/>
                    <a:pt x="90" y="507"/>
                    <a:pt x="138" y="701"/>
                  </a:cubicBezTo>
                  <a:cubicBezTo>
                    <a:pt x="151" y="738"/>
                    <a:pt x="191" y="764"/>
                    <a:pt x="229" y="764"/>
                  </a:cubicBezTo>
                  <a:cubicBezTo>
                    <a:pt x="234" y="764"/>
                    <a:pt x="238" y="764"/>
                    <a:pt x="242" y="763"/>
                  </a:cubicBezTo>
                  <a:cubicBezTo>
                    <a:pt x="291" y="756"/>
                    <a:pt x="311" y="701"/>
                    <a:pt x="304" y="659"/>
                  </a:cubicBezTo>
                  <a:cubicBezTo>
                    <a:pt x="263" y="459"/>
                    <a:pt x="221" y="272"/>
                    <a:pt x="173" y="71"/>
                  </a:cubicBezTo>
                  <a:cubicBezTo>
                    <a:pt x="167" y="28"/>
                    <a:pt x="127" y="1"/>
                    <a:pt x="84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984567" y="1217094"/>
              <a:ext cx="65765" cy="124152"/>
            </a:xfrm>
            <a:custGeom>
              <a:avLst/>
              <a:gdLst/>
              <a:ahLst/>
              <a:cxnLst/>
              <a:rect l="l" t="t" r="r" b="b"/>
              <a:pathLst>
                <a:path w="312" h="589" extrusionOk="0">
                  <a:moveTo>
                    <a:pt x="88" y="0"/>
                  </a:moveTo>
                  <a:cubicBezTo>
                    <a:pt x="78" y="0"/>
                    <a:pt x="67" y="3"/>
                    <a:pt x="56" y="7"/>
                  </a:cubicBezTo>
                  <a:cubicBezTo>
                    <a:pt x="21" y="21"/>
                    <a:pt x="0" y="56"/>
                    <a:pt x="0" y="90"/>
                  </a:cubicBezTo>
                  <a:lnTo>
                    <a:pt x="0" y="118"/>
                  </a:lnTo>
                  <a:cubicBezTo>
                    <a:pt x="35" y="257"/>
                    <a:pt x="83" y="395"/>
                    <a:pt x="125" y="533"/>
                  </a:cubicBezTo>
                  <a:cubicBezTo>
                    <a:pt x="141" y="565"/>
                    <a:pt x="173" y="589"/>
                    <a:pt x="209" y="589"/>
                  </a:cubicBezTo>
                  <a:cubicBezTo>
                    <a:pt x="220" y="589"/>
                    <a:pt x="231" y="587"/>
                    <a:pt x="242" y="582"/>
                  </a:cubicBezTo>
                  <a:cubicBezTo>
                    <a:pt x="284" y="568"/>
                    <a:pt x="312" y="513"/>
                    <a:pt x="291" y="471"/>
                  </a:cubicBezTo>
                  <a:cubicBezTo>
                    <a:pt x="249" y="340"/>
                    <a:pt x="208" y="201"/>
                    <a:pt x="159" y="63"/>
                  </a:cubicBezTo>
                  <a:cubicBezTo>
                    <a:pt x="154" y="25"/>
                    <a:pt x="124" y="0"/>
                    <a:pt x="8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1054547" y="1424717"/>
              <a:ext cx="95064" cy="170103"/>
            </a:xfrm>
            <a:custGeom>
              <a:avLst/>
              <a:gdLst/>
              <a:ahLst/>
              <a:cxnLst/>
              <a:rect l="l" t="t" r="r" b="b"/>
              <a:pathLst>
                <a:path w="451" h="807" extrusionOk="0">
                  <a:moveTo>
                    <a:pt x="82" y="1"/>
                  </a:moveTo>
                  <a:cubicBezTo>
                    <a:pt x="73" y="1"/>
                    <a:pt x="64" y="2"/>
                    <a:pt x="56" y="5"/>
                  </a:cubicBezTo>
                  <a:cubicBezTo>
                    <a:pt x="21" y="12"/>
                    <a:pt x="0" y="47"/>
                    <a:pt x="0" y="81"/>
                  </a:cubicBezTo>
                  <a:cubicBezTo>
                    <a:pt x="0" y="95"/>
                    <a:pt x="0" y="109"/>
                    <a:pt x="14" y="116"/>
                  </a:cubicBezTo>
                  <a:cubicBezTo>
                    <a:pt x="97" y="337"/>
                    <a:pt x="187" y="552"/>
                    <a:pt x="277" y="759"/>
                  </a:cubicBezTo>
                  <a:cubicBezTo>
                    <a:pt x="293" y="791"/>
                    <a:pt x="324" y="806"/>
                    <a:pt x="356" y="806"/>
                  </a:cubicBezTo>
                  <a:cubicBezTo>
                    <a:pt x="367" y="806"/>
                    <a:pt x="378" y="804"/>
                    <a:pt x="388" y="801"/>
                  </a:cubicBezTo>
                  <a:cubicBezTo>
                    <a:pt x="436" y="787"/>
                    <a:pt x="450" y="732"/>
                    <a:pt x="436" y="690"/>
                  </a:cubicBezTo>
                  <a:cubicBezTo>
                    <a:pt x="340" y="483"/>
                    <a:pt x="250" y="275"/>
                    <a:pt x="167" y="60"/>
                  </a:cubicBezTo>
                  <a:cubicBezTo>
                    <a:pt x="150" y="22"/>
                    <a:pt x="116" y="1"/>
                    <a:pt x="8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1149400" y="1641404"/>
              <a:ext cx="99280" cy="151765"/>
            </a:xfrm>
            <a:custGeom>
              <a:avLst/>
              <a:gdLst/>
              <a:ahLst/>
              <a:cxnLst/>
              <a:rect l="l" t="t" r="r" b="b"/>
              <a:pathLst>
                <a:path w="471" h="720" extrusionOk="0">
                  <a:moveTo>
                    <a:pt x="90" y="0"/>
                  </a:moveTo>
                  <a:cubicBezTo>
                    <a:pt x="78" y="0"/>
                    <a:pt x="67" y="3"/>
                    <a:pt x="56" y="8"/>
                  </a:cubicBezTo>
                  <a:cubicBezTo>
                    <a:pt x="21" y="22"/>
                    <a:pt x="0" y="50"/>
                    <a:pt x="0" y="84"/>
                  </a:cubicBezTo>
                  <a:cubicBezTo>
                    <a:pt x="0" y="105"/>
                    <a:pt x="14" y="112"/>
                    <a:pt x="0" y="126"/>
                  </a:cubicBezTo>
                  <a:cubicBezTo>
                    <a:pt x="97" y="320"/>
                    <a:pt x="194" y="500"/>
                    <a:pt x="284" y="673"/>
                  </a:cubicBezTo>
                  <a:cubicBezTo>
                    <a:pt x="303" y="701"/>
                    <a:pt x="335" y="720"/>
                    <a:pt x="367" y="720"/>
                  </a:cubicBezTo>
                  <a:cubicBezTo>
                    <a:pt x="381" y="720"/>
                    <a:pt x="396" y="716"/>
                    <a:pt x="409" y="707"/>
                  </a:cubicBezTo>
                  <a:cubicBezTo>
                    <a:pt x="450" y="680"/>
                    <a:pt x="471" y="631"/>
                    <a:pt x="443" y="590"/>
                  </a:cubicBezTo>
                  <a:cubicBezTo>
                    <a:pt x="346" y="417"/>
                    <a:pt x="256" y="230"/>
                    <a:pt x="166" y="50"/>
                  </a:cubicBezTo>
                  <a:cubicBezTo>
                    <a:pt x="151" y="19"/>
                    <a:pt x="121" y="0"/>
                    <a:pt x="90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1283460" y="1881066"/>
              <a:ext cx="89373" cy="113192"/>
            </a:xfrm>
            <a:custGeom>
              <a:avLst/>
              <a:gdLst/>
              <a:ahLst/>
              <a:cxnLst/>
              <a:rect l="l" t="t" r="r" b="b"/>
              <a:pathLst>
                <a:path w="424" h="537" extrusionOk="0">
                  <a:moveTo>
                    <a:pt x="85" y="0"/>
                  </a:moveTo>
                  <a:cubicBezTo>
                    <a:pt x="71" y="0"/>
                    <a:pt x="56" y="4"/>
                    <a:pt x="42" y="13"/>
                  </a:cubicBezTo>
                  <a:cubicBezTo>
                    <a:pt x="15" y="20"/>
                    <a:pt x="1" y="55"/>
                    <a:pt x="1" y="82"/>
                  </a:cubicBezTo>
                  <a:cubicBezTo>
                    <a:pt x="1" y="96"/>
                    <a:pt x="8" y="117"/>
                    <a:pt x="15" y="131"/>
                  </a:cubicBezTo>
                  <a:lnTo>
                    <a:pt x="250" y="498"/>
                  </a:lnTo>
                  <a:cubicBezTo>
                    <a:pt x="268" y="524"/>
                    <a:pt x="294" y="537"/>
                    <a:pt x="322" y="537"/>
                  </a:cubicBezTo>
                  <a:cubicBezTo>
                    <a:pt x="337" y="537"/>
                    <a:pt x="353" y="533"/>
                    <a:pt x="368" y="525"/>
                  </a:cubicBezTo>
                  <a:cubicBezTo>
                    <a:pt x="416" y="498"/>
                    <a:pt x="423" y="442"/>
                    <a:pt x="395" y="401"/>
                  </a:cubicBezTo>
                  <a:lnTo>
                    <a:pt x="160" y="41"/>
                  </a:lnTo>
                  <a:cubicBezTo>
                    <a:pt x="146" y="17"/>
                    <a:pt x="116" y="0"/>
                    <a:pt x="8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1407612" y="2061077"/>
              <a:ext cx="127103" cy="150711"/>
            </a:xfrm>
            <a:custGeom>
              <a:avLst/>
              <a:gdLst/>
              <a:ahLst/>
              <a:cxnLst/>
              <a:rect l="l" t="t" r="r" b="b"/>
              <a:pathLst>
                <a:path w="603" h="715" extrusionOk="0">
                  <a:moveTo>
                    <a:pt x="85" y="0"/>
                  </a:moveTo>
                  <a:cubicBezTo>
                    <a:pt x="67" y="0"/>
                    <a:pt x="49" y="6"/>
                    <a:pt x="35" y="17"/>
                  </a:cubicBezTo>
                  <a:cubicBezTo>
                    <a:pt x="7" y="31"/>
                    <a:pt x="0" y="59"/>
                    <a:pt x="0" y="86"/>
                  </a:cubicBezTo>
                  <a:cubicBezTo>
                    <a:pt x="0" y="107"/>
                    <a:pt x="0" y="128"/>
                    <a:pt x="14" y="128"/>
                  </a:cubicBezTo>
                  <a:cubicBezTo>
                    <a:pt x="146" y="301"/>
                    <a:pt x="284" y="481"/>
                    <a:pt x="436" y="682"/>
                  </a:cubicBezTo>
                  <a:cubicBezTo>
                    <a:pt x="451" y="704"/>
                    <a:pt x="477" y="715"/>
                    <a:pt x="503" y="715"/>
                  </a:cubicBezTo>
                  <a:cubicBezTo>
                    <a:pt x="524" y="715"/>
                    <a:pt x="545" y="708"/>
                    <a:pt x="561" y="695"/>
                  </a:cubicBezTo>
                  <a:cubicBezTo>
                    <a:pt x="602" y="675"/>
                    <a:pt x="602" y="612"/>
                    <a:pt x="575" y="578"/>
                  </a:cubicBezTo>
                  <a:cubicBezTo>
                    <a:pt x="422" y="377"/>
                    <a:pt x="284" y="204"/>
                    <a:pt x="152" y="31"/>
                  </a:cubicBezTo>
                  <a:cubicBezTo>
                    <a:pt x="136" y="11"/>
                    <a:pt x="111" y="0"/>
                    <a:pt x="8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1553475" y="2248254"/>
              <a:ext cx="119726" cy="134481"/>
            </a:xfrm>
            <a:custGeom>
              <a:avLst/>
              <a:gdLst/>
              <a:ahLst/>
              <a:cxnLst/>
              <a:rect l="l" t="t" r="r" b="b"/>
              <a:pathLst>
                <a:path w="568" h="638" extrusionOk="0">
                  <a:moveTo>
                    <a:pt x="88" y="1"/>
                  </a:moveTo>
                  <a:cubicBezTo>
                    <a:pt x="69" y="1"/>
                    <a:pt x="50" y="6"/>
                    <a:pt x="35" y="15"/>
                  </a:cubicBezTo>
                  <a:cubicBezTo>
                    <a:pt x="7" y="36"/>
                    <a:pt x="0" y="63"/>
                    <a:pt x="0" y="84"/>
                  </a:cubicBezTo>
                  <a:cubicBezTo>
                    <a:pt x="0" y="105"/>
                    <a:pt x="7" y="119"/>
                    <a:pt x="14" y="140"/>
                  </a:cubicBezTo>
                  <a:lnTo>
                    <a:pt x="402" y="603"/>
                  </a:lnTo>
                  <a:cubicBezTo>
                    <a:pt x="418" y="624"/>
                    <a:pt x="447" y="637"/>
                    <a:pt x="475" y="637"/>
                  </a:cubicBezTo>
                  <a:cubicBezTo>
                    <a:pt x="494" y="637"/>
                    <a:pt x="512" y="631"/>
                    <a:pt x="526" y="617"/>
                  </a:cubicBezTo>
                  <a:cubicBezTo>
                    <a:pt x="561" y="589"/>
                    <a:pt x="568" y="527"/>
                    <a:pt x="533" y="493"/>
                  </a:cubicBezTo>
                  <a:cubicBezTo>
                    <a:pt x="415" y="340"/>
                    <a:pt x="284" y="181"/>
                    <a:pt x="152" y="29"/>
                  </a:cubicBezTo>
                  <a:cubicBezTo>
                    <a:pt x="137" y="9"/>
                    <a:pt x="112" y="1"/>
                    <a:pt x="88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1725476" y="2459882"/>
              <a:ext cx="98015" cy="106236"/>
            </a:xfrm>
            <a:custGeom>
              <a:avLst/>
              <a:gdLst/>
              <a:ahLst/>
              <a:cxnLst/>
              <a:rect l="l" t="t" r="r" b="b"/>
              <a:pathLst>
                <a:path w="465" h="504" extrusionOk="0">
                  <a:moveTo>
                    <a:pt x="91" y="0"/>
                  </a:moveTo>
                  <a:cubicBezTo>
                    <a:pt x="71" y="0"/>
                    <a:pt x="51" y="5"/>
                    <a:pt x="35" y="14"/>
                  </a:cubicBezTo>
                  <a:cubicBezTo>
                    <a:pt x="8" y="35"/>
                    <a:pt x="1" y="63"/>
                    <a:pt x="1" y="84"/>
                  </a:cubicBezTo>
                  <a:cubicBezTo>
                    <a:pt x="1" y="104"/>
                    <a:pt x="15" y="118"/>
                    <a:pt x="29" y="132"/>
                  </a:cubicBezTo>
                  <a:cubicBezTo>
                    <a:pt x="118" y="243"/>
                    <a:pt x="208" y="354"/>
                    <a:pt x="298" y="464"/>
                  </a:cubicBezTo>
                  <a:cubicBezTo>
                    <a:pt x="314" y="492"/>
                    <a:pt x="339" y="504"/>
                    <a:pt x="364" y="504"/>
                  </a:cubicBezTo>
                  <a:cubicBezTo>
                    <a:pt x="382" y="504"/>
                    <a:pt x="401" y="497"/>
                    <a:pt x="416" y="485"/>
                  </a:cubicBezTo>
                  <a:cubicBezTo>
                    <a:pt x="464" y="457"/>
                    <a:pt x="464" y="395"/>
                    <a:pt x="437" y="361"/>
                  </a:cubicBezTo>
                  <a:cubicBezTo>
                    <a:pt x="340" y="250"/>
                    <a:pt x="257" y="139"/>
                    <a:pt x="160" y="28"/>
                  </a:cubicBezTo>
                  <a:cubicBezTo>
                    <a:pt x="144" y="9"/>
                    <a:pt x="118" y="0"/>
                    <a:pt x="9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1862697" y="2631461"/>
              <a:ext cx="124152" cy="154505"/>
            </a:xfrm>
            <a:custGeom>
              <a:avLst/>
              <a:gdLst/>
              <a:ahLst/>
              <a:cxnLst/>
              <a:rect l="l" t="t" r="r" b="b"/>
              <a:pathLst>
                <a:path w="589" h="733" extrusionOk="0">
                  <a:moveTo>
                    <a:pt x="88" y="0"/>
                  </a:moveTo>
                  <a:cubicBezTo>
                    <a:pt x="69" y="0"/>
                    <a:pt x="49" y="6"/>
                    <a:pt x="35" y="17"/>
                  </a:cubicBezTo>
                  <a:cubicBezTo>
                    <a:pt x="7" y="31"/>
                    <a:pt x="0" y="59"/>
                    <a:pt x="0" y="86"/>
                  </a:cubicBezTo>
                  <a:cubicBezTo>
                    <a:pt x="0" y="100"/>
                    <a:pt x="0" y="121"/>
                    <a:pt x="21" y="128"/>
                  </a:cubicBezTo>
                  <a:cubicBezTo>
                    <a:pt x="166" y="329"/>
                    <a:pt x="298" y="508"/>
                    <a:pt x="416" y="688"/>
                  </a:cubicBezTo>
                  <a:cubicBezTo>
                    <a:pt x="433" y="718"/>
                    <a:pt x="457" y="732"/>
                    <a:pt x="485" y="732"/>
                  </a:cubicBezTo>
                  <a:cubicBezTo>
                    <a:pt x="503" y="732"/>
                    <a:pt x="521" y="727"/>
                    <a:pt x="540" y="716"/>
                  </a:cubicBezTo>
                  <a:cubicBezTo>
                    <a:pt x="582" y="688"/>
                    <a:pt x="589" y="640"/>
                    <a:pt x="561" y="598"/>
                  </a:cubicBezTo>
                  <a:cubicBezTo>
                    <a:pt x="443" y="412"/>
                    <a:pt x="305" y="232"/>
                    <a:pt x="160" y="31"/>
                  </a:cubicBezTo>
                  <a:cubicBezTo>
                    <a:pt x="143" y="11"/>
                    <a:pt x="116" y="0"/>
                    <a:pt x="8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1995491" y="2825383"/>
              <a:ext cx="105182" cy="147339"/>
            </a:xfrm>
            <a:custGeom>
              <a:avLst/>
              <a:gdLst/>
              <a:ahLst/>
              <a:cxnLst/>
              <a:rect l="l" t="t" r="r" b="b"/>
              <a:pathLst>
                <a:path w="499" h="699" extrusionOk="0">
                  <a:moveTo>
                    <a:pt x="90" y="1"/>
                  </a:moveTo>
                  <a:cubicBezTo>
                    <a:pt x="76" y="1"/>
                    <a:pt x="62" y="4"/>
                    <a:pt x="49" y="11"/>
                  </a:cubicBezTo>
                  <a:cubicBezTo>
                    <a:pt x="21" y="31"/>
                    <a:pt x="0" y="66"/>
                    <a:pt x="0" y="94"/>
                  </a:cubicBezTo>
                  <a:cubicBezTo>
                    <a:pt x="0" y="107"/>
                    <a:pt x="14" y="114"/>
                    <a:pt x="14" y="135"/>
                  </a:cubicBezTo>
                  <a:cubicBezTo>
                    <a:pt x="125" y="308"/>
                    <a:pt x="228" y="481"/>
                    <a:pt x="312" y="654"/>
                  </a:cubicBezTo>
                  <a:cubicBezTo>
                    <a:pt x="331" y="683"/>
                    <a:pt x="363" y="698"/>
                    <a:pt x="395" y="698"/>
                  </a:cubicBezTo>
                  <a:cubicBezTo>
                    <a:pt x="409" y="698"/>
                    <a:pt x="423" y="695"/>
                    <a:pt x="436" y="689"/>
                  </a:cubicBezTo>
                  <a:cubicBezTo>
                    <a:pt x="478" y="661"/>
                    <a:pt x="498" y="613"/>
                    <a:pt x="471" y="564"/>
                  </a:cubicBezTo>
                  <a:cubicBezTo>
                    <a:pt x="381" y="391"/>
                    <a:pt x="277" y="218"/>
                    <a:pt x="166" y="38"/>
                  </a:cubicBezTo>
                  <a:cubicBezTo>
                    <a:pt x="147" y="15"/>
                    <a:pt x="119" y="1"/>
                    <a:pt x="90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>
            <a:off x="1647300" y="1081400"/>
            <a:ext cx="5849400" cy="3207900"/>
          </a:xfrm>
          <a:prstGeom prst="roundRect">
            <a:avLst>
              <a:gd name="adj" fmla="val 8397"/>
            </a:avLst>
          </a:prstGeom>
          <a:solidFill>
            <a:srgbClr val="FDF7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>
            <a:off x="2122384" y="3069472"/>
            <a:ext cx="70191" cy="120991"/>
          </a:xfrm>
          <a:custGeom>
            <a:avLst/>
            <a:gdLst/>
            <a:ahLst/>
            <a:cxnLst/>
            <a:rect l="l" t="t" r="r" b="b"/>
            <a:pathLst>
              <a:path w="333" h="574" extrusionOk="0">
                <a:moveTo>
                  <a:pt x="84" y="0"/>
                </a:moveTo>
                <a:cubicBezTo>
                  <a:pt x="72" y="0"/>
                  <a:pt x="60" y="3"/>
                  <a:pt x="49" y="8"/>
                </a:cubicBezTo>
                <a:cubicBezTo>
                  <a:pt x="14" y="15"/>
                  <a:pt x="0" y="50"/>
                  <a:pt x="0" y="84"/>
                </a:cubicBezTo>
                <a:cubicBezTo>
                  <a:pt x="0" y="91"/>
                  <a:pt x="7" y="98"/>
                  <a:pt x="7" y="119"/>
                </a:cubicBezTo>
                <a:cubicBezTo>
                  <a:pt x="56" y="251"/>
                  <a:pt x="111" y="389"/>
                  <a:pt x="152" y="513"/>
                </a:cubicBezTo>
                <a:cubicBezTo>
                  <a:pt x="169" y="552"/>
                  <a:pt x="203" y="573"/>
                  <a:pt x="237" y="573"/>
                </a:cubicBezTo>
                <a:cubicBezTo>
                  <a:pt x="246" y="573"/>
                  <a:pt x="255" y="572"/>
                  <a:pt x="263" y="569"/>
                </a:cubicBezTo>
                <a:cubicBezTo>
                  <a:pt x="312" y="548"/>
                  <a:pt x="332" y="500"/>
                  <a:pt x="319" y="458"/>
                </a:cubicBezTo>
                <a:cubicBezTo>
                  <a:pt x="270" y="327"/>
                  <a:pt x="222" y="188"/>
                  <a:pt x="159" y="50"/>
                </a:cubicBezTo>
                <a:cubicBezTo>
                  <a:pt x="149" y="19"/>
                  <a:pt x="117" y="0"/>
                  <a:pt x="8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>
            <a:off x="1854300" y="1075675"/>
            <a:ext cx="5435400" cy="3207900"/>
            <a:chOff x="1854300" y="1075675"/>
            <a:chExt cx="5435400" cy="3207900"/>
          </a:xfrm>
        </p:grpSpPr>
        <p:sp>
          <p:nvSpPr>
            <p:cNvPr id="102" name="Google Shape;102;p3"/>
            <p:cNvSpPr/>
            <p:nvPr/>
          </p:nvSpPr>
          <p:spPr>
            <a:xfrm>
              <a:off x="1854300" y="1075675"/>
              <a:ext cx="5435400" cy="3207900"/>
            </a:xfrm>
            <a:prstGeom prst="roundRect">
              <a:avLst>
                <a:gd name="adj" fmla="val 8397"/>
              </a:avLst>
            </a:prstGeom>
            <a:solidFill>
              <a:srgbClr val="FDF7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3455200" y="1295325"/>
              <a:ext cx="165600" cy="165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5523225" y="1295350"/>
              <a:ext cx="165600" cy="165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" name="Google Shape;105;p3"/>
          <p:cNvSpPr txBox="1">
            <a:spLocks noGrp="1"/>
          </p:cNvSpPr>
          <p:nvPr>
            <p:ph type="title"/>
          </p:nvPr>
        </p:nvSpPr>
        <p:spPr>
          <a:xfrm>
            <a:off x="1647175" y="2385275"/>
            <a:ext cx="5849400" cy="97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3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6" name="Google Shape;106;p3"/>
          <p:cNvSpPr txBox="1">
            <a:spLocks noGrp="1"/>
          </p:cNvSpPr>
          <p:nvPr>
            <p:ph type="title" idx="2" hasCustomPrompt="1"/>
          </p:nvPr>
        </p:nvSpPr>
        <p:spPr>
          <a:xfrm>
            <a:off x="4007400" y="1391513"/>
            <a:ext cx="11292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07" name="Google Shape;107;p3"/>
          <p:cNvSpPr txBox="1">
            <a:spLocks noGrp="1"/>
          </p:cNvSpPr>
          <p:nvPr>
            <p:ph type="subTitle" idx="1"/>
          </p:nvPr>
        </p:nvSpPr>
        <p:spPr>
          <a:xfrm>
            <a:off x="2286150" y="3412521"/>
            <a:ext cx="45717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"/>
          <p:cNvSpPr/>
          <p:nvPr/>
        </p:nvSpPr>
        <p:spPr>
          <a:xfrm rot="-10210584">
            <a:off x="3672788" y="667333"/>
            <a:ext cx="90525" cy="207863"/>
          </a:xfrm>
          <a:custGeom>
            <a:avLst/>
            <a:gdLst/>
            <a:ahLst/>
            <a:cxnLst/>
            <a:rect l="l" t="t" r="r" b="b"/>
            <a:pathLst>
              <a:path w="368" h="845" extrusionOk="0">
                <a:moveTo>
                  <a:pt x="261" y="0"/>
                </a:moveTo>
                <a:cubicBezTo>
                  <a:pt x="224" y="0"/>
                  <a:pt x="193" y="29"/>
                  <a:pt x="187" y="62"/>
                </a:cubicBezTo>
                <a:cubicBezTo>
                  <a:pt x="132" y="283"/>
                  <a:pt x="69" y="505"/>
                  <a:pt x="0" y="733"/>
                </a:cubicBezTo>
                <a:lnTo>
                  <a:pt x="0" y="754"/>
                </a:lnTo>
                <a:cubicBezTo>
                  <a:pt x="0" y="788"/>
                  <a:pt x="21" y="823"/>
                  <a:pt x="63" y="844"/>
                </a:cubicBezTo>
                <a:cubicBezTo>
                  <a:pt x="67" y="845"/>
                  <a:pt x="71" y="845"/>
                  <a:pt x="76" y="845"/>
                </a:cubicBezTo>
                <a:cubicBezTo>
                  <a:pt x="114" y="845"/>
                  <a:pt x="154" y="819"/>
                  <a:pt x="166" y="782"/>
                </a:cubicBezTo>
                <a:cubicBezTo>
                  <a:pt x="236" y="560"/>
                  <a:pt x="298" y="325"/>
                  <a:pt x="346" y="110"/>
                </a:cubicBezTo>
                <a:cubicBezTo>
                  <a:pt x="367" y="62"/>
                  <a:pt x="332" y="13"/>
                  <a:pt x="291" y="6"/>
                </a:cubicBezTo>
                <a:cubicBezTo>
                  <a:pt x="281" y="2"/>
                  <a:pt x="271" y="0"/>
                  <a:pt x="26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"/>
          <p:cNvSpPr/>
          <p:nvPr/>
        </p:nvSpPr>
        <p:spPr>
          <a:xfrm rot="-10210584">
            <a:off x="3580021" y="963719"/>
            <a:ext cx="59776" cy="147595"/>
          </a:xfrm>
          <a:custGeom>
            <a:avLst/>
            <a:gdLst/>
            <a:ahLst/>
            <a:cxnLst/>
            <a:rect l="l" t="t" r="r" b="b"/>
            <a:pathLst>
              <a:path w="243" h="600" extrusionOk="0">
                <a:moveTo>
                  <a:pt x="156" y="0"/>
                </a:moveTo>
                <a:cubicBezTo>
                  <a:pt x="117" y="0"/>
                  <a:pt x="76" y="32"/>
                  <a:pt x="70" y="70"/>
                </a:cubicBezTo>
                <a:cubicBezTo>
                  <a:pt x="56" y="209"/>
                  <a:pt x="28" y="354"/>
                  <a:pt x="1" y="493"/>
                </a:cubicBezTo>
                <a:lnTo>
                  <a:pt x="1" y="513"/>
                </a:lnTo>
                <a:cubicBezTo>
                  <a:pt x="1" y="555"/>
                  <a:pt x="28" y="589"/>
                  <a:pt x="63" y="596"/>
                </a:cubicBezTo>
                <a:cubicBezTo>
                  <a:pt x="71" y="598"/>
                  <a:pt x="79" y="599"/>
                  <a:pt x="87" y="599"/>
                </a:cubicBezTo>
                <a:cubicBezTo>
                  <a:pt x="130" y="599"/>
                  <a:pt x="161" y="568"/>
                  <a:pt x="167" y="527"/>
                </a:cubicBezTo>
                <a:cubicBezTo>
                  <a:pt x="194" y="382"/>
                  <a:pt x="215" y="237"/>
                  <a:pt x="236" y="98"/>
                </a:cubicBezTo>
                <a:cubicBezTo>
                  <a:pt x="243" y="57"/>
                  <a:pt x="208" y="8"/>
                  <a:pt x="167" y="1"/>
                </a:cubicBezTo>
                <a:cubicBezTo>
                  <a:pt x="163" y="1"/>
                  <a:pt x="160" y="0"/>
                  <a:pt x="156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"/>
          <p:cNvSpPr/>
          <p:nvPr/>
        </p:nvSpPr>
        <p:spPr>
          <a:xfrm rot="-10210584">
            <a:off x="3507593" y="1230804"/>
            <a:ext cx="47722" cy="189414"/>
          </a:xfrm>
          <a:custGeom>
            <a:avLst/>
            <a:gdLst/>
            <a:ahLst/>
            <a:cxnLst/>
            <a:rect l="l" t="t" r="r" b="b"/>
            <a:pathLst>
              <a:path w="194" h="770" extrusionOk="0">
                <a:moveTo>
                  <a:pt x="104" y="0"/>
                </a:moveTo>
                <a:cubicBezTo>
                  <a:pt x="55" y="0"/>
                  <a:pt x="21" y="35"/>
                  <a:pt x="21" y="83"/>
                </a:cubicBezTo>
                <a:lnTo>
                  <a:pt x="21" y="104"/>
                </a:lnTo>
                <a:cubicBezTo>
                  <a:pt x="21" y="291"/>
                  <a:pt x="21" y="491"/>
                  <a:pt x="0" y="692"/>
                </a:cubicBezTo>
                <a:cubicBezTo>
                  <a:pt x="0" y="736"/>
                  <a:pt x="29" y="769"/>
                  <a:pt x="71" y="769"/>
                </a:cubicBezTo>
                <a:cubicBezTo>
                  <a:pt x="75" y="769"/>
                  <a:pt x="79" y="769"/>
                  <a:pt x="83" y="768"/>
                </a:cubicBezTo>
                <a:cubicBezTo>
                  <a:pt x="87" y="769"/>
                  <a:pt x="91" y="769"/>
                  <a:pt x="95" y="769"/>
                </a:cubicBezTo>
                <a:cubicBezTo>
                  <a:pt x="138" y="769"/>
                  <a:pt x="173" y="736"/>
                  <a:pt x="173" y="692"/>
                </a:cubicBezTo>
                <a:cubicBezTo>
                  <a:pt x="187" y="491"/>
                  <a:pt x="194" y="291"/>
                  <a:pt x="194" y="104"/>
                </a:cubicBezTo>
                <a:lnTo>
                  <a:pt x="194" y="83"/>
                </a:lnTo>
                <a:cubicBezTo>
                  <a:pt x="194" y="35"/>
                  <a:pt x="159" y="0"/>
                  <a:pt x="10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"/>
          <p:cNvSpPr/>
          <p:nvPr/>
        </p:nvSpPr>
        <p:spPr>
          <a:xfrm rot="10210584" flipH="1">
            <a:off x="5380597" y="628521"/>
            <a:ext cx="90525" cy="207863"/>
          </a:xfrm>
          <a:custGeom>
            <a:avLst/>
            <a:gdLst/>
            <a:ahLst/>
            <a:cxnLst/>
            <a:rect l="l" t="t" r="r" b="b"/>
            <a:pathLst>
              <a:path w="368" h="845" extrusionOk="0">
                <a:moveTo>
                  <a:pt x="261" y="0"/>
                </a:moveTo>
                <a:cubicBezTo>
                  <a:pt x="224" y="0"/>
                  <a:pt x="193" y="29"/>
                  <a:pt x="187" y="62"/>
                </a:cubicBezTo>
                <a:cubicBezTo>
                  <a:pt x="132" y="283"/>
                  <a:pt x="69" y="505"/>
                  <a:pt x="0" y="733"/>
                </a:cubicBezTo>
                <a:lnTo>
                  <a:pt x="0" y="754"/>
                </a:lnTo>
                <a:cubicBezTo>
                  <a:pt x="0" y="788"/>
                  <a:pt x="21" y="823"/>
                  <a:pt x="63" y="844"/>
                </a:cubicBezTo>
                <a:cubicBezTo>
                  <a:pt x="67" y="845"/>
                  <a:pt x="71" y="845"/>
                  <a:pt x="76" y="845"/>
                </a:cubicBezTo>
                <a:cubicBezTo>
                  <a:pt x="114" y="845"/>
                  <a:pt x="154" y="819"/>
                  <a:pt x="166" y="782"/>
                </a:cubicBezTo>
                <a:cubicBezTo>
                  <a:pt x="236" y="560"/>
                  <a:pt x="298" y="325"/>
                  <a:pt x="346" y="110"/>
                </a:cubicBezTo>
                <a:cubicBezTo>
                  <a:pt x="367" y="62"/>
                  <a:pt x="332" y="13"/>
                  <a:pt x="291" y="6"/>
                </a:cubicBezTo>
                <a:cubicBezTo>
                  <a:pt x="281" y="2"/>
                  <a:pt x="271" y="0"/>
                  <a:pt x="26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"/>
          <p:cNvSpPr/>
          <p:nvPr/>
        </p:nvSpPr>
        <p:spPr>
          <a:xfrm rot="10210584" flipH="1">
            <a:off x="5504114" y="924907"/>
            <a:ext cx="59776" cy="147595"/>
          </a:xfrm>
          <a:custGeom>
            <a:avLst/>
            <a:gdLst/>
            <a:ahLst/>
            <a:cxnLst/>
            <a:rect l="l" t="t" r="r" b="b"/>
            <a:pathLst>
              <a:path w="243" h="600" extrusionOk="0">
                <a:moveTo>
                  <a:pt x="156" y="0"/>
                </a:moveTo>
                <a:cubicBezTo>
                  <a:pt x="117" y="0"/>
                  <a:pt x="76" y="32"/>
                  <a:pt x="70" y="70"/>
                </a:cubicBezTo>
                <a:cubicBezTo>
                  <a:pt x="56" y="209"/>
                  <a:pt x="28" y="354"/>
                  <a:pt x="1" y="493"/>
                </a:cubicBezTo>
                <a:lnTo>
                  <a:pt x="1" y="513"/>
                </a:lnTo>
                <a:cubicBezTo>
                  <a:pt x="1" y="555"/>
                  <a:pt x="28" y="589"/>
                  <a:pt x="63" y="596"/>
                </a:cubicBezTo>
                <a:cubicBezTo>
                  <a:pt x="71" y="598"/>
                  <a:pt x="79" y="599"/>
                  <a:pt x="87" y="599"/>
                </a:cubicBezTo>
                <a:cubicBezTo>
                  <a:pt x="130" y="599"/>
                  <a:pt x="161" y="568"/>
                  <a:pt x="167" y="527"/>
                </a:cubicBezTo>
                <a:cubicBezTo>
                  <a:pt x="194" y="382"/>
                  <a:pt x="215" y="237"/>
                  <a:pt x="236" y="98"/>
                </a:cubicBezTo>
                <a:cubicBezTo>
                  <a:pt x="243" y="57"/>
                  <a:pt x="208" y="8"/>
                  <a:pt x="167" y="1"/>
                </a:cubicBezTo>
                <a:cubicBezTo>
                  <a:pt x="163" y="1"/>
                  <a:pt x="160" y="0"/>
                  <a:pt x="156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"/>
          <p:cNvSpPr/>
          <p:nvPr/>
        </p:nvSpPr>
        <p:spPr>
          <a:xfrm rot="-10210584">
            <a:off x="4100831" y="-48906"/>
            <a:ext cx="121028" cy="193842"/>
          </a:xfrm>
          <a:custGeom>
            <a:avLst/>
            <a:gdLst/>
            <a:ahLst/>
            <a:cxnLst/>
            <a:rect l="l" t="t" r="r" b="b"/>
            <a:pathLst>
              <a:path w="492" h="788" extrusionOk="0">
                <a:moveTo>
                  <a:pt x="397" y="0"/>
                </a:moveTo>
                <a:cubicBezTo>
                  <a:pt x="363" y="0"/>
                  <a:pt x="329" y="16"/>
                  <a:pt x="319" y="47"/>
                </a:cubicBezTo>
                <a:cubicBezTo>
                  <a:pt x="222" y="247"/>
                  <a:pt x="118" y="455"/>
                  <a:pt x="8" y="663"/>
                </a:cubicBezTo>
                <a:cubicBezTo>
                  <a:pt x="1" y="683"/>
                  <a:pt x="1" y="690"/>
                  <a:pt x="1" y="704"/>
                </a:cubicBezTo>
                <a:cubicBezTo>
                  <a:pt x="1" y="739"/>
                  <a:pt x="14" y="766"/>
                  <a:pt x="49" y="773"/>
                </a:cubicBezTo>
                <a:cubicBezTo>
                  <a:pt x="61" y="783"/>
                  <a:pt x="75" y="788"/>
                  <a:pt x="90" y="788"/>
                </a:cubicBezTo>
                <a:cubicBezTo>
                  <a:pt x="118" y="788"/>
                  <a:pt x="146" y="771"/>
                  <a:pt x="160" y="739"/>
                </a:cubicBezTo>
                <a:cubicBezTo>
                  <a:pt x="277" y="524"/>
                  <a:pt x="381" y="317"/>
                  <a:pt x="471" y="116"/>
                </a:cubicBezTo>
                <a:cubicBezTo>
                  <a:pt x="492" y="74"/>
                  <a:pt x="471" y="26"/>
                  <a:pt x="430" y="5"/>
                </a:cubicBezTo>
                <a:cubicBezTo>
                  <a:pt x="419" y="2"/>
                  <a:pt x="408" y="0"/>
                  <a:pt x="397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"/>
          <p:cNvSpPr/>
          <p:nvPr/>
        </p:nvSpPr>
        <p:spPr>
          <a:xfrm rot="-10210584">
            <a:off x="3954272" y="213219"/>
            <a:ext cx="87081" cy="139723"/>
          </a:xfrm>
          <a:custGeom>
            <a:avLst/>
            <a:gdLst/>
            <a:ahLst/>
            <a:cxnLst/>
            <a:rect l="l" t="t" r="r" b="b"/>
            <a:pathLst>
              <a:path w="354" h="568" extrusionOk="0">
                <a:moveTo>
                  <a:pt x="257" y="1"/>
                </a:moveTo>
                <a:cubicBezTo>
                  <a:pt x="225" y="1"/>
                  <a:pt x="195" y="20"/>
                  <a:pt x="180" y="51"/>
                </a:cubicBezTo>
                <a:cubicBezTo>
                  <a:pt x="132" y="189"/>
                  <a:pt x="69" y="320"/>
                  <a:pt x="7" y="452"/>
                </a:cubicBezTo>
                <a:cubicBezTo>
                  <a:pt x="0" y="459"/>
                  <a:pt x="0" y="473"/>
                  <a:pt x="0" y="487"/>
                </a:cubicBezTo>
                <a:cubicBezTo>
                  <a:pt x="0" y="521"/>
                  <a:pt x="14" y="556"/>
                  <a:pt x="49" y="563"/>
                </a:cubicBezTo>
                <a:cubicBezTo>
                  <a:pt x="61" y="566"/>
                  <a:pt x="73" y="568"/>
                  <a:pt x="85" y="568"/>
                </a:cubicBezTo>
                <a:cubicBezTo>
                  <a:pt x="120" y="568"/>
                  <a:pt x="151" y="552"/>
                  <a:pt x="166" y="521"/>
                </a:cubicBezTo>
                <a:cubicBezTo>
                  <a:pt x="222" y="390"/>
                  <a:pt x="277" y="251"/>
                  <a:pt x="339" y="120"/>
                </a:cubicBezTo>
                <a:cubicBezTo>
                  <a:pt x="353" y="78"/>
                  <a:pt x="339" y="23"/>
                  <a:pt x="291" y="9"/>
                </a:cubicBezTo>
                <a:cubicBezTo>
                  <a:pt x="280" y="4"/>
                  <a:pt x="268" y="1"/>
                  <a:pt x="257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"/>
          <p:cNvSpPr/>
          <p:nvPr/>
        </p:nvSpPr>
        <p:spPr>
          <a:xfrm rot="-10210584">
            <a:off x="3789897" y="442852"/>
            <a:ext cx="97167" cy="184248"/>
          </a:xfrm>
          <a:custGeom>
            <a:avLst/>
            <a:gdLst/>
            <a:ahLst/>
            <a:cxnLst/>
            <a:rect l="l" t="t" r="r" b="b"/>
            <a:pathLst>
              <a:path w="395" h="749" extrusionOk="0">
                <a:moveTo>
                  <a:pt x="292" y="1"/>
                </a:moveTo>
                <a:cubicBezTo>
                  <a:pt x="256" y="1"/>
                  <a:pt x="225" y="25"/>
                  <a:pt x="215" y="56"/>
                </a:cubicBezTo>
                <a:cubicBezTo>
                  <a:pt x="145" y="243"/>
                  <a:pt x="76" y="430"/>
                  <a:pt x="7" y="624"/>
                </a:cubicBezTo>
                <a:cubicBezTo>
                  <a:pt x="0" y="638"/>
                  <a:pt x="0" y="645"/>
                  <a:pt x="0" y="659"/>
                </a:cubicBezTo>
                <a:cubicBezTo>
                  <a:pt x="0" y="693"/>
                  <a:pt x="14" y="728"/>
                  <a:pt x="55" y="742"/>
                </a:cubicBezTo>
                <a:cubicBezTo>
                  <a:pt x="65" y="746"/>
                  <a:pt x="76" y="749"/>
                  <a:pt x="86" y="749"/>
                </a:cubicBezTo>
                <a:cubicBezTo>
                  <a:pt x="121" y="749"/>
                  <a:pt x="156" y="725"/>
                  <a:pt x="166" y="693"/>
                </a:cubicBezTo>
                <a:cubicBezTo>
                  <a:pt x="249" y="499"/>
                  <a:pt x="318" y="313"/>
                  <a:pt x="374" y="119"/>
                </a:cubicBezTo>
                <a:cubicBezTo>
                  <a:pt x="395" y="70"/>
                  <a:pt x="367" y="22"/>
                  <a:pt x="325" y="8"/>
                </a:cubicBezTo>
                <a:cubicBezTo>
                  <a:pt x="314" y="3"/>
                  <a:pt x="303" y="1"/>
                  <a:pt x="29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"/>
          <p:cNvSpPr/>
          <p:nvPr/>
        </p:nvSpPr>
        <p:spPr>
          <a:xfrm rot="-10210584">
            <a:off x="3672788" y="667333"/>
            <a:ext cx="90525" cy="207863"/>
          </a:xfrm>
          <a:custGeom>
            <a:avLst/>
            <a:gdLst/>
            <a:ahLst/>
            <a:cxnLst/>
            <a:rect l="l" t="t" r="r" b="b"/>
            <a:pathLst>
              <a:path w="368" h="845" extrusionOk="0">
                <a:moveTo>
                  <a:pt x="261" y="0"/>
                </a:moveTo>
                <a:cubicBezTo>
                  <a:pt x="224" y="0"/>
                  <a:pt x="193" y="29"/>
                  <a:pt x="187" y="62"/>
                </a:cubicBezTo>
                <a:cubicBezTo>
                  <a:pt x="132" y="283"/>
                  <a:pt x="69" y="505"/>
                  <a:pt x="0" y="733"/>
                </a:cubicBezTo>
                <a:lnTo>
                  <a:pt x="0" y="754"/>
                </a:lnTo>
                <a:cubicBezTo>
                  <a:pt x="0" y="788"/>
                  <a:pt x="21" y="823"/>
                  <a:pt x="63" y="844"/>
                </a:cubicBezTo>
                <a:cubicBezTo>
                  <a:pt x="67" y="845"/>
                  <a:pt x="71" y="845"/>
                  <a:pt x="76" y="845"/>
                </a:cubicBezTo>
                <a:cubicBezTo>
                  <a:pt x="114" y="845"/>
                  <a:pt x="154" y="819"/>
                  <a:pt x="166" y="782"/>
                </a:cubicBezTo>
                <a:cubicBezTo>
                  <a:pt x="236" y="560"/>
                  <a:pt x="298" y="325"/>
                  <a:pt x="346" y="110"/>
                </a:cubicBezTo>
                <a:cubicBezTo>
                  <a:pt x="367" y="62"/>
                  <a:pt x="332" y="13"/>
                  <a:pt x="291" y="6"/>
                </a:cubicBezTo>
                <a:cubicBezTo>
                  <a:pt x="281" y="2"/>
                  <a:pt x="271" y="0"/>
                  <a:pt x="26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3"/>
          <p:cNvSpPr/>
          <p:nvPr/>
        </p:nvSpPr>
        <p:spPr>
          <a:xfrm rot="-10210584">
            <a:off x="3580021" y="963719"/>
            <a:ext cx="59776" cy="147595"/>
          </a:xfrm>
          <a:custGeom>
            <a:avLst/>
            <a:gdLst/>
            <a:ahLst/>
            <a:cxnLst/>
            <a:rect l="l" t="t" r="r" b="b"/>
            <a:pathLst>
              <a:path w="243" h="600" extrusionOk="0">
                <a:moveTo>
                  <a:pt x="156" y="0"/>
                </a:moveTo>
                <a:cubicBezTo>
                  <a:pt x="117" y="0"/>
                  <a:pt x="76" y="32"/>
                  <a:pt x="70" y="70"/>
                </a:cubicBezTo>
                <a:cubicBezTo>
                  <a:pt x="56" y="209"/>
                  <a:pt x="28" y="354"/>
                  <a:pt x="1" y="493"/>
                </a:cubicBezTo>
                <a:lnTo>
                  <a:pt x="1" y="513"/>
                </a:lnTo>
                <a:cubicBezTo>
                  <a:pt x="1" y="555"/>
                  <a:pt x="28" y="589"/>
                  <a:pt x="63" y="596"/>
                </a:cubicBezTo>
                <a:cubicBezTo>
                  <a:pt x="71" y="598"/>
                  <a:pt x="79" y="599"/>
                  <a:pt x="87" y="599"/>
                </a:cubicBezTo>
                <a:cubicBezTo>
                  <a:pt x="130" y="599"/>
                  <a:pt x="161" y="568"/>
                  <a:pt x="167" y="527"/>
                </a:cubicBezTo>
                <a:cubicBezTo>
                  <a:pt x="194" y="382"/>
                  <a:pt x="215" y="237"/>
                  <a:pt x="236" y="98"/>
                </a:cubicBezTo>
                <a:cubicBezTo>
                  <a:pt x="243" y="57"/>
                  <a:pt x="208" y="8"/>
                  <a:pt x="167" y="1"/>
                </a:cubicBezTo>
                <a:cubicBezTo>
                  <a:pt x="163" y="1"/>
                  <a:pt x="160" y="0"/>
                  <a:pt x="156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3"/>
          <p:cNvSpPr/>
          <p:nvPr/>
        </p:nvSpPr>
        <p:spPr>
          <a:xfrm rot="10210584" flipH="1">
            <a:off x="4922052" y="-87719"/>
            <a:ext cx="121028" cy="193842"/>
          </a:xfrm>
          <a:custGeom>
            <a:avLst/>
            <a:gdLst/>
            <a:ahLst/>
            <a:cxnLst/>
            <a:rect l="l" t="t" r="r" b="b"/>
            <a:pathLst>
              <a:path w="492" h="788" extrusionOk="0">
                <a:moveTo>
                  <a:pt x="397" y="0"/>
                </a:moveTo>
                <a:cubicBezTo>
                  <a:pt x="363" y="0"/>
                  <a:pt x="329" y="16"/>
                  <a:pt x="319" y="47"/>
                </a:cubicBezTo>
                <a:cubicBezTo>
                  <a:pt x="222" y="247"/>
                  <a:pt x="118" y="455"/>
                  <a:pt x="8" y="663"/>
                </a:cubicBezTo>
                <a:cubicBezTo>
                  <a:pt x="1" y="683"/>
                  <a:pt x="1" y="690"/>
                  <a:pt x="1" y="704"/>
                </a:cubicBezTo>
                <a:cubicBezTo>
                  <a:pt x="1" y="739"/>
                  <a:pt x="14" y="766"/>
                  <a:pt x="49" y="773"/>
                </a:cubicBezTo>
                <a:cubicBezTo>
                  <a:pt x="61" y="783"/>
                  <a:pt x="75" y="788"/>
                  <a:pt x="90" y="788"/>
                </a:cubicBezTo>
                <a:cubicBezTo>
                  <a:pt x="118" y="788"/>
                  <a:pt x="146" y="771"/>
                  <a:pt x="160" y="739"/>
                </a:cubicBezTo>
                <a:cubicBezTo>
                  <a:pt x="277" y="524"/>
                  <a:pt x="381" y="317"/>
                  <a:pt x="471" y="116"/>
                </a:cubicBezTo>
                <a:cubicBezTo>
                  <a:pt x="492" y="74"/>
                  <a:pt x="471" y="26"/>
                  <a:pt x="430" y="5"/>
                </a:cubicBezTo>
                <a:cubicBezTo>
                  <a:pt x="419" y="2"/>
                  <a:pt x="408" y="0"/>
                  <a:pt x="397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3"/>
          <p:cNvSpPr/>
          <p:nvPr/>
        </p:nvSpPr>
        <p:spPr>
          <a:xfrm rot="10210584" flipH="1">
            <a:off x="5102558" y="174406"/>
            <a:ext cx="87081" cy="139723"/>
          </a:xfrm>
          <a:custGeom>
            <a:avLst/>
            <a:gdLst/>
            <a:ahLst/>
            <a:cxnLst/>
            <a:rect l="l" t="t" r="r" b="b"/>
            <a:pathLst>
              <a:path w="354" h="568" extrusionOk="0">
                <a:moveTo>
                  <a:pt x="257" y="1"/>
                </a:moveTo>
                <a:cubicBezTo>
                  <a:pt x="225" y="1"/>
                  <a:pt x="195" y="20"/>
                  <a:pt x="180" y="51"/>
                </a:cubicBezTo>
                <a:cubicBezTo>
                  <a:pt x="132" y="189"/>
                  <a:pt x="69" y="320"/>
                  <a:pt x="7" y="452"/>
                </a:cubicBezTo>
                <a:cubicBezTo>
                  <a:pt x="0" y="459"/>
                  <a:pt x="0" y="473"/>
                  <a:pt x="0" y="487"/>
                </a:cubicBezTo>
                <a:cubicBezTo>
                  <a:pt x="0" y="521"/>
                  <a:pt x="14" y="556"/>
                  <a:pt x="49" y="563"/>
                </a:cubicBezTo>
                <a:cubicBezTo>
                  <a:pt x="61" y="566"/>
                  <a:pt x="73" y="568"/>
                  <a:pt x="85" y="568"/>
                </a:cubicBezTo>
                <a:cubicBezTo>
                  <a:pt x="120" y="568"/>
                  <a:pt x="151" y="552"/>
                  <a:pt x="166" y="521"/>
                </a:cubicBezTo>
                <a:cubicBezTo>
                  <a:pt x="222" y="390"/>
                  <a:pt x="277" y="251"/>
                  <a:pt x="339" y="120"/>
                </a:cubicBezTo>
                <a:cubicBezTo>
                  <a:pt x="353" y="78"/>
                  <a:pt x="339" y="23"/>
                  <a:pt x="291" y="9"/>
                </a:cubicBezTo>
                <a:cubicBezTo>
                  <a:pt x="280" y="4"/>
                  <a:pt x="268" y="1"/>
                  <a:pt x="257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3"/>
          <p:cNvSpPr/>
          <p:nvPr/>
        </p:nvSpPr>
        <p:spPr>
          <a:xfrm rot="10210584" flipH="1">
            <a:off x="5256847" y="404040"/>
            <a:ext cx="97167" cy="184248"/>
          </a:xfrm>
          <a:custGeom>
            <a:avLst/>
            <a:gdLst/>
            <a:ahLst/>
            <a:cxnLst/>
            <a:rect l="l" t="t" r="r" b="b"/>
            <a:pathLst>
              <a:path w="395" h="749" extrusionOk="0">
                <a:moveTo>
                  <a:pt x="292" y="1"/>
                </a:moveTo>
                <a:cubicBezTo>
                  <a:pt x="256" y="1"/>
                  <a:pt x="225" y="25"/>
                  <a:pt x="215" y="56"/>
                </a:cubicBezTo>
                <a:cubicBezTo>
                  <a:pt x="145" y="243"/>
                  <a:pt x="76" y="430"/>
                  <a:pt x="7" y="624"/>
                </a:cubicBezTo>
                <a:cubicBezTo>
                  <a:pt x="0" y="638"/>
                  <a:pt x="0" y="645"/>
                  <a:pt x="0" y="659"/>
                </a:cubicBezTo>
                <a:cubicBezTo>
                  <a:pt x="0" y="693"/>
                  <a:pt x="14" y="728"/>
                  <a:pt x="55" y="742"/>
                </a:cubicBezTo>
                <a:cubicBezTo>
                  <a:pt x="65" y="746"/>
                  <a:pt x="76" y="749"/>
                  <a:pt x="86" y="749"/>
                </a:cubicBezTo>
                <a:cubicBezTo>
                  <a:pt x="121" y="749"/>
                  <a:pt x="156" y="725"/>
                  <a:pt x="166" y="693"/>
                </a:cubicBezTo>
                <a:cubicBezTo>
                  <a:pt x="249" y="499"/>
                  <a:pt x="318" y="313"/>
                  <a:pt x="374" y="119"/>
                </a:cubicBezTo>
                <a:cubicBezTo>
                  <a:pt x="395" y="70"/>
                  <a:pt x="367" y="22"/>
                  <a:pt x="325" y="8"/>
                </a:cubicBezTo>
                <a:cubicBezTo>
                  <a:pt x="314" y="3"/>
                  <a:pt x="303" y="1"/>
                  <a:pt x="29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3"/>
          <p:cNvSpPr/>
          <p:nvPr/>
        </p:nvSpPr>
        <p:spPr>
          <a:xfrm rot="10210584" flipH="1">
            <a:off x="5380597" y="628521"/>
            <a:ext cx="90525" cy="207863"/>
          </a:xfrm>
          <a:custGeom>
            <a:avLst/>
            <a:gdLst/>
            <a:ahLst/>
            <a:cxnLst/>
            <a:rect l="l" t="t" r="r" b="b"/>
            <a:pathLst>
              <a:path w="368" h="845" extrusionOk="0">
                <a:moveTo>
                  <a:pt x="261" y="0"/>
                </a:moveTo>
                <a:cubicBezTo>
                  <a:pt x="224" y="0"/>
                  <a:pt x="193" y="29"/>
                  <a:pt x="187" y="62"/>
                </a:cubicBezTo>
                <a:cubicBezTo>
                  <a:pt x="132" y="283"/>
                  <a:pt x="69" y="505"/>
                  <a:pt x="0" y="733"/>
                </a:cubicBezTo>
                <a:lnTo>
                  <a:pt x="0" y="754"/>
                </a:lnTo>
                <a:cubicBezTo>
                  <a:pt x="0" y="788"/>
                  <a:pt x="21" y="823"/>
                  <a:pt x="63" y="844"/>
                </a:cubicBezTo>
                <a:cubicBezTo>
                  <a:pt x="67" y="845"/>
                  <a:pt x="71" y="845"/>
                  <a:pt x="76" y="845"/>
                </a:cubicBezTo>
                <a:cubicBezTo>
                  <a:pt x="114" y="845"/>
                  <a:pt x="154" y="819"/>
                  <a:pt x="166" y="782"/>
                </a:cubicBezTo>
                <a:cubicBezTo>
                  <a:pt x="236" y="560"/>
                  <a:pt x="298" y="325"/>
                  <a:pt x="346" y="110"/>
                </a:cubicBezTo>
                <a:cubicBezTo>
                  <a:pt x="367" y="62"/>
                  <a:pt x="332" y="13"/>
                  <a:pt x="291" y="6"/>
                </a:cubicBezTo>
                <a:cubicBezTo>
                  <a:pt x="281" y="2"/>
                  <a:pt x="271" y="0"/>
                  <a:pt x="26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3"/>
          <p:cNvSpPr/>
          <p:nvPr/>
        </p:nvSpPr>
        <p:spPr>
          <a:xfrm rot="10210584" flipH="1">
            <a:off x="5504114" y="924907"/>
            <a:ext cx="59776" cy="147595"/>
          </a:xfrm>
          <a:custGeom>
            <a:avLst/>
            <a:gdLst/>
            <a:ahLst/>
            <a:cxnLst/>
            <a:rect l="l" t="t" r="r" b="b"/>
            <a:pathLst>
              <a:path w="243" h="600" extrusionOk="0">
                <a:moveTo>
                  <a:pt x="156" y="0"/>
                </a:moveTo>
                <a:cubicBezTo>
                  <a:pt x="117" y="0"/>
                  <a:pt x="76" y="32"/>
                  <a:pt x="70" y="70"/>
                </a:cubicBezTo>
                <a:cubicBezTo>
                  <a:pt x="56" y="209"/>
                  <a:pt x="28" y="354"/>
                  <a:pt x="1" y="493"/>
                </a:cubicBezTo>
                <a:lnTo>
                  <a:pt x="1" y="513"/>
                </a:lnTo>
                <a:cubicBezTo>
                  <a:pt x="1" y="555"/>
                  <a:pt x="28" y="589"/>
                  <a:pt x="63" y="596"/>
                </a:cubicBezTo>
                <a:cubicBezTo>
                  <a:pt x="71" y="598"/>
                  <a:pt x="79" y="599"/>
                  <a:pt x="87" y="599"/>
                </a:cubicBezTo>
                <a:cubicBezTo>
                  <a:pt x="130" y="599"/>
                  <a:pt x="161" y="568"/>
                  <a:pt x="167" y="527"/>
                </a:cubicBezTo>
                <a:cubicBezTo>
                  <a:pt x="194" y="382"/>
                  <a:pt x="215" y="237"/>
                  <a:pt x="236" y="98"/>
                </a:cubicBezTo>
                <a:cubicBezTo>
                  <a:pt x="243" y="57"/>
                  <a:pt x="208" y="8"/>
                  <a:pt x="167" y="1"/>
                </a:cubicBezTo>
                <a:cubicBezTo>
                  <a:pt x="163" y="1"/>
                  <a:pt x="160" y="0"/>
                  <a:pt x="156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"/>
          <p:cNvSpPr/>
          <p:nvPr/>
        </p:nvSpPr>
        <p:spPr>
          <a:xfrm rot="10210584" flipH="1">
            <a:off x="5588595" y="1191992"/>
            <a:ext cx="47722" cy="189414"/>
          </a:xfrm>
          <a:custGeom>
            <a:avLst/>
            <a:gdLst/>
            <a:ahLst/>
            <a:cxnLst/>
            <a:rect l="l" t="t" r="r" b="b"/>
            <a:pathLst>
              <a:path w="194" h="770" extrusionOk="0">
                <a:moveTo>
                  <a:pt x="104" y="0"/>
                </a:moveTo>
                <a:cubicBezTo>
                  <a:pt x="55" y="0"/>
                  <a:pt x="21" y="35"/>
                  <a:pt x="21" y="83"/>
                </a:cubicBezTo>
                <a:lnTo>
                  <a:pt x="21" y="104"/>
                </a:lnTo>
                <a:cubicBezTo>
                  <a:pt x="21" y="291"/>
                  <a:pt x="21" y="491"/>
                  <a:pt x="0" y="692"/>
                </a:cubicBezTo>
                <a:cubicBezTo>
                  <a:pt x="0" y="736"/>
                  <a:pt x="29" y="769"/>
                  <a:pt x="71" y="769"/>
                </a:cubicBezTo>
                <a:cubicBezTo>
                  <a:pt x="75" y="769"/>
                  <a:pt x="79" y="769"/>
                  <a:pt x="83" y="768"/>
                </a:cubicBezTo>
                <a:cubicBezTo>
                  <a:pt x="87" y="769"/>
                  <a:pt x="91" y="769"/>
                  <a:pt x="95" y="769"/>
                </a:cubicBezTo>
                <a:cubicBezTo>
                  <a:pt x="138" y="769"/>
                  <a:pt x="173" y="736"/>
                  <a:pt x="173" y="692"/>
                </a:cubicBezTo>
                <a:cubicBezTo>
                  <a:pt x="187" y="491"/>
                  <a:pt x="194" y="291"/>
                  <a:pt x="194" y="104"/>
                </a:cubicBezTo>
                <a:lnTo>
                  <a:pt x="194" y="83"/>
                </a:lnTo>
                <a:cubicBezTo>
                  <a:pt x="194" y="35"/>
                  <a:pt x="159" y="0"/>
                  <a:pt x="10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" name="Google Shape;124;p3"/>
          <p:cNvGrpSpPr/>
          <p:nvPr/>
        </p:nvGrpSpPr>
        <p:grpSpPr>
          <a:xfrm flipH="1">
            <a:off x="6780052" y="3819744"/>
            <a:ext cx="3301430" cy="1506030"/>
            <a:chOff x="3967525" y="3427700"/>
            <a:chExt cx="529950" cy="241750"/>
          </a:xfrm>
        </p:grpSpPr>
        <p:sp>
          <p:nvSpPr>
            <p:cNvPr id="125" name="Google Shape;125;p3"/>
            <p:cNvSpPr/>
            <p:nvPr/>
          </p:nvSpPr>
          <p:spPr>
            <a:xfrm>
              <a:off x="3967525" y="3427700"/>
              <a:ext cx="529950" cy="240000"/>
            </a:xfrm>
            <a:custGeom>
              <a:avLst/>
              <a:gdLst/>
              <a:ahLst/>
              <a:cxnLst/>
              <a:rect l="l" t="t" r="r" b="b"/>
              <a:pathLst>
                <a:path w="21198" h="9600" extrusionOk="0">
                  <a:moveTo>
                    <a:pt x="3966" y="1"/>
                  </a:moveTo>
                  <a:cubicBezTo>
                    <a:pt x="3758" y="1"/>
                    <a:pt x="3549" y="20"/>
                    <a:pt x="3343" y="60"/>
                  </a:cubicBezTo>
                  <a:cubicBezTo>
                    <a:pt x="2353" y="254"/>
                    <a:pt x="1488" y="897"/>
                    <a:pt x="948" y="1742"/>
                  </a:cubicBezTo>
                  <a:cubicBezTo>
                    <a:pt x="401" y="2579"/>
                    <a:pt x="166" y="3596"/>
                    <a:pt x="201" y="4600"/>
                  </a:cubicBezTo>
                  <a:cubicBezTo>
                    <a:pt x="256" y="6157"/>
                    <a:pt x="55" y="7548"/>
                    <a:pt x="0" y="9105"/>
                  </a:cubicBezTo>
                  <a:cubicBezTo>
                    <a:pt x="0" y="9160"/>
                    <a:pt x="0" y="9216"/>
                    <a:pt x="28" y="9257"/>
                  </a:cubicBezTo>
                  <a:cubicBezTo>
                    <a:pt x="62" y="9299"/>
                    <a:pt x="132" y="9305"/>
                    <a:pt x="194" y="9319"/>
                  </a:cubicBezTo>
                  <a:cubicBezTo>
                    <a:pt x="2166" y="9409"/>
                    <a:pt x="4132" y="9478"/>
                    <a:pt x="6104" y="9534"/>
                  </a:cubicBezTo>
                  <a:cubicBezTo>
                    <a:pt x="8284" y="9581"/>
                    <a:pt x="10467" y="9599"/>
                    <a:pt x="12649" y="9599"/>
                  </a:cubicBezTo>
                  <a:cubicBezTo>
                    <a:pt x="13965" y="9599"/>
                    <a:pt x="15280" y="9593"/>
                    <a:pt x="16595" y="9582"/>
                  </a:cubicBezTo>
                  <a:cubicBezTo>
                    <a:pt x="18083" y="9575"/>
                    <a:pt x="19578" y="9548"/>
                    <a:pt x="21052" y="9361"/>
                  </a:cubicBezTo>
                  <a:cubicBezTo>
                    <a:pt x="21066" y="9195"/>
                    <a:pt x="21017" y="9063"/>
                    <a:pt x="21038" y="8918"/>
                  </a:cubicBezTo>
                  <a:cubicBezTo>
                    <a:pt x="21197" y="8025"/>
                    <a:pt x="20990" y="7084"/>
                    <a:pt x="20540" y="6288"/>
                  </a:cubicBezTo>
                  <a:cubicBezTo>
                    <a:pt x="20090" y="5499"/>
                    <a:pt x="19426" y="4842"/>
                    <a:pt x="18664" y="4344"/>
                  </a:cubicBezTo>
                  <a:cubicBezTo>
                    <a:pt x="17675" y="3679"/>
                    <a:pt x="16526" y="3243"/>
                    <a:pt x="15343" y="3195"/>
                  </a:cubicBezTo>
                  <a:cubicBezTo>
                    <a:pt x="15247" y="3190"/>
                    <a:pt x="15151" y="3187"/>
                    <a:pt x="15055" y="3187"/>
                  </a:cubicBezTo>
                  <a:cubicBezTo>
                    <a:pt x="13958" y="3187"/>
                    <a:pt x="12859" y="3516"/>
                    <a:pt x="11993" y="4177"/>
                  </a:cubicBezTo>
                  <a:cubicBezTo>
                    <a:pt x="11592" y="4482"/>
                    <a:pt x="11232" y="4870"/>
                    <a:pt x="11073" y="5347"/>
                  </a:cubicBezTo>
                  <a:cubicBezTo>
                    <a:pt x="10740" y="4835"/>
                    <a:pt x="10152" y="4510"/>
                    <a:pt x="9543" y="4482"/>
                  </a:cubicBezTo>
                  <a:cubicBezTo>
                    <a:pt x="9516" y="4481"/>
                    <a:pt x="9489" y="4480"/>
                    <a:pt x="9462" y="4480"/>
                  </a:cubicBezTo>
                  <a:cubicBezTo>
                    <a:pt x="8886" y="4480"/>
                    <a:pt x="8309" y="4760"/>
                    <a:pt x="7952" y="5222"/>
                  </a:cubicBezTo>
                  <a:cubicBezTo>
                    <a:pt x="8118" y="3894"/>
                    <a:pt x="7785" y="2475"/>
                    <a:pt x="6934" y="1437"/>
                  </a:cubicBezTo>
                  <a:cubicBezTo>
                    <a:pt x="6210" y="561"/>
                    <a:pt x="5092" y="1"/>
                    <a:pt x="3966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3967850" y="3452100"/>
              <a:ext cx="509025" cy="217350"/>
            </a:xfrm>
            <a:custGeom>
              <a:avLst/>
              <a:gdLst/>
              <a:ahLst/>
              <a:cxnLst/>
              <a:rect l="l" t="t" r="r" b="b"/>
              <a:pathLst>
                <a:path w="20361" h="8694" extrusionOk="0">
                  <a:moveTo>
                    <a:pt x="3676" y="1"/>
                  </a:moveTo>
                  <a:cubicBezTo>
                    <a:pt x="2991" y="1"/>
                    <a:pt x="2303" y="200"/>
                    <a:pt x="1738" y="593"/>
                  </a:cubicBezTo>
                  <a:cubicBezTo>
                    <a:pt x="665" y="1333"/>
                    <a:pt x="188" y="2565"/>
                    <a:pt x="181" y="3824"/>
                  </a:cubicBezTo>
                  <a:cubicBezTo>
                    <a:pt x="174" y="5264"/>
                    <a:pt x="42" y="6689"/>
                    <a:pt x="1" y="8122"/>
                  </a:cubicBezTo>
                  <a:cubicBezTo>
                    <a:pt x="1" y="8177"/>
                    <a:pt x="1" y="8226"/>
                    <a:pt x="22" y="8274"/>
                  </a:cubicBezTo>
                  <a:cubicBezTo>
                    <a:pt x="56" y="8316"/>
                    <a:pt x="125" y="8323"/>
                    <a:pt x="188" y="8329"/>
                  </a:cubicBezTo>
                  <a:cubicBezTo>
                    <a:pt x="2160" y="8426"/>
                    <a:pt x="4125" y="8496"/>
                    <a:pt x="6098" y="8551"/>
                  </a:cubicBezTo>
                  <a:cubicBezTo>
                    <a:pt x="8278" y="8598"/>
                    <a:pt x="10461" y="8616"/>
                    <a:pt x="12643" y="8616"/>
                  </a:cubicBezTo>
                  <a:cubicBezTo>
                    <a:pt x="13959" y="8616"/>
                    <a:pt x="15274" y="8610"/>
                    <a:pt x="16589" y="8599"/>
                  </a:cubicBezTo>
                  <a:cubicBezTo>
                    <a:pt x="16599" y="8599"/>
                    <a:pt x="16610" y="8599"/>
                    <a:pt x="16620" y="8599"/>
                  </a:cubicBezTo>
                  <a:cubicBezTo>
                    <a:pt x="17119" y="8599"/>
                    <a:pt x="17883" y="8693"/>
                    <a:pt x="18577" y="8693"/>
                  </a:cubicBezTo>
                  <a:cubicBezTo>
                    <a:pt x="19050" y="8693"/>
                    <a:pt x="19491" y="8649"/>
                    <a:pt x="19793" y="8502"/>
                  </a:cubicBezTo>
                  <a:cubicBezTo>
                    <a:pt x="20077" y="8364"/>
                    <a:pt x="20222" y="8101"/>
                    <a:pt x="20278" y="7797"/>
                  </a:cubicBezTo>
                  <a:cubicBezTo>
                    <a:pt x="20361" y="7354"/>
                    <a:pt x="20257" y="6828"/>
                    <a:pt x="20091" y="6454"/>
                  </a:cubicBezTo>
                  <a:cubicBezTo>
                    <a:pt x="19800" y="5797"/>
                    <a:pt x="19253" y="5278"/>
                    <a:pt x="18651" y="4890"/>
                  </a:cubicBezTo>
                  <a:cubicBezTo>
                    <a:pt x="17889" y="4400"/>
                    <a:pt x="17004" y="4088"/>
                    <a:pt x="16112" y="4088"/>
                  </a:cubicBezTo>
                  <a:cubicBezTo>
                    <a:pt x="16008" y="4088"/>
                    <a:pt x="15904" y="4092"/>
                    <a:pt x="15800" y="4101"/>
                  </a:cubicBezTo>
                  <a:cubicBezTo>
                    <a:pt x="14811" y="4191"/>
                    <a:pt x="13821" y="4745"/>
                    <a:pt x="13357" y="5631"/>
                  </a:cubicBezTo>
                  <a:cubicBezTo>
                    <a:pt x="13295" y="5748"/>
                    <a:pt x="13226" y="5873"/>
                    <a:pt x="13101" y="5921"/>
                  </a:cubicBezTo>
                  <a:cubicBezTo>
                    <a:pt x="13078" y="5927"/>
                    <a:pt x="13056" y="5930"/>
                    <a:pt x="13034" y="5930"/>
                  </a:cubicBezTo>
                  <a:cubicBezTo>
                    <a:pt x="12908" y="5930"/>
                    <a:pt x="12790" y="5839"/>
                    <a:pt x="12672" y="5762"/>
                  </a:cubicBezTo>
                  <a:cubicBezTo>
                    <a:pt x="12492" y="5649"/>
                    <a:pt x="12285" y="5597"/>
                    <a:pt x="12077" y="5597"/>
                  </a:cubicBezTo>
                  <a:cubicBezTo>
                    <a:pt x="11621" y="5597"/>
                    <a:pt x="11160" y="5849"/>
                    <a:pt x="10970" y="6267"/>
                  </a:cubicBezTo>
                  <a:cubicBezTo>
                    <a:pt x="10624" y="5506"/>
                    <a:pt x="9987" y="4835"/>
                    <a:pt x="9184" y="4586"/>
                  </a:cubicBezTo>
                  <a:cubicBezTo>
                    <a:pt x="8978" y="4522"/>
                    <a:pt x="8762" y="4490"/>
                    <a:pt x="8545" y="4490"/>
                  </a:cubicBezTo>
                  <a:cubicBezTo>
                    <a:pt x="7916" y="4490"/>
                    <a:pt x="7287" y="4756"/>
                    <a:pt x="6921" y="5271"/>
                  </a:cubicBezTo>
                  <a:cubicBezTo>
                    <a:pt x="7281" y="3610"/>
                    <a:pt x="6970" y="1637"/>
                    <a:pt x="5606" y="613"/>
                  </a:cubicBezTo>
                  <a:cubicBezTo>
                    <a:pt x="5054" y="203"/>
                    <a:pt x="4367" y="1"/>
                    <a:pt x="3676" y="1"/>
                  </a:cubicBezTo>
                  <a:close/>
                </a:path>
              </a:pathLst>
            </a:custGeom>
            <a:solidFill>
              <a:srgbClr val="FDF7E4">
                <a:alpha val="58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" name="Google Shape;127;p3"/>
          <p:cNvGrpSpPr/>
          <p:nvPr/>
        </p:nvGrpSpPr>
        <p:grpSpPr>
          <a:xfrm>
            <a:off x="-583820" y="-9022"/>
            <a:ext cx="2230984" cy="1010352"/>
            <a:chOff x="3967525" y="3427700"/>
            <a:chExt cx="529950" cy="240000"/>
          </a:xfrm>
        </p:grpSpPr>
        <p:sp>
          <p:nvSpPr>
            <p:cNvPr id="128" name="Google Shape;128;p3"/>
            <p:cNvSpPr/>
            <p:nvPr/>
          </p:nvSpPr>
          <p:spPr>
            <a:xfrm>
              <a:off x="3967525" y="3427700"/>
              <a:ext cx="529950" cy="240000"/>
            </a:xfrm>
            <a:custGeom>
              <a:avLst/>
              <a:gdLst/>
              <a:ahLst/>
              <a:cxnLst/>
              <a:rect l="l" t="t" r="r" b="b"/>
              <a:pathLst>
                <a:path w="21198" h="9600" extrusionOk="0">
                  <a:moveTo>
                    <a:pt x="3966" y="1"/>
                  </a:moveTo>
                  <a:cubicBezTo>
                    <a:pt x="3758" y="1"/>
                    <a:pt x="3549" y="20"/>
                    <a:pt x="3343" y="60"/>
                  </a:cubicBezTo>
                  <a:cubicBezTo>
                    <a:pt x="2353" y="254"/>
                    <a:pt x="1488" y="897"/>
                    <a:pt x="948" y="1742"/>
                  </a:cubicBezTo>
                  <a:cubicBezTo>
                    <a:pt x="401" y="2579"/>
                    <a:pt x="166" y="3596"/>
                    <a:pt x="201" y="4600"/>
                  </a:cubicBezTo>
                  <a:cubicBezTo>
                    <a:pt x="256" y="6157"/>
                    <a:pt x="55" y="7548"/>
                    <a:pt x="0" y="9105"/>
                  </a:cubicBezTo>
                  <a:cubicBezTo>
                    <a:pt x="0" y="9160"/>
                    <a:pt x="0" y="9216"/>
                    <a:pt x="28" y="9257"/>
                  </a:cubicBezTo>
                  <a:cubicBezTo>
                    <a:pt x="62" y="9299"/>
                    <a:pt x="132" y="9305"/>
                    <a:pt x="194" y="9319"/>
                  </a:cubicBezTo>
                  <a:cubicBezTo>
                    <a:pt x="2166" y="9409"/>
                    <a:pt x="4132" y="9478"/>
                    <a:pt x="6104" y="9534"/>
                  </a:cubicBezTo>
                  <a:cubicBezTo>
                    <a:pt x="8284" y="9581"/>
                    <a:pt x="10467" y="9599"/>
                    <a:pt x="12649" y="9599"/>
                  </a:cubicBezTo>
                  <a:cubicBezTo>
                    <a:pt x="13965" y="9599"/>
                    <a:pt x="15280" y="9593"/>
                    <a:pt x="16595" y="9582"/>
                  </a:cubicBezTo>
                  <a:cubicBezTo>
                    <a:pt x="18083" y="9575"/>
                    <a:pt x="19578" y="9548"/>
                    <a:pt x="21052" y="9361"/>
                  </a:cubicBezTo>
                  <a:cubicBezTo>
                    <a:pt x="21066" y="9195"/>
                    <a:pt x="21017" y="9063"/>
                    <a:pt x="21038" y="8918"/>
                  </a:cubicBezTo>
                  <a:cubicBezTo>
                    <a:pt x="21197" y="8025"/>
                    <a:pt x="20990" y="7084"/>
                    <a:pt x="20540" y="6288"/>
                  </a:cubicBezTo>
                  <a:cubicBezTo>
                    <a:pt x="20090" y="5499"/>
                    <a:pt x="19426" y="4842"/>
                    <a:pt x="18664" y="4344"/>
                  </a:cubicBezTo>
                  <a:cubicBezTo>
                    <a:pt x="17675" y="3679"/>
                    <a:pt x="16526" y="3243"/>
                    <a:pt x="15343" y="3195"/>
                  </a:cubicBezTo>
                  <a:cubicBezTo>
                    <a:pt x="15247" y="3190"/>
                    <a:pt x="15151" y="3187"/>
                    <a:pt x="15055" y="3187"/>
                  </a:cubicBezTo>
                  <a:cubicBezTo>
                    <a:pt x="13958" y="3187"/>
                    <a:pt x="12859" y="3516"/>
                    <a:pt x="11993" y="4177"/>
                  </a:cubicBezTo>
                  <a:cubicBezTo>
                    <a:pt x="11592" y="4482"/>
                    <a:pt x="11232" y="4870"/>
                    <a:pt x="11073" y="5347"/>
                  </a:cubicBezTo>
                  <a:cubicBezTo>
                    <a:pt x="10740" y="4835"/>
                    <a:pt x="10152" y="4510"/>
                    <a:pt x="9543" y="4482"/>
                  </a:cubicBezTo>
                  <a:cubicBezTo>
                    <a:pt x="9516" y="4481"/>
                    <a:pt x="9489" y="4480"/>
                    <a:pt x="9462" y="4480"/>
                  </a:cubicBezTo>
                  <a:cubicBezTo>
                    <a:pt x="8886" y="4480"/>
                    <a:pt x="8309" y="4760"/>
                    <a:pt x="7952" y="5222"/>
                  </a:cubicBezTo>
                  <a:cubicBezTo>
                    <a:pt x="8118" y="3894"/>
                    <a:pt x="7785" y="2475"/>
                    <a:pt x="6934" y="1437"/>
                  </a:cubicBezTo>
                  <a:cubicBezTo>
                    <a:pt x="6210" y="561"/>
                    <a:pt x="5092" y="1"/>
                    <a:pt x="3966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3967850" y="3447744"/>
              <a:ext cx="509025" cy="217350"/>
            </a:xfrm>
            <a:custGeom>
              <a:avLst/>
              <a:gdLst/>
              <a:ahLst/>
              <a:cxnLst/>
              <a:rect l="l" t="t" r="r" b="b"/>
              <a:pathLst>
                <a:path w="20361" h="8694" extrusionOk="0">
                  <a:moveTo>
                    <a:pt x="3676" y="1"/>
                  </a:moveTo>
                  <a:cubicBezTo>
                    <a:pt x="2991" y="1"/>
                    <a:pt x="2303" y="200"/>
                    <a:pt x="1738" y="593"/>
                  </a:cubicBezTo>
                  <a:cubicBezTo>
                    <a:pt x="665" y="1333"/>
                    <a:pt x="188" y="2565"/>
                    <a:pt x="181" y="3824"/>
                  </a:cubicBezTo>
                  <a:cubicBezTo>
                    <a:pt x="174" y="5264"/>
                    <a:pt x="42" y="6689"/>
                    <a:pt x="1" y="8122"/>
                  </a:cubicBezTo>
                  <a:cubicBezTo>
                    <a:pt x="1" y="8177"/>
                    <a:pt x="1" y="8226"/>
                    <a:pt x="22" y="8274"/>
                  </a:cubicBezTo>
                  <a:cubicBezTo>
                    <a:pt x="56" y="8316"/>
                    <a:pt x="125" y="8323"/>
                    <a:pt x="188" y="8329"/>
                  </a:cubicBezTo>
                  <a:cubicBezTo>
                    <a:pt x="2160" y="8426"/>
                    <a:pt x="4125" y="8496"/>
                    <a:pt x="6098" y="8551"/>
                  </a:cubicBezTo>
                  <a:cubicBezTo>
                    <a:pt x="8278" y="8598"/>
                    <a:pt x="10461" y="8616"/>
                    <a:pt x="12643" y="8616"/>
                  </a:cubicBezTo>
                  <a:cubicBezTo>
                    <a:pt x="13959" y="8616"/>
                    <a:pt x="15274" y="8610"/>
                    <a:pt x="16589" y="8599"/>
                  </a:cubicBezTo>
                  <a:cubicBezTo>
                    <a:pt x="16599" y="8599"/>
                    <a:pt x="16610" y="8599"/>
                    <a:pt x="16620" y="8599"/>
                  </a:cubicBezTo>
                  <a:cubicBezTo>
                    <a:pt x="17119" y="8599"/>
                    <a:pt x="17883" y="8693"/>
                    <a:pt x="18577" y="8693"/>
                  </a:cubicBezTo>
                  <a:cubicBezTo>
                    <a:pt x="19050" y="8693"/>
                    <a:pt x="19491" y="8649"/>
                    <a:pt x="19793" y="8502"/>
                  </a:cubicBezTo>
                  <a:cubicBezTo>
                    <a:pt x="20077" y="8364"/>
                    <a:pt x="20222" y="8101"/>
                    <a:pt x="20278" y="7797"/>
                  </a:cubicBezTo>
                  <a:cubicBezTo>
                    <a:pt x="20361" y="7354"/>
                    <a:pt x="20257" y="6828"/>
                    <a:pt x="20091" y="6454"/>
                  </a:cubicBezTo>
                  <a:cubicBezTo>
                    <a:pt x="19800" y="5797"/>
                    <a:pt x="19253" y="5278"/>
                    <a:pt x="18651" y="4890"/>
                  </a:cubicBezTo>
                  <a:cubicBezTo>
                    <a:pt x="17889" y="4400"/>
                    <a:pt x="17004" y="4088"/>
                    <a:pt x="16112" y="4088"/>
                  </a:cubicBezTo>
                  <a:cubicBezTo>
                    <a:pt x="16008" y="4088"/>
                    <a:pt x="15904" y="4092"/>
                    <a:pt x="15800" y="4101"/>
                  </a:cubicBezTo>
                  <a:cubicBezTo>
                    <a:pt x="14811" y="4191"/>
                    <a:pt x="13821" y="4745"/>
                    <a:pt x="13357" y="5631"/>
                  </a:cubicBezTo>
                  <a:cubicBezTo>
                    <a:pt x="13295" y="5748"/>
                    <a:pt x="13226" y="5873"/>
                    <a:pt x="13101" y="5921"/>
                  </a:cubicBezTo>
                  <a:cubicBezTo>
                    <a:pt x="13078" y="5927"/>
                    <a:pt x="13056" y="5930"/>
                    <a:pt x="13034" y="5930"/>
                  </a:cubicBezTo>
                  <a:cubicBezTo>
                    <a:pt x="12908" y="5930"/>
                    <a:pt x="12790" y="5839"/>
                    <a:pt x="12672" y="5762"/>
                  </a:cubicBezTo>
                  <a:cubicBezTo>
                    <a:pt x="12492" y="5649"/>
                    <a:pt x="12285" y="5597"/>
                    <a:pt x="12077" y="5597"/>
                  </a:cubicBezTo>
                  <a:cubicBezTo>
                    <a:pt x="11621" y="5597"/>
                    <a:pt x="11160" y="5849"/>
                    <a:pt x="10970" y="6267"/>
                  </a:cubicBezTo>
                  <a:cubicBezTo>
                    <a:pt x="10624" y="5506"/>
                    <a:pt x="9987" y="4835"/>
                    <a:pt x="9184" y="4586"/>
                  </a:cubicBezTo>
                  <a:cubicBezTo>
                    <a:pt x="8978" y="4522"/>
                    <a:pt x="8762" y="4490"/>
                    <a:pt x="8545" y="4490"/>
                  </a:cubicBezTo>
                  <a:cubicBezTo>
                    <a:pt x="7916" y="4490"/>
                    <a:pt x="7287" y="4756"/>
                    <a:pt x="6921" y="5271"/>
                  </a:cubicBezTo>
                  <a:cubicBezTo>
                    <a:pt x="7281" y="3610"/>
                    <a:pt x="6970" y="1637"/>
                    <a:pt x="5606" y="613"/>
                  </a:cubicBezTo>
                  <a:cubicBezTo>
                    <a:pt x="5054" y="203"/>
                    <a:pt x="4367" y="1"/>
                    <a:pt x="3676" y="1"/>
                  </a:cubicBezTo>
                  <a:close/>
                </a:path>
              </a:pathLst>
            </a:custGeom>
            <a:solidFill>
              <a:srgbClr val="FDF7E4">
                <a:alpha val="58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"/>
          <p:cNvSpPr txBox="1">
            <a:spLocks noGrp="1"/>
          </p:cNvSpPr>
          <p:nvPr>
            <p:ph type="title"/>
          </p:nvPr>
        </p:nvSpPr>
        <p:spPr>
          <a:xfrm>
            <a:off x="2473400" y="368825"/>
            <a:ext cx="41973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4"/>
          <p:cNvSpPr txBox="1">
            <a:spLocks noGrp="1"/>
          </p:cNvSpPr>
          <p:nvPr>
            <p:ph type="body" idx="1"/>
          </p:nvPr>
        </p:nvSpPr>
        <p:spPr>
          <a:xfrm>
            <a:off x="754700" y="1268225"/>
            <a:ext cx="7627500" cy="3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AutoNum type="arabicPeriod"/>
              <a:defRPr sz="12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133" name="Google Shape;133;p4"/>
          <p:cNvGrpSpPr/>
          <p:nvPr/>
        </p:nvGrpSpPr>
        <p:grpSpPr>
          <a:xfrm flipH="1">
            <a:off x="-1513409" y="126831"/>
            <a:ext cx="2060398" cy="712996"/>
            <a:chOff x="6438300" y="4207200"/>
            <a:chExt cx="2705710" cy="936305"/>
          </a:xfrm>
        </p:grpSpPr>
        <p:sp>
          <p:nvSpPr>
            <p:cNvPr id="134" name="Google Shape;134;p4"/>
            <p:cNvSpPr/>
            <p:nvPr/>
          </p:nvSpPr>
          <p:spPr>
            <a:xfrm>
              <a:off x="6438300" y="4207200"/>
              <a:ext cx="2705710" cy="935536"/>
            </a:xfrm>
            <a:custGeom>
              <a:avLst/>
              <a:gdLst/>
              <a:ahLst/>
              <a:cxnLst/>
              <a:rect l="l" t="t" r="r" b="b"/>
              <a:pathLst>
                <a:path w="28077" h="9708" extrusionOk="0">
                  <a:moveTo>
                    <a:pt x="22295" y="1"/>
                  </a:moveTo>
                  <a:cubicBezTo>
                    <a:pt x="19988" y="1"/>
                    <a:pt x="17737" y="1729"/>
                    <a:pt x="17336" y="4002"/>
                  </a:cubicBezTo>
                  <a:cubicBezTo>
                    <a:pt x="17227" y="3971"/>
                    <a:pt x="17114" y="3956"/>
                    <a:pt x="17002" y="3956"/>
                  </a:cubicBezTo>
                  <a:cubicBezTo>
                    <a:pt x="16379" y="3956"/>
                    <a:pt x="15762" y="4418"/>
                    <a:pt x="15627" y="5034"/>
                  </a:cubicBezTo>
                  <a:cubicBezTo>
                    <a:pt x="15502" y="3082"/>
                    <a:pt x="14444" y="1449"/>
                    <a:pt x="12596" y="784"/>
                  </a:cubicBezTo>
                  <a:cubicBezTo>
                    <a:pt x="11798" y="498"/>
                    <a:pt x="10946" y="335"/>
                    <a:pt x="10097" y="335"/>
                  </a:cubicBezTo>
                  <a:cubicBezTo>
                    <a:pt x="9613" y="335"/>
                    <a:pt x="9130" y="388"/>
                    <a:pt x="8658" y="501"/>
                  </a:cubicBezTo>
                  <a:cubicBezTo>
                    <a:pt x="6072" y="1123"/>
                    <a:pt x="3914" y="3839"/>
                    <a:pt x="4684" y="6529"/>
                  </a:cubicBezTo>
                  <a:lnTo>
                    <a:pt x="4684" y="6529"/>
                  </a:lnTo>
                  <a:cubicBezTo>
                    <a:pt x="4514" y="5942"/>
                    <a:pt x="3926" y="5731"/>
                    <a:pt x="3263" y="5731"/>
                  </a:cubicBezTo>
                  <a:cubicBezTo>
                    <a:pt x="2420" y="5731"/>
                    <a:pt x="1456" y="6073"/>
                    <a:pt x="1080" y="6418"/>
                  </a:cubicBezTo>
                  <a:cubicBezTo>
                    <a:pt x="285" y="7130"/>
                    <a:pt x="1" y="8369"/>
                    <a:pt x="402" y="9366"/>
                  </a:cubicBezTo>
                  <a:cubicBezTo>
                    <a:pt x="5419" y="9546"/>
                    <a:pt x="10451" y="9636"/>
                    <a:pt x="15475" y="9636"/>
                  </a:cubicBezTo>
                  <a:cubicBezTo>
                    <a:pt x="17987" y="9636"/>
                    <a:pt x="20499" y="9608"/>
                    <a:pt x="23011" y="9566"/>
                  </a:cubicBezTo>
                  <a:cubicBezTo>
                    <a:pt x="23022" y="9566"/>
                    <a:pt x="23034" y="9566"/>
                    <a:pt x="23046" y="9566"/>
                  </a:cubicBezTo>
                  <a:cubicBezTo>
                    <a:pt x="23523" y="9566"/>
                    <a:pt x="24530" y="9707"/>
                    <a:pt x="25465" y="9707"/>
                  </a:cubicBezTo>
                  <a:cubicBezTo>
                    <a:pt x="26303" y="9707"/>
                    <a:pt x="27084" y="9594"/>
                    <a:pt x="27378" y="9165"/>
                  </a:cubicBezTo>
                  <a:cubicBezTo>
                    <a:pt x="27433" y="9089"/>
                    <a:pt x="27475" y="8999"/>
                    <a:pt x="27489" y="8895"/>
                  </a:cubicBezTo>
                  <a:cubicBezTo>
                    <a:pt x="27558" y="8515"/>
                    <a:pt x="27350" y="8099"/>
                    <a:pt x="27018" y="7926"/>
                  </a:cubicBezTo>
                  <a:cubicBezTo>
                    <a:pt x="28001" y="6971"/>
                    <a:pt x="28077" y="5380"/>
                    <a:pt x="27655" y="4072"/>
                  </a:cubicBezTo>
                  <a:cubicBezTo>
                    <a:pt x="26928" y="1829"/>
                    <a:pt x="24783" y="72"/>
                    <a:pt x="22430" y="2"/>
                  </a:cubicBezTo>
                  <a:cubicBezTo>
                    <a:pt x="22385" y="1"/>
                    <a:pt x="22340" y="1"/>
                    <a:pt x="22295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6719114" y="4429904"/>
              <a:ext cx="2397623" cy="713601"/>
            </a:xfrm>
            <a:custGeom>
              <a:avLst/>
              <a:gdLst/>
              <a:ahLst/>
              <a:cxnLst/>
              <a:rect l="l" t="t" r="r" b="b"/>
              <a:pathLst>
                <a:path w="24880" h="7405" extrusionOk="0">
                  <a:moveTo>
                    <a:pt x="19753" y="1"/>
                  </a:moveTo>
                  <a:cubicBezTo>
                    <a:pt x="19089" y="1"/>
                    <a:pt x="18427" y="124"/>
                    <a:pt x="17813" y="377"/>
                  </a:cubicBezTo>
                  <a:cubicBezTo>
                    <a:pt x="16028" y="1110"/>
                    <a:pt x="14761" y="2930"/>
                    <a:pt x="14658" y="4854"/>
                  </a:cubicBezTo>
                  <a:cubicBezTo>
                    <a:pt x="14242" y="4778"/>
                    <a:pt x="13823" y="4702"/>
                    <a:pt x="13406" y="4702"/>
                  </a:cubicBezTo>
                  <a:cubicBezTo>
                    <a:pt x="13253" y="4702"/>
                    <a:pt x="13100" y="4712"/>
                    <a:pt x="12948" y="4736"/>
                  </a:cubicBezTo>
                  <a:cubicBezTo>
                    <a:pt x="12388" y="4819"/>
                    <a:pt x="11820" y="5117"/>
                    <a:pt x="11564" y="5636"/>
                  </a:cubicBezTo>
                  <a:cubicBezTo>
                    <a:pt x="10824" y="4743"/>
                    <a:pt x="10000" y="3906"/>
                    <a:pt x="8997" y="3318"/>
                  </a:cubicBezTo>
                  <a:cubicBezTo>
                    <a:pt x="8110" y="2791"/>
                    <a:pt x="7082" y="2503"/>
                    <a:pt x="6081" y="2503"/>
                  </a:cubicBezTo>
                  <a:cubicBezTo>
                    <a:pt x="4545" y="2503"/>
                    <a:pt x="3073" y="3182"/>
                    <a:pt x="2277" y="4716"/>
                  </a:cubicBezTo>
                  <a:cubicBezTo>
                    <a:pt x="2215" y="4707"/>
                    <a:pt x="2152" y="4703"/>
                    <a:pt x="2089" y="4703"/>
                  </a:cubicBezTo>
                  <a:cubicBezTo>
                    <a:pt x="1631" y="4703"/>
                    <a:pt x="1173" y="4919"/>
                    <a:pt x="845" y="5242"/>
                  </a:cubicBezTo>
                  <a:cubicBezTo>
                    <a:pt x="478" y="5608"/>
                    <a:pt x="236" y="6100"/>
                    <a:pt x="69" y="6591"/>
                  </a:cubicBezTo>
                  <a:cubicBezTo>
                    <a:pt x="35" y="6695"/>
                    <a:pt x="0" y="6819"/>
                    <a:pt x="49" y="6923"/>
                  </a:cubicBezTo>
                  <a:cubicBezTo>
                    <a:pt x="118" y="7041"/>
                    <a:pt x="277" y="7069"/>
                    <a:pt x="409" y="7089"/>
                  </a:cubicBezTo>
                  <a:cubicBezTo>
                    <a:pt x="2263" y="7297"/>
                    <a:pt x="4083" y="7255"/>
                    <a:pt x="5945" y="7283"/>
                  </a:cubicBezTo>
                  <a:cubicBezTo>
                    <a:pt x="8139" y="7318"/>
                    <a:pt x="10339" y="7338"/>
                    <a:pt x="12526" y="7338"/>
                  </a:cubicBezTo>
                  <a:cubicBezTo>
                    <a:pt x="15031" y="7338"/>
                    <a:pt x="17550" y="7311"/>
                    <a:pt x="20062" y="7269"/>
                  </a:cubicBezTo>
                  <a:cubicBezTo>
                    <a:pt x="20070" y="7269"/>
                    <a:pt x="20078" y="7269"/>
                    <a:pt x="20087" y="7269"/>
                  </a:cubicBezTo>
                  <a:cubicBezTo>
                    <a:pt x="20426" y="7269"/>
                    <a:pt x="21543" y="7404"/>
                    <a:pt x="22549" y="7404"/>
                  </a:cubicBezTo>
                  <a:cubicBezTo>
                    <a:pt x="23475" y="7404"/>
                    <a:pt x="24307" y="7289"/>
                    <a:pt x="24346" y="6847"/>
                  </a:cubicBezTo>
                  <a:cubicBezTo>
                    <a:pt x="24346" y="6813"/>
                    <a:pt x="24346" y="6778"/>
                    <a:pt x="24332" y="6736"/>
                  </a:cubicBezTo>
                  <a:cubicBezTo>
                    <a:pt x="24312" y="6598"/>
                    <a:pt x="24215" y="6480"/>
                    <a:pt x="24159" y="6356"/>
                  </a:cubicBezTo>
                  <a:cubicBezTo>
                    <a:pt x="23979" y="5906"/>
                    <a:pt x="24277" y="5408"/>
                    <a:pt x="24429" y="4951"/>
                  </a:cubicBezTo>
                  <a:cubicBezTo>
                    <a:pt x="24879" y="3664"/>
                    <a:pt x="24242" y="2190"/>
                    <a:pt x="23218" y="1283"/>
                  </a:cubicBezTo>
                  <a:cubicBezTo>
                    <a:pt x="22280" y="444"/>
                    <a:pt x="21014" y="1"/>
                    <a:pt x="19753" y="1"/>
                  </a:cubicBezTo>
                  <a:close/>
                </a:path>
              </a:pathLst>
            </a:custGeom>
            <a:solidFill>
              <a:srgbClr val="FDF7E4">
                <a:alpha val="58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" name="Google Shape;136;p4"/>
          <p:cNvSpPr/>
          <p:nvPr/>
        </p:nvSpPr>
        <p:spPr>
          <a:xfrm>
            <a:off x="724450" y="403625"/>
            <a:ext cx="7695300" cy="648300"/>
          </a:xfrm>
          <a:prstGeom prst="roundRect">
            <a:avLst>
              <a:gd name="adj" fmla="val 23245"/>
            </a:avLst>
          </a:prstGeom>
          <a:solidFill>
            <a:srgbClr val="FDF7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7" name="Google Shape;137;p4"/>
          <p:cNvGrpSpPr/>
          <p:nvPr/>
        </p:nvGrpSpPr>
        <p:grpSpPr>
          <a:xfrm>
            <a:off x="990800" y="-5241"/>
            <a:ext cx="325182" cy="807739"/>
            <a:chOff x="2760125" y="-5241"/>
            <a:chExt cx="325182" cy="807739"/>
          </a:xfrm>
        </p:grpSpPr>
        <p:sp>
          <p:nvSpPr>
            <p:cNvPr id="138" name="Google Shape;138;p4"/>
            <p:cNvSpPr/>
            <p:nvPr/>
          </p:nvSpPr>
          <p:spPr>
            <a:xfrm>
              <a:off x="2760125" y="636899"/>
              <a:ext cx="165600" cy="165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 rot="-10210584">
              <a:off x="2977713" y="958"/>
              <a:ext cx="90525" cy="207863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 rot="-10210584">
              <a:off x="2884946" y="297344"/>
              <a:ext cx="59776" cy="147595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 rot="-10210584">
              <a:off x="2812518" y="564429"/>
              <a:ext cx="47722" cy="189414"/>
            </a:xfrm>
            <a:custGeom>
              <a:avLst/>
              <a:gdLst/>
              <a:ahLst/>
              <a:cxnLst/>
              <a:rect l="l" t="t" r="r" b="b"/>
              <a:pathLst>
                <a:path w="194" h="770" extrusionOk="0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" name="Google Shape;142;p4"/>
          <p:cNvGrpSpPr/>
          <p:nvPr/>
        </p:nvGrpSpPr>
        <p:grpSpPr>
          <a:xfrm>
            <a:off x="7730878" y="-44053"/>
            <a:ext cx="346122" cy="846577"/>
            <a:chOff x="6037753" y="-44053"/>
            <a:chExt cx="346122" cy="846577"/>
          </a:xfrm>
        </p:grpSpPr>
        <p:sp>
          <p:nvSpPr>
            <p:cNvPr id="143" name="Google Shape;143;p4"/>
            <p:cNvSpPr/>
            <p:nvPr/>
          </p:nvSpPr>
          <p:spPr>
            <a:xfrm>
              <a:off x="6218275" y="636924"/>
              <a:ext cx="165600" cy="165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 rot="10210584" flipH="1">
              <a:off x="6054822" y="-37854"/>
              <a:ext cx="90525" cy="207863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10584" flipH="1">
              <a:off x="6178339" y="258532"/>
              <a:ext cx="59776" cy="147595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10584" flipH="1">
              <a:off x="6262820" y="525617"/>
              <a:ext cx="47722" cy="189414"/>
            </a:xfrm>
            <a:custGeom>
              <a:avLst/>
              <a:gdLst/>
              <a:ahLst/>
              <a:cxnLst/>
              <a:rect l="l" t="t" r="r" b="b"/>
              <a:pathLst>
                <a:path w="194" h="770" extrusionOk="0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" name="Google Shape;147;p4"/>
          <p:cNvSpPr/>
          <p:nvPr/>
        </p:nvSpPr>
        <p:spPr>
          <a:xfrm rot="8291990" flipH="1">
            <a:off x="25509" y="3168599"/>
            <a:ext cx="129941" cy="117312"/>
          </a:xfrm>
          <a:custGeom>
            <a:avLst/>
            <a:gdLst/>
            <a:ahLst/>
            <a:cxnLst/>
            <a:rect l="l" t="t" r="r" b="b"/>
            <a:pathLst>
              <a:path w="638" h="576" extrusionOk="0">
                <a:moveTo>
                  <a:pt x="544" y="1"/>
                </a:moveTo>
                <a:cubicBezTo>
                  <a:pt x="523" y="1"/>
                  <a:pt x="503" y="9"/>
                  <a:pt x="485" y="27"/>
                </a:cubicBezTo>
                <a:cubicBezTo>
                  <a:pt x="340" y="165"/>
                  <a:pt x="188" y="296"/>
                  <a:pt x="35" y="421"/>
                </a:cubicBezTo>
                <a:cubicBezTo>
                  <a:pt x="8" y="442"/>
                  <a:pt x="1" y="469"/>
                  <a:pt x="1" y="490"/>
                </a:cubicBezTo>
                <a:cubicBezTo>
                  <a:pt x="1" y="518"/>
                  <a:pt x="8" y="539"/>
                  <a:pt x="35" y="546"/>
                </a:cubicBezTo>
                <a:cubicBezTo>
                  <a:pt x="51" y="565"/>
                  <a:pt x="74" y="575"/>
                  <a:pt x="98" y="575"/>
                </a:cubicBezTo>
                <a:cubicBezTo>
                  <a:pt x="118" y="575"/>
                  <a:pt x="137" y="568"/>
                  <a:pt x="153" y="552"/>
                </a:cubicBezTo>
                <a:cubicBezTo>
                  <a:pt x="305" y="421"/>
                  <a:pt x="458" y="283"/>
                  <a:pt x="603" y="144"/>
                </a:cubicBezTo>
                <a:cubicBezTo>
                  <a:pt x="637" y="110"/>
                  <a:pt x="637" y="61"/>
                  <a:pt x="603" y="27"/>
                </a:cubicBezTo>
                <a:cubicBezTo>
                  <a:pt x="586" y="9"/>
                  <a:pt x="565" y="1"/>
                  <a:pt x="544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4"/>
          <p:cNvSpPr/>
          <p:nvPr/>
        </p:nvSpPr>
        <p:spPr>
          <a:xfrm rot="8291990" flipH="1">
            <a:off x="288090" y="3190539"/>
            <a:ext cx="97354" cy="101834"/>
          </a:xfrm>
          <a:custGeom>
            <a:avLst/>
            <a:gdLst/>
            <a:ahLst/>
            <a:cxnLst/>
            <a:rect l="l" t="t" r="r" b="b"/>
            <a:pathLst>
              <a:path w="478" h="500" extrusionOk="0">
                <a:moveTo>
                  <a:pt x="376" y="0"/>
                </a:moveTo>
                <a:cubicBezTo>
                  <a:pt x="354" y="0"/>
                  <a:pt x="331" y="11"/>
                  <a:pt x="311" y="30"/>
                </a:cubicBezTo>
                <a:cubicBezTo>
                  <a:pt x="215" y="134"/>
                  <a:pt x="118" y="244"/>
                  <a:pt x="28" y="355"/>
                </a:cubicBezTo>
                <a:cubicBezTo>
                  <a:pt x="7" y="369"/>
                  <a:pt x="0" y="397"/>
                  <a:pt x="0" y="411"/>
                </a:cubicBezTo>
                <a:cubicBezTo>
                  <a:pt x="0" y="438"/>
                  <a:pt x="7" y="459"/>
                  <a:pt x="35" y="480"/>
                </a:cubicBezTo>
                <a:cubicBezTo>
                  <a:pt x="51" y="493"/>
                  <a:pt x="70" y="500"/>
                  <a:pt x="90" y="500"/>
                </a:cubicBezTo>
                <a:cubicBezTo>
                  <a:pt x="112" y="500"/>
                  <a:pt x="134" y="491"/>
                  <a:pt x="152" y="473"/>
                </a:cubicBezTo>
                <a:cubicBezTo>
                  <a:pt x="249" y="369"/>
                  <a:pt x="346" y="258"/>
                  <a:pt x="443" y="141"/>
                </a:cubicBezTo>
                <a:cubicBezTo>
                  <a:pt x="478" y="106"/>
                  <a:pt x="464" y="58"/>
                  <a:pt x="429" y="23"/>
                </a:cubicBezTo>
                <a:cubicBezTo>
                  <a:pt x="414" y="7"/>
                  <a:pt x="395" y="0"/>
                  <a:pt x="376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4"/>
          <p:cNvSpPr/>
          <p:nvPr/>
        </p:nvSpPr>
        <p:spPr>
          <a:xfrm rot="8291990" flipH="1">
            <a:off x="510784" y="3210265"/>
            <a:ext cx="118535" cy="150918"/>
          </a:xfrm>
          <a:custGeom>
            <a:avLst/>
            <a:gdLst/>
            <a:ahLst/>
            <a:cxnLst/>
            <a:rect l="l" t="t" r="r" b="b"/>
            <a:pathLst>
              <a:path w="582" h="741" extrusionOk="0">
                <a:moveTo>
                  <a:pt x="473" y="0"/>
                </a:moveTo>
                <a:cubicBezTo>
                  <a:pt x="446" y="0"/>
                  <a:pt x="421" y="13"/>
                  <a:pt x="409" y="38"/>
                </a:cubicBezTo>
                <a:cubicBezTo>
                  <a:pt x="284" y="232"/>
                  <a:pt x="153" y="418"/>
                  <a:pt x="14" y="605"/>
                </a:cubicBezTo>
                <a:cubicBezTo>
                  <a:pt x="7" y="619"/>
                  <a:pt x="1" y="640"/>
                  <a:pt x="1" y="654"/>
                </a:cubicBezTo>
                <a:cubicBezTo>
                  <a:pt x="1" y="688"/>
                  <a:pt x="14" y="716"/>
                  <a:pt x="35" y="723"/>
                </a:cubicBezTo>
                <a:cubicBezTo>
                  <a:pt x="50" y="735"/>
                  <a:pt x="69" y="740"/>
                  <a:pt x="88" y="740"/>
                </a:cubicBezTo>
                <a:cubicBezTo>
                  <a:pt x="114" y="740"/>
                  <a:pt x="141" y="729"/>
                  <a:pt x="153" y="709"/>
                </a:cubicBezTo>
                <a:cubicBezTo>
                  <a:pt x="291" y="522"/>
                  <a:pt x="423" y="335"/>
                  <a:pt x="554" y="135"/>
                </a:cubicBezTo>
                <a:cubicBezTo>
                  <a:pt x="582" y="93"/>
                  <a:pt x="568" y="38"/>
                  <a:pt x="526" y="17"/>
                </a:cubicBezTo>
                <a:cubicBezTo>
                  <a:pt x="510" y="6"/>
                  <a:pt x="491" y="0"/>
                  <a:pt x="473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4"/>
          <p:cNvSpPr/>
          <p:nvPr/>
        </p:nvSpPr>
        <p:spPr>
          <a:xfrm rot="8291990" flipH="1">
            <a:off x="2226149" y="5012857"/>
            <a:ext cx="67822" cy="118534"/>
          </a:xfrm>
          <a:custGeom>
            <a:avLst/>
            <a:gdLst/>
            <a:ahLst/>
            <a:cxnLst/>
            <a:rect l="l" t="t" r="r" b="b"/>
            <a:pathLst>
              <a:path w="333" h="582" extrusionOk="0">
                <a:moveTo>
                  <a:pt x="93" y="0"/>
                </a:moveTo>
                <a:cubicBezTo>
                  <a:pt x="83" y="0"/>
                  <a:pt x="72" y="2"/>
                  <a:pt x="62" y="7"/>
                </a:cubicBezTo>
                <a:cubicBezTo>
                  <a:pt x="28" y="14"/>
                  <a:pt x="0" y="49"/>
                  <a:pt x="0" y="83"/>
                </a:cubicBezTo>
                <a:cubicBezTo>
                  <a:pt x="0" y="90"/>
                  <a:pt x="0" y="104"/>
                  <a:pt x="14" y="118"/>
                </a:cubicBezTo>
                <a:cubicBezTo>
                  <a:pt x="56" y="249"/>
                  <a:pt x="104" y="388"/>
                  <a:pt x="152" y="526"/>
                </a:cubicBezTo>
                <a:cubicBezTo>
                  <a:pt x="163" y="558"/>
                  <a:pt x="198" y="582"/>
                  <a:pt x="232" y="582"/>
                </a:cubicBezTo>
                <a:cubicBezTo>
                  <a:pt x="243" y="582"/>
                  <a:pt x="253" y="580"/>
                  <a:pt x="263" y="575"/>
                </a:cubicBezTo>
                <a:cubicBezTo>
                  <a:pt x="305" y="561"/>
                  <a:pt x="332" y="505"/>
                  <a:pt x="312" y="464"/>
                </a:cubicBezTo>
                <a:cubicBezTo>
                  <a:pt x="270" y="332"/>
                  <a:pt x="222" y="194"/>
                  <a:pt x="173" y="56"/>
                </a:cubicBezTo>
                <a:cubicBezTo>
                  <a:pt x="163" y="24"/>
                  <a:pt x="128" y="0"/>
                  <a:pt x="93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4"/>
          <p:cNvSpPr/>
          <p:nvPr/>
        </p:nvSpPr>
        <p:spPr>
          <a:xfrm rot="8291990" flipH="1">
            <a:off x="732349" y="3275517"/>
            <a:ext cx="97354" cy="143382"/>
          </a:xfrm>
          <a:custGeom>
            <a:avLst/>
            <a:gdLst/>
            <a:ahLst/>
            <a:cxnLst/>
            <a:rect l="l" t="t" r="r" b="b"/>
            <a:pathLst>
              <a:path w="478" h="704" extrusionOk="0">
                <a:moveTo>
                  <a:pt x="375" y="0"/>
                </a:moveTo>
                <a:cubicBezTo>
                  <a:pt x="347" y="0"/>
                  <a:pt x="318" y="17"/>
                  <a:pt x="305" y="49"/>
                </a:cubicBezTo>
                <a:cubicBezTo>
                  <a:pt x="208" y="229"/>
                  <a:pt x="111" y="402"/>
                  <a:pt x="7" y="575"/>
                </a:cubicBezTo>
                <a:cubicBezTo>
                  <a:pt x="0" y="589"/>
                  <a:pt x="0" y="603"/>
                  <a:pt x="0" y="617"/>
                </a:cubicBezTo>
                <a:cubicBezTo>
                  <a:pt x="0" y="651"/>
                  <a:pt x="14" y="679"/>
                  <a:pt x="35" y="693"/>
                </a:cubicBezTo>
                <a:cubicBezTo>
                  <a:pt x="49" y="700"/>
                  <a:pt x="65" y="704"/>
                  <a:pt x="81" y="704"/>
                </a:cubicBezTo>
                <a:cubicBezTo>
                  <a:pt x="111" y="704"/>
                  <a:pt x="139" y="690"/>
                  <a:pt x="153" y="658"/>
                </a:cubicBezTo>
                <a:cubicBezTo>
                  <a:pt x="256" y="485"/>
                  <a:pt x="353" y="305"/>
                  <a:pt x="450" y="125"/>
                </a:cubicBezTo>
                <a:cubicBezTo>
                  <a:pt x="478" y="91"/>
                  <a:pt x="457" y="35"/>
                  <a:pt x="416" y="14"/>
                </a:cubicBezTo>
                <a:cubicBezTo>
                  <a:pt x="404" y="5"/>
                  <a:pt x="389" y="0"/>
                  <a:pt x="375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4"/>
          <p:cNvSpPr/>
          <p:nvPr/>
        </p:nvSpPr>
        <p:spPr>
          <a:xfrm rot="8291990" flipH="1">
            <a:off x="2124558" y="4768523"/>
            <a:ext cx="79227" cy="151936"/>
          </a:xfrm>
          <a:custGeom>
            <a:avLst/>
            <a:gdLst/>
            <a:ahLst/>
            <a:cxnLst/>
            <a:rect l="l" t="t" r="r" b="b"/>
            <a:pathLst>
              <a:path w="389" h="746" extrusionOk="0">
                <a:moveTo>
                  <a:pt x="93" y="1"/>
                </a:moveTo>
                <a:cubicBezTo>
                  <a:pt x="83" y="1"/>
                  <a:pt x="73" y="3"/>
                  <a:pt x="63" y="8"/>
                </a:cubicBezTo>
                <a:cubicBezTo>
                  <a:pt x="29" y="15"/>
                  <a:pt x="1" y="49"/>
                  <a:pt x="1" y="84"/>
                </a:cubicBezTo>
                <a:cubicBezTo>
                  <a:pt x="1" y="91"/>
                  <a:pt x="1" y="98"/>
                  <a:pt x="8" y="119"/>
                </a:cubicBezTo>
                <a:cubicBezTo>
                  <a:pt x="77" y="305"/>
                  <a:pt x="146" y="499"/>
                  <a:pt x="209" y="686"/>
                </a:cubicBezTo>
                <a:cubicBezTo>
                  <a:pt x="220" y="725"/>
                  <a:pt x="257" y="746"/>
                  <a:pt x="293" y="746"/>
                </a:cubicBezTo>
                <a:cubicBezTo>
                  <a:pt x="302" y="746"/>
                  <a:pt x="311" y="744"/>
                  <a:pt x="319" y="741"/>
                </a:cubicBezTo>
                <a:cubicBezTo>
                  <a:pt x="361" y="721"/>
                  <a:pt x="388" y="672"/>
                  <a:pt x="375" y="631"/>
                </a:cubicBezTo>
                <a:cubicBezTo>
                  <a:pt x="305" y="437"/>
                  <a:pt x="243" y="250"/>
                  <a:pt x="174" y="56"/>
                </a:cubicBezTo>
                <a:cubicBezTo>
                  <a:pt x="158" y="25"/>
                  <a:pt x="126" y="1"/>
                  <a:pt x="93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4"/>
          <p:cNvSpPr/>
          <p:nvPr/>
        </p:nvSpPr>
        <p:spPr>
          <a:xfrm rot="8291990" flipH="1">
            <a:off x="2035182" y="4559382"/>
            <a:ext cx="81875" cy="170062"/>
          </a:xfrm>
          <a:custGeom>
            <a:avLst/>
            <a:gdLst/>
            <a:ahLst/>
            <a:cxnLst/>
            <a:rect l="l" t="t" r="r" b="b"/>
            <a:pathLst>
              <a:path w="402" h="835" extrusionOk="0">
                <a:moveTo>
                  <a:pt x="93" y="1"/>
                </a:moveTo>
                <a:cubicBezTo>
                  <a:pt x="83" y="1"/>
                  <a:pt x="72" y="3"/>
                  <a:pt x="62" y="8"/>
                </a:cubicBezTo>
                <a:cubicBezTo>
                  <a:pt x="28" y="22"/>
                  <a:pt x="0" y="56"/>
                  <a:pt x="0" y="91"/>
                </a:cubicBezTo>
                <a:lnTo>
                  <a:pt x="0" y="111"/>
                </a:lnTo>
                <a:cubicBezTo>
                  <a:pt x="83" y="347"/>
                  <a:pt x="152" y="561"/>
                  <a:pt x="208" y="769"/>
                </a:cubicBezTo>
                <a:cubicBezTo>
                  <a:pt x="225" y="809"/>
                  <a:pt x="261" y="835"/>
                  <a:pt x="300" y="835"/>
                </a:cubicBezTo>
                <a:cubicBezTo>
                  <a:pt x="309" y="835"/>
                  <a:pt x="317" y="834"/>
                  <a:pt x="325" y="831"/>
                </a:cubicBezTo>
                <a:cubicBezTo>
                  <a:pt x="374" y="810"/>
                  <a:pt x="402" y="762"/>
                  <a:pt x="381" y="714"/>
                </a:cubicBezTo>
                <a:cubicBezTo>
                  <a:pt x="325" y="520"/>
                  <a:pt x="256" y="298"/>
                  <a:pt x="173" y="56"/>
                </a:cubicBezTo>
                <a:cubicBezTo>
                  <a:pt x="163" y="24"/>
                  <a:pt x="128" y="1"/>
                  <a:pt x="93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4"/>
          <p:cNvSpPr/>
          <p:nvPr/>
        </p:nvSpPr>
        <p:spPr>
          <a:xfrm rot="8291990" flipH="1">
            <a:off x="972468" y="3382157"/>
            <a:ext cx="72099" cy="117516"/>
          </a:xfrm>
          <a:custGeom>
            <a:avLst/>
            <a:gdLst/>
            <a:ahLst/>
            <a:cxnLst/>
            <a:rect l="l" t="t" r="r" b="b"/>
            <a:pathLst>
              <a:path w="354" h="577" extrusionOk="0">
                <a:moveTo>
                  <a:pt x="254" y="0"/>
                </a:moveTo>
                <a:cubicBezTo>
                  <a:pt x="219" y="0"/>
                  <a:pt x="184" y="24"/>
                  <a:pt x="174" y="56"/>
                </a:cubicBezTo>
                <a:cubicBezTo>
                  <a:pt x="118" y="194"/>
                  <a:pt x="70" y="326"/>
                  <a:pt x="7" y="457"/>
                </a:cubicBezTo>
                <a:cubicBezTo>
                  <a:pt x="1" y="464"/>
                  <a:pt x="1" y="485"/>
                  <a:pt x="1" y="492"/>
                </a:cubicBezTo>
                <a:cubicBezTo>
                  <a:pt x="1" y="519"/>
                  <a:pt x="28" y="554"/>
                  <a:pt x="63" y="568"/>
                </a:cubicBezTo>
                <a:cubicBezTo>
                  <a:pt x="74" y="573"/>
                  <a:pt x="86" y="576"/>
                  <a:pt x="97" y="576"/>
                </a:cubicBezTo>
                <a:cubicBezTo>
                  <a:pt x="128" y="576"/>
                  <a:pt x="158" y="557"/>
                  <a:pt x="174" y="526"/>
                </a:cubicBezTo>
                <a:cubicBezTo>
                  <a:pt x="236" y="388"/>
                  <a:pt x="284" y="256"/>
                  <a:pt x="340" y="118"/>
                </a:cubicBezTo>
                <a:cubicBezTo>
                  <a:pt x="354" y="77"/>
                  <a:pt x="326" y="21"/>
                  <a:pt x="284" y="7"/>
                </a:cubicBezTo>
                <a:cubicBezTo>
                  <a:pt x="275" y="2"/>
                  <a:pt x="264" y="0"/>
                  <a:pt x="25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4"/>
          <p:cNvSpPr/>
          <p:nvPr/>
        </p:nvSpPr>
        <p:spPr>
          <a:xfrm rot="8291990" flipH="1">
            <a:off x="1945788" y="4368104"/>
            <a:ext cx="58046" cy="120978"/>
          </a:xfrm>
          <a:custGeom>
            <a:avLst/>
            <a:gdLst/>
            <a:ahLst/>
            <a:cxnLst/>
            <a:rect l="l" t="t" r="r" b="b"/>
            <a:pathLst>
              <a:path w="285" h="594" extrusionOk="0">
                <a:moveTo>
                  <a:pt x="82" y="1"/>
                </a:moveTo>
                <a:cubicBezTo>
                  <a:pt x="73" y="1"/>
                  <a:pt x="65" y="2"/>
                  <a:pt x="56" y="4"/>
                </a:cubicBezTo>
                <a:cubicBezTo>
                  <a:pt x="21" y="18"/>
                  <a:pt x="1" y="53"/>
                  <a:pt x="1" y="87"/>
                </a:cubicBezTo>
                <a:lnTo>
                  <a:pt x="1" y="115"/>
                </a:lnTo>
                <a:cubicBezTo>
                  <a:pt x="42" y="254"/>
                  <a:pt x="77" y="392"/>
                  <a:pt x="111" y="530"/>
                </a:cubicBezTo>
                <a:cubicBezTo>
                  <a:pt x="118" y="568"/>
                  <a:pt x="163" y="594"/>
                  <a:pt x="202" y="594"/>
                </a:cubicBezTo>
                <a:cubicBezTo>
                  <a:pt x="206" y="594"/>
                  <a:pt x="211" y="593"/>
                  <a:pt x="215" y="593"/>
                </a:cubicBezTo>
                <a:cubicBezTo>
                  <a:pt x="257" y="579"/>
                  <a:pt x="284" y="530"/>
                  <a:pt x="277" y="489"/>
                </a:cubicBezTo>
                <a:cubicBezTo>
                  <a:pt x="243" y="337"/>
                  <a:pt x="208" y="198"/>
                  <a:pt x="160" y="60"/>
                </a:cubicBezTo>
                <a:cubicBezTo>
                  <a:pt x="154" y="26"/>
                  <a:pt x="120" y="1"/>
                  <a:pt x="8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4"/>
          <p:cNvSpPr/>
          <p:nvPr/>
        </p:nvSpPr>
        <p:spPr>
          <a:xfrm rot="8291990" flipH="1">
            <a:off x="1178760" y="3471373"/>
            <a:ext cx="74950" cy="170877"/>
          </a:xfrm>
          <a:custGeom>
            <a:avLst/>
            <a:gdLst/>
            <a:ahLst/>
            <a:cxnLst/>
            <a:rect l="l" t="t" r="r" b="b"/>
            <a:pathLst>
              <a:path w="368" h="839" extrusionOk="0">
                <a:moveTo>
                  <a:pt x="271" y="0"/>
                </a:moveTo>
                <a:cubicBezTo>
                  <a:pt x="234" y="0"/>
                  <a:pt x="193" y="31"/>
                  <a:pt x="187" y="66"/>
                </a:cubicBezTo>
                <a:cubicBezTo>
                  <a:pt x="125" y="280"/>
                  <a:pt x="69" y="509"/>
                  <a:pt x="0" y="723"/>
                </a:cubicBezTo>
                <a:lnTo>
                  <a:pt x="0" y="751"/>
                </a:lnTo>
                <a:cubicBezTo>
                  <a:pt x="0" y="792"/>
                  <a:pt x="14" y="827"/>
                  <a:pt x="49" y="834"/>
                </a:cubicBezTo>
                <a:cubicBezTo>
                  <a:pt x="60" y="837"/>
                  <a:pt x="71" y="838"/>
                  <a:pt x="81" y="838"/>
                </a:cubicBezTo>
                <a:cubicBezTo>
                  <a:pt x="120" y="838"/>
                  <a:pt x="148" y="818"/>
                  <a:pt x="159" y="786"/>
                </a:cubicBezTo>
                <a:cubicBezTo>
                  <a:pt x="229" y="557"/>
                  <a:pt x="298" y="336"/>
                  <a:pt x="353" y="107"/>
                </a:cubicBezTo>
                <a:cubicBezTo>
                  <a:pt x="367" y="66"/>
                  <a:pt x="332" y="10"/>
                  <a:pt x="291" y="4"/>
                </a:cubicBezTo>
                <a:cubicBezTo>
                  <a:pt x="285" y="1"/>
                  <a:pt x="278" y="0"/>
                  <a:pt x="27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4"/>
          <p:cNvSpPr/>
          <p:nvPr/>
        </p:nvSpPr>
        <p:spPr>
          <a:xfrm rot="8291990" flipH="1">
            <a:off x="1825915" y="4135715"/>
            <a:ext cx="60897" cy="155806"/>
          </a:xfrm>
          <a:custGeom>
            <a:avLst/>
            <a:gdLst/>
            <a:ahLst/>
            <a:cxnLst/>
            <a:rect l="l" t="t" r="r" b="b"/>
            <a:pathLst>
              <a:path w="299" h="765" extrusionOk="0">
                <a:moveTo>
                  <a:pt x="85" y="1"/>
                </a:moveTo>
                <a:cubicBezTo>
                  <a:pt x="80" y="1"/>
                  <a:pt x="75" y="1"/>
                  <a:pt x="70" y="2"/>
                </a:cubicBezTo>
                <a:cubicBezTo>
                  <a:pt x="28" y="9"/>
                  <a:pt x="1" y="43"/>
                  <a:pt x="1" y="92"/>
                </a:cubicBezTo>
                <a:cubicBezTo>
                  <a:pt x="1" y="99"/>
                  <a:pt x="1" y="99"/>
                  <a:pt x="14" y="106"/>
                </a:cubicBezTo>
                <a:cubicBezTo>
                  <a:pt x="56" y="306"/>
                  <a:pt x="91" y="507"/>
                  <a:pt x="125" y="694"/>
                </a:cubicBezTo>
                <a:cubicBezTo>
                  <a:pt x="125" y="732"/>
                  <a:pt x="166" y="764"/>
                  <a:pt x="210" y="764"/>
                </a:cubicBezTo>
                <a:cubicBezTo>
                  <a:pt x="214" y="764"/>
                  <a:pt x="218" y="764"/>
                  <a:pt x="222" y="763"/>
                </a:cubicBezTo>
                <a:cubicBezTo>
                  <a:pt x="264" y="763"/>
                  <a:pt x="298" y="715"/>
                  <a:pt x="291" y="666"/>
                </a:cubicBezTo>
                <a:cubicBezTo>
                  <a:pt x="257" y="479"/>
                  <a:pt x="222" y="272"/>
                  <a:pt x="174" y="71"/>
                </a:cubicBezTo>
                <a:cubicBezTo>
                  <a:pt x="167" y="28"/>
                  <a:pt x="128" y="1"/>
                  <a:pt x="85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4"/>
          <p:cNvSpPr/>
          <p:nvPr/>
        </p:nvSpPr>
        <p:spPr>
          <a:xfrm rot="8291990" flipH="1">
            <a:off x="1365511" y="3606164"/>
            <a:ext cx="56416" cy="156824"/>
          </a:xfrm>
          <a:custGeom>
            <a:avLst/>
            <a:gdLst/>
            <a:ahLst/>
            <a:cxnLst/>
            <a:rect l="l" t="t" r="r" b="b"/>
            <a:pathLst>
              <a:path w="277" h="770" extrusionOk="0">
                <a:moveTo>
                  <a:pt x="194" y="0"/>
                </a:moveTo>
                <a:cubicBezTo>
                  <a:pt x="152" y="0"/>
                  <a:pt x="111" y="35"/>
                  <a:pt x="104" y="76"/>
                </a:cubicBezTo>
                <a:cubicBezTo>
                  <a:pt x="69" y="263"/>
                  <a:pt x="42" y="464"/>
                  <a:pt x="0" y="665"/>
                </a:cubicBezTo>
                <a:lnTo>
                  <a:pt x="0" y="678"/>
                </a:lnTo>
                <a:cubicBezTo>
                  <a:pt x="0" y="713"/>
                  <a:pt x="35" y="748"/>
                  <a:pt x="69" y="768"/>
                </a:cubicBezTo>
                <a:cubicBezTo>
                  <a:pt x="73" y="769"/>
                  <a:pt x="78" y="769"/>
                  <a:pt x="82" y="769"/>
                </a:cubicBezTo>
                <a:cubicBezTo>
                  <a:pt x="125" y="769"/>
                  <a:pt x="160" y="737"/>
                  <a:pt x="173" y="699"/>
                </a:cubicBezTo>
                <a:cubicBezTo>
                  <a:pt x="215" y="499"/>
                  <a:pt x="249" y="291"/>
                  <a:pt x="277" y="90"/>
                </a:cubicBezTo>
                <a:cubicBezTo>
                  <a:pt x="277" y="49"/>
                  <a:pt x="242" y="7"/>
                  <a:pt x="19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4"/>
          <p:cNvSpPr/>
          <p:nvPr/>
        </p:nvSpPr>
        <p:spPr>
          <a:xfrm rot="8291990" flipH="1">
            <a:off x="1706973" y="3944057"/>
            <a:ext cx="46844" cy="176987"/>
          </a:xfrm>
          <a:custGeom>
            <a:avLst/>
            <a:gdLst/>
            <a:ahLst/>
            <a:cxnLst/>
            <a:rect l="l" t="t" r="r" b="b"/>
            <a:pathLst>
              <a:path w="230" h="869" extrusionOk="0">
                <a:moveTo>
                  <a:pt x="98" y="0"/>
                </a:moveTo>
                <a:cubicBezTo>
                  <a:pt x="91" y="0"/>
                  <a:pt x="84" y="1"/>
                  <a:pt x="77" y="3"/>
                </a:cubicBezTo>
                <a:cubicBezTo>
                  <a:pt x="35" y="10"/>
                  <a:pt x="1" y="45"/>
                  <a:pt x="1" y="86"/>
                </a:cubicBezTo>
                <a:lnTo>
                  <a:pt x="1" y="93"/>
                </a:lnTo>
                <a:cubicBezTo>
                  <a:pt x="8" y="218"/>
                  <a:pt x="28" y="349"/>
                  <a:pt x="35" y="467"/>
                </a:cubicBezTo>
                <a:cubicBezTo>
                  <a:pt x="42" y="571"/>
                  <a:pt x="42" y="674"/>
                  <a:pt x="56" y="778"/>
                </a:cubicBezTo>
                <a:cubicBezTo>
                  <a:pt x="56" y="834"/>
                  <a:pt x="91" y="868"/>
                  <a:pt x="139" y="868"/>
                </a:cubicBezTo>
                <a:cubicBezTo>
                  <a:pt x="195" y="868"/>
                  <a:pt x="229" y="820"/>
                  <a:pt x="229" y="778"/>
                </a:cubicBezTo>
                <a:cubicBezTo>
                  <a:pt x="229" y="674"/>
                  <a:pt x="215" y="564"/>
                  <a:pt x="208" y="460"/>
                </a:cubicBezTo>
                <a:cubicBezTo>
                  <a:pt x="201" y="328"/>
                  <a:pt x="195" y="211"/>
                  <a:pt x="174" y="79"/>
                </a:cubicBezTo>
                <a:cubicBezTo>
                  <a:pt x="168" y="32"/>
                  <a:pt x="137" y="0"/>
                  <a:pt x="98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4"/>
          <p:cNvSpPr/>
          <p:nvPr/>
        </p:nvSpPr>
        <p:spPr>
          <a:xfrm rot="8291990" flipH="1">
            <a:off x="1558845" y="3790445"/>
            <a:ext cx="38086" cy="121997"/>
          </a:xfrm>
          <a:custGeom>
            <a:avLst/>
            <a:gdLst/>
            <a:ahLst/>
            <a:cxnLst/>
            <a:rect l="l" t="t" r="r" b="b"/>
            <a:pathLst>
              <a:path w="187" h="599" extrusionOk="0">
                <a:moveTo>
                  <a:pt x="104" y="0"/>
                </a:moveTo>
                <a:cubicBezTo>
                  <a:pt x="55" y="0"/>
                  <a:pt x="14" y="35"/>
                  <a:pt x="14" y="90"/>
                </a:cubicBezTo>
                <a:cubicBezTo>
                  <a:pt x="14" y="229"/>
                  <a:pt x="7" y="374"/>
                  <a:pt x="0" y="519"/>
                </a:cubicBezTo>
                <a:cubicBezTo>
                  <a:pt x="0" y="556"/>
                  <a:pt x="27" y="598"/>
                  <a:pt x="62" y="598"/>
                </a:cubicBezTo>
                <a:cubicBezTo>
                  <a:pt x="66" y="598"/>
                  <a:pt x="71" y="597"/>
                  <a:pt x="76" y="595"/>
                </a:cubicBezTo>
                <a:cubicBezTo>
                  <a:pt x="83" y="597"/>
                  <a:pt x="91" y="598"/>
                  <a:pt x="98" y="598"/>
                </a:cubicBezTo>
                <a:cubicBezTo>
                  <a:pt x="138" y="598"/>
                  <a:pt x="173" y="566"/>
                  <a:pt x="173" y="519"/>
                </a:cubicBezTo>
                <a:cubicBezTo>
                  <a:pt x="180" y="381"/>
                  <a:pt x="187" y="236"/>
                  <a:pt x="187" y="90"/>
                </a:cubicBezTo>
                <a:cubicBezTo>
                  <a:pt x="187" y="42"/>
                  <a:pt x="145" y="0"/>
                  <a:pt x="10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4"/>
          <p:cNvSpPr/>
          <p:nvPr/>
        </p:nvSpPr>
        <p:spPr>
          <a:xfrm rot="-1608000" flipH="1">
            <a:off x="8481287" y="-161409"/>
            <a:ext cx="49492" cy="123625"/>
          </a:xfrm>
          <a:custGeom>
            <a:avLst/>
            <a:gdLst/>
            <a:ahLst/>
            <a:cxnLst/>
            <a:rect l="l" t="t" r="r" b="b"/>
            <a:pathLst>
              <a:path w="243" h="607" extrusionOk="0">
                <a:moveTo>
                  <a:pt x="102" y="1"/>
                </a:moveTo>
                <a:cubicBezTo>
                  <a:pt x="96" y="1"/>
                  <a:pt x="90" y="2"/>
                  <a:pt x="84" y="4"/>
                </a:cubicBezTo>
                <a:cubicBezTo>
                  <a:pt x="35" y="11"/>
                  <a:pt x="1" y="45"/>
                  <a:pt x="1" y="87"/>
                </a:cubicBezTo>
                <a:lnTo>
                  <a:pt x="1" y="108"/>
                </a:lnTo>
                <a:cubicBezTo>
                  <a:pt x="21" y="246"/>
                  <a:pt x="35" y="391"/>
                  <a:pt x="63" y="537"/>
                </a:cubicBezTo>
                <a:cubicBezTo>
                  <a:pt x="69" y="575"/>
                  <a:pt x="116" y="607"/>
                  <a:pt x="156" y="607"/>
                </a:cubicBezTo>
                <a:cubicBezTo>
                  <a:pt x="160" y="607"/>
                  <a:pt x="163" y="607"/>
                  <a:pt x="167" y="606"/>
                </a:cubicBezTo>
                <a:cubicBezTo>
                  <a:pt x="208" y="599"/>
                  <a:pt x="243" y="544"/>
                  <a:pt x="236" y="502"/>
                </a:cubicBezTo>
                <a:cubicBezTo>
                  <a:pt x="222" y="364"/>
                  <a:pt x="195" y="218"/>
                  <a:pt x="174" y="80"/>
                </a:cubicBezTo>
                <a:cubicBezTo>
                  <a:pt x="168" y="33"/>
                  <a:pt x="137" y="1"/>
                  <a:pt x="10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4"/>
          <p:cNvSpPr/>
          <p:nvPr/>
        </p:nvSpPr>
        <p:spPr>
          <a:xfrm rot="-1608000" flipH="1">
            <a:off x="8540375" y="59387"/>
            <a:ext cx="64971" cy="156212"/>
          </a:xfrm>
          <a:custGeom>
            <a:avLst/>
            <a:gdLst/>
            <a:ahLst/>
            <a:cxnLst/>
            <a:rect l="l" t="t" r="r" b="b"/>
            <a:pathLst>
              <a:path w="319" h="767" extrusionOk="0">
                <a:moveTo>
                  <a:pt x="92" y="1"/>
                </a:moveTo>
                <a:cubicBezTo>
                  <a:pt x="84" y="1"/>
                  <a:pt x="77" y="2"/>
                  <a:pt x="70" y="4"/>
                </a:cubicBezTo>
                <a:cubicBezTo>
                  <a:pt x="28" y="11"/>
                  <a:pt x="1" y="46"/>
                  <a:pt x="1" y="87"/>
                </a:cubicBezTo>
                <a:cubicBezTo>
                  <a:pt x="1" y="94"/>
                  <a:pt x="1" y="108"/>
                  <a:pt x="7" y="115"/>
                </a:cubicBezTo>
                <a:cubicBezTo>
                  <a:pt x="49" y="302"/>
                  <a:pt x="97" y="502"/>
                  <a:pt x="146" y="703"/>
                </a:cubicBezTo>
                <a:cubicBezTo>
                  <a:pt x="152" y="740"/>
                  <a:pt x="197" y="766"/>
                  <a:pt x="236" y="766"/>
                </a:cubicBezTo>
                <a:cubicBezTo>
                  <a:pt x="241" y="766"/>
                  <a:pt x="245" y="766"/>
                  <a:pt x="250" y="765"/>
                </a:cubicBezTo>
                <a:cubicBezTo>
                  <a:pt x="291" y="752"/>
                  <a:pt x="319" y="703"/>
                  <a:pt x="312" y="655"/>
                </a:cubicBezTo>
                <a:cubicBezTo>
                  <a:pt x="257" y="461"/>
                  <a:pt x="215" y="260"/>
                  <a:pt x="174" y="73"/>
                </a:cubicBezTo>
                <a:cubicBezTo>
                  <a:pt x="168" y="27"/>
                  <a:pt x="129" y="1"/>
                  <a:pt x="9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4"/>
          <p:cNvSpPr/>
          <p:nvPr/>
        </p:nvSpPr>
        <p:spPr>
          <a:xfrm rot="-1608000" flipH="1">
            <a:off x="8579129" y="268212"/>
            <a:ext cx="79227" cy="170469"/>
          </a:xfrm>
          <a:custGeom>
            <a:avLst/>
            <a:gdLst/>
            <a:ahLst/>
            <a:cxnLst/>
            <a:rect l="l" t="t" r="r" b="b"/>
            <a:pathLst>
              <a:path w="389" h="837" extrusionOk="0">
                <a:moveTo>
                  <a:pt x="86" y="0"/>
                </a:moveTo>
                <a:cubicBezTo>
                  <a:pt x="81" y="0"/>
                  <a:pt x="75" y="1"/>
                  <a:pt x="70" y="2"/>
                </a:cubicBezTo>
                <a:cubicBezTo>
                  <a:pt x="35" y="15"/>
                  <a:pt x="8" y="50"/>
                  <a:pt x="8" y="85"/>
                </a:cubicBezTo>
                <a:cubicBezTo>
                  <a:pt x="8" y="85"/>
                  <a:pt x="8" y="98"/>
                  <a:pt x="1" y="105"/>
                </a:cubicBezTo>
                <a:cubicBezTo>
                  <a:pt x="63" y="320"/>
                  <a:pt x="132" y="548"/>
                  <a:pt x="201" y="770"/>
                </a:cubicBezTo>
                <a:cubicBezTo>
                  <a:pt x="212" y="814"/>
                  <a:pt x="250" y="836"/>
                  <a:pt x="286" y="836"/>
                </a:cubicBezTo>
                <a:cubicBezTo>
                  <a:pt x="295" y="836"/>
                  <a:pt x="304" y="835"/>
                  <a:pt x="312" y="832"/>
                </a:cubicBezTo>
                <a:cubicBezTo>
                  <a:pt x="361" y="811"/>
                  <a:pt x="388" y="763"/>
                  <a:pt x="374" y="721"/>
                </a:cubicBezTo>
                <a:cubicBezTo>
                  <a:pt x="305" y="493"/>
                  <a:pt x="236" y="271"/>
                  <a:pt x="174" y="64"/>
                </a:cubicBezTo>
                <a:cubicBezTo>
                  <a:pt x="168" y="21"/>
                  <a:pt x="125" y="0"/>
                  <a:pt x="86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4"/>
          <p:cNvSpPr/>
          <p:nvPr/>
        </p:nvSpPr>
        <p:spPr>
          <a:xfrm rot="-1608000" flipH="1">
            <a:off x="8620277" y="530122"/>
            <a:ext cx="67822" cy="118534"/>
          </a:xfrm>
          <a:custGeom>
            <a:avLst/>
            <a:gdLst/>
            <a:ahLst/>
            <a:cxnLst/>
            <a:rect l="l" t="t" r="r" b="b"/>
            <a:pathLst>
              <a:path w="333" h="582" extrusionOk="0">
                <a:moveTo>
                  <a:pt x="93" y="0"/>
                </a:moveTo>
                <a:cubicBezTo>
                  <a:pt x="83" y="0"/>
                  <a:pt x="72" y="2"/>
                  <a:pt x="62" y="7"/>
                </a:cubicBezTo>
                <a:cubicBezTo>
                  <a:pt x="28" y="14"/>
                  <a:pt x="0" y="49"/>
                  <a:pt x="0" y="83"/>
                </a:cubicBezTo>
                <a:cubicBezTo>
                  <a:pt x="0" y="90"/>
                  <a:pt x="0" y="104"/>
                  <a:pt x="14" y="118"/>
                </a:cubicBezTo>
                <a:cubicBezTo>
                  <a:pt x="56" y="249"/>
                  <a:pt x="104" y="388"/>
                  <a:pt x="152" y="526"/>
                </a:cubicBezTo>
                <a:cubicBezTo>
                  <a:pt x="163" y="558"/>
                  <a:pt x="198" y="582"/>
                  <a:pt x="232" y="582"/>
                </a:cubicBezTo>
                <a:cubicBezTo>
                  <a:pt x="243" y="582"/>
                  <a:pt x="253" y="580"/>
                  <a:pt x="263" y="575"/>
                </a:cubicBezTo>
                <a:cubicBezTo>
                  <a:pt x="305" y="561"/>
                  <a:pt x="332" y="505"/>
                  <a:pt x="312" y="464"/>
                </a:cubicBezTo>
                <a:cubicBezTo>
                  <a:pt x="270" y="332"/>
                  <a:pt x="222" y="194"/>
                  <a:pt x="173" y="56"/>
                </a:cubicBezTo>
                <a:cubicBezTo>
                  <a:pt x="163" y="24"/>
                  <a:pt x="128" y="0"/>
                  <a:pt x="93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4"/>
          <p:cNvSpPr/>
          <p:nvPr/>
        </p:nvSpPr>
        <p:spPr>
          <a:xfrm rot="-1608000" flipH="1">
            <a:off x="8648279" y="758116"/>
            <a:ext cx="79227" cy="151935"/>
          </a:xfrm>
          <a:custGeom>
            <a:avLst/>
            <a:gdLst/>
            <a:ahLst/>
            <a:cxnLst/>
            <a:rect l="l" t="t" r="r" b="b"/>
            <a:pathLst>
              <a:path w="389" h="746" extrusionOk="0">
                <a:moveTo>
                  <a:pt x="93" y="1"/>
                </a:moveTo>
                <a:cubicBezTo>
                  <a:pt x="83" y="1"/>
                  <a:pt x="73" y="3"/>
                  <a:pt x="63" y="8"/>
                </a:cubicBezTo>
                <a:cubicBezTo>
                  <a:pt x="29" y="15"/>
                  <a:pt x="1" y="49"/>
                  <a:pt x="1" y="84"/>
                </a:cubicBezTo>
                <a:cubicBezTo>
                  <a:pt x="1" y="91"/>
                  <a:pt x="1" y="98"/>
                  <a:pt x="8" y="119"/>
                </a:cubicBezTo>
                <a:cubicBezTo>
                  <a:pt x="77" y="305"/>
                  <a:pt x="146" y="499"/>
                  <a:pt x="209" y="686"/>
                </a:cubicBezTo>
                <a:cubicBezTo>
                  <a:pt x="220" y="725"/>
                  <a:pt x="257" y="746"/>
                  <a:pt x="293" y="746"/>
                </a:cubicBezTo>
                <a:cubicBezTo>
                  <a:pt x="302" y="746"/>
                  <a:pt x="311" y="744"/>
                  <a:pt x="319" y="741"/>
                </a:cubicBezTo>
                <a:cubicBezTo>
                  <a:pt x="361" y="721"/>
                  <a:pt x="388" y="672"/>
                  <a:pt x="375" y="631"/>
                </a:cubicBezTo>
                <a:cubicBezTo>
                  <a:pt x="305" y="437"/>
                  <a:pt x="243" y="250"/>
                  <a:pt x="174" y="56"/>
                </a:cubicBezTo>
                <a:cubicBezTo>
                  <a:pt x="158" y="25"/>
                  <a:pt x="126" y="1"/>
                  <a:pt x="93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4"/>
          <p:cNvSpPr/>
          <p:nvPr/>
        </p:nvSpPr>
        <p:spPr>
          <a:xfrm rot="-1608000" flipH="1">
            <a:off x="8680224" y="965104"/>
            <a:ext cx="81875" cy="170061"/>
          </a:xfrm>
          <a:custGeom>
            <a:avLst/>
            <a:gdLst/>
            <a:ahLst/>
            <a:cxnLst/>
            <a:rect l="l" t="t" r="r" b="b"/>
            <a:pathLst>
              <a:path w="402" h="835" extrusionOk="0">
                <a:moveTo>
                  <a:pt x="93" y="1"/>
                </a:moveTo>
                <a:cubicBezTo>
                  <a:pt x="83" y="1"/>
                  <a:pt x="72" y="3"/>
                  <a:pt x="62" y="8"/>
                </a:cubicBezTo>
                <a:cubicBezTo>
                  <a:pt x="28" y="22"/>
                  <a:pt x="0" y="56"/>
                  <a:pt x="0" y="91"/>
                </a:cubicBezTo>
                <a:lnTo>
                  <a:pt x="0" y="111"/>
                </a:lnTo>
                <a:cubicBezTo>
                  <a:pt x="83" y="347"/>
                  <a:pt x="152" y="561"/>
                  <a:pt x="208" y="769"/>
                </a:cubicBezTo>
                <a:cubicBezTo>
                  <a:pt x="225" y="809"/>
                  <a:pt x="261" y="835"/>
                  <a:pt x="300" y="835"/>
                </a:cubicBezTo>
                <a:cubicBezTo>
                  <a:pt x="309" y="835"/>
                  <a:pt x="317" y="834"/>
                  <a:pt x="325" y="831"/>
                </a:cubicBezTo>
                <a:cubicBezTo>
                  <a:pt x="374" y="810"/>
                  <a:pt x="402" y="762"/>
                  <a:pt x="381" y="714"/>
                </a:cubicBezTo>
                <a:cubicBezTo>
                  <a:pt x="325" y="520"/>
                  <a:pt x="256" y="298"/>
                  <a:pt x="173" y="56"/>
                </a:cubicBezTo>
                <a:cubicBezTo>
                  <a:pt x="163" y="24"/>
                  <a:pt x="128" y="1"/>
                  <a:pt x="93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4"/>
          <p:cNvSpPr/>
          <p:nvPr/>
        </p:nvSpPr>
        <p:spPr>
          <a:xfrm rot="-1608000" flipH="1">
            <a:off x="8734137" y="1224332"/>
            <a:ext cx="58046" cy="120978"/>
          </a:xfrm>
          <a:custGeom>
            <a:avLst/>
            <a:gdLst/>
            <a:ahLst/>
            <a:cxnLst/>
            <a:rect l="l" t="t" r="r" b="b"/>
            <a:pathLst>
              <a:path w="285" h="594" extrusionOk="0">
                <a:moveTo>
                  <a:pt x="82" y="1"/>
                </a:moveTo>
                <a:cubicBezTo>
                  <a:pt x="73" y="1"/>
                  <a:pt x="65" y="2"/>
                  <a:pt x="56" y="4"/>
                </a:cubicBezTo>
                <a:cubicBezTo>
                  <a:pt x="21" y="18"/>
                  <a:pt x="1" y="53"/>
                  <a:pt x="1" y="87"/>
                </a:cubicBezTo>
                <a:lnTo>
                  <a:pt x="1" y="115"/>
                </a:lnTo>
                <a:cubicBezTo>
                  <a:pt x="42" y="254"/>
                  <a:pt x="77" y="392"/>
                  <a:pt x="111" y="530"/>
                </a:cubicBezTo>
                <a:cubicBezTo>
                  <a:pt x="118" y="568"/>
                  <a:pt x="163" y="594"/>
                  <a:pt x="202" y="594"/>
                </a:cubicBezTo>
                <a:cubicBezTo>
                  <a:pt x="206" y="594"/>
                  <a:pt x="211" y="593"/>
                  <a:pt x="215" y="593"/>
                </a:cubicBezTo>
                <a:cubicBezTo>
                  <a:pt x="257" y="579"/>
                  <a:pt x="284" y="530"/>
                  <a:pt x="277" y="489"/>
                </a:cubicBezTo>
                <a:cubicBezTo>
                  <a:pt x="243" y="337"/>
                  <a:pt x="208" y="198"/>
                  <a:pt x="160" y="60"/>
                </a:cubicBezTo>
                <a:cubicBezTo>
                  <a:pt x="154" y="26"/>
                  <a:pt x="120" y="1"/>
                  <a:pt x="8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4"/>
          <p:cNvSpPr/>
          <p:nvPr/>
        </p:nvSpPr>
        <p:spPr>
          <a:xfrm rot="-1608000" flipH="1">
            <a:off x="9232779" y="2237793"/>
            <a:ext cx="74950" cy="170876"/>
          </a:xfrm>
          <a:custGeom>
            <a:avLst/>
            <a:gdLst/>
            <a:ahLst/>
            <a:cxnLst/>
            <a:rect l="l" t="t" r="r" b="b"/>
            <a:pathLst>
              <a:path w="368" h="839" extrusionOk="0">
                <a:moveTo>
                  <a:pt x="271" y="0"/>
                </a:moveTo>
                <a:cubicBezTo>
                  <a:pt x="234" y="0"/>
                  <a:pt x="193" y="31"/>
                  <a:pt x="187" y="66"/>
                </a:cubicBezTo>
                <a:cubicBezTo>
                  <a:pt x="125" y="280"/>
                  <a:pt x="69" y="509"/>
                  <a:pt x="0" y="723"/>
                </a:cubicBezTo>
                <a:lnTo>
                  <a:pt x="0" y="751"/>
                </a:lnTo>
                <a:cubicBezTo>
                  <a:pt x="0" y="792"/>
                  <a:pt x="14" y="827"/>
                  <a:pt x="49" y="834"/>
                </a:cubicBezTo>
                <a:cubicBezTo>
                  <a:pt x="60" y="837"/>
                  <a:pt x="71" y="838"/>
                  <a:pt x="81" y="838"/>
                </a:cubicBezTo>
                <a:cubicBezTo>
                  <a:pt x="120" y="838"/>
                  <a:pt x="148" y="818"/>
                  <a:pt x="159" y="786"/>
                </a:cubicBezTo>
                <a:cubicBezTo>
                  <a:pt x="229" y="557"/>
                  <a:pt x="298" y="336"/>
                  <a:pt x="353" y="107"/>
                </a:cubicBezTo>
                <a:cubicBezTo>
                  <a:pt x="367" y="66"/>
                  <a:pt x="332" y="10"/>
                  <a:pt x="291" y="4"/>
                </a:cubicBezTo>
                <a:cubicBezTo>
                  <a:pt x="285" y="1"/>
                  <a:pt x="278" y="0"/>
                  <a:pt x="27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4"/>
          <p:cNvSpPr/>
          <p:nvPr/>
        </p:nvSpPr>
        <p:spPr>
          <a:xfrm rot="-1608000" flipH="1">
            <a:off x="8791483" y="1445225"/>
            <a:ext cx="60897" cy="155805"/>
          </a:xfrm>
          <a:custGeom>
            <a:avLst/>
            <a:gdLst/>
            <a:ahLst/>
            <a:cxnLst/>
            <a:rect l="l" t="t" r="r" b="b"/>
            <a:pathLst>
              <a:path w="299" h="765" extrusionOk="0">
                <a:moveTo>
                  <a:pt x="85" y="1"/>
                </a:moveTo>
                <a:cubicBezTo>
                  <a:pt x="80" y="1"/>
                  <a:pt x="75" y="1"/>
                  <a:pt x="70" y="2"/>
                </a:cubicBezTo>
                <a:cubicBezTo>
                  <a:pt x="28" y="9"/>
                  <a:pt x="1" y="43"/>
                  <a:pt x="1" y="92"/>
                </a:cubicBezTo>
                <a:cubicBezTo>
                  <a:pt x="1" y="99"/>
                  <a:pt x="1" y="99"/>
                  <a:pt x="14" y="106"/>
                </a:cubicBezTo>
                <a:cubicBezTo>
                  <a:pt x="56" y="306"/>
                  <a:pt x="91" y="507"/>
                  <a:pt x="125" y="694"/>
                </a:cubicBezTo>
                <a:cubicBezTo>
                  <a:pt x="125" y="732"/>
                  <a:pt x="166" y="764"/>
                  <a:pt x="210" y="764"/>
                </a:cubicBezTo>
                <a:cubicBezTo>
                  <a:pt x="214" y="764"/>
                  <a:pt x="218" y="764"/>
                  <a:pt x="222" y="763"/>
                </a:cubicBezTo>
                <a:cubicBezTo>
                  <a:pt x="264" y="763"/>
                  <a:pt x="298" y="715"/>
                  <a:pt x="291" y="666"/>
                </a:cubicBezTo>
                <a:cubicBezTo>
                  <a:pt x="257" y="479"/>
                  <a:pt x="222" y="272"/>
                  <a:pt x="174" y="71"/>
                </a:cubicBezTo>
                <a:cubicBezTo>
                  <a:pt x="167" y="28"/>
                  <a:pt x="128" y="1"/>
                  <a:pt x="85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4"/>
          <p:cNvSpPr/>
          <p:nvPr/>
        </p:nvSpPr>
        <p:spPr>
          <a:xfrm rot="-1608000" flipH="1">
            <a:off x="9103677" y="2075472"/>
            <a:ext cx="56416" cy="156823"/>
          </a:xfrm>
          <a:custGeom>
            <a:avLst/>
            <a:gdLst/>
            <a:ahLst/>
            <a:cxnLst/>
            <a:rect l="l" t="t" r="r" b="b"/>
            <a:pathLst>
              <a:path w="277" h="770" extrusionOk="0">
                <a:moveTo>
                  <a:pt x="194" y="0"/>
                </a:moveTo>
                <a:cubicBezTo>
                  <a:pt x="152" y="0"/>
                  <a:pt x="111" y="35"/>
                  <a:pt x="104" y="76"/>
                </a:cubicBezTo>
                <a:cubicBezTo>
                  <a:pt x="69" y="263"/>
                  <a:pt x="42" y="464"/>
                  <a:pt x="0" y="665"/>
                </a:cubicBezTo>
                <a:lnTo>
                  <a:pt x="0" y="678"/>
                </a:lnTo>
                <a:cubicBezTo>
                  <a:pt x="0" y="713"/>
                  <a:pt x="35" y="748"/>
                  <a:pt x="69" y="768"/>
                </a:cubicBezTo>
                <a:cubicBezTo>
                  <a:pt x="73" y="769"/>
                  <a:pt x="78" y="769"/>
                  <a:pt x="82" y="769"/>
                </a:cubicBezTo>
                <a:cubicBezTo>
                  <a:pt x="125" y="769"/>
                  <a:pt x="160" y="737"/>
                  <a:pt x="173" y="699"/>
                </a:cubicBezTo>
                <a:cubicBezTo>
                  <a:pt x="215" y="499"/>
                  <a:pt x="249" y="291"/>
                  <a:pt x="277" y="90"/>
                </a:cubicBezTo>
                <a:cubicBezTo>
                  <a:pt x="277" y="49"/>
                  <a:pt x="242" y="7"/>
                  <a:pt x="19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4"/>
          <p:cNvSpPr/>
          <p:nvPr/>
        </p:nvSpPr>
        <p:spPr>
          <a:xfrm rot="-1608000" flipH="1">
            <a:off x="8873322" y="1642135"/>
            <a:ext cx="46844" cy="176986"/>
          </a:xfrm>
          <a:custGeom>
            <a:avLst/>
            <a:gdLst/>
            <a:ahLst/>
            <a:cxnLst/>
            <a:rect l="l" t="t" r="r" b="b"/>
            <a:pathLst>
              <a:path w="230" h="869" extrusionOk="0">
                <a:moveTo>
                  <a:pt x="98" y="0"/>
                </a:moveTo>
                <a:cubicBezTo>
                  <a:pt x="91" y="0"/>
                  <a:pt x="84" y="1"/>
                  <a:pt x="77" y="3"/>
                </a:cubicBezTo>
                <a:cubicBezTo>
                  <a:pt x="35" y="10"/>
                  <a:pt x="1" y="45"/>
                  <a:pt x="1" y="86"/>
                </a:cubicBezTo>
                <a:lnTo>
                  <a:pt x="1" y="93"/>
                </a:lnTo>
                <a:cubicBezTo>
                  <a:pt x="8" y="218"/>
                  <a:pt x="28" y="349"/>
                  <a:pt x="35" y="467"/>
                </a:cubicBezTo>
                <a:cubicBezTo>
                  <a:pt x="42" y="571"/>
                  <a:pt x="42" y="674"/>
                  <a:pt x="56" y="778"/>
                </a:cubicBezTo>
                <a:cubicBezTo>
                  <a:pt x="56" y="834"/>
                  <a:pt x="91" y="868"/>
                  <a:pt x="139" y="868"/>
                </a:cubicBezTo>
                <a:cubicBezTo>
                  <a:pt x="195" y="868"/>
                  <a:pt x="229" y="820"/>
                  <a:pt x="229" y="778"/>
                </a:cubicBezTo>
                <a:cubicBezTo>
                  <a:pt x="229" y="674"/>
                  <a:pt x="215" y="564"/>
                  <a:pt x="208" y="460"/>
                </a:cubicBezTo>
                <a:cubicBezTo>
                  <a:pt x="201" y="328"/>
                  <a:pt x="195" y="211"/>
                  <a:pt x="174" y="79"/>
                </a:cubicBezTo>
                <a:cubicBezTo>
                  <a:pt x="168" y="32"/>
                  <a:pt x="137" y="0"/>
                  <a:pt x="98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4"/>
          <p:cNvSpPr/>
          <p:nvPr/>
        </p:nvSpPr>
        <p:spPr>
          <a:xfrm rot="-1608000" flipH="1">
            <a:off x="8978137" y="1884038"/>
            <a:ext cx="38086" cy="121996"/>
          </a:xfrm>
          <a:custGeom>
            <a:avLst/>
            <a:gdLst/>
            <a:ahLst/>
            <a:cxnLst/>
            <a:rect l="l" t="t" r="r" b="b"/>
            <a:pathLst>
              <a:path w="187" h="599" extrusionOk="0">
                <a:moveTo>
                  <a:pt x="104" y="0"/>
                </a:moveTo>
                <a:cubicBezTo>
                  <a:pt x="55" y="0"/>
                  <a:pt x="14" y="35"/>
                  <a:pt x="14" y="90"/>
                </a:cubicBezTo>
                <a:cubicBezTo>
                  <a:pt x="14" y="229"/>
                  <a:pt x="7" y="374"/>
                  <a:pt x="0" y="519"/>
                </a:cubicBezTo>
                <a:cubicBezTo>
                  <a:pt x="0" y="556"/>
                  <a:pt x="27" y="598"/>
                  <a:pt x="62" y="598"/>
                </a:cubicBezTo>
                <a:cubicBezTo>
                  <a:pt x="66" y="598"/>
                  <a:pt x="71" y="597"/>
                  <a:pt x="76" y="595"/>
                </a:cubicBezTo>
                <a:cubicBezTo>
                  <a:pt x="83" y="597"/>
                  <a:pt x="91" y="598"/>
                  <a:pt x="98" y="598"/>
                </a:cubicBezTo>
                <a:cubicBezTo>
                  <a:pt x="138" y="598"/>
                  <a:pt x="173" y="566"/>
                  <a:pt x="173" y="519"/>
                </a:cubicBezTo>
                <a:cubicBezTo>
                  <a:pt x="180" y="381"/>
                  <a:pt x="187" y="236"/>
                  <a:pt x="187" y="90"/>
                </a:cubicBezTo>
                <a:cubicBezTo>
                  <a:pt x="187" y="42"/>
                  <a:pt x="145" y="0"/>
                  <a:pt x="10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2"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3"/>
          <p:cNvSpPr/>
          <p:nvPr/>
        </p:nvSpPr>
        <p:spPr>
          <a:xfrm>
            <a:off x="724450" y="403625"/>
            <a:ext cx="7695300" cy="648300"/>
          </a:xfrm>
          <a:prstGeom prst="roundRect">
            <a:avLst>
              <a:gd name="adj" fmla="val 23245"/>
            </a:avLst>
          </a:prstGeom>
          <a:solidFill>
            <a:srgbClr val="FDF7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7" name="Google Shape;527;p13"/>
          <p:cNvGrpSpPr/>
          <p:nvPr/>
        </p:nvGrpSpPr>
        <p:grpSpPr>
          <a:xfrm rot="-10357344">
            <a:off x="8545575" y="192773"/>
            <a:ext cx="214399" cy="1681905"/>
            <a:chOff x="4164079" y="1309194"/>
            <a:chExt cx="153630" cy="1205189"/>
          </a:xfrm>
        </p:grpSpPr>
        <p:sp>
          <p:nvSpPr>
            <p:cNvPr id="528" name="Google Shape;528;p13"/>
            <p:cNvSpPr/>
            <p:nvPr/>
          </p:nvSpPr>
          <p:spPr>
            <a:xfrm>
              <a:off x="4164079" y="2351738"/>
              <a:ext cx="40568" cy="162646"/>
            </a:xfrm>
            <a:custGeom>
              <a:avLst/>
              <a:gdLst/>
              <a:ahLst/>
              <a:cxnLst/>
              <a:rect l="l" t="t" r="r" b="b"/>
              <a:pathLst>
                <a:path w="216" h="866" extrusionOk="0">
                  <a:moveTo>
                    <a:pt x="126" y="1"/>
                  </a:moveTo>
                  <a:cubicBezTo>
                    <a:pt x="84" y="1"/>
                    <a:pt x="43" y="35"/>
                    <a:pt x="43" y="84"/>
                  </a:cubicBezTo>
                  <a:cubicBezTo>
                    <a:pt x="36" y="326"/>
                    <a:pt x="15" y="554"/>
                    <a:pt x="1" y="769"/>
                  </a:cubicBezTo>
                  <a:cubicBezTo>
                    <a:pt x="1" y="824"/>
                    <a:pt x="36" y="859"/>
                    <a:pt x="84" y="866"/>
                  </a:cubicBezTo>
                  <a:cubicBezTo>
                    <a:pt x="139" y="866"/>
                    <a:pt x="174" y="831"/>
                    <a:pt x="174" y="776"/>
                  </a:cubicBezTo>
                  <a:cubicBezTo>
                    <a:pt x="188" y="561"/>
                    <a:pt x="209" y="340"/>
                    <a:pt x="216" y="84"/>
                  </a:cubicBezTo>
                  <a:cubicBezTo>
                    <a:pt x="216" y="42"/>
                    <a:pt x="181" y="1"/>
                    <a:pt x="126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3"/>
            <p:cNvSpPr/>
            <p:nvPr/>
          </p:nvSpPr>
          <p:spPr>
            <a:xfrm>
              <a:off x="4174597" y="2156789"/>
              <a:ext cx="33994" cy="145742"/>
            </a:xfrm>
            <a:custGeom>
              <a:avLst/>
              <a:gdLst/>
              <a:ahLst/>
              <a:cxnLst/>
              <a:rect l="l" t="t" r="r" b="b"/>
              <a:pathLst>
                <a:path w="181" h="776" extrusionOk="0">
                  <a:moveTo>
                    <a:pt x="97" y="0"/>
                  </a:moveTo>
                  <a:cubicBezTo>
                    <a:pt x="49" y="0"/>
                    <a:pt x="7" y="35"/>
                    <a:pt x="7" y="83"/>
                  </a:cubicBezTo>
                  <a:lnTo>
                    <a:pt x="7" y="222"/>
                  </a:lnTo>
                  <a:cubicBezTo>
                    <a:pt x="0" y="381"/>
                    <a:pt x="0" y="533"/>
                    <a:pt x="0" y="692"/>
                  </a:cubicBezTo>
                  <a:cubicBezTo>
                    <a:pt x="0" y="734"/>
                    <a:pt x="35" y="776"/>
                    <a:pt x="90" y="776"/>
                  </a:cubicBezTo>
                  <a:cubicBezTo>
                    <a:pt x="132" y="776"/>
                    <a:pt x="173" y="741"/>
                    <a:pt x="173" y="692"/>
                  </a:cubicBezTo>
                  <a:cubicBezTo>
                    <a:pt x="180" y="533"/>
                    <a:pt x="180" y="381"/>
                    <a:pt x="180" y="222"/>
                  </a:cubicBezTo>
                  <a:lnTo>
                    <a:pt x="180" y="83"/>
                  </a:lnTo>
                  <a:cubicBezTo>
                    <a:pt x="180" y="42"/>
                    <a:pt x="146" y="0"/>
                    <a:pt x="97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3"/>
            <p:cNvSpPr/>
            <p:nvPr/>
          </p:nvSpPr>
          <p:spPr>
            <a:xfrm>
              <a:off x="4174597" y="1944937"/>
              <a:ext cx="33994" cy="114566"/>
            </a:xfrm>
            <a:custGeom>
              <a:avLst/>
              <a:gdLst/>
              <a:ahLst/>
              <a:cxnLst/>
              <a:rect l="l" t="t" r="r" b="b"/>
              <a:pathLst>
                <a:path w="181" h="610" extrusionOk="0">
                  <a:moveTo>
                    <a:pt x="97" y="0"/>
                  </a:moveTo>
                  <a:cubicBezTo>
                    <a:pt x="56" y="0"/>
                    <a:pt x="7" y="35"/>
                    <a:pt x="7" y="90"/>
                  </a:cubicBezTo>
                  <a:cubicBezTo>
                    <a:pt x="0" y="236"/>
                    <a:pt x="0" y="374"/>
                    <a:pt x="0" y="519"/>
                  </a:cubicBezTo>
                  <a:cubicBezTo>
                    <a:pt x="0" y="568"/>
                    <a:pt x="35" y="609"/>
                    <a:pt x="90" y="609"/>
                  </a:cubicBezTo>
                  <a:cubicBezTo>
                    <a:pt x="139" y="609"/>
                    <a:pt x="173" y="575"/>
                    <a:pt x="173" y="519"/>
                  </a:cubicBezTo>
                  <a:cubicBezTo>
                    <a:pt x="180" y="374"/>
                    <a:pt x="180" y="236"/>
                    <a:pt x="180" y="90"/>
                  </a:cubicBezTo>
                  <a:cubicBezTo>
                    <a:pt x="180" y="49"/>
                    <a:pt x="146" y="0"/>
                    <a:pt x="97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3"/>
            <p:cNvSpPr/>
            <p:nvPr/>
          </p:nvSpPr>
          <p:spPr>
            <a:xfrm>
              <a:off x="4179856" y="1703223"/>
              <a:ext cx="44324" cy="161331"/>
            </a:xfrm>
            <a:custGeom>
              <a:avLst/>
              <a:gdLst/>
              <a:ahLst/>
              <a:cxnLst/>
              <a:rect l="l" t="t" r="r" b="b"/>
              <a:pathLst>
                <a:path w="236" h="859" extrusionOk="0">
                  <a:moveTo>
                    <a:pt x="145" y="0"/>
                  </a:moveTo>
                  <a:cubicBezTo>
                    <a:pt x="97" y="0"/>
                    <a:pt x="62" y="35"/>
                    <a:pt x="55" y="76"/>
                  </a:cubicBezTo>
                  <a:cubicBezTo>
                    <a:pt x="28" y="298"/>
                    <a:pt x="7" y="519"/>
                    <a:pt x="0" y="768"/>
                  </a:cubicBezTo>
                  <a:cubicBezTo>
                    <a:pt x="0" y="817"/>
                    <a:pt x="35" y="858"/>
                    <a:pt x="90" y="858"/>
                  </a:cubicBezTo>
                  <a:cubicBezTo>
                    <a:pt x="138" y="858"/>
                    <a:pt x="173" y="824"/>
                    <a:pt x="173" y="782"/>
                  </a:cubicBezTo>
                  <a:cubicBezTo>
                    <a:pt x="194" y="540"/>
                    <a:pt x="201" y="312"/>
                    <a:pt x="228" y="97"/>
                  </a:cubicBezTo>
                  <a:cubicBezTo>
                    <a:pt x="235" y="42"/>
                    <a:pt x="194" y="7"/>
                    <a:pt x="14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3"/>
            <p:cNvSpPr/>
            <p:nvPr/>
          </p:nvSpPr>
          <p:spPr>
            <a:xfrm>
              <a:off x="4199200" y="1509401"/>
              <a:ext cx="57471" cy="145930"/>
            </a:xfrm>
            <a:custGeom>
              <a:avLst/>
              <a:gdLst/>
              <a:ahLst/>
              <a:cxnLst/>
              <a:rect l="l" t="t" r="r" b="b"/>
              <a:pathLst>
                <a:path w="306" h="777" extrusionOk="0">
                  <a:moveTo>
                    <a:pt x="211" y="0"/>
                  </a:moveTo>
                  <a:cubicBezTo>
                    <a:pt x="173" y="0"/>
                    <a:pt x="131" y="32"/>
                    <a:pt x="118" y="70"/>
                  </a:cubicBezTo>
                  <a:cubicBezTo>
                    <a:pt x="77" y="271"/>
                    <a:pt x="42" y="472"/>
                    <a:pt x="8" y="679"/>
                  </a:cubicBezTo>
                  <a:cubicBezTo>
                    <a:pt x="1" y="721"/>
                    <a:pt x="35" y="762"/>
                    <a:pt x="91" y="776"/>
                  </a:cubicBezTo>
                  <a:cubicBezTo>
                    <a:pt x="132" y="776"/>
                    <a:pt x="167" y="742"/>
                    <a:pt x="181" y="693"/>
                  </a:cubicBezTo>
                  <a:cubicBezTo>
                    <a:pt x="215" y="499"/>
                    <a:pt x="250" y="299"/>
                    <a:pt x="291" y="105"/>
                  </a:cubicBezTo>
                  <a:cubicBezTo>
                    <a:pt x="305" y="63"/>
                    <a:pt x="271" y="8"/>
                    <a:pt x="222" y="1"/>
                  </a:cubicBezTo>
                  <a:cubicBezTo>
                    <a:pt x="219" y="1"/>
                    <a:pt x="215" y="0"/>
                    <a:pt x="21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3"/>
            <p:cNvSpPr/>
            <p:nvPr/>
          </p:nvSpPr>
          <p:spPr>
            <a:xfrm>
              <a:off x="4252539" y="1309194"/>
              <a:ext cx="65171" cy="108180"/>
            </a:xfrm>
            <a:custGeom>
              <a:avLst/>
              <a:gdLst/>
              <a:ahLst/>
              <a:cxnLst/>
              <a:rect l="l" t="t" r="r" b="b"/>
              <a:pathLst>
                <a:path w="347" h="576" extrusionOk="0">
                  <a:moveTo>
                    <a:pt x="253" y="0"/>
                  </a:moveTo>
                  <a:cubicBezTo>
                    <a:pt x="219" y="0"/>
                    <a:pt x="189" y="19"/>
                    <a:pt x="174" y="50"/>
                  </a:cubicBezTo>
                  <a:cubicBezTo>
                    <a:pt x="125" y="181"/>
                    <a:pt x="63" y="313"/>
                    <a:pt x="21" y="451"/>
                  </a:cubicBezTo>
                  <a:cubicBezTo>
                    <a:pt x="1" y="507"/>
                    <a:pt x="28" y="548"/>
                    <a:pt x="70" y="569"/>
                  </a:cubicBezTo>
                  <a:cubicBezTo>
                    <a:pt x="84" y="576"/>
                    <a:pt x="91" y="576"/>
                    <a:pt x="97" y="576"/>
                  </a:cubicBezTo>
                  <a:cubicBezTo>
                    <a:pt x="139" y="576"/>
                    <a:pt x="167" y="548"/>
                    <a:pt x="174" y="513"/>
                  </a:cubicBezTo>
                  <a:cubicBezTo>
                    <a:pt x="222" y="375"/>
                    <a:pt x="270" y="251"/>
                    <a:pt x="333" y="119"/>
                  </a:cubicBezTo>
                  <a:cubicBezTo>
                    <a:pt x="347" y="77"/>
                    <a:pt x="333" y="22"/>
                    <a:pt x="291" y="8"/>
                  </a:cubicBezTo>
                  <a:cubicBezTo>
                    <a:pt x="278" y="3"/>
                    <a:pt x="265" y="0"/>
                    <a:pt x="253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4" name="Google Shape;534;p13"/>
          <p:cNvGrpSpPr/>
          <p:nvPr/>
        </p:nvGrpSpPr>
        <p:grpSpPr>
          <a:xfrm rot="6222071">
            <a:off x="741956" y="3031685"/>
            <a:ext cx="817053" cy="2837092"/>
            <a:chOff x="3962745" y="966062"/>
            <a:chExt cx="621470" cy="2157958"/>
          </a:xfrm>
        </p:grpSpPr>
        <p:sp>
          <p:nvSpPr>
            <p:cNvPr id="535" name="Google Shape;535;p13"/>
            <p:cNvSpPr/>
            <p:nvPr/>
          </p:nvSpPr>
          <p:spPr>
            <a:xfrm>
              <a:off x="3962745" y="2981095"/>
              <a:ext cx="106678" cy="142925"/>
            </a:xfrm>
            <a:custGeom>
              <a:avLst/>
              <a:gdLst/>
              <a:ahLst/>
              <a:cxnLst/>
              <a:rect l="l" t="t" r="r" b="b"/>
              <a:pathLst>
                <a:path w="568" h="761" extrusionOk="0">
                  <a:moveTo>
                    <a:pt x="465" y="0"/>
                  </a:moveTo>
                  <a:cubicBezTo>
                    <a:pt x="436" y="0"/>
                    <a:pt x="407" y="19"/>
                    <a:pt x="388" y="47"/>
                  </a:cubicBezTo>
                  <a:cubicBezTo>
                    <a:pt x="284" y="248"/>
                    <a:pt x="159" y="435"/>
                    <a:pt x="21" y="622"/>
                  </a:cubicBezTo>
                  <a:cubicBezTo>
                    <a:pt x="0" y="656"/>
                    <a:pt x="7" y="712"/>
                    <a:pt x="42" y="739"/>
                  </a:cubicBezTo>
                  <a:cubicBezTo>
                    <a:pt x="56" y="746"/>
                    <a:pt x="76" y="760"/>
                    <a:pt x="90" y="760"/>
                  </a:cubicBezTo>
                  <a:cubicBezTo>
                    <a:pt x="118" y="760"/>
                    <a:pt x="146" y="739"/>
                    <a:pt x="159" y="733"/>
                  </a:cubicBezTo>
                  <a:cubicBezTo>
                    <a:pt x="298" y="539"/>
                    <a:pt x="429" y="345"/>
                    <a:pt x="540" y="137"/>
                  </a:cubicBezTo>
                  <a:cubicBezTo>
                    <a:pt x="568" y="89"/>
                    <a:pt x="554" y="40"/>
                    <a:pt x="506" y="13"/>
                  </a:cubicBezTo>
                  <a:cubicBezTo>
                    <a:pt x="492" y="4"/>
                    <a:pt x="479" y="0"/>
                    <a:pt x="46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3"/>
            <p:cNvSpPr/>
            <p:nvPr/>
          </p:nvSpPr>
          <p:spPr>
            <a:xfrm>
              <a:off x="4066605" y="2799857"/>
              <a:ext cx="73059" cy="139545"/>
            </a:xfrm>
            <a:custGeom>
              <a:avLst/>
              <a:gdLst/>
              <a:ahLst/>
              <a:cxnLst/>
              <a:rect l="l" t="t" r="r" b="b"/>
              <a:pathLst>
                <a:path w="389" h="743" extrusionOk="0">
                  <a:moveTo>
                    <a:pt x="303" y="1"/>
                  </a:moveTo>
                  <a:cubicBezTo>
                    <a:pt x="266" y="1"/>
                    <a:pt x="228" y="22"/>
                    <a:pt x="215" y="64"/>
                  </a:cubicBezTo>
                  <a:cubicBezTo>
                    <a:pt x="160" y="258"/>
                    <a:pt x="91" y="445"/>
                    <a:pt x="15" y="625"/>
                  </a:cubicBezTo>
                  <a:cubicBezTo>
                    <a:pt x="1" y="666"/>
                    <a:pt x="15" y="715"/>
                    <a:pt x="56" y="736"/>
                  </a:cubicBezTo>
                  <a:cubicBezTo>
                    <a:pt x="70" y="743"/>
                    <a:pt x="84" y="743"/>
                    <a:pt x="91" y="743"/>
                  </a:cubicBezTo>
                  <a:cubicBezTo>
                    <a:pt x="126" y="743"/>
                    <a:pt x="160" y="729"/>
                    <a:pt x="174" y="687"/>
                  </a:cubicBezTo>
                  <a:cubicBezTo>
                    <a:pt x="250" y="500"/>
                    <a:pt x="319" y="300"/>
                    <a:pt x="382" y="106"/>
                  </a:cubicBezTo>
                  <a:cubicBezTo>
                    <a:pt x="388" y="64"/>
                    <a:pt x="361" y="16"/>
                    <a:pt x="319" y="2"/>
                  </a:cubicBezTo>
                  <a:cubicBezTo>
                    <a:pt x="314" y="1"/>
                    <a:pt x="309" y="1"/>
                    <a:pt x="30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3"/>
            <p:cNvSpPr/>
            <p:nvPr/>
          </p:nvSpPr>
          <p:spPr>
            <a:xfrm>
              <a:off x="4135532" y="2594578"/>
              <a:ext cx="48268" cy="113439"/>
            </a:xfrm>
            <a:custGeom>
              <a:avLst/>
              <a:gdLst/>
              <a:ahLst/>
              <a:cxnLst/>
              <a:rect l="l" t="t" r="r" b="b"/>
              <a:pathLst>
                <a:path w="257" h="604" extrusionOk="0">
                  <a:moveTo>
                    <a:pt x="163" y="1"/>
                  </a:moveTo>
                  <a:cubicBezTo>
                    <a:pt x="125" y="1"/>
                    <a:pt x="90" y="33"/>
                    <a:pt x="84" y="71"/>
                  </a:cubicBezTo>
                  <a:cubicBezTo>
                    <a:pt x="63" y="223"/>
                    <a:pt x="35" y="361"/>
                    <a:pt x="15" y="500"/>
                  </a:cubicBezTo>
                  <a:cubicBezTo>
                    <a:pt x="1" y="548"/>
                    <a:pt x="35" y="590"/>
                    <a:pt x="84" y="604"/>
                  </a:cubicBezTo>
                  <a:lnTo>
                    <a:pt x="98" y="604"/>
                  </a:lnTo>
                  <a:cubicBezTo>
                    <a:pt x="139" y="604"/>
                    <a:pt x="174" y="569"/>
                    <a:pt x="174" y="534"/>
                  </a:cubicBezTo>
                  <a:cubicBezTo>
                    <a:pt x="201" y="396"/>
                    <a:pt x="229" y="244"/>
                    <a:pt x="243" y="99"/>
                  </a:cubicBezTo>
                  <a:cubicBezTo>
                    <a:pt x="257" y="57"/>
                    <a:pt x="215" y="15"/>
                    <a:pt x="174" y="2"/>
                  </a:cubicBezTo>
                  <a:cubicBezTo>
                    <a:pt x="170" y="1"/>
                    <a:pt x="167" y="1"/>
                    <a:pt x="16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3"/>
            <p:cNvSpPr/>
            <p:nvPr/>
          </p:nvSpPr>
          <p:spPr>
            <a:xfrm>
              <a:off x="4164079" y="2351738"/>
              <a:ext cx="40568" cy="162646"/>
            </a:xfrm>
            <a:custGeom>
              <a:avLst/>
              <a:gdLst/>
              <a:ahLst/>
              <a:cxnLst/>
              <a:rect l="l" t="t" r="r" b="b"/>
              <a:pathLst>
                <a:path w="216" h="866" extrusionOk="0">
                  <a:moveTo>
                    <a:pt x="126" y="1"/>
                  </a:moveTo>
                  <a:cubicBezTo>
                    <a:pt x="84" y="1"/>
                    <a:pt x="43" y="35"/>
                    <a:pt x="43" y="84"/>
                  </a:cubicBezTo>
                  <a:cubicBezTo>
                    <a:pt x="36" y="326"/>
                    <a:pt x="15" y="554"/>
                    <a:pt x="1" y="769"/>
                  </a:cubicBezTo>
                  <a:cubicBezTo>
                    <a:pt x="1" y="824"/>
                    <a:pt x="36" y="859"/>
                    <a:pt x="84" y="866"/>
                  </a:cubicBezTo>
                  <a:cubicBezTo>
                    <a:pt x="139" y="866"/>
                    <a:pt x="174" y="831"/>
                    <a:pt x="174" y="776"/>
                  </a:cubicBezTo>
                  <a:cubicBezTo>
                    <a:pt x="188" y="561"/>
                    <a:pt x="209" y="340"/>
                    <a:pt x="216" y="84"/>
                  </a:cubicBezTo>
                  <a:cubicBezTo>
                    <a:pt x="216" y="42"/>
                    <a:pt x="181" y="1"/>
                    <a:pt x="126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3"/>
            <p:cNvSpPr/>
            <p:nvPr/>
          </p:nvSpPr>
          <p:spPr>
            <a:xfrm>
              <a:off x="4174597" y="2156789"/>
              <a:ext cx="33994" cy="145742"/>
            </a:xfrm>
            <a:custGeom>
              <a:avLst/>
              <a:gdLst/>
              <a:ahLst/>
              <a:cxnLst/>
              <a:rect l="l" t="t" r="r" b="b"/>
              <a:pathLst>
                <a:path w="181" h="776" extrusionOk="0">
                  <a:moveTo>
                    <a:pt x="97" y="0"/>
                  </a:moveTo>
                  <a:cubicBezTo>
                    <a:pt x="49" y="0"/>
                    <a:pt x="7" y="35"/>
                    <a:pt x="7" y="83"/>
                  </a:cubicBezTo>
                  <a:lnTo>
                    <a:pt x="7" y="222"/>
                  </a:lnTo>
                  <a:cubicBezTo>
                    <a:pt x="0" y="381"/>
                    <a:pt x="0" y="533"/>
                    <a:pt x="0" y="692"/>
                  </a:cubicBezTo>
                  <a:cubicBezTo>
                    <a:pt x="0" y="734"/>
                    <a:pt x="35" y="776"/>
                    <a:pt x="90" y="776"/>
                  </a:cubicBezTo>
                  <a:cubicBezTo>
                    <a:pt x="132" y="776"/>
                    <a:pt x="173" y="741"/>
                    <a:pt x="173" y="692"/>
                  </a:cubicBezTo>
                  <a:cubicBezTo>
                    <a:pt x="180" y="533"/>
                    <a:pt x="180" y="381"/>
                    <a:pt x="180" y="222"/>
                  </a:cubicBezTo>
                  <a:lnTo>
                    <a:pt x="180" y="83"/>
                  </a:lnTo>
                  <a:cubicBezTo>
                    <a:pt x="180" y="42"/>
                    <a:pt x="146" y="0"/>
                    <a:pt x="97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3"/>
            <p:cNvSpPr/>
            <p:nvPr/>
          </p:nvSpPr>
          <p:spPr>
            <a:xfrm>
              <a:off x="4174597" y="1944937"/>
              <a:ext cx="33994" cy="114566"/>
            </a:xfrm>
            <a:custGeom>
              <a:avLst/>
              <a:gdLst/>
              <a:ahLst/>
              <a:cxnLst/>
              <a:rect l="l" t="t" r="r" b="b"/>
              <a:pathLst>
                <a:path w="181" h="610" extrusionOk="0">
                  <a:moveTo>
                    <a:pt x="97" y="0"/>
                  </a:moveTo>
                  <a:cubicBezTo>
                    <a:pt x="56" y="0"/>
                    <a:pt x="7" y="35"/>
                    <a:pt x="7" y="90"/>
                  </a:cubicBezTo>
                  <a:cubicBezTo>
                    <a:pt x="0" y="236"/>
                    <a:pt x="0" y="374"/>
                    <a:pt x="0" y="519"/>
                  </a:cubicBezTo>
                  <a:cubicBezTo>
                    <a:pt x="0" y="568"/>
                    <a:pt x="35" y="609"/>
                    <a:pt x="90" y="609"/>
                  </a:cubicBezTo>
                  <a:cubicBezTo>
                    <a:pt x="139" y="609"/>
                    <a:pt x="173" y="575"/>
                    <a:pt x="173" y="519"/>
                  </a:cubicBezTo>
                  <a:cubicBezTo>
                    <a:pt x="180" y="374"/>
                    <a:pt x="180" y="236"/>
                    <a:pt x="180" y="90"/>
                  </a:cubicBezTo>
                  <a:cubicBezTo>
                    <a:pt x="180" y="49"/>
                    <a:pt x="146" y="0"/>
                    <a:pt x="97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3"/>
            <p:cNvSpPr/>
            <p:nvPr/>
          </p:nvSpPr>
          <p:spPr>
            <a:xfrm>
              <a:off x="4179856" y="1703223"/>
              <a:ext cx="44324" cy="161331"/>
            </a:xfrm>
            <a:custGeom>
              <a:avLst/>
              <a:gdLst/>
              <a:ahLst/>
              <a:cxnLst/>
              <a:rect l="l" t="t" r="r" b="b"/>
              <a:pathLst>
                <a:path w="236" h="859" extrusionOk="0">
                  <a:moveTo>
                    <a:pt x="145" y="0"/>
                  </a:moveTo>
                  <a:cubicBezTo>
                    <a:pt x="97" y="0"/>
                    <a:pt x="62" y="35"/>
                    <a:pt x="55" y="76"/>
                  </a:cubicBezTo>
                  <a:cubicBezTo>
                    <a:pt x="28" y="298"/>
                    <a:pt x="7" y="519"/>
                    <a:pt x="0" y="768"/>
                  </a:cubicBezTo>
                  <a:cubicBezTo>
                    <a:pt x="0" y="817"/>
                    <a:pt x="35" y="858"/>
                    <a:pt x="90" y="858"/>
                  </a:cubicBezTo>
                  <a:cubicBezTo>
                    <a:pt x="138" y="858"/>
                    <a:pt x="173" y="824"/>
                    <a:pt x="173" y="782"/>
                  </a:cubicBezTo>
                  <a:cubicBezTo>
                    <a:pt x="194" y="540"/>
                    <a:pt x="201" y="312"/>
                    <a:pt x="228" y="97"/>
                  </a:cubicBezTo>
                  <a:cubicBezTo>
                    <a:pt x="235" y="42"/>
                    <a:pt x="194" y="7"/>
                    <a:pt x="14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3"/>
            <p:cNvSpPr/>
            <p:nvPr/>
          </p:nvSpPr>
          <p:spPr>
            <a:xfrm>
              <a:off x="4199200" y="1509401"/>
              <a:ext cx="57471" cy="145930"/>
            </a:xfrm>
            <a:custGeom>
              <a:avLst/>
              <a:gdLst/>
              <a:ahLst/>
              <a:cxnLst/>
              <a:rect l="l" t="t" r="r" b="b"/>
              <a:pathLst>
                <a:path w="306" h="777" extrusionOk="0">
                  <a:moveTo>
                    <a:pt x="211" y="0"/>
                  </a:moveTo>
                  <a:cubicBezTo>
                    <a:pt x="173" y="0"/>
                    <a:pt x="131" y="32"/>
                    <a:pt x="118" y="70"/>
                  </a:cubicBezTo>
                  <a:cubicBezTo>
                    <a:pt x="77" y="271"/>
                    <a:pt x="42" y="472"/>
                    <a:pt x="8" y="679"/>
                  </a:cubicBezTo>
                  <a:cubicBezTo>
                    <a:pt x="1" y="721"/>
                    <a:pt x="35" y="762"/>
                    <a:pt x="91" y="776"/>
                  </a:cubicBezTo>
                  <a:cubicBezTo>
                    <a:pt x="132" y="776"/>
                    <a:pt x="167" y="742"/>
                    <a:pt x="181" y="693"/>
                  </a:cubicBezTo>
                  <a:cubicBezTo>
                    <a:pt x="215" y="499"/>
                    <a:pt x="250" y="299"/>
                    <a:pt x="291" y="105"/>
                  </a:cubicBezTo>
                  <a:cubicBezTo>
                    <a:pt x="305" y="63"/>
                    <a:pt x="271" y="8"/>
                    <a:pt x="222" y="1"/>
                  </a:cubicBezTo>
                  <a:cubicBezTo>
                    <a:pt x="219" y="1"/>
                    <a:pt x="215" y="0"/>
                    <a:pt x="21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3"/>
            <p:cNvSpPr/>
            <p:nvPr/>
          </p:nvSpPr>
          <p:spPr>
            <a:xfrm>
              <a:off x="4252539" y="1309194"/>
              <a:ext cx="65171" cy="108180"/>
            </a:xfrm>
            <a:custGeom>
              <a:avLst/>
              <a:gdLst/>
              <a:ahLst/>
              <a:cxnLst/>
              <a:rect l="l" t="t" r="r" b="b"/>
              <a:pathLst>
                <a:path w="347" h="576" extrusionOk="0">
                  <a:moveTo>
                    <a:pt x="253" y="0"/>
                  </a:moveTo>
                  <a:cubicBezTo>
                    <a:pt x="219" y="0"/>
                    <a:pt x="189" y="19"/>
                    <a:pt x="174" y="50"/>
                  </a:cubicBezTo>
                  <a:cubicBezTo>
                    <a:pt x="125" y="181"/>
                    <a:pt x="63" y="313"/>
                    <a:pt x="21" y="451"/>
                  </a:cubicBezTo>
                  <a:cubicBezTo>
                    <a:pt x="1" y="507"/>
                    <a:pt x="28" y="548"/>
                    <a:pt x="70" y="569"/>
                  </a:cubicBezTo>
                  <a:cubicBezTo>
                    <a:pt x="84" y="576"/>
                    <a:pt x="91" y="576"/>
                    <a:pt x="97" y="576"/>
                  </a:cubicBezTo>
                  <a:cubicBezTo>
                    <a:pt x="139" y="576"/>
                    <a:pt x="167" y="548"/>
                    <a:pt x="174" y="513"/>
                  </a:cubicBezTo>
                  <a:cubicBezTo>
                    <a:pt x="222" y="375"/>
                    <a:pt x="270" y="251"/>
                    <a:pt x="333" y="119"/>
                  </a:cubicBezTo>
                  <a:cubicBezTo>
                    <a:pt x="347" y="77"/>
                    <a:pt x="333" y="22"/>
                    <a:pt x="291" y="8"/>
                  </a:cubicBezTo>
                  <a:cubicBezTo>
                    <a:pt x="278" y="3"/>
                    <a:pt x="265" y="0"/>
                    <a:pt x="253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3"/>
            <p:cNvSpPr/>
            <p:nvPr/>
          </p:nvSpPr>
          <p:spPr>
            <a:xfrm>
              <a:off x="4334425" y="1100723"/>
              <a:ext cx="109307" cy="139920"/>
            </a:xfrm>
            <a:custGeom>
              <a:avLst/>
              <a:gdLst/>
              <a:ahLst/>
              <a:cxnLst/>
              <a:rect l="l" t="t" r="r" b="b"/>
              <a:pathLst>
                <a:path w="582" h="745" extrusionOk="0">
                  <a:moveTo>
                    <a:pt x="481" y="1"/>
                  </a:moveTo>
                  <a:cubicBezTo>
                    <a:pt x="454" y="1"/>
                    <a:pt x="428" y="12"/>
                    <a:pt x="416" y="32"/>
                  </a:cubicBezTo>
                  <a:cubicBezTo>
                    <a:pt x="270" y="219"/>
                    <a:pt x="139" y="405"/>
                    <a:pt x="14" y="613"/>
                  </a:cubicBezTo>
                  <a:cubicBezTo>
                    <a:pt x="1" y="655"/>
                    <a:pt x="7" y="710"/>
                    <a:pt x="49" y="738"/>
                  </a:cubicBezTo>
                  <a:cubicBezTo>
                    <a:pt x="70" y="745"/>
                    <a:pt x="77" y="745"/>
                    <a:pt x="97" y="745"/>
                  </a:cubicBezTo>
                  <a:cubicBezTo>
                    <a:pt x="132" y="745"/>
                    <a:pt x="153" y="724"/>
                    <a:pt x="174" y="703"/>
                  </a:cubicBezTo>
                  <a:cubicBezTo>
                    <a:pt x="284" y="502"/>
                    <a:pt x="416" y="309"/>
                    <a:pt x="554" y="136"/>
                  </a:cubicBezTo>
                  <a:cubicBezTo>
                    <a:pt x="582" y="101"/>
                    <a:pt x="568" y="46"/>
                    <a:pt x="533" y="18"/>
                  </a:cubicBezTo>
                  <a:cubicBezTo>
                    <a:pt x="519" y="6"/>
                    <a:pt x="500" y="1"/>
                    <a:pt x="481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3"/>
            <p:cNvSpPr/>
            <p:nvPr/>
          </p:nvSpPr>
          <p:spPr>
            <a:xfrm>
              <a:off x="4463076" y="966062"/>
              <a:ext cx="121139" cy="106865"/>
            </a:xfrm>
            <a:custGeom>
              <a:avLst/>
              <a:gdLst/>
              <a:ahLst/>
              <a:cxnLst/>
              <a:rect l="l" t="t" r="r" b="b"/>
              <a:pathLst>
                <a:path w="645" h="569" extrusionOk="0">
                  <a:moveTo>
                    <a:pt x="545" y="1"/>
                  </a:moveTo>
                  <a:cubicBezTo>
                    <a:pt x="528" y="1"/>
                    <a:pt x="512" y="5"/>
                    <a:pt x="499" y="15"/>
                  </a:cubicBezTo>
                  <a:cubicBezTo>
                    <a:pt x="333" y="140"/>
                    <a:pt x="181" y="278"/>
                    <a:pt x="35" y="424"/>
                  </a:cubicBezTo>
                  <a:cubicBezTo>
                    <a:pt x="1" y="458"/>
                    <a:pt x="1" y="507"/>
                    <a:pt x="35" y="541"/>
                  </a:cubicBezTo>
                  <a:cubicBezTo>
                    <a:pt x="49" y="562"/>
                    <a:pt x="70" y="569"/>
                    <a:pt x="91" y="569"/>
                  </a:cubicBezTo>
                  <a:cubicBezTo>
                    <a:pt x="111" y="569"/>
                    <a:pt x="139" y="562"/>
                    <a:pt x="153" y="541"/>
                  </a:cubicBezTo>
                  <a:cubicBezTo>
                    <a:pt x="298" y="396"/>
                    <a:pt x="450" y="264"/>
                    <a:pt x="603" y="154"/>
                  </a:cubicBezTo>
                  <a:cubicBezTo>
                    <a:pt x="637" y="126"/>
                    <a:pt x="644" y="71"/>
                    <a:pt x="624" y="36"/>
                  </a:cubicBezTo>
                  <a:cubicBezTo>
                    <a:pt x="606" y="14"/>
                    <a:pt x="575" y="1"/>
                    <a:pt x="545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6" name="Google Shape;546;p13"/>
          <p:cNvSpPr/>
          <p:nvPr/>
        </p:nvSpPr>
        <p:spPr>
          <a:xfrm>
            <a:off x="695700" y="1240575"/>
            <a:ext cx="7752600" cy="3486300"/>
          </a:xfrm>
          <a:prstGeom prst="roundRect">
            <a:avLst>
              <a:gd name="adj" fmla="val 5566"/>
            </a:avLst>
          </a:prstGeom>
          <a:solidFill>
            <a:srgbClr val="FDF7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13"/>
          <p:cNvSpPr txBox="1">
            <a:spLocks noGrp="1"/>
          </p:cNvSpPr>
          <p:nvPr>
            <p:ph type="title"/>
          </p:nvPr>
        </p:nvSpPr>
        <p:spPr>
          <a:xfrm>
            <a:off x="794825" y="1922187"/>
            <a:ext cx="22125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48" name="Google Shape;548;p13"/>
          <p:cNvSpPr txBox="1">
            <a:spLocks noGrp="1"/>
          </p:cNvSpPr>
          <p:nvPr>
            <p:ph type="subTitle" idx="1"/>
          </p:nvPr>
        </p:nvSpPr>
        <p:spPr>
          <a:xfrm>
            <a:off x="835092" y="2359304"/>
            <a:ext cx="21318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9" name="Google Shape;549;p13"/>
          <p:cNvSpPr txBox="1">
            <a:spLocks noGrp="1"/>
          </p:cNvSpPr>
          <p:nvPr>
            <p:ph type="title" idx="2"/>
          </p:nvPr>
        </p:nvSpPr>
        <p:spPr>
          <a:xfrm>
            <a:off x="3468800" y="1922187"/>
            <a:ext cx="22125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50" name="Google Shape;550;p13"/>
          <p:cNvSpPr txBox="1">
            <a:spLocks noGrp="1"/>
          </p:cNvSpPr>
          <p:nvPr>
            <p:ph type="subTitle" idx="3"/>
          </p:nvPr>
        </p:nvSpPr>
        <p:spPr>
          <a:xfrm>
            <a:off x="3501302" y="2359304"/>
            <a:ext cx="21318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1" name="Google Shape;551;p13"/>
          <p:cNvSpPr txBox="1">
            <a:spLocks noGrp="1"/>
          </p:cNvSpPr>
          <p:nvPr>
            <p:ph type="title" idx="4"/>
          </p:nvPr>
        </p:nvSpPr>
        <p:spPr>
          <a:xfrm>
            <a:off x="2131813" y="3516037"/>
            <a:ext cx="22125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52" name="Google Shape;552;p13"/>
          <p:cNvSpPr txBox="1">
            <a:spLocks noGrp="1"/>
          </p:cNvSpPr>
          <p:nvPr>
            <p:ph type="subTitle" idx="5"/>
          </p:nvPr>
        </p:nvSpPr>
        <p:spPr>
          <a:xfrm>
            <a:off x="2168197" y="3954527"/>
            <a:ext cx="21318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3" name="Google Shape;553;p13"/>
          <p:cNvSpPr txBox="1">
            <a:spLocks noGrp="1"/>
          </p:cNvSpPr>
          <p:nvPr>
            <p:ph type="title" idx="6"/>
          </p:nvPr>
        </p:nvSpPr>
        <p:spPr>
          <a:xfrm>
            <a:off x="4805787" y="3516037"/>
            <a:ext cx="21969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54" name="Google Shape;554;p13"/>
          <p:cNvSpPr txBox="1">
            <a:spLocks noGrp="1"/>
          </p:cNvSpPr>
          <p:nvPr>
            <p:ph type="subTitle" idx="7"/>
          </p:nvPr>
        </p:nvSpPr>
        <p:spPr>
          <a:xfrm>
            <a:off x="4834406" y="3954527"/>
            <a:ext cx="21318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5" name="Google Shape;555;p13"/>
          <p:cNvSpPr txBox="1">
            <a:spLocks noGrp="1"/>
          </p:cNvSpPr>
          <p:nvPr>
            <p:ph type="title" idx="8"/>
          </p:nvPr>
        </p:nvSpPr>
        <p:spPr>
          <a:xfrm>
            <a:off x="2821075" y="368825"/>
            <a:ext cx="3501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56" name="Google Shape;556;p13"/>
          <p:cNvSpPr txBox="1">
            <a:spLocks noGrp="1"/>
          </p:cNvSpPr>
          <p:nvPr>
            <p:ph type="title" idx="9" hasCustomPrompt="1"/>
          </p:nvPr>
        </p:nvSpPr>
        <p:spPr>
          <a:xfrm>
            <a:off x="1578150" y="1295369"/>
            <a:ext cx="645600" cy="48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57" name="Google Shape;557;p13"/>
          <p:cNvSpPr txBox="1">
            <a:spLocks noGrp="1"/>
          </p:cNvSpPr>
          <p:nvPr>
            <p:ph type="title" idx="13" hasCustomPrompt="1"/>
          </p:nvPr>
        </p:nvSpPr>
        <p:spPr>
          <a:xfrm>
            <a:off x="2911250" y="2889566"/>
            <a:ext cx="645600" cy="47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58" name="Google Shape;558;p13"/>
          <p:cNvSpPr txBox="1">
            <a:spLocks noGrp="1"/>
          </p:cNvSpPr>
          <p:nvPr>
            <p:ph type="title" idx="14" hasCustomPrompt="1"/>
          </p:nvPr>
        </p:nvSpPr>
        <p:spPr>
          <a:xfrm>
            <a:off x="4244368" y="1295369"/>
            <a:ext cx="645600" cy="48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59" name="Google Shape;559;p13"/>
          <p:cNvSpPr txBox="1">
            <a:spLocks noGrp="1"/>
          </p:cNvSpPr>
          <p:nvPr>
            <p:ph type="title" idx="15" hasCustomPrompt="1"/>
          </p:nvPr>
        </p:nvSpPr>
        <p:spPr>
          <a:xfrm>
            <a:off x="5577425" y="2889566"/>
            <a:ext cx="645600" cy="47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0" name="Google Shape;560;p13"/>
          <p:cNvSpPr txBox="1">
            <a:spLocks noGrp="1"/>
          </p:cNvSpPr>
          <p:nvPr>
            <p:ph type="title" idx="16"/>
          </p:nvPr>
        </p:nvSpPr>
        <p:spPr>
          <a:xfrm>
            <a:off x="6127175" y="1922187"/>
            <a:ext cx="22125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61" name="Google Shape;561;p13"/>
          <p:cNvSpPr txBox="1">
            <a:spLocks noGrp="1"/>
          </p:cNvSpPr>
          <p:nvPr>
            <p:ph type="subTitle" idx="17"/>
          </p:nvPr>
        </p:nvSpPr>
        <p:spPr>
          <a:xfrm>
            <a:off x="6167511" y="2359304"/>
            <a:ext cx="21318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2" name="Google Shape;562;p13"/>
          <p:cNvSpPr txBox="1">
            <a:spLocks noGrp="1"/>
          </p:cNvSpPr>
          <p:nvPr>
            <p:ph type="title" idx="18" hasCustomPrompt="1"/>
          </p:nvPr>
        </p:nvSpPr>
        <p:spPr>
          <a:xfrm>
            <a:off x="6910576" y="1295369"/>
            <a:ext cx="645600" cy="48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grpSp>
        <p:nvGrpSpPr>
          <p:cNvPr id="563" name="Google Shape;563;p13"/>
          <p:cNvGrpSpPr/>
          <p:nvPr/>
        </p:nvGrpSpPr>
        <p:grpSpPr>
          <a:xfrm>
            <a:off x="990800" y="-5241"/>
            <a:ext cx="325182" cy="807739"/>
            <a:chOff x="2760125" y="-5241"/>
            <a:chExt cx="325182" cy="807739"/>
          </a:xfrm>
        </p:grpSpPr>
        <p:sp>
          <p:nvSpPr>
            <p:cNvPr id="564" name="Google Shape;564;p13"/>
            <p:cNvSpPr/>
            <p:nvPr/>
          </p:nvSpPr>
          <p:spPr>
            <a:xfrm>
              <a:off x="2760125" y="636899"/>
              <a:ext cx="165600" cy="165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3"/>
            <p:cNvSpPr/>
            <p:nvPr/>
          </p:nvSpPr>
          <p:spPr>
            <a:xfrm rot="-10210584">
              <a:off x="2977713" y="958"/>
              <a:ext cx="90525" cy="207863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3"/>
            <p:cNvSpPr/>
            <p:nvPr/>
          </p:nvSpPr>
          <p:spPr>
            <a:xfrm rot="-10210584">
              <a:off x="2884946" y="297344"/>
              <a:ext cx="59776" cy="147595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3"/>
            <p:cNvSpPr/>
            <p:nvPr/>
          </p:nvSpPr>
          <p:spPr>
            <a:xfrm rot="-10210584">
              <a:off x="2812518" y="564429"/>
              <a:ext cx="47722" cy="189414"/>
            </a:xfrm>
            <a:custGeom>
              <a:avLst/>
              <a:gdLst/>
              <a:ahLst/>
              <a:cxnLst/>
              <a:rect l="l" t="t" r="r" b="b"/>
              <a:pathLst>
                <a:path w="194" h="770" extrusionOk="0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8" name="Google Shape;568;p13"/>
          <p:cNvGrpSpPr/>
          <p:nvPr/>
        </p:nvGrpSpPr>
        <p:grpSpPr>
          <a:xfrm>
            <a:off x="7730878" y="-44053"/>
            <a:ext cx="346122" cy="846577"/>
            <a:chOff x="6037753" y="-44053"/>
            <a:chExt cx="346122" cy="846577"/>
          </a:xfrm>
        </p:grpSpPr>
        <p:sp>
          <p:nvSpPr>
            <p:cNvPr id="569" name="Google Shape;569;p13"/>
            <p:cNvSpPr/>
            <p:nvPr/>
          </p:nvSpPr>
          <p:spPr>
            <a:xfrm>
              <a:off x="6218275" y="636924"/>
              <a:ext cx="165600" cy="165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3"/>
            <p:cNvSpPr/>
            <p:nvPr/>
          </p:nvSpPr>
          <p:spPr>
            <a:xfrm rot="10210584" flipH="1">
              <a:off x="6054822" y="-37854"/>
              <a:ext cx="90525" cy="207863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3"/>
            <p:cNvSpPr/>
            <p:nvPr/>
          </p:nvSpPr>
          <p:spPr>
            <a:xfrm rot="10210584" flipH="1">
              <a:off x="6178339" y="258532"/>
              <a:ext cx="59776" cy="147595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3"/>
            <p:cNvSpPr/>
            <p:nvPr/>
          </p:nvSpPr>
          <p:spPr>
            <a:xfrm rot="10210584" flipH="1">
              <a:off x="6262820" y="525617"/>
              <a:ext cx="47722" cy="189414"/>
            </a:xfrm>
            <a:custGeom>
              <a:avLst/>
              <a:gdLst/>
              <a:ahLst/>
              <a:cxnLst/>
              <a:rect l="l" t="t" r="r" b="b"/>
              <a:pathLst>
                <a:path w="194" h="770" extrusionOk="0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3" name="Google Shape;573;p13"/>
          <p:cNvGrpSpPr/>
          <p:nvPr/>
        </p:nvGrpSpPr>
        <p:grpSpPr>
          <a:xfrm flipH="1">
            <a:off x="7992027" y="-566408"/>
            <a:ext cx="2438657" cy="843892"/>
            <a:chOff x="6438300" y="4207200"/>
            <a:chExt cx="2705710" cy="936305"/>
          </a:xfrm>
        </p:grpSpPr>
        <p:sp>
          <p:nvSpPr>
            <p:cNvPr id="574" name="Google Shape;574;p13"/>
            <p:cNvSpPr/>
            <p:nvPr/>
          </p:nvSpPr>
          <p:spPr>
            <a:xfrm>
              <a:off x="6438300" y="4207200"/>
              <a:ext cx="2705710" cy="935536"/>
            </a:xfrm>
            <a:custGeom>
              <a:avLst/>
              <a:gdLst/>
              <a:ahLst/>
              <a:cxnLst/>
              <a:rect l="l" t="t" r="r" b="b"/>
              <a:pathLst>
                <a:path w="28077" h="9708" extrusionOk="0">
                  <a:moveTo>
                    <a:pt x="22295" y="1"/>
                  </a:moveTo>
                  <a:cubicBezTo>
                    <a:pt x="19988" y="1"/>
                    <a:pt x="17737" y="1729"/>
                    <a:pt x="17336" y="4002"/>
                  </a:cubicBezTo>
                  <a:cubicBezTo>
                    <a:pt x="17227" y="3971"/>
                    <a:pt x="17114" y="3956"/>
                    <a:pt x="17002" y="3956"/>
                  </a:cubicBezTo>
                  <a:cubicBezTo>
                    <a:pt x="16379" y="3956"/>
                    <a:pt x="15762" y="4418"/>
                    <a:pt x="15627" y="5034"/>
                  </a:cubicBezTo>
                  <a:cubicBezTo>
                    <a:pt x="15502" y="3082"/>
                    <a:pt x="14444" y="1449"/>
                    <a:pt x="12596" y="784"/>
                  </a:cubicBezTo>
                  <a:cubicBezTo>
                    <a:pt x="11798" y="498"/>
                    <a:pt x="10946" y="335"/>
                    <a:pt x="10097" y="335"/>
                  </a:cubicBezTo>
                  <a:cubicBezTo>
                    <a:pt x="9613" y="335"/>
                    <a:pt x="9130" y="388"/>
                    <a:pt x="8658" y="501"/>
                  </a:cubicBezTo>
                  <a:cubicBezTo>
                    <a:pt x="6072" y="1123"/>
                    <a:pt x="3914" y="3839"/>
                    <a:pt x="4684" y="6529"/>
                  </a:cubicBezTo>
                  <a:lnTo>
                    <a:pt x="4684" y="6529"/>
                  </a:lnTo>
                  <a:cubicBezTo>
                    <a:pt x="4514" y="5942"/>
                    <a:pt x="3926" y="5731"/>
                    <a:pt x="3263" y="5731"/>
                  </a:cubicBezTo>
                  <a:cubicBezTo>
                    <a:pt x="2420" y="5731"/>
                    <a:pt x="1456" y="6073"/>
                    <a:pt x="1080" y="6418"/>
                  </a:cubicBezTo>
                  <a:cubicBezTo>
                    <a:pt x="285" y="7130"/>
                    <a:pt x="1" y="8369"/>
                    <a:pt x="402" y="9366"/>
                  </a:cubicBezTo>
                  <a:cubicBezTo>
                    <a:pt x="5419" y="9546"/>
                    <a:pt x="10451" y="9636"/>
                    <a:pt x="15475" y="9636"/>
                  </a:cubicBezTo>
                  <a:cubicBezTo>
                    <a:pt x="17987" y="9636"/>
                    <a:pt x="20499" y="9608"/>
                    <a:pt x="23011" y="9566"/>
                  </a:cubicBezTo>
                  <a:cubicBezTo>
                    <a:pt x="23022" y="9566"/>
                    <a:pt x="23034" y="9566"/>
                    <a:pt x="23046" y="9566"/>
                  </a:cubicBezTo>
                  <a:cubicBezTo>
                    <a:pt x="23523" y="9566"/>
                    <a:pt x="24530" y="9707"/>
                    <a:pt x="25465" y="9707"/>
                  </a:cubicBezTo>
                  <a:cubicBezTo>
                    <a:pt x="26303" y="9707"/>
                    <a:pt x="27084" y="9594"/>
                    <a:pt x="27378" y="9165"/>
                  </a:cubicBezTo>
                  <a:cubicBezTo>
                    <a:pt x="27433" y="9089"/>
                    <a:pt x="27475" y="8999"/>
                    <a:pt x="27489" y="8895"/>
                  </a:cubicBezTo>
                  <a:cubicBezTo>
                    <a:pt x="27558" y="8515"/>
                    <a:pt x="27350" y="8099"/>
                    <a:pt x="27018" y="7926"/>
                  </a:cubicBezTo>
                  <a:cubicBezTo>
                    <a:pt x="28001" y="6971"/>
                    <a:pt x="28077" y="5380"/>
                    <a:pt x="27655" y="4072"/>
                  </a:cubicBezTo>
                  <a:cubicBezTo>
                    <a:pt x="26928" y="1829"/>
                    <a:pt x="24783" y="72"/>
                    <a:pt x="22430" y="2"/>
                  </a:cubicBezTo>
                  <a:cubicBezTo>
                    <a:pt x="22385" y="1"/>
                    <a:pt x="22340" y="1"/>
                    <a:pt x="22295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3"/>
            <p:cNvSpPr/>
            <p:nvPr/>
          </p:nvSpPr>
          <p:spPr>
            <a:xfrm>
              <a:off x="6719114" y="4429904"/>
              <a:ext cx="2397623" cy="713601"/>
            </a:xfrm>
            <a:custGeom>
              <a:avLst/>
              <a:gdLst/>
              <a:ahLst/>
              <a:cxnLst/>
              <a:rect l="l" t="t" r="r" b="b"/>
              <a:pathLst>
                <a:path w="24880" h="7405" extrusionOk="0">
                  <a:moveTo>
                    <a:pt x="19753" y="1"/>
                  </a:moveTo>
                  <a:cubicBezTo>
                    <a:pt x="19089" y="1"/>
                    <a:pt x="18427" y="124"/>
                    <a:pt x="17813" y="377"/>
                  </a:cubicBezTo>
                  <a:cubicBezTo>
                    <a:pt x="16028" y="1110"/>
                    <a:pt x="14761" y="2930"/>
                    <a:pt x="14658" y="4854"/>
                  </a:cubicBezTo>
                  <a:cubicBezTo>
                    <a:pt x="14242" y="4778"/>
                    <a:pt x="13823" y="4702"/>
                    <a:pt x="13406" y="4702"/>
                  </a:cubicBezTo>
                  <a:cubicBezTo>
                    <a:pt x="13253" y="4702"/>
                    <a:pt x="13100" y="4712"/>
                    <a:pt x="12948" y="4736"/>
                  </a:cubicBezTo>
                  <a:cubicBezTo>
                    <a:pt x="12388" y="4819"/>
                    <a:pt x="11820" y="5117"/>
                    <a:pt x="11564" y="5636"/>
                  </a:cubicBezTo>
                  <a:cubicBezTo>
                    <a:pt x="10824" y="4743"/>
                    <a:pt x="10000" y="3906"/>
                    <a:pt x="8997" y="3318"/>
                  </a:cubicBezTo>
                  <a:cubicBezTo>
                    <a:pt x="8110" y="2791"/>
                    <a:pt x="7082" y="2503"/>
                    <a:pt x="6081" y="2503"/>
                  </a:cubicBezTo>
                  <a:cubicBezTo>
                    <a:pt x="4545" y="2503"/>
                    <a:pt x="3073" y="3182"/>
                    <a:pt x="2277" y="4716"/>
                  </a:cubicBezTo>
                  <a:cubicBezTo>
                    <a:pt x="2215" y="4707"/>
                    <a:pt x="2152" y="4703"/>
                    <a:pt x="2089" y="4703"/>
                  </a:cubicBezTo>
                  <a:cubicBezTo>
                    <a:pt x="1631" y="4703"/>
                    <a:pt x="1173" y="4919"/>
                    <a:pt x="845" y="5242"/>
                  </a:cubicBezTo>
                  <a:cubicBezTo>
                    <a:pt x="478" y="5608"/>
                    <a:pt x="236" y="6100"/>
                    <a:pt x="69" y="6591"/>
                  </a:cubicBezTo>
                  <a:cubicBezTo>
                    <a:pt x="35" y="6695"/>
                    <a:pt x="0" y="6819"/>
                    <a:pt x="49" y="6923"/>
                  </a:cubicBezTo>
                  <a:cubicBezTo>
                    <a:pt x="118" y="7041"/>
                    <a:pt x="277" y="7069"/>
                    <a:pt x="409" y="7089"/>
                  </a:cubicBezTo>
                  <a:cubicBezTo>
                    <a:pt x="2263" y="7297"/>
                    <a:pt x="4083" y="7255"/>
                    <a:pt x="5945" y="7283"/>
                  </a:cubicBezTo>
                  <a:cubicBezTo>
                    <a:pt x="8139" y="7318"/>
                    <a:pt x="10339" y="7338"/>
                    <a:pt x="12526" y="7338"/>
                  </a:cubicBezTo>
                  <a:cubicBezTo>
                    <a:pt x="15031" y="7338"/>
                    <a:pt x="17550" y="7311"/>
                    <a:pt x="20062" y="7269"/>
                  </a:cubicBezTo>
                  <a:cubicBezTo>
                    <a:pt x="20070" y="7269"/>
                    <a:pt x="20078" y="7269"/>
                    <a:pt x="20087" y="7269"/>
                  </a:cubicBezTo>
                  <a:cubicBezTo>
                    <a:pt x="20426" y="7269"/>
                    <a:pt x="21543" y="7404"/>
                    <a:pt x="22549" y="7404"/>
                  </a:cubicBezTo>
                  <a:cubicBezTo>
                    <a:pt x="23475" y="7404"/>
                    <a:pt x="24307" y="7289"/>
                    <a:pt x="24346" y="6847"/>
                  </a:cubicBezTo>
                  <a:cubicBezTo>
                    <a:pt x="24346" y="6813"/>
                    <a:pt x="24346" y="6778"/>
                    <a:pt x="24332" y="6736"/>
                  </a:cubicBezTo>
                  <a:cubicBezTo>
                    <a:pt x="24312" y="6598"/>
                    <a:pt x="24215" y="6480"/>
                    <a:pt x="24159" y="6356"/>
                  </a:cubicBezTo>
                  <a:cubicBezTo>
                    <a:pt x="23979" y="5906"/>
                    <a:pt x="24277" y="5408"/>
                    <a:pt x="24429" y="4951"/>
                  </a:cubicBezTo>
                  <a:cubicBezTo>
                    <a:pt x="24879" y="3664"/>
                    <a:pt x="24242" y="2190"/>
                    <a:pt x="23218" y="1283"/>
                  </a:cubicBezTo>
                  <a:cubicBezTo>
                    <a:pt x="22280" y="444"/>
                    <a:pt x="21014" y="1"/>
                    <a:pt x="19753" y="1"/>
                  </a:cubicBezTo>
                  <a:close/>
                </a:path>
              </a:pathLst>
            </a:custGeom>
            <a:solidFill>
              <a:srgbClr val="FDF7E4">
                <a:alpha val="58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"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7" name="Google Shape;687;p17"/>
          <p:cNvGrpSpPr/>
          <p:nvPr/>
        </p:nvGrpSpPr>
        <p:grpSpPr>
          <a:xfrm>
            <a:off x="8155549" y="2878190"/>
            <a:ext cx="1095376" cy="2425460"/>
            <a:chOff x="8155549" y="2878190"/>
            <a:chExt cx="1095376" cy="2425460"/>
          </a:xfrm>
        </p:grpSpPr>
        <p:sp>
          <p:nvSpPr>
            <p:cNvPr id="688" name="Google Shape;688;p17"/>
            <p:cNvSpPr/>
            <p:nvPr/>
          </p:nvSpPr>
          <p:spPr>
            <a:xfrm rot="1116195" flipH="1">
              <a:off x="8962418" y="3101621"/>
              <a:ext cx="94752" cy="181708"/>
            </a:xfrm>
            <a:custGeom>
              <a:avLst/>
              <a:gdLst/>
              <a:ahLst/>
              <a:cxnLst/>
              <a:rect l="l" t="t" r="r" b="b"/>
              <a:pathLst>
                <a:path w="389" h="746" extrusionOk="0">
                  <a:moveTo>
                    <a:pt x="93" y="1"/>
                  </a:moveTo>
                  <a:cubicBezTo>
                    <a:pt x="83" y="1"/>
                    <a:pt x="73" y="3"/>
                    <a:pt x="63" y="8"/>
                  </a:cubicBezTo>
                  <a:cubicBezTo>
                    <a:pt x="29" y="15"/>
                    <a:pt x="1" y="49"/>
                    <a:pt x="1" y="84"/>
                  </a:cubicBezTo>
                  <a:cubicBezTo>
                    <a:pt x="1" y="91"/>
                    <a:pt x="1" y="98"/>
                    <a:pt x="8" y="119"/>
                  </a:cubicBezTo>
                  <a:cubicBezTo>
                    <a:pt x="77" y="305"/>
                    <a:pt x="146" y="499"/>
                    <a:pt x="209" y="686"/>
                  </a:cubicBezTo>
                  <a:cubicBezTo>
                    <a:pt x="220" y="725"/>
                    <a:pt x="257" y="746"/>
                    <a:pt x="293" y="746"/>
                  </a:cubicBezTo>
                  <a:cubicBezTo>
                    <a:pt x="302" y="746"/>
                    <a:pt x="311" y="744"/>
                    <a:pt x="319" y="741"/>
                  </a:cubicBezTo>
                  <a:cubicBezTo>
                    <a:pt x="361" y="721"/>
                    <a:pt x="388" y="672"/>
                    <a:pt x="375" y="631"/>
                  </a:cubicBezTo>
                  <a:cubicBezTo>
                    <a:pt x="305" y="437"/>
                    <a:pt x="243" y="250"/>
                    <a:pt x="174" y="56"/>
                  </a:cubicBezTo>
                  <a:cubicBezTo>
                    <a:pt x="158" y="25"/>
                    <a:pt x="126" y="1"/>
                    <a:pt x="9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7"/>
            <p:cNvSpPr/>
            <p:nvPr/>
          </p:nvSpPr>
          <p:spPr>
            <a:xfrm rot="1116195" flipH="1">
              <a:off x="8804779" y="3300527"/>
              <a:ext cx="97919" cy="203387"/>
            </a:xfrm>
            <a:custGeom>
              <a:avLst/>
              <a:gdLst/>
              <a:ahLst/>
              <a:cxnLst/>
              <a:rect l="l" t="t" r="r" b="b"/>
              <a:pathLst>
                <a:path w="402" h="835" extrusionOk="0">
                  <a:moveTo>
                    <a:pt x="93" y="1"/>
                  </a:moveTo>
                  <a:cubicBezTo>
                    <a:pt x="83" y="1"/>
                    <a:pt x="72" y="3"/>
                    <a:pt x="62" y="8"/>
                  </a:cubicBezTo>
                  <a:cubicBezTo>
                    <a:pt x="28" y="22"/>
                    <a:pt x="0" y="56"/>
                    <a:pt x="0" y="91"/>
                  </a:cubicBezTo>
                  <a:lnTo>
                    <a:pt x="0" y="111"/>
                  </a:lnTo>
                  <a:cubicBezTo>
                    <a:pt x="83" y="347"/>
                    <a:pt x="152" y="561"/>
                    <a:pt x="208" y="769"/>
                  </a:cubicBezTo>
                  <a:cubicBezTo>
                    <a:pt x="225" y="809"/>
                    <a:pt x="261" y="835"/>
                    <a:pt x="300" y="835"/>
                  </a:cubicBezTo>
                  <a:cubicBezTo>
                    <a:pt x="309" y="835"/>
                    <a:pt x="317" y="834"/>
                    <a:pt x="325" y="831"/>
                  </a:cubicBezTo>
                  <a:cubicBezTo>
                    <a:pt x="374" y="810"/>
                    <a:pt x="402" y="762"/>
                    <a:pt x="381" y="714"/>
                  </a:cubicBezTo>
                  <a:cubicBezTo>
                    <a:pt x="325" y="520"/>
                    <a:pt x="256" y="298"/>
                    <a:pt x="173" y="56"/>
                  </a:cubicBezTo>
                  <a:cubicBezTo>
                    <a:pt x="163" y="24"/>
                    <a:pt x="128" y="1"/>
                    <a:pt x="9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7"/>
            <p:cNvSpPr/>
            <p:nvPr/>
          </p:nvSpPr>
          <p:spPr>
            <a:xfrm rot="1116195" flipH="1">
              <a:off x="8189678" y="5153025"/>
              <a:ext cx="86227" cy="140544"/>
            </a:xfrm>
            <a:custGeom>
              <a:avLst/>
              <a:gdLst/>
              <a:ahLst/>
              <a:cxnLst/>
              <a:rect l="l" t="t" r="r" b="b"/>
              <a:pathLst>
                <a:path w="354" h="577" extrusionOk="0">
                  <a:moveTo>
                    <a:pt x="254" y="0"/>
                  </a:moveTo>
                  <a:cubicBezTo>
                    <a:pt x="219" y="0"/>
                    <a:pt x="184" y="24"/>
                    <a:pt x="174" y="56"/>
                  </a:cubicBezTo>
                  <a:cubicBezTo>
                    <a:pt x="118" y="194"/>
                    <a:pt x="70" y="326"/>
                    <a:pt x="7" y="457"/>
                  </a:cubicBezTo>
                  <a:cubicBezTo>
                    <a:pt x="1" y="464"/>
                    <a:pt x="1" y="485"/>
                    <a:pt x="1" y="492"/>
                  </a:cubicBezTo>
                  <a:cubicBezTo>
                    <a:pt x="1" y="519"/>
                    <a:pt x="28" y="554"/>
                    <a:pt x="63" y="568"/>
                  </a:cubicBezTo>
                  <a:cubicBezTo>
                    <a:pt x="74" y="573"/>
                    <a:pt x="86" y="576"/>
                    <a:pt x="97" y="576"/>
                  </a:cubicBezTo>
                  <a:cubicBezTo>
                    <a:pt x="128" y="576"/>
                    <a:pt x="158" y="557"/>
                    <a:pt x="174" y="526"/>
                  </a:cubicBezTo>
                  <a:cubicBezTo>
                    <a:pt x="236" y="388"/>
                    <a:pt x="284" y="256"/>
                    <a:pt x="340" y="118"/>
                  </a:cubicBezTo>
                  <a:cubicBezTo>
                    <a:pt x="354" y="77"/>
                    <a:pt x="326" y="21"/>
                    <a:pt x="284" y="7"/>
                  </a:cubicBezTo>
                  <a:cubicBezTo>
                    <a:pt x="275" y="2"/>
                    <a:pt x="264" y="0"/>
                    <a:pt x="25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7"/>
            <p:cNvSpPr/>
            <p:nvPr/>
          </p:nvSpPr>
          <p:spPr>
            <a:xfrm rot="1116195" flipH="1">
              <a:off x="8654432" y="3562707"/>
              <a:ext cx="69420" cy="144685"/>
            </a:xfrm>
            <a:custGeom>
              <a:avLst/>
              <a:gdLst/>
              <a:ahLst/>
              <a:cxnLst/>
              <a:rect l="l" t="t" r="r" b="b"/>
              <a:pathLst>
                <a:path w="285" h="594" extrusionOk="0">
                  <a:moveTo>
                    <a:pt x="82" y="1"/>
                  </a:moveTo>
                  <a:cubicBezTo>
                    <a:pt x="73" y="1"/>
                    <a:pt x="65" y="2"/>
                    <a:pt x="56" y="4"/>
                  </a:cubicBezTo>
                  <a:cubicBezTo>
                    <a:pt x="21" y="18"/>
                    <a:pt x="1" y="53"/>
                    <a:pt x="1" y="87"/>
                  </a:cubicBezTo>
                  <a:lnTo>
                    <a:pt x="1" y="115"/>
                  </a:lnTo>
                  <a:cubicBezTo>
                    <a:pt x="42" y="254"/>
                    <a:pt x="77" y="392"/>
                    <a:pt x="111" y="530"/>
                  </a:cubicBezTo>
                  <a:cubicBezTo>
                    <a:pt x="118" y="568"/>
                    <a:pt x="163" y="594"/>
                    <a:pt x="202" y="594"/>
                  </a:cubicBezTo>
                  <a:cubicBezTo>
                    <a:pt x="206" y="594"/>
                    <a:pt x="211" y="593"/>
                    <a:pt x="215" y="593"/>
                  </a:cubicBezTo>
                  <a:cubicBezTo>
                    <a:pt x="257" y="579"/>
                    <a:pt x="284" y="530"/>
                    <a:pt x="277" y="489"/>
                  </a:cubicBezTo>
                  <a:cubicBezTo>
                    <a:pt x="243" y="337"/>
                    <a:pt x="208" y="198"/>
                    <a:pt x="160" y="60"/>
                  </a:cubicBezTo>
                  <a:cubicBezTo>
                    <a:pt x="154" y="26"/>
                    <a:pt x="120" y="1"/>
                    <a:pt x="8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7"/>
            <p:cNvSpPr/>
            <p:nvPr/>
          </p:nvSpPr>
          <p:spPr>
            <a:xfrm rot="1116195" flipH="1">
              <a:off x="8185805" y="4836652"/>
              <a:ext cx="89637" cy="204361"/>
            </a:xfrm>
            <a:custGeom>
              <a:avLst/>
              <a:gdLst/>
              <a:ahLst/>
              <a:cxnLst/>
              <a:rect l="l" t="t" r="r" b="b"/>
              <a:pathLst>
                <a:path w="368" h="839" extrusionOk="0">
                  <a:moveTo>
                    <a:pt x="271" y="0"/>
                  </a:moveTo>
                  <a:cubicBezTo>
                    <a:pt x="234" y="0"/>
                    <a:pt x="193" y="31"/>
                    <a:pt x="187" y="66"/>
                  </a:cubicBezTo>
                  <a:cubicBezTo>
                    <a:pt x="125" y="280"/>
                    <a:pt x="69" y="509"/>
                    <a:pt x="0" y="723"/>
                  </a:cubicBezTo>
                  <a:lnTo>
                    <a:pt x="0" y="751"/>
                  </a:lnTo>
                  <a:cubicBezTo>
                    <a:pt x="0" y="792"/>
                    <a:pt x="14" y="827"/>
                    <a:pt x="49" y="834"/>
                  </a:cubicBezTo>
                  <a:cubicBezTo>
                    <a:pt x="60" y="837"/>
                    <a:pt x="71" y="838"/>
                    <a:pt x="81" y="838"/>
                  </a:cubicBezTo>
                  <a:cubicBezTo>
                    <a:pt x="120" y="838"/>
                    <a:pt x="148" y="818"/>
                    <a:pt x="159" y="786"/>
                  </a:cubicBezTo>
                  <a:cubicBezTo>
                    <a:pt x="229" y="557"/>
                    <a:pt x="298" y="336"/>
                    <a:pt x="353" y="107"/>
                  </a:cubicBezTo>
                  <a:cubicBezTo>
                    <a:pt x="367" y="66"/>
                    <a:pt x="332" y="10"/>
                    <a:pt x="291" y="4"/>
                  </a:cubicBezTo>
                  <a:cubicBezTo>
                    <a:pt x="285" y="1"/>
                    <a:pt x="278" y="0"/>
                    <a:pt x="27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7"/>
            <p:cNvSpPr/>
            <p:nvPr/>
          </p:nvSpPr>
          <p:spPr>
            <a:xfrm rot="1116195" flipH="1">
              <a:off x="8499133" y="3792034"/>
              <a:ext cx="72830" cy="186336"/>
            </a:xfrm>
            <a:custGeom>
              <a:avLst/>
              <a:gdLst/>
              <a:ahLst/>
              <a:cxnLst/>
              <a:rect l="l" t="t" r="r" b="b"/>
              <a:pathLst>
                <a:path w="299" h="765" extrusionOk="0">
                  <a:moveTo>
                    <a:pt x="85" y="1"/>
                  </a:moveTo>
                  <a:cubicBezTo>
                    <a:pt x="80" y="1"/>
                    <a:pt x="75" y="1"/>
                    <a:pt x="70" y="2"/>
                  </a:cubicBezTo>
                  <a:cubicBezTo>
                    <a:pt x="28" y="9"/>
                    <a:pt x="1" y="43"/>
                    <a:pt x="1" y="92"/>
                  </a:cubicBezTo>
                  <a:cubicBezTo>
                    <a:pt x="1" y="99"/>
                    <a:pt x="1" y="99"/>
                    <a:pt x="14" y="106"/>
                  </a:cubicBezTo>
                  <a:cubicBezTo>
                    <a:pt x="56" y="306"/>
                    <a:pt x="91" y="507"/>
                    <a:pt x="125" y="694"/>
                  </a:cubicBezTo>
                  <a:cubicBezTo>
                    <a:pt x="125" y="732"/>
                    <a:pt x="166" y="764"/>
                    <a:pt x="210" y="764"/>
                  </a:cubicBezTo>
                  <a:cubicBezTo>
                    <a:pt x="214" y="764"/>
                    <a:pt x="218" y="764"/>
                    <a:pt x="222" y="763"/>
                  </a:cubicBezTo>
                  <a:cubicBezTo>
                    <a:pt x="264" y="763"/>
                    <a:pt x="298" y="715"/>
                    <a:pt x="291" y="666"/>
                  </a:cubicBezTo>
                  <a:cubicBezTo>
                    <a:pt x="257" y="479"/>
                    <a:pt x="222" y="272"/>
                    <a:pt x="174" y="71"/>
                  </a:cubicBezTo>
                  <a:cubicBezTo>
                    <a:pt x="167" y="28"/>
                    <a:pt x="128" y="1"/>
                    <a:pt x="85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7"/>
            <p:cNvSpPr/>
            <p:nvPr/>
          </p:nvSpPr>
          <p:spPr>
            <a:xfrm rot="1116195" flipH="1">
              <a:off x="8224920" y="4585021"/>
              <a:ext cx="67472" cy="187554"/>
            </a:xfrm>
            <a:custGeom>
              <a:avLst/>
              <a:gdLst/>
              <a:ahLst/>
              <a:cxnLst/>
              <a:rect l="l" t="t" r="r" b="b"/>
              <a:pathLst>
                <a:path w="277" h="770" extrusionOk="0">
                  <a:moveTo>
                    <a:pt x="194" y="0"/>
                  </a:moveTo>
                  <a:cubicBezTo>
                    <a:pt x="152" y="0"/>
                    <a:pt x="111" y="35"/>
                    <a:pt x="104" y="76"/>
                  </a:cubicBezTo>
                  <a:cubicBezTo>
                    <a:pt x="69" y="263"/>
                    <a:pt x="42" y="464"/>
                    <a:pt x="0" y="665"/>
                  </a:cubicBezTo>
                  <a:lnTo>
                    <a:pt x="0" y="678"/>
                  </a:lnTo>
                  <a:cubicBezTo>
                    <a:pt x="0" y="713"/>
                    <a:pt x="35" y="748"/>
                    <a:pt x="69" y="768"/>
                  </a:cubicBezTo>
                  <a:cubicBezTo>
                    <a:pt x="73" y="769"/>
                    <a:pt x="78" y="769"/>
                    <a:pt x="82" y="769"/>
                  </a:cubicBezTo>
                  <a:cubicBezTo>
                    <a:pt x="125" y="769"/>
                    <a:pt x="160" y="737"/>
                    <a:pt x="173" y="699"/>
                  </a:cubicBezTo>
                  <a:cubicBezTo>
                    <a:pt x="215" y="499"/>
                    <a:pt x="249" y="291"/>
                    <a:pt x="277" y="90"/>
                  </a:cubicBezTo>
                  <a:cubicBezTo>
                    <a:pt x="277" y="49"/>
                    <a:pt x="242" y="7"/>
                    <a:pt x="19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7"/>
            <p:cNvSpPr/>
            <p:nvPr/>
          </p:nvSpPr>
          <p:spPr>
            <a:xfrm rot="1116195" flipH="1">
              <a:off x="8393647" y="4017314"/>
              <a:ext cx="56023" cy="211668"/>
            </a:xfrm>
            <a:custGeom>
              <a:avLst/>
              <a:gdLst/>
              <a:ahLst/>
              <a:cxnLst/>
              <a:rect l="l" t="t" r="r" b="b"/>
              <a:pathLst>
                <a:path w="230" h="869" extrusionOk="0">
                  <a:moveTo>
                    <a:pt x="98" y="0"/>
                  </a:moveTo>
                  <a:cubicBezTo>
                    <a:pt x="91" y="0"/>
                    <a:pt x="84" y="1"/>
                    <a:pt x="77" y="3"/>
                  </a:cubicBezTo>
                  <a:cubicBezTo>
                    <a:pt x="35" y="10"/>
                    <a:pt x="1" y="45"/>
                    <a:pt x="1" y="86"/>
                  </a:cubicBezTo>
                  <a:lnTo>
                    <a:pt x="1" y="93"/>
                  </a:lnTo>
                  <a:cubicBezTo>
                    <a:pt x="8" y="218"/>
                    <a:pt x="28" y="349"/>
                    <a:pt x="35" y="467"/>
                  </a:cubicBezTo>
                  <a:cubicBezTo>
                    <a:pt x="42" y="571"/>
                    <a:pt x="42" y="674"/>
                    <a:pt x="56" y="778"/>
                  </a:cubicBezTo>
                  <a:cubicBezTo>
                    <a:pt x="56" y="834"/>
                    <a:pt x="91" y="868"/>
                    <a:pt x="139" y="868"/>
                  </a:cubicBezTo>
                  <a:cubicBezTo>
                    <a:pt x="195" y="868"/>
                    <a:pt x="229" y="820"/>
                    <a:pt x="229" y="778"/>
                  </a:cubicBezTo>
                  <a:cubicBezTo>
                    <a:pt x="229" y="674"/>
                    <a:pt x="215" y="564"/>
                    <a:pt x="208" y="460"/>
                  </a:cubicBezTo>
                  <a:cubicBezTo>
                    <a:pt x="201" y="328"/>
                    <a:pt x="195" y="211"/>
                    <a:pt x="174" y="79"/>
                  </a:cubicBezTo>
                  <a:cubicBezTo>
                    <a:pt x="168" y="32"/>
                    <a:pt x="137" y="0"/>
                    <a:pt x="9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7"/>
            <p:cNvSpPr/>
            <p:nvPr/>
          </p:nvSpPr>
          <p:spPr>
            <a:xfrm rot="1116195" flipH="1">
              <a:off x="8300627" y="4315764"/>
              <a:ext cx="45549" cy="145903"/>
            </a:xfrm>
            <a:custGeom>
              <a:avLst/>
              <a:gdLst/>
              <a:ahLst/>
              <a:cxnLst/>
              <a:rect l="l" t="t" r="r" b="b"/>
              <a:pathLst>
                <a:path w="187" h="599" extrusionOk="0">
                  <a:moveTo>
                    <a:pt x="104" y="0"/>
                  </a:moveTo>
                  <a:cubicBezTo>
                    <a:pt x="55" y="0"/>
                    <a:pt x="14" y="35"/>
                    <a:pt x="14" y="90"/>
                  </a:cubicBezTo>
                  <a:cubicBezTo>
                    <a:pt x="14" y="229"/>
                    <a:pt x="7" y="374"/>
                    <a:pt x="0" y="519"/>
                  </a:cubicBezTo>
                  <a:cubicBezTo>
                    <a:pt x="0" y="556"/>
                    <a:pt x="27" y="598"/>
                    <a:pt x="62" y="598"/>
                  </a:cubicBezTo>
                  <a:cubicBezTo>
                    <a:pt x="66" y="598"/>
                    <a:pt x="71" y="597"/>
                    <a:pt x="76" y="595"/>
                  </a:cubicBezTo>
                  <a:cubicBezTo>
                    <a:pt x="83" y="597"/>
                    <a:pt x="91" y="598"/>
                    <a:pt x="98" y="598"/>
                  </a:cubicBezTo>
                  <a:cubicBezTo>
                    <a:pt x="138" y="598"/>
                    <a:pt x="173" y="566"/>
                    <a:pt x="173" y="519"/>
                  </a:cubicBezTo>
                  <a:cubicBezTo>
                    <a:pt x="180" y="381"/>
                    <a:pt x="187" y="236"/>
                    <a:pt x="187" y="90"/>
                  </a:cubicBezTo>
                  <a:cubicBezTo>
                    <a:pt x="187" y="42"/>
                    <a:pt x="145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7"/>
            <p:cNvSpPr/>
            <p:nvPr/>
          </p:nvSpPr>
          <p:spPr>
            <a:xfrm rot="1116195" flipH="1">
              <a:off x="9149320" y="2887425"/>
              <a:ext cx="81112" cy="141762"/>
            </a:xfrm>
            <a:custGeom>
              <a:avLst/>
              <a:gdLst/>
              <a:ahLst/>
              <a:cxnLst/>
              <a:rect l="l" t="t" r="r" b="b"/>
              <a:pathLst>
                <a:path w="333" h="582" extrusionOk="0">
                  <a:moveTo>
                    <a:pt x="93" y="0"/>
                  </a:moveTo>
                  <a:cubicBezTo>
                    <a:pt x="83" y="0"/>
                    <a:pt x="72" y="2"/>
                    <a:pt x="62" y="7"/>
                  </a:cubicBezTo>
                  <a:cubicBezTo>
                    <a:pt x="28" y="14"/>
                    <a:pt x="0" y="49"/>
                    <a:pt x="0" y="83"/>
                  </a:cubicBezTo>
                  <a:cubicBezTo>
                    <a:pt x="0" y="90"/>
                    <a:pt x="0" y="104"/>
                    <a:pt x="14" y="118"/>
                  </a:cubicBezTo>
                  <a:cubicBezTo>
                    <a:pt x="56" y="249"/>
                    <a:pt x="104" y="388"/>
                    <a:pt x="152" y="526"/>
                  </a:cubicBezTo>
                  <a:cubicBezTo>
                    <a:pt x="163" y="558"/>
                    <a:pt x="198" y="582"/>
                    <a:pt x="232" y="582"/>
                  </a:cubicBezTo>
                  <a:cubicBezTo>
                    <a:pt x="243" y="582"/>
                    <a:pt x="253" y="580"/>
                    <a:pt x="263" y="575"/>
                  </a:cubicBezTo>
                  <a:cubicBezTo>
                    <a:pt x="305" y="561"/>
                    <a:pt x="332" y="505"/>
                    <a:pt x="312" y="464"/>
                  </a:cubicBezTo>
                  <a:cubicBezTo>
                    <a:pt x="270" y="332"/>
                    <a:pt x="222" y="194"/>
                    <a:pt x="173" y="56"/>
                  </a:cubicBezTo>
                  <a:cubicBezTo>
                    <a:pt x="163" y="24"/>
                    <a:pt x="128" y="0"/>
                    <a:pt x="93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8" name="Google Shape;698;p17"/>
          <p:cNvGrpSpPr/>
          <p:nvPr/>
        </p:nvGrpSpPr>
        <p:grpSpPr>
          <a:xfrm>
            <a:off x="-127950" y="3407137"/>
            <a:ext cx="4245449" cy="1785350"/>
            <a:chOff x="-127950" y="3407137"/>
            <a:chExt cx="4245449" cy="1785350"/>
          </a:xfrm>
        </p:grpSpPr>
        <p:sp>
          <p:nvSpPr>
            <p:cNvPr id="699" name="Google Shape;699;p17"/>
            <p:cNvSpPr/>
            <p:nvPr/>
          </p:nvSpPr>
          <p:spPr>
            <a:xfrm rot="6516195" flipH="1">
              <a:off x="1565482" y="3693968"/>
              <a:ext cx="72830" cy="186336"/>
            </a:xfrm>
            <a:custGeom>
              <a:avLst/>
              <a:gdLst/>
              <a:ahLst/>
              <a:cxnLst/>
              <a:rect l="l" t="t" r="r" b="b"/>
              <a:pathLst>
                <a:path w="299" h="765" extrusionOk="0">
                  <a:moveTo>
                    <a:pt x="85" y="1"/>
                  </a:moveTo>
                  <a:cubicBezTo>
                    <a:pt x="80" y="1"/>
                    <a:pt x="75" y="1"/>
                    <a:pt x="70" y="2"/>
                  </a:cubicBezTo>
                  <a:cubicBezTo>
                    <a:pt x="28" y="9"/>
                    <a:pt x="1" y="43"/>
                    <a:pt x="1" y="92"/>
                  </a:cubicBezTo>
                  <a:cubicBezTo>
                    <a:pt x="1" y="99"/>
                    <a:pt x="1" y="99"/>
                    <a:pt x="14" y="106"/>
                  </a:cubicBezTo>
                  <a:cubicBezTo>
                    <a:pt x="56" y="306"/>
                    <a:pt x="91" y="507"/>
                    <a:pt x="125" y="694"/>
                  </a:cubicBezTo>
                  <a:cubicBezTo>
                    <a:pt x="125" y="732"/>
                    <a:pt x="166" y="764"/>
                    <a:pt x="210" y="764"/>
                  </a:cubicBezTo>
                  <a:cubicBezTo>
                    <a:pt x="214" y="764"/>
                    <a:pt x="218" y="764"/>
                    <a:pt x="222" y="763"/>
                  </a:cubicBezTo>
                  <a:cubicBezTo>
                    <a:pt x="264" y="763"/>
                    <a:pt x="298" y="715"/>
                    <a:pt x="291" y="666"/>
                  </a:cubicBezTo>
                  <a:cubicBezTo>
                    <a:pt x="257" y="479"/>
                    <a:pt x="222" y="272"/>
                    <a:pt x="174" y="71"/>
                  </a:cubicBezTo>
                  <a:cubicBezTo>
                    <a:pt x="167" y="28"/>
                    <a:pt x="128" y="1"/>
                    <a:pt x="85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7"/>
            <p:cNvSpPr/>
            <p:nvPr/>
          </p:nvSpPr>
          <p:spPr>
            <a:xfrm rot="6516195" flipH="1">
              <a:off x="1335940" y="3567412"/>
              <a:ext cx="56023" cy="211668"/>
            </a:xfrm>
            <a:custGeom>
              <a:avLst/>
              <a:gdLst/>
              <a:ahLst/>
              <a:cxnLst/>
              <a:rect l="l" t="t" r="r" b="b"/>
              <a:pathLst>
                <a:path w="230" h="869" extrusionOk="0">
                  <a:moveTo>
                    <a:pt x="98" y="0"/>
                  </a:moveTo>
                  <a:cubicBezTo>
                    <a:pt x="91" y="0"/>
                    <a:pt x="84" y="1"/>
                    <a:pt x="77" y="3"/>
                  </a:cubicBezTo>
                  <a:cubicBezTo>
                    <a:pt x="35" y="10"/>
                    <a:pt x="1" y="45"/>
                    <a:pt x="1" y="86"/>
                  </a:cubicBezTo>
                  <a:lnTo>
                    <a:pt x="1" y="93"/>
                  </a:lnTo>
                  <a:cubicBezTo>
                    <a:pt x="8" y="218"/>
                    <a:pt x="28" y="349"/>
                    <a:pt x="35" y="467"/>
                  </a:cubicBezTo>
                  <a:cubicBezTo>
                    <a:pt x="42" y="571"/>
                    <a:pt x="42" y="674"/>
                    <a:pt x="56" y="778"/>
                  </a:cubicBezTo>
                  <a:cubicBezTo>
                    <a:pt x="56" y="834"/>
                    <a:pt x="91" y="868"/>
                    <a:pt x="139" y="868"/>
                  </a:cubicBezTo>
                  <a:cubicBezTo>
                    <a:pt x="195" y="868"/>
                    <a:pt x="229" y="820"/>
                    <a:pt x="229" y="778"/>
                  </a:cubicBezTo>
                  <a:cubicBezTo>
                    <a:pt x="229" y="674"/>
                    <a:pt x="215" y="564"/>
                    <a:pt x="208" y="460"/>
                  </a:cubicBezTo>
                  <a:cubicBezTo>
                    <a:pt x="201" y="328"/>
                    <a:pt x="195" y="211"/>
                    <a:pt x="174" y="79"/>
                  </a:cubicBezTo>
                  <a:cubicBezTo>
                    <a:pt x="168" y="32"/>
                    <a:pt x="137" y="0"/>
                    <a:pt x="9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7"/>
            <p:cNvSpPr/>
            <p:nvPr/>
          </p:nvSpPr>
          <p:spPr>
            <a:xfrm rot="6516195" flipH="1">
              <a:off x="3468984" y="4912484"/>
              <a:ext cx="49203" cy="210938"/>
            </a:xfrm>
            <a:custGeom>
              <a:avLst/>
              <a:gdLst/>
              <a:ahLst/>
              <a:cxnLst/>
              <a:rect l="l" t="t" r="r" b="b"/>
              <a:pathLst>
                <a:path w="202" h="866" extrusionOk="0">
                  <a:moveTo>
                    <a:pt x="84" y="1"/>
                  </a:moveTo>
                  <a:cubicBezTo>
                    <a:pt x="42" y="1"/>
                    <a:pt x="1" y="35"/>
                    <a:pt x="1" y="91"/>
                  </a:cubicBezTo>
                  <a:lnTo>
                    <a:pt x="1" y="132"/>
                  </a:lnTo>
                  <a:cubicBezTo>
                    <a:pt x="1" y="340"/>
                    <a:pt x="8" y="568"/>
                    <a:pt x="28" y="790"/>
                  </a:cubicBezTo>
                  <a:cubicBezTo>
                    <a:pt x="35" y="831"/>
                    <a:pt x="70" y="866"/>
                    <a:pt x="118" y="866"/>
                  </a:cubicBezTo>
                  <a:cubicBezTo>
                    <a:pt x="167" y="859"/>
                    <a:pt x="201" y="817"/>
                    <a:pt x="201" y="776"/>
                  </a:cubicBezTo>
                  <a:cubicBezTo>
                    <a:pt x="181" y="554"/>
                    <a:pt x="174" y="340"/>
                    <a:pt x="174" y="132"/>
                  </a:cubicBezTo>
                  <a:lnTo>
                    <a:pt x="174" y="91"/>
                  </a:lnTo>
                  <a:cubicBezTo>
                    <a:pt x="174" y="35"/>
                    <a:pt x="132" y="1"/>
                    <a:pt x="84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7"/>
            <p:cNvSpPr/>
            <p:nvPr/>
          </p:nvSpPr>
          <p:spPr>
            <a:xfrm rot="6516195" flipH="1">
              <a:off x="3717147" y="5000283"/>
              <a:ext cx="57485" cy="189259"/>
            </a:xfrm>
            <a:custGeom>
              <a:avLst/>
              <a:gdLst/>
              <a:ahLst/>
              <a:cxnLst/>
              <a:rect l="l" t="t" r="r" b="b"/>
              <a:pathLst>
                <a:path w="236" h="777" extrusionOk="0">
                  <a:moveTo>
                    <a:pt x="160" y="1"/>
                  </a:moveTo>
                  <a:cubicBezTo>
                    <a:pt x="118" y="1"/>
                    <a:pt x="70" y="35"/>
                    <a:pt x="63" y="77"/>
                  </a:cubicBezTo>
                  <a:cubicBezTo>
                    <a:pt x="35" y="278"/>
                    <a:pt x="14" y="478"/>
                    <a:pt x="1" y="693"/>
                  </a:cubicBezTo>
                  <a:cubicBezTo>
                    <a:pt x="1" y="741"/>
                    <a:pt x="35" y="776"/>
                    <a:pt x="84" y="776"/>
                  </a:cubicBezTo>
                  <a:cubicBezTo>
                    <a:pt x="88" y="776"/>
                    <a:pt x="92" y="777"/>
                    <a:pt x="96" y="777"/>
                  </a:cubicBezTo>
                  <a:cubicBezTo>
                    <a:pt x="139" y="777"/>
                    <a:pt x="174" y="743"/>
                    <a:pt x="174" y="693"/>
                  </a:cubicBezTo>
                  <a:cubicBezTo>
                    <a:pt x="194" y="485"/>
                    <a:pt x="208" y="291"/>
                    <a:pt x="236" y="98"/>
                  </a:cubicBezTo>
                  <a:cubicBezTo>
                    <a:pt x="236" y="56"/>
                    <a:pt x="201" y="15"/>
                    <a:pt x="160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7"/>
            <p:cNvSpPr/>
            <p:nvPr/>
          </p:nvSpPr>
          <p:spPr>
            <a:xfrm rot="6516195" flipH="1">
              <a:off x="3203901" y="4829881"/>
              <a:ext cx="59190" cy="147851"/>
            </a:xfrm>
            <a:custGeom>
              <a:avLst/>
              <a:gdLst/>
              <a:ahLst/>
              <a:cxnLst/>
              <a:rect l="l" t="t" r="r" b="b"/>
              <a:pathLst>
                <a:path w="243" h="607" extrusionOk="0">
                  <a:moveTo>
                    <a:pt x="102" y="1"/>
                  </a:moveTo>
                  <a:cubicBezTo>
                    <a:pt x="96" y="1"/>
                    <a:pt x="90" y="2"/>
                    <a:pt x="84" y="4"/>
                  </a:cubicBezTo>
                  <a:cubicBezTo>
                    <a:pt x="35" y="11"/>
                    <a:pt x="1" y="45"/>
                    <a:pt x="1" y="87"/>
                  </a:cubicBezTo>
                  <a:lnTo>
                    <a:pt x="1" y="108"/>
                  </a:lnTo>
                  <a:cubicBezTo>
                    <a:pt x="21" y="246"/>
                    <a:pt x="35" y="391"/>
                    <a:pt x="63" y="537"/>
                  </a:cubicBezTo>
                  <a:cubicBezTo>
                    <a:pt x="69" y="575"/>
                    <a:pt x="116" y="607"/>
                    <a:pt x="156" y="607"/>
                  </a:cubicBezTo>
                  <a:cubicBezTo>
                    <a:pt x="160" y="607"/>
                    <a:pt x="163" y="607"/>
                    <a:pt x="167" y="606"/>
                  </a:cubicBezTo>
                  <a:cubicBezTo>
                    <a:pt x="208" y="599"/>
                    <a:pt x="243" y="544"/>
                    <a:pt x="236" y="502"/>
                  </a:cubicBezTo>
                  <a:cubicBezTo>
                    <a:pt x="222" y="364"/>
                    <a:pt x="195" y="218"/>
                    <a:pt x="174" y="80"/>
                  </a:cubicBezTo>
                  <a:cubicBezTo>
                    <a:pt x="168" y="33"/>
                    <a:pt x="137" y="1"/>
                    <a:pt x="10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7"/>
            <p:cNvSpPr/>
            <p:nvPr/>
          </p:nvSpPr>
          <p:spPr>
            <a:xfrm rot="6516195" flipH="1">
              <a:off x="4000172" y="5062183"/>
              <a:ext cx="74292" cy="144198"/>
            </a:xfrm>
            <a:custGeom>
              <a:avLst/>
              <a:gdLst/>
              <a:ahLst/>
              <a:cxnLst/>
              <a:rect l="l" t="t" r="r" b="b"/>
              <a:pathLst>
                <a:path w="305" h="592" extrusionOk="0">
                  <a:moveTo>
                    <a:pt x="199" y="0"/>
                  </a:moveTo>
                  <a:cubicBezTo>
                    <a:pt x="162" y="0"/>
                    <a:pt x="134" y="24"/>
                    <a:pt x="118" y="56"/>
                  </a:cubicBezTo>
                  <a:cubicBezTo>
                    <a:pt x="76" y="194"/>
                    <a:pt x="35" y="339"/>
                    <a:pt x="0" y="478"/>
                  </a:cubicBezTo>
                  <a:lnTo>
                    <a:pt x="0" y="499"/>
                  </a:lnTo>
                  <a:cubicBezTo>
                    <a:pt x="0" y="540"/>
                    <a:pt x="28" y="575"/>
                    <a:pt x="70" y="589"/>
                  </a:cubicBezTo>
                  <a:cubicBezTo>
                    <a:pt x="76" y="591"/>
                    <a:pt x="83" y="592"/>
                    <a:pt x="89" y="592"/>
                  </a:cubicBezTo>
                  <a:cubicBezTo>
                    <a:pt x="127" y="592"/>
                    <a:pt x="167" y="561"/>
                    <a:pt x="173" y="526"/>
                  </a:cubicBezTo>
                  <a:cubicBezTo>
                    <a:pt x="208" y="395"/>
                    <a:pt x="243" y="256"/>
                    <a:pt x="284" y="118"/>
                  </a:cubicBezTo>
                  <a:cubicBezTo>
                    <a:pt x="305" y="70"/>
                    <a:pt x="277" y="21"/>
                    <a:pt x="236" y="7"/>
                  </a:cubicBezTo>
                  <a:cubicBezTo>
                    <a:pt x="223" y="2"/>
                    <a:pt x="210" y="0"/>
                    <a:pt x="199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7"/>
            <p:cNvSpPr/>
            <p:nvPr/>
          </p:nvSpPr>
          <p:spPr>
            <a:xfrm rot="6516195" flipH="1">
              <a:off x="2938653" y="4664601"/>
              <a:ext cx="77702" cy="186824"/>
            </a:xfrm>
            <a:custGeom>
              <a:avLst/>
              <a:gdLst/>
              <a:ahLst/>
              <a:cxnLst/>
              <a:rect l="l" t="t" r="r" b="b"/>
              <a:pathLst>
                <a:path w="319" h="767" extrusionOk="0">
                  <a:moveTo>
                    <a:pt x="92" y="1"/>
                  </a:moveTo>
                  <a:cubicBezTo>
                    <a:pt x="84" y="1"/>
                    <a:pt x="77" y="2"/>
                    <a:pt x="70" y="4"/>
                  </a:cubicBezTo>
                  <a:cubicBezTo>
                    <a:pt x="28" y="11"/>
                    <a:pt x="1" y="46"/>
                    <a:pt x="1" y="87"/>
                  </a:cubicBezTo>
                  <a:cubicBezTo>
                    <a:pt x="1" y="94"/>
                    <a:pt x="1" y="108"/>
                    <a:pt x="7" y="115"/>
                  </a:cubicBezTo>
                  <a:cubicBezTo>
                    <a:pt x="49" y="302"/>
                    <a:pt x="97" y="502"/>
                    <a:pt x="146" y="703"/>
                  </a:cubicBezTo>
                  <a:cubicBezTo>
                    <a:pt x="152" y="740"/>
                    <a:pt x="197" y="766"/>
                    <a:pt x="236" y="766"/>
                  </a:cubicBezTo>
                  <a:cubicBezTo>
                    <a:pt x="241" y="766"/>
                    <a:pt x="245" y="766"/>
                    <a:pt x="250" y="765"/>
                  </a:cubicBezTo>
                  <a:cubicBezTo>
                    <a:pt x="291" y="752"/>
                    <a:pt x="319" y="703"/>
                    <a:pt x="312" y="655"/>
                  </a:cubicBezTo>
                  <a:cubicBezTo>
                    <a:pt x="257" y="461"/>
                    <a:pt x="215" y="260"/>
                    <a:pt x="174" y="73"/>
                  </a:cubicBezTo>
                  <a:cubicBezTo>
                    <a:pt x="168" y="27"/>
                    <a:pt x="129" y="1"/>
                    <a:pt x="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7"/>
            <p:cNvSpPr/>
            <p:nvPr/>
          </p:nvSpPr>
          <p:spPr>
            <a:xfrm rot="6516195" flipH="1">
              <a:off x="2709721" y="4510696"/>
              <a:ext cx="94752" cy="203874"/>
            </a:xfrm>
            <a:custGeom>
              <a:avLst/>
              <a:gdLst/>
              <a:ahLst/>
              <a:cxnLst/>
              <a:rect l="l" t="t" r="r" b="b"/>
              <a:pathLst>
                <a:path w="389" h="837" extrusionOk="0">
                  <a:moveTo>
                    <a:pt x="86" y="0"/>
                  </a:moveTo>
                  <a:cubicBezTo>
                    <a:pt x="81" y="0"/>
                    <a:pt x="75" y="1"/>
                    <a:pt x="70" y="2"/>
                  </a:cubicBezTo>
                  <a:cubicBezTo>
                    <a:pt x="35" y="15"/>
                    <a:pt x="8" y="50"/>
                    <a:pt x="8" y="85"/>
                  </a:cubicBezTo>
                  <a:cubicBezTo>
                    <a:pt x="8" y="85"/>
                    <a:pt x="8" y="98"/>
                    <a:pt x="1" y="105"/>
                  </a:cubicBezTo>
                  <a:cubicBezTo>
                    <a:pt x="63" y="320"/>
                    <a:pt x="132" y="548"/>
                    <a:pt x="201" y="770"/>
                  </a:cubicBezTo>
                  <a:cubicBezTo>
                    <a:pt x="212" y="814"/>
                    <a:pt x="250" y="836"/>
                    <a:pt x="286" y="836"/>
                  </a:cubicBezTo>
                  <a:cubicBezTo>
                    <a:pt x="295" y="836"/>
                    <a:pt x="304" y="835"/>
                    <a:pt x="312" y="832"/>
                  </a:cubicBezTo>
                  <a:cubicBezTo>
                    <a:pt x="361" y="811"/>
                    <a:pt x="388" y="763"/>
                    <a:pt x="374" y="721"/>
                  </a:cubicBezTo>
                  <a:cubicBezTo>
                    <a:pt x="305" y="493"/>
                    <a:pt x="236" y="271"/>
                    <a:pt x="174" y="64"/>
                  </a:cubicBezTo>
                  <a:cubicBezTo>
                    <a:pt x="168" y="21"/>
                    <a:pt x="125" y="0"/>
                    <a:pt x="8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7"/>
            <p:cNvSpPr/>
            <p:nvPr/>
          </p:nvSpPr>
          <p:spPr>
            <a:xfrm rot="6516195" flipH="1">
              <a:off x="2488238" y="4370583"/>
              <a:ext cx="81112" cy="141762"/>
            </a:xfrm>
            <a:custGeom>
              <a:avLst/>
              <a:gdLst/>
              <a:ahLst/>
              <a:cxnLst/>
              <a:rect l="l" t="t" r="r" b="b"/>
              <a:pathLst>
                <a:path w="333" h="582" extrusionOk="0">
                  <a:moveTo>
                    <a:pt x="93" y="0"/>
                  </a:moveTo>
                  <a:cubicBezTo>
                    <a:pt x="83" y="0"/>
                    <a:pt x="72" y="2"/>
                    <a:pt x="62" y="7"/>
                  </a:cubicBezTo>
                  <a:cubicBezTo>
                    <a:pt x="28" y="14"/>
                    <a:pt x="0" y="49"/>
                    <a:pt x="0" y="83"/>
                  </a:cubicBezTo>
                  <a:cubicBezTo>
                    <a:pt x="0" y="90"/>
                    <a:pt x="0" y="104"/>
                    <a:pt x="14" y="118"/>
                  </a:cubicBezTo>
                  <a:cubicBezTo>
                    <a:pt x="56" y="249"/>
                    <a:pt x="104" y="388"/>
                    <a:pt x="152" y="526"/>
                  </a:cubicBezTo>
                  <a:cubicBezTo>
                    <a:pt x="163" y="558"/>
                    <a:pt x="198" y="582"/>
                    <a:pt x="232" y="582"/>
                  </a:cubicBezTo>
                  <a:cubicBezTo>
                    <a:pt x="243" y="582"/>
                    <a:pt x="253" y="580"/>
                    <a:pt x="263" y="575"/>
                  </a:cubicBezTo>
                  <a:cubicBezTo>
                    <a:pt x="305" y="561"/>
                    <a:pt x="332" y="505"/>
                    <a:pt x="312" y="464"/>
                  </a:cubicBezTo>
                  <a:cubicBezTo>
                    <a:pt x="270" y="332"/>
                    <a:pt x="222" y="194"/>
                    <a:pt x="173" y="56"/>
                  </a:cubicBezTo>
                  <a:cubicBezTo>
                    <a:pt x="163" y="24"/>
                    <a:pt x="128" y="0"/>
                    <a:pt x="93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7"/>
            <p:cNvSpPr/>
            <p:nvPr/>
          </p:nvSpPr>
          <p:spPr>
            <a:xfrm rot="6516195" flipH="1">
              <a:off x="-86335" y="3435563"/>
              <a:ext cx="116431" cy="171478"/>
            </a:xfrm>
            <a:custGeom>
              <a:avLst/>
              <a:gdLst/>
              <a:ahLst/>
              <a:cxnLst/>
              <a:rect l="l" t="t" r="r" b="b"/>
              <a:pathLst>
                <a:path w="478" h="704" extrusionOk="0">
                  <a:moveTo>
                    <a:pt x="375" y="0"/>
                  </a:moveTo>
                  <a:cubicBezTo>
                    <a:pt x="347" y="0"/>
                    <a:pt x="318" y="17"/>
                    <a:pt x="305" y="49"/>
                  </a:cubicBezTo>
                  <a:cubicBezTo>
                    <a:pt x="208" y="229"/>
                    <a:pt x="111" y="402"/>
                    <a:pt x="7" y="575"/>
                  </a:cubicBezTo>
                  <a:cubicBezTo>
                    <a:pt x="0" y="589"/>
                    <a:pt x="0" y="603"/>
                    <a:pt x="0" y="617"/>
                  </a:cubicBezTo>
                  <a:cubicBezTo>
                    <a:pt x="0" y="651"/>
                    <a:pt x="14" y="679"/>
                    <a:pt x="35" y="693"/>
                  </a:cubicBezTo>
                  <a:cubicBezTo>
                    <a:pt x="49" y="700"/>
                    <a:pt x="65" y="704"/>
                    <a:pt x="81" y="704"/>
                  </a:cubicBezTo>
                  <a:cubicBezTo>
                    <a:pt x="111" y="704"/>
                    <a:pt x="139" y="690"/>
                    <a:pt x="153" y="658"/>
                  </a:cubicBezTo>
                  <a:cubicBezTo>
                    <a:pt x="256" y="485"/>
                    <a:pt x="353" y="305"/>
                    <a:pt x="450" y="125"/>
                  </a:cubicBezTo>
                  <a:cubicBezTo>
                    <a:pt x="478" y="91"/>
                    <a:pt x="457" y="35"/>
                    <a:pt x="416" y="14"/>
                  </a:cubicBezTo>
                  <a:cubicBezTo>
                    <a:pt x="404" y="5"/>
                    <a:pt x="389" y="0"/>
                    <a:pt x="37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7"/>
            <p:cNvSpPr/>
            <p:nvPr/>
          </p:nvSpPr>
          <p:spPr>
            <a:xfrm rot="6516195" flipH="1">
              <a:off x="2247249" y="4170527"/>
              <a:ext cx="94752" cy="181708"/>
            </a:xfrm>
            <a:custGeom>
              <a:avLst/>
              <a:gdLst/>
              <a:ahLst/>
              <a:cxnLst/>
              <a:rect l="l" t="t" r="r" b="b"/>
              <a:pathLst>
                <a:path w="389" h="746" extrusionOk="0">
                  <a:moveTo>
                    <a:pt x="93" y="1"/>
                  </a:moveTo>
                  <a:cubicBezTo>
                    <a:pt x="83" y="1"/>
                    <a:pt x="73" y="3"/>
                    <a:pt x="63" y="8"/>
                  </a:cubicBezTo>
                  <a:cubicBezTo>
                    <a:pt x="29" y="15"/>
                    <a:pt x="1" y="49"/>
                    <a:pt x="1" y="84"/>
                  </a:cubicBezTo>
                  <a:cubicBezTo>
                    <a:pt x="1" y="91"/>
                    <a:pt x="1" y="98"/>
                    <a:pt x="8" y="119"/>
                  </a:cubicBezTo>
                  <a:cubicBezTo>
                    <a:pt x="77" y="305"/>
                    <a:pt x="146" y="499"/>
                    <a:pt x="209" y="686"/>
                  </a:cubicBezTo>
                  <a:cubicBezTo>
                    <a:pt x="220" y="725"/>
                    <a:pt x="257" y="746"/>
                    <a:pt x="293" y="746"/>
                  </a:cubicBezTo>
                  <a:cubicBezTo>
                    <a:pt x="302" y="746"/>
                    <a:pt x="311" y="744"/>
                    <a:pt x="319" y="741"/>
                  </a:cubicBezTo>
                  <a:cubicBezTo>
                    <a:pt x="361" y="721"/>
                    <a:pt x="388" y="672"/>
                    <a:pt x="375" y="631"/>
                  </a:cubicBezTo>
                  <a:cubicBezTo>
                    <a:pt x="305" y="437"/>
                    <a:pt x="243" y="250"/>
                    <a:pt x="174" y="56"/>
                  </a:cubicBezTo>
                  <a:cubicBezTo>
                    <a:pt x="158" y="25"/>
                    <a:pt x="126" y="1"/>
                    <a:pt x="9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7"/>
            <p:cNvSpPr/>
            <p:nvPr/>
          </p:nvSpPr>
          <p:spPr>
            <a:xfrm rot="6516195" flipH="1">
              <a:off x="2035920" y="4003633"/>
              <a:ext cx="97919" cy="203387"/>
            </a:xfrm>
            <a:custGeom>
              <a:avLst/>
              <a:gdLst/>
              <a:ahLst/>
              <a:cxnLst/>
              <a:rect l="l" t="t" r="r" b="b"/>
              <a:pathLst>
                <a:path w="402" h="835" extrusionOk="0">
                  <a:moveTo>
                    <a:pt x="93" y="1"/>
                  </a:moveTo>
                  <a:cubicBezTo>
                    <a:pt x="83" y="1"/>
                    <a:pt x="72" y="3"/>
                    <a:pt x="62" y="8"/>
                  </a:cubicBezTo>
                  <a:cubicBezTo>
                    <a:pt x="28" y="22"/>
                    <a:pt x="0" y="56"/>
                    <a:pt x="0" y="91"/>
                  </a:cubicBezTo>
                  <a:lnTo>
                    <a:pt x="0" y="111"/>
                  </a:lnTo>
                  <a:cubicBezTo>
                    <a:pt x="83" y="347"/>
                    <a:pt x="152" y="561"/>
                    <a:pt x="208" y="769"/>
                  </a:cubicBezTo>
                  <a:cubicBezTo>
                    <a:pt x="225" y="809"/>
                    <a:pt x="261" y="835"/>
                    <a:pt x="300" y="835"/>
                  </a:cubicBezTo>
                  <a:cubicBezTo>
                    <a:pt x="309" y="835"/>
                    <a:pt x="317" y="834"/>
                    <a:pt x="325" y="831"/>
                  </a:cubicBezTo>
                  <a:cubicBezTo>
                    <a:pt x="374" y="810"/>
                    <a:pt x="402" y="762"/>
                    <a:pt x="381" y="714"/>
                  </a:cubicBezTo>
                  <a:cubicBezTo>
                    <a:pt x="325" y="520"/>
                    <a:pt x="256" y="298"/>
                    <a:pt x="173" y="56"/>
                  </a:cubicBezTo>
                  <a:cubicBezTo>
                    <a:pt x="163" y="24"/>
                    <a:pt x="128" y="1"/>
                    <a:pt x="9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7"/>
            <p:cNvSpPr/>
            <p:nvPr/>
          </p:nvSpPr>
          <p:spPr>
            <a:xfrm rot="6516195" flipH="1">
              <a:off x="220689" y="3414107"/>
              <a:ext cx="86227" cy="140544"/>
            </a:xfrm>
            <a:custGeom>
              <a:avLst/>
              <a:gdLst/>
              <a:ahLst/>
              <a:cxnLst/>
              <a:rect l="l" t="t" r="r" b="b"/>
              <a:pathLst>
                <a:path w="354" h="577" extrusionOk="0">
                  <a:moveTo>
                    <a:pt x="254" y="0"/>
                  </a:moveTo>
                  <a:cubicBezTo>
                    <a:pt x="219" y="0"/>
                    <a:pt x="184" y="24"/>
                    <a:pt x="174" y="56"/>
                  </a:cubicBezTo>
                  <a:cubicBezTo>
                    <a:pt x="118" y="194"/>
                    <a:pt x="70" y="326"/>
                    <a:pt x="7" y="457"/>
                  </a:cubicBezTo>
                  <a:cubicBezTo>
                    <a:pt x="1" y="464"/>
                    <a:pt x="1" y="485"/>
                    <a:pt x="1" y="492"/>
                  </a:cubicBezTo>
                  <a:cubicBezTo>
                    <a:pt x="1" y="519"/>
                    <a:pt x="28" y="554"/>
                    <a:pt x="63" y="568"/>
                  </a:cubicBezTo>
                  <a:cubicBezTo>
                    <a:pt x="74" y="573"/>
                    <a:pt x="86" y="576"/>
                    <a:pt x="97" y="576"/>
                  </a:cubicBezTo>
                  <a:cubicBezTo>
                    <a:pt x="128" y="576"/>
                    <a:pt x="158" y="557"/>
                    <a:pt x="174" y="526"/>
                  </a:cubicBezTo>
                  <a:cubicBezTo>
                    <a:pt x="236" y="388"/>
                    <a:pt x="284" y="256"/>
                    <a:pt x="340" y="118"/>
                  </a:cubicBezTo>
                  <a:cubicBezTo>
                    <a:pt x="354" y="77"/>
                    <a:pt x="326" y="21"/>
                    <a:pt x="284" y="7"/>
                  </a:cubicBezTo>
                  <a:cubicBezTo>
                    <a:pt x="275" y="2"/>
                    <a:pt x="264" y="0"/>
                    <a:pt x="25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7"/>
            <p:cNvSpPr/>
            <p:nvPr/>
          </p:nvSpPr>
          <p:spPr>
            <a:xfrm rot="6516195" flipH="1">
              <a:off x="1817341" y="3868387"/>
              <a:ext cx="69420" cy="144685"/>
            </a:xfrm>
            <a:custGeom>
              <a:avLst/>
              <a:gdLst/>
              <a:ahLst/>
              <a:cxnLst/>
              <a:rect l="l" t="t" r="r" b="b"/>
              <a:pathLst>
                <a:path w="285" h="594" extrusionOk="0">
                  <a:moveTo>
                    <a:pt x="82" y="1"/>
                  </a:moveTo>
                  <a:cubicBezTo>
                    <a:pt x="73" y="1"/>
                    <a:pt x="65" y="2"/>
                    <a:pt x="56" y="4"/>
                  </a:cubicBezTo>
                  <a:cubicBezTo>
                    <a:pt x="21" y="18"/>
                    <a:pt x="1" y="53"/>
                    <a:pt x="1" y="87"/>
                  </a:cubicBezTo>
                  <a:lnTo>
                    <a:pt x="1" y="115"/>
                  </a:lnTo>
                  <a:cubicBezTo>
                    <a:pt x="42" y="254"/>
                    <a:pt x="77" y="392"/>
                    <a:pt x="111" y="530"/>
                  </a:cubicBezTo>
                  <a:cubicBezTo>
                    <a:pt x="118" y="568"/>
                    <a:pt x="163" y="594"/>
                    <a:pt x="202" y="594"/>
                  </a:cubicBezTo>
                  <a:cubicBezTo>
                    <a:pt x="206" y="594"/>
                    <a:pt x="211" y="593"/>
                    <a:pt x="215" y="593"/>
                  </a:cubicBezTo>
                  <a:cubicBezTo>
                    <a:pt x="257" y="579"/>
                    <a:pt x="284" y="530"/>
                    <a:pt x="277" y="489"/>
                  </a:cubicBezTo>
                  <a:cubicBezTo>
                    <a:pt x="243" y="337"/>
                    <a:pt x="208" y="198"/>
                    <a:pt x="160" y="60"/>
                  </a:cubicBezTo>
                  <a:cubicBezTo>
                    <a:pt x="154" y="26"/>
                    <a:pt x="120" y="1"/>
                    <a:pt x="8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7"/>
            <p:cNvSpPr/>
            <p:nvPr/>
          </p:nvSpPr>
          <p:spPr>
            <a:xfrm rot="6516195" flipH="1">
              <a:off x="503448" y="3380031"/>
              <a:ext cx="89637" cy="204361"/>
            </a:xfrm>
            <a:custGeom>
              <a:avLst/>
              <a:gdLst/>
              <a:ahLst/>
              <a:cxnLst/>
              <a:rect l="l" t="t" r="r" b="b"/>
              <a:pathLst>
                <a:path w="368" h="839" extrusionOk="0">
                  <a:moveTo>
                    <a:pt x="271" y="0"/>
                  </a:moveTo>
                  <a:cubicBezTo>
                    <a:pt x="234" y="0"/>
                    <a:pt x="193" y="31"/>
                    <a:pt x="187" y="66"/>
                  </a:cubicBezTo>
                  <a:cubicBezTo>
                    <a:pt x="125" y="280"/>
                    <a:pt x="69" y="509"/>
                    <a:pt x="0" y="723"/>
                  </a:cubicBezTo>
                  <a:lnTo>
                    <a:pt x="0" y="751"/>
                  </a:lnTo>
                  <a:cubicBezTo>
                    <a:pt x="0" y="792"/>
                    <a:pt x="14" y="827"/>
                    <a:pt x="49" y="834"/>
                  </a:cubicBezTo>
                  <a:cubicBezTo>
                    <a:pt x="60" y="837"/>
                    <a:pt x="71" y="838"/>
                    <a:pt x="81" y="838"/>
                  </a:cubicBezTo>
                  <a:cubicBezTo>
                    <a:pt x="120" y="838"/>
                    <a:pt x="148" y="818"/>
                    <a:pt x="159" y="786"/>
                  </a:cubicBezTo>
                  <a:cubicBezTo>
                    <a:pt x="229" y="557"/>
                    <a:pt x="298" y="336"/>
                    <a:pt x="353" y="107"/>
                  </a:cubicBezTo>
                  <a:cubicBezTo>
                    <a:pt x="367" y="66"/>
                    <a:pt x="332" y="10"/>
                    <a:pt x="291" y="4"/>
                  </a:cubicBezTo>
                  <a:cubicBezTo>
                    <a:pt x="285" y="1"/>
                    <a:pt x="278" y="0"/>
                    <a:pt x="27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7"/>
            <p:cNvSpPr/>
            <p:nvPr/>
          </p:nvSpPr>
          <p:spPr>
            <a:xfrm rot="6516195" flipH="1">
              <a:off x="774566" y="3416466"/>
              <a:ext cx="67472" cy="187554"/>
            </a:xfrm>
            <a:custGeom>
              <a:avLst/>
              <a:gdLst/>
              <a:ahLst/>
              <a:cxnLst/>
              <a:rect l="l" t="t" r="r" b="b"/>
              <a:pathLst>
                <a:path w="277" h="770" extrusionOk="0">
                  <a:moveTo>
                    <a:pt x="194" y="0"/>
                  </a:moveTo>
                  <a:cubicBezTo>
                    <a:pt x="152" y="0"/>
                    <a:pt x="111" y="35"/>
                    <a:pt x="104" y="76"/>
                  </a:cubicBezTo>
                  <a:cubicBezTo>
                    <a:pt x="69" y="263"/>
                    <a:pt x="42" y="464"/>
                    <a:pt x="0" y="665"/>
                  </a:cubicBezTo>
                  <a:lnTo>
                    <a:pt x="0" y="678"/>
                  </a:lnTo>
                  <a:cubicBezTo>
                    <a:pt x="0" y="713"/>
                    <a:pt x="35" y="748"/>
                    <a:pt x="69" y="768"/>
                  </a:cubicBezTo>
                  <a:cubicBezTo>
                    <a:pt x="73" y="769"/>
                    <a:pt x="78" y="769"/>
                    <a:pt x="82" y="769"/>
                  </a:cubicBezTo>
                  <a:cubicBezTo>
                    <a:pt x="125" y="769"/>
                    <a:pt x="160" y="737"/>
                    <a:pt x="173" y="699"/>
                  </a:cubicBezTo>
                  <a:cubicBezTo>
                    <a:pt x="215" y="499"/>
                    <a:pt x="249" y="291"/>
                    <a:pt x="277" y="90"/>
                  </a:cubicBezTo>
                  <a:cubicBezTo>
                    <a:pt x="277" y="49"/>
                    <a:pt x="242" y="7"/>
                    <a:pt x="19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7"/>
            <p:cNvSpPr/>
            <p:nvPr/>
          </p:nvSpPr>
          <p:spPr>
            <a:xfrm rot="6516195" flipH="1">
              <a:off x="1075610" y="3502038"/>
              <a:ext cx="45549" cy="145903"/>
            </a:xfrm>
            <a:custGeom>
              <a:avLst/>
              <a:gdLst/>
              <a:ahLst/>
              <a:cxnLst/>
              <a:rect l="l" t="t" r="r" b="b"/>
              <a:pathLst>
                <a:path w="187" h="599" extrusionOk="0">
                  <a:moveTo>
                    <a:pt x="104" y="0"/>
                  </a:moveTo>
                  <a:cubicBezTo>
                    <a:pt x="55" y="0"/>
                    <a:pt x="14" y="35"/>
                    <a:pt x="14" y="90"/>
                  </a:cubicBezTo>
                  <a:cubicBezTo>
                    <a:pt x="14" y="229"/>
                    <a:pt x="7" y="374"/>
                    <a:pt x="0" y="519"/>
                  </a:cubicBezTo>
                  <a:cubicBezTo>
                    <a:pt x="0" y="556"/>
                    <a:pt x="27" y="598"/>
                    <a:pt x="62" y="598"/>
                  </a:cubicBezTo>
                  <a:cubicBezTo>
                    <a:pt x="66" y="598"/>
                    <a:pt x="71" y="597"/>
                    <a:pt x="76" y="595"/>
                  </a:cubicBezTo>
                  <a:cubicBezTo>
                    <a:pt x="83" y="597"/>
                    <a:pt x="91" y="598"/>
                    <a:pt x="98" y="598"/>
                  </a:cubicBezTo>
                  <a:cubicBezTo>
                    <a:pt x="138" y="598"/>
                    <a:pt x="173" y="566"/>
                    <a:pt x="173" y="519"/>
                  </a:cubicBezTo>
                  <a:cubicBezTo>
                    <a:pt x="180" y="381"/>
                    <a:pt x="187" y="236"/>
                    <a:pt x="187" y="90"/>
                  </a:cubicBezTo>
                  <a:cubicBezTo>
                    <a:pt x="187" y="42"/>
                    <a:pt x="145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6" name="Google Shape;716;p17"/>
          <p:cNvGrpSpPr/>
          <p:nvPr/>
        </p:nvGrpSpPr>
        <p:grpSpPr>
          <a:xfrm>
            <a:off x="1453650" y="-61106"/>
            <a:ext cx="6236700" cy="3890981"/>
            <a:chOff x="1453650" y="-61106"/>
            <a:chExt cx="6236700" cy="3890981"/>
          </a:xfrm>
        </p:grpSpPr>
        <p:sp>
          <p:nvSpPr>
            <p:cNvPr id="717" name="Google Shape;717;p17"/>
            <p:cNvSpPr/>
            <p:nvPr/>
          </p:nvSpPr>
          <p:spPr>
            <a:xfrm>
              <a:off x="1453650" y="1240575"/>
              <a:ext cx="6236700" cy="2589300"/>
            </a:xfrm>
            <a:prstGeom prst="roundRect">
              <a:avLst>
                <a:gd name="adj" fmla="val 5566"/>
              </a:avLst>
            </a:prstGeom>
            <a:solidFill>
              <a:srgbClr val="FDF7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8" name="Google Shape;718;p17"/>
            <p:cNvGrpSpPr/>
            <p:nvPr/>
          </p:nvGrpSpPr>
          <p:grpSpPr>
            <a:xfrm>
              <a:off x="3110983" y="-61106"/>
              <a:ext cx="2922035" cy="1721896"/>
              <a:chOff x="3110983" y="-61106"/>
              <a:chExt cx="2922035" cy="1721896"/>
            </a:xfrm>
          </p:grpSpPr>
          <p:grpSp>
            <p:nvGrpSpPr>
              <p:cNvPr id="719" name="Google Shape;719;p17"/>
              <p:cNvGrpSpPr/>
              <p:nvPr/>
            </p:nvGrpSpPr>
            <p:grpSpPr>
              <a:xfrm>
                <a:off x="3110983" y="-18199"/>
                <a:ext cx="880895" cy="1678961"/>
                <a:chOff x="3440606" y="-57810"/>
                <a:chExt cx="796902" cy="1518735"/>
              </a:xfrm>
            </p:grpSpPr>
            <p:sp>
              <p:nvSpPr>
                <p:cNvPr id="720" name="Google Shape;720;p17"/>
                <p:cNvSpPr/>
                <p:nvPr/>
              </p:nvSpPr>
              <p:spPr>
                <a:xfrm>
                  <a:off x="3440606" y="1295325"/>
                  <a:ext cx="167700" cy="1656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1" name="Google Shape;721;p17"/>
                <p:cNvSpPr/>
                <p:nvPr/>
              </p:nvSpPr>
              <p:spPr>
                <a:xfrm rot="-10210584">
                  <a:off x="3672788" y="667333"/>
                  <a:ext cx="90525" cy="2078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" h="845" extrusionOk="0">
                      <a:moveTo>
                        <a:pt x="261" y="0"/>
                      </a:moveTo>
                      <a:cubicBezTo>
                        <a:pt x="224" y="0"/>
                        <a:pt x="193" y="29"/>
                        <a:pt x="187" y="62"/>
                      </a:cubicBezTo>
                      <a:cubicBezTo>
                        <a:pt x="132" y="283"/>
                        <a:pt x="69" y="505"/>
                        <a:pt x="0" y="733"/>
                      </a:cubicBezTo>
                      <a:lnTo>
                        <a:pt x="0" y="754"/>
                      </a:lnTo>
                      <a:cubicBezTo>
                        <a:pt x="0" y="788"/>
                        <a:pt x="21" y="823"/>
                        <a:pt x="63" y="844"/>
                      </a:cubicBezTo>
                      <a:cubicBezTo>
                        <a:pt x="67" y="845"/>
                        <a:pt x="71" y="845"/>
                        <a:pt x="76" y="845"/>
                      </a:cubicBezTo>
                      <a:cubicBezTo>
                        <a:pt x="114" y="845"/>
                        <a:pt x="154" y="819"/>
                        <a:pt x="166" y="782"/>
                      </a:cubicBezTo>
                      <a:cubicBezTo>
                        <a:pt x="236" y="560"/>
                        <a:pt x="298" y="325"/>
                        <a:pt x="346" y="110"/>
                      </a:cubicBezTo>
                      <a:cubicBezTo>
                        <a:pt x="367" y="62"/>
                        <a:pt x="332" y="13"/>
                        <a:pt x="291" y="6"/>
                      </a:cubicBezTo>
                      <a:cubicBezTo>
                        <a:pt x="281" y="2"/>
                        <a:pt x="271" y="0"/>
                        <a:pt x="261" y="0"/>
                      </a:cubicBezTo>
                      <a:close/>
                    </a:path>
                  </a:pathLst>
                </a:custGeom>
                <a:solidFill>
                  <a:srgbClr val="8585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2" name="Google Shape;722;p17"/>
                <p:cNvSpPr/>
                <p:nvPr/>
              </p:nvSpPr>
              <p:spPr>
                <a:xfrm rot="-10210584">
                  <a:off x="3580021" y="963719"/>
                  <a:ext cx="59776" cy="147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" h="600" extrusionOk="0">
                      <a:moveTo>
                        <a:pt x="156" y="0"/>
                      </a:moveTo>
                      <a:cubicBezTo>
                        <a:pt x="117" y="0"/>
                        <a:pt x="76" y="32"/>
                        <a:pt x="70" y="70"/>
                      </a:cubicBezTo>
                      <a:cubicBezTo>
                        <a:pt x="56" y="209"/>
                        <a:pt x="28" y="354"/>
                        <a:pt x="1" y="493"/>
                      </a:cubicBezTo>
                      <a:lnTo>
                        <a:pt x="1" y="513"/>
                      </a:lnTo>
                      <a:cubicBezTo>
                        <a:pt x="1" y="555"/>
                        <a:pt x="28" y="589"/>
                        <a:pt x="63" y="596"/>
                      </a:cubicBezTo>
                      <a:cubicBezTo>
                        <a:pt x="71" y="598"/>
                        <a:pt x="79" y="599"/>
                        <a:pt x="87" y="599"/>
                      </a:cubicBezTo>
                      <a:cubicBezTo>
                        <a:pt x="130" y="599"/>
                        <a:pt x="161" y="568"/>
                        <a:pt x="167" y="527"/>
                      </a:cubicBezTo>
                      <a:cubicBezTo>
                        <a:pt x="194" y="382"/>
                        <a:pt x="215" y="237"/>
                        <a:pt x="236" y="98"/>
                      </a:cubicBezTo>
                      <a:cubicBezTo>
                        <a:pt x="243" y="57"/>
                        <a:pt x="208" y="8"/>
                        <a:pt x="167" y="1"/>
                      </a:cubicBezTo>
                      <a:cubicBezTo>
                        <a:pt x="163" y="1"/>
                        <a:pt x="160" y="0"/>
                        <a:pt x="156" y="0"/>
                      </a:cubicBezTo>
                      <a:close/>
                    </a:path>
                  </a:pathLst>
                </a:custGeom>
                <a:solidFill>
                  <a:srgbClr val="8585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3" name="Google Shape;723;p17"/>
                <p:cNvSpPr/>
                <p:nvPr/>
              </p:nvSpPr>
              <p:spPr>
                <a:xfrm rot="-10210584">
                  <a:off x="3507593" y="1230804"/>
                  <a:ext cx="47722" cy="189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" h="770" extrusionOk="0">
                      <a:moveTo>
                        <a:pt x="104" y="0"/>
                      </a:moveTo>
                      <a:cubicBezTo>
                        <a:pt x="55" y="0"/>
                        <a:pt x="21" y="35"/>
                        <a:pt x="21" y="83"/>
                      </a:cubicBezTo>
                      <a:lnTo>
                        <a:pt x="21" y="104"/>
                      </a:lnTo>
                      <a:cubicBezTo>
                        <a:pt x="21" y="291"/>
                        <a:pt x="21" y="491"/>
                        <a:pt x="0" y="692"/>
                      </a:cubicBezTo>
                      <a:cubicBezTo>
                        <a:pt x="0" y="736"/>
                        <a:pt x="29" y="769"/>
                        <a:pt x="71" y="769"/>
                      </a:cubicBezTo>
                      <a:cubicBezTo>
                        <a:pt x="75" y="769"/>
                        <a:pt x="79" y="769"/>
                        <a:pt x="83" y="768"/>
                      </a:cubicBezTo>
                      <a:cubicBezTo>
                        <a:pt x="87" y="769"/>
                        <a:pt x="91" y="769"/>
                        <a:pt x="95" y="769"/>
                      </a:cubicBezTo>
                      <a:cubicBezTo>
                        <a:pt x="138" y="769"/>
                        <a:pt x="173" y="736"/>
                        <a:pt x="173" y="692"/>
                      </a:cubicBezTo>
                      <a:cubicBezTo>
                        <a:pt x="187" y="491"/>
                        <a:pt x="194" y="291"/>
                        <a:pt x="194" y="104"/>
                      </a:cubicBezTo>
                      <a:lnTo>
                        <a:pt x="194" y="83"/>
                      </a:lnTo>
                      <a:cubicBezTo>
                        <a:pt x="194" y="35"/>
                        <a:pt x="159" y="0"/>
                        <a:pt x="104" y="0"/>
                      </a:cubicBezTo>
                      <a:close/>
                    </a:path>
                  </a:pathLst>
                </a:custGeom>
                <a:solidFill>
                  <a:srgbClr val="8585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4" name="Google Shape;724;p17"/>
                <p:cNvSpPr/>
                <p:nvPr/>
              </p:nvSpPr>
              <p:spPr>
                <a:xfrm rot="-10210584">
                  <a:off x="4100831" y="-48906"/>
                  <a:ext cx="121028" cy="193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" h="788" extrusionOk="0">
                      <a:moveTo>
                        <a:pt x="397" y="0"/>
                      </a:moveTo>
                      <a:cubicBezTo>
                        <a:pt x="363" y="0"/>
                        <a:pt x="329" y="16"/>
                        <a:pt x="319" y="47"/>
                      </a:cubicBezTo>
                      <a:cubicBezTo>
                        <a:pt x="222" y="247"/>
                        <a:pt x="118" y="455"/>
                        <a:pt x="8" y="663"/>
                      </a:cubicBezTo>
                      <a:cubicBezTo>
                        <a:pt x="1" y="683"/>
                        <a:pt x="1" y="690"/>
                        <a:pt x="1" y="704"/>
                      </a:cubicBezTo>
                      <a:cubicBezTo>
                        <a:pt x="1" y="739"/>
                        <a:pt x="14" y="766"/>
                        <a:pt x="49" y="773"/>
                      </a:cubicBezTo>
                      <a:cubicBezTo>
                        <a:pt x="61" y="783"/>
                        <a:pt x="75" y="788"/>
                        <a:pt x="90" y="788"/>
                      </a:cubicBezTo>
                      <a:cubicBezTo>
                        <a:pt x="118" y="788"/>
                        <a:pt x="146" y="771"/>
                        <a:pt x="160" y="739"/>
                      </a:cubicBezTo>
                      <a:cubicBezTo>
                        <a:pt x="277" y="524"/>
                        <a:pt x="381" y="317"/>
                        <a:pt x="471" y="116"/>
                      </a:cubicBezTo>
                      <a:cubicBezTo>
                        <a:pt x="492" y="74"/>
                        <a:pt x="471" y="26"/>
                        <a:pt x="430" y="5"/>
                      </a:cubicBezTo>
                      <a:cubicBezTo>
                        <a:pt x="419" y="2"/>
                        <a:pt x="408" y="0"/>
                        <a:pt x="397" y="0"/>
                      </a:cubicBezTo>
                      <a:close/>
                    </a:path>
                  </a:pathLst>
                </a:custGeom>
                <a:solidFill>
                  <a:srgbClr val="8585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5" name="Google Shape;725;p17"/>
                <p:cNvSpPr/>
                <p:nvPr/>
              </p:nvSpPr>
              <p:spPr>
                <a:xfrm rot="-10210584">
                  <a:off x="3954272" y="213219"/>
                  <a:ext cx="87081" cy="139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" h="568" extrusionOk="0">
                      <a:moveTo>
                        <a:pt x="257" y="1"/>
                      </a:moveTo>
                      <a:cubicBezTo>
                        <a:pt x="225" y="1"/>
                        <a:pt x="195" y="20"/>
                        <a:pt x="180" y="51"/>
                      </a:cubicBezTo>
                      <a:cubicBezTo>
                        <a:pt x="132" y="189"/>
                        <a:pt x="69" y="320"/>
                        <a:pt x="7" y="452"/>
                      </a:cubicBezTo>
                      <a:cubicBezTo>
                        <a:pt x="0" y="459"/>
                        <a:pt x="0" y="473"/>
                        <a:pt x="0" y="487"/>
                      </a:cubicBezTo>
                      <a:cubicBezTo>
                        <a:pt x="0" y="521"/>
                        <a:pt x="14" y="556"/>
                        <a:pt x="49" y="563"/>
                      </a:cubicBezTo>
                      <a:cubicBezTo>
                        <a:pt x="61" y="566"/>
                        <a:pt x="73" y="568"/>
                        <a:pt x="85" y="568"/>
                      </a:cubicBezTo>
                      <a:cubicBezTo>
                        <a:pt x="120" y="568"/>
                        <a:pt x="151" y="552"/>
                        <a:pt x="166" y="521"/>
                      </a:cubicBezTo>
                      <a:cubicBezTo>
                        <a:pt x="222" y="390"/>
                        <a:pt x="277" y="251"/>
                        <a:pt x="339" y="120"/>
                      </a:cubicBezTo>
                      <a:cubicBezTo>
                        <a:pt x="353" y="78"/>
                        <a:pt x="339" y="23"/>
                        <a:pt x="291" y="9"/>
                      </a:cubicBezTo>
                      <a:cubicBezTo>
                        <a:pt x="280" y="4"/>
                        <a:pt x="268" y="1"/>
                        <a:pt x="257" y="1"/>
                      </a:cubicBezTo>
                      <a:close/>
                    </a:path>
                  </a:pathLst>
                </a:custGeom>
                <a:solidFill>
                  <a:srgbClr val="8585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6" name="Google Shape;726;p17"/>
                <p:cNvSpPr/>
                <p:nvPr/>
              </p:nvSpPr>
              <p:spPr>
                <a:xfrm rot="-10210584">
                  <a:off x="3789897" y="442852"/>
                  <a:ext cx="97167" cy="1842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" h="749" extrusionOk="0">
                      <a:moveTo>
                        <a:pt x="292" y="1"/>
                      </a:moveTo>
                      <a:cubicBezTo>
                        <a:pt x="256" y="1"/>
                        <a:pt x="225" y="25"/>
                        <a:pt x="215" y="56"/>
                      </a:cubicBezTo>
                      <a:cubicBezTo>
                        <a:pt x="145" y="243"/>
                        <a:pt x="76" y="430"/>
                        <a:pt x="7" y="624"/>
                      </a:cubicBezTo>
                      <a:cubicBezTo>
                        <a:pt x="0" y="638"/>
                        <a:pt x="0" y="645"/>
                        <a:pt x="0" y="659"/>
                      </a:cubicBezTo>
                      <a:cubicBezTo>
                        <a:pt x="0" y="693"/>
                        <a:pt x="14" y="728"/>
                        <a:pt x="55" y="742"/>
                      </a:cubicBezTo>
                      <a:cubicBezTo>
                        <a:pt x="65" y="746"/>
                        <a:pt x="76" y="749"/>
                        <a:pt x="86" y="749"/>
                      </a:cubicBezTo>
                      <a:cubicBezTo>
                        <a:pt x="121" y="749"/>
                        <a:pt x="156" y="725"/>
                        <a:pt x="166" y="693"/>
                      </a:cubicBezTo>
                      <a:cubicBezTo>
                        <a:pt x="249" y="499"/>
                        <a:pt x="318" y="313"/>
                        <a:pt x="374" y="119"/>
                      </a:cubicBezTo>
                      <a:cubicBezTo>
                        <a:pt x="395" y="70"/>
                        <a:pt x="367" y="22"/>
                        <a:pt x="325" y="8"/>
                      </a:cubicBezTo>
                      <a:cubicBezTo>
                        <a:pt x="314" y="3"/>
                        <a:pt x="303" y="1"/>
                        <a:pt x="292" y="1"/>
                      </a:cubicBezTo>
                      <a:close/>
                    </a:path>
                  </a:pathLst>
                </a:custGeom>
                <a:solidFill>
                  <a:srgbClr val="8585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7" name="Google Shape;727;p17"/>
                <p:cNvSpPr/>
                <p:nvPr/>
              </p:nvSpPr>
              <p:spPr>
                <a:xfrm rot="-10210584">
                  <a:off x="3672788" y="667333"/>
                  <a:ext cx="90525" cy="2078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" h="845" extrusionOk="0">
                      <a:moveTo>
                        <a:pt x="261" y="0"/>
                      </a:moveTo>
                      <a:cubicBezTo>
                        <a:pt x="224" y="0"/>
                        <a:pt x="193" y="29"/>
                        <a:pt x="187" y="62"/>
                      </a:cubicBezTo>
                      <a:cubicBezTo>
                        <a:pt x="132" y="283"/>
                        <a:pt x="69" y="505"/>
                        <a:pt x="0" y="733"/>
                      </a:cubicBezTo>
                      <a:lnTo>
                        <a:pt x="0" y="754"/>
                      </a:lnTo>
                      <a:cubicBezTo>
                        <a:pt x="0" y="788"/>
                        <a:pt x="21" y="823"/>
                        <a:pt x="63" y="844"/>
                      </a:cubicBezTo>
                      <a:cubicBezTo>
                        <a:pt x="67" y="845"/>
                        <a:pt x="71" y="845"/>
                        <a:pt x="76" y="845"/>
                      </a:cubicBezTo>
                      <a:cubicBezTo>
                        <a:pt x="114" y="845"/>
                        <a:pt x="154" y="819"/>
                        <a:pt x="166" y="782"/>
                      </a:cubicBezTo>
                      <a:cubicBezTo>
                        <a:pt x="236" y="560"/>
                        <a:pt x="298" y="325"/>
                        <a:pt x="346" y="110"/>
                      </a:cubicBezTo>
                      <a:cubicBezTo>
                        <a:pt x="367" y="62"/>
                        <a:pt x="332" y="13"/>
                        <a:pt x="291" y="6"/>
                      </a:cubicBezTo>
                      <a:cubicBezTo>
                        <a:pt x="281" y="2"/>
                        <a:pt x="271" y="0"/>
                        <a:pt x="261" y="0"/>
                      </a:cubicBezTo>
                      <a:close/>
                    </a:path>
                  </a:pathLst>
                </a:custGeom>
                <a:solidFill>
                  <a:srgbClr val="8585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8" name="Google Shape;728;p17"/>
                <p:cNvSpPr/>
                <p:nvPr/>
              </p:nvSpPr>
              <p:spPr>
                <a:xfrm rot="-10210584">
                  <a:off x="3580021" y="963719"/>
                  <a:ext cx="59776" cy="147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" h="600" extrusionOk="0">
                      <a:moveTo>
                        <a:pt x="156" y="0"/>
                      </a:moveTo>
                      <a:cubicBezTo>
                        <a:pt x="117" y="0"/>
                        <a:pt x="76" y="32"/>
                        <a:pt x="70" y="70"/>
                      </a:cubicBezTo>
                      <a:cubicBezTo>
                        <a:pt x="56" y="209"/>
                        <a:pt x="28" y="354"/>
                        <a:pt x="1" y="493"/>
                      </a:cubicBezTo>
                      <a:lnTo>
                        <a:pt x="1" y="513"/>
                      </a:lnTo>
                      <a:cubicBezTo>
                        <a:pt x="1" y="555"/>
                        <a:pt x="28" y="589"/>
                        <a:pt x="63" y="596"/>
                      </a:cubicBezTo>
                      <a:cubicBezTo>
                        <a:pt x="71" y="598"/>
                        <a:pt x="79" y="599"/>
                        <a:pt x="87" y="599"/>
                      </a:cubicBezTo>
                      <a:cubicBezTo>
                        <a:pt x="130" y="599"/>
                        <a:pt x="161" y="568"/>
                        <a:pt x="167" y="527"/>
                      </a:cubicBezTo>
                      <a:cubicBezTo>
                        <a:pt x="194" y="382"/>
                        <a:pt x="215" y="237"/>
                        <a:pt x="236" y="98"/>
                      </a:cubicBezTo>
                      <a:cubicBezTo>
                        <a:pt x="243" y="57"/>
                        <a:pt x="208" y="8"/>
                        <a:pt x="167" y="1"/>
                      </a:cubicBezTo>
                      <a:cubicBezTo>
                        <a:pt x="163" y="1"/>
                        <a:pt x="160" y="0"/>
                        <a:pt x="156" y="0"/>
                      </a:cubicBezTo>
                      <a:close/>
                    </a:path>
                  </a:pathLst>
                </a:custGeom>
                <a:solidFill>
                  <a:srgbClr val="8585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29" name="Google Shape;729;p17"/>
              <p:cNvGrpSpPr/>
              <p:nvPr/>
            </p:nvGrpSpPr>
            <p:grpSpPr>
              <a:xfrm>
                <a:off x="5152450" y="-61106"/>
                <a:ext cx="880567" cy="1721896"/>
                <a:chOff x="4906403" y="-96622"/>
                <a:chExt cx="796605" cy="1557572"/>
              </a:xfrm>
            </p:grpSpPr>
            <p:sp>
              <p:nvSpPr>
                <p:cNvPr id="730" name="Google Shape;730;p17"/>
                <p:cNvSpPr/>
                <p:nvPr/>
              </p:nvSpPr>
              <p:spPr>
                <a:xfrm>
                  <a:off x="5535308" y="1295350"/>
                  <a:ext cx="167700" cy="1656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1" name="Google Shape;731;p17"/>
                <p:cNvSpPr/>
                <p:nvPr/>
              </p:nvSpPr>
              <p:spPr>
                <a:xfrm rot="10210584" flipH="1">
                  <a:off x="5380597" y="628521"/>
                  <a:ext cx="90525" cy="2078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" h="845" extrusionOk="0">
                      <a:moveTo>
                        <a:pt x="261" y="0"/>
                      </a:moveTo>
                      <a:cubicBezTo>
                        <a:pt x="224" y="0"/>
                        <a:pt x="193" y="29"/>
                        <a:pt x="187" y="62"/>
                      </a:cubicBezTo>
                      <a:cubicBezTo>
                        <a:pt x="132" y="283"/>
                        <a:pt x="69" y="505"/>
                        <a:pt x="0" y="733"/>
                      </a:cubicBezTo>
                      <a:lnTo>
                        <a:pt x="0" y="754"/>
                      </a:lnTo>
                      <a:cubicBezTo>
                        <a:pt x="0" y="788"/>
                        <a:pt x="21" y="823"/>
                        <a:pt x="63" y="844"/>
                      </a:cubicBezTo>
                      <a:cubicBezTo>
                        <a:pt x="67" y="845"/>
                        <a:pt x="71" y="845"/>
                        <a:pt x="76" y="845"/>
                      </a:cubicBezTo>
                      <a:cubicBezTo>
                        <a:pt x="114" y="845"/>
                        <a:pt x="154" y="819"/>
                        <a:pt x="166" y="782"/>
                      </a:cubicBezTo>
                      <a:cubicBezTo>
                        <a:pt x="236" y="560"/>
                        <a:pt x="298" y="325"/>
                        <a:pt x="346" y="110"/>
                      </a:cubicBezTo>
                      <a:cubicBezTo>
                        <a:pt x="367" y="62"/>
                        <a:pt x="332" y="13"/>
                        <a:pt x="291" y="6"/>
                      </a:cubicBezTo>
                      <a:cubicBezTo>
                        <a:pt x="281" y="2"/>
                        <a:pt x="271" y="0"/>
                        <a:pt x="261" y="0"/>
                      </a:cubicBezTo>
                      <a:close/>
                    </a:path>
                  </a:pathLst>
                </a:custGeom>
                <a:solidFill>
                  <a:srgbClr val="8585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2" name="Google Shape;732;p17"/>
                <p:cNvSpPr/>
                <p:nvPr/>
              </p:nvSpPr>
              <p:spPr>
                <a:xfrm rot="10210584" flipH="1">
                  <a:off x="5504114" y="924907"/>
                  <a:ext cx="59776" cy="147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" h="600" extrusionOk="0">
                      <a:moveTo>
                        <a:pt x="156" y="0"/>
                      </a:moveTo>
                      <a:cubicBezTo>
                        <a:pt x="117" y="0"/>
                        <a:pt x="76" y="32"/>
                        <a:pt x="70" y="70"/>
                      </a:cubicBezTo>
                      <a:cubicBezTo>
                        <a:pt x="56" y="209"/>
                        <a:pt x="28" y="354"/>
                        <a:pt x="1" y="493"/>
                      </a:cubicBezTo>
                      <a:lnTo>
                        <a:pt x="1" y="513"/>
                      </a:lnTo>
                      <a:cubicBezTo>
                        <a:pt x="1" y="555"/>
                        <a:pt x="28" y="589"/>
                        <a:pt x="63" y="596"/>
                      </a:cubicBezTo>
                      <a:cubicBezTo>
                        <a:pt x="71" y="598"/>
                        <a:pt x="79" y="599"/>
                        <a:pt x="87" y="599"/>
                      </a:cubicBezTo>
                      <a:cubicBezTo>
                        <a:pt x="130" y="599"/>
                        <a:pt x="161" y="568"/>
                        <a:pt x="167" y="527"/>
                      </a:cubicBezTo>
                      <a:cubicBezTo>
                        <a:pt x="194" y="382"/>
                        <a:pt x="215" y="237"/>
                        <a:pt x="236" y="98"/>
                      </a:cubicBezTo>
                      <a:cubicBezTo>
                        <a:pt x="243" y="57"/>
                        <a:pt x="208" y="8"/>
                        <a:pt x="167" y="1"/>
                      </a:cubicBezTo>
                      <a:cubicBezTo>
                        <a:pt x="163" y="1"/>
                        <a:pt x="160" y="0"/>
                        <a:pt x="156" y="0"/>
                      </a:cubicBezTo>
                      <a:close/>
                    </a:path>
                  </a:pathLst>
                </a:custGeom>
                <a:solidFill>
                  <a:srgbClr val="8585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3" name="Google Shape;733;p17"/>
                <p:cNvSpPr/>
                <p:nvPr/>
              </p:nvSpPr>
              <p:spPr>
                <a:xfrm rot="10210584" flipH="1">
                  <a:off x="5588595" y="1191992"/>
                  <a:ext cx="47722" cy="189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" h="770" extrusionOk="0">
                      <a:moveTo>
                        <a:pt x="104" y="0"/>
                      </a:moveTo>
                      <a:cubicBezTo>
                        <a:pt x="55" y="0"/>
                        <a:pt x="21" y="35"/>
                        <a:pt x="21" y="83"/>
                      </a:cubicBezTo>
                      <a:lnTo>
                        <a:pt x="21" y="104"/>
                      </a:lnTo>
                      <a:cubicBezTo>
                        <a:pt x="21" y="291"/>
                        <a:pt x="21" y="491"/>
                        <a:pt x="0" y="692"/>
                      </a:cubicBezTo>
                      <a:cubicBezTo>
                        <a:pt x="0" y="736"/>
                        <a:pt x="29" y="769"/>
                        <a:pt x="71" y="769"/>
                      </a:cubicBezTo>
                      <a:cubicBezTo>
                        <a:pt x="75" y="769"/>
                        <a:pt x="79" y="769"/>
                        <a:pt x="83" y="768"/>
                      </a:cubicBezTo>
                      <a:cubicBezTo>
                        <a:pt x="87" y="769"/>
                        <a:pt x="91" y="769"/>
                        <a:pt x="95" y="769"/>
                      </a:cubicBezTo>
                      <a:cubicBezTo>
                        <a:pt x="138" y="769"/>
                        <a:pt x="173" y="736"/>
                        <a:pt x="173" y="692"/>
                      </a:cubicBezTo>
                      <a:cubicBezTo>
                        <a:pt x="187" y="491"/>
                        <a:pt x="194" y="291"/>
                        <a:pt x="194" y="104"/>
                      </a:cubicBezTo>
                      <a:lnTo>
                        <a:pt x="194" y="83"/>
                      </a:lnTo>
                      <a:cubicBezTo>
                        <a:pt x="194" y="35"/>
                        <a:pt x="159" y="0"/>
                        <a:pt x="104" y="0"/>
                      </a:cubicBezTo>
                      <a:close/>
                    </a:path>
                  </a:pathLst>
                </a:custGeom>
                <a:solidFill>
                  <a:srgbClr val="8585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4" name="Google Shape;734;p17"/>
                <p:cNvSpPr/>
                <p:nvPr/>
              </p:nvSpPr>
              <p:spPr>
                <a:xfrm rot="10210584" flipH="1">
                  <a:off x="4922052" y="-87719"/>
                  <a:ext cx="121028" cy="193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" h="788" extrusionOk="0">
                      <a:moveTo>
                        <a:pt x="397" y="0"/>
                      </a:moveTo>
                      <a:cubicBezTo>
                        <a:pt x="363" y="0"/>
                        <a:pt x="329" y="16"/>
                        <a:pt x="319" y="47"/>
                      </a:cubicBezTo>
                      <a:cubicBezTo>
                        <a:pt x="222" y="247"/>
                        <a:pt x="118" y="455"/>
                        <a:pt x="8" y="663"/>
                      </a:cubicBezTo>
                      <a:cubicBezTo>
                        <a:pt x="1" y="683"/>
                        <a:pt x="1" y="690"/>
                        <a:pt x="1" y="704"/>
                      </a:cubicBezTo>
                      <a:cubicBezTo>
                        <a:pt x="1" y="739"/>
                        <a:pt x="14" y="766"/>
                        <a:pt x="49" y="773"/>
                      </a:cubicBezTo>
                      <a:cubicBezTo>
                        <a:pt x="61" y="783"/>
                        <a:pt x="75" y="788"/>
                        <a:pt x="90" y="788"/>
                      </a:cubicBezTo>
                      <a:cubicBezTo>
                        <a:pt x="118" y="788"/>
                        <a:pt x="146" y="771"/>
                        <a:pt x="160" y="739"/>
                      </a:cubicBezTo>
                      <a:cubicBezTo>
                        <a:pt x="277" y="524"/>
                        <a:pt x="381" y="317"/>
                        <a:pt x="471" y="116"/>
                      </a:cubicBezTo>
                      <a:cubicBezTo>
                        <a:pt x="492" y="74"/>
                        <a:pt x="471" y="26"/>
                        <a:pt x="430" y="5"/>
                      </a:cubicBezTo>
                      <a:cubicBezTo>
                        <a:pt x="419" y="2"/>
                        <a:pt x="408" y="0"/>
                        <a:pt x="397" y="0"/>
                      </a:cubicBezTo>
                      <a:close/>
                    </a:path>
                  </a:pathLst>
                </a:custGeom>
                <a:solidFill>
                  <a:srgbClr val="8585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5" name="Google Shape;735;p17"/>
                <p:cNvSpPr/>
                <p:nvPr/>
              </p:nvSpPr>
              <p:spPr>
                <a:xfrm rot="10210584" flipH="1">
                  <a:off x="5102558" y="174406"/>
                  <a:ext cx="87081" cy="139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" h="568" extrusionOk="0">
                      <a:moveTo>
                        <a:pt x="257" y="1"/>
                      </a:moveTo>
                      <a:cubicBezTo>
                        <a:pt x="225" y="1"/>
                        <a:pt x="195" y="20"/>
                        <a:pt x="180" y="51"/>
                      </a:cubicBezTo>
                      <a:cubicBezTo>
                        <a:pt x="132" y="189"/>
                        <a:pt x="69" y="320"/>
                        <a:pt x="7" y="452"/>
                      </a:cubicBezTo>
                      <a:cubicBezTo>
                        <a:pt x="0" y="459"/>
                        <a:pt x="0" y="473"/>
                        <a:pt x="0" y="487"/>
                      </a:cubicBezTo>
                      <a:cubicBezTo>
                        <a:pt x="0" y="521"/>
                        <a:pt x="14" y="556"/>
                        <a:pt x="49" y="563"/>
                      </a:cubicBezTo>
                      <a:cubicBezTo>
                        <a:pt x="61" y="566"/>
                        <a:pt x="73" y="568"/>
                        <a:pt x="85" y="568"/>
                      </a:cubicBezTo>
                      <a:cubicBezTo>
                        <a:pt x="120" y="568"/>
                        <a:pt x="151" y="552"/>
                        <a:pt x="166" y="521"/>
                      </a:cubicBezTo>
                      <a:cubicBezTo>
                        <a:pt x="222" y="390"/>
                        <a:pt x="277" y="251"/>
                        <a:pt x="339" y="120"/>
                      </a:cubicBezTo>
                      <a:cubicBezTo>
                        <a:pt x="353" y="78"/>
                        <a:pt x="339" y="23"/>
                        <a:pt x="291" y="9"/>
                      </a:cubicBezTo>
                      <a:cubicBezTo>
                        <a:pt x="280" y="4"/>
                        <a:pt x="268" y="1"/>
                        <a:pt x="257" y="1"/>
                      </a:cubicBezTo>
                      <a:close/>
                    </a:path>
                  </a:pathLst>
                </a:custGeom>
                <a:solidFill>
                  <a:srgbClr val="8585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6" name="Google Shape;736;p17"/>
                <p:cNvSpPr/>
                <p:nvPr/>
              </p:nvSpPr>
              <p:spPr>
                <a:xfrm rot="10210584" flipH="1">
                  <a:off x="5256847" y="404040"/>
                  <a:ext cx="97167" cy="1842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" h="749" extrusionOk="0">
                      <a:moveTo>
                        <a:pt x="292" y="1"/>
                      </a:moveTo>
                      <a:cubicBezTo>
                        <a:pt x="256" y="1"/>
                        <a:pt x="225" y="25"/>
                        <a:pt x="215" y="56"/>
                      </a:cubicBezTo>
                      <a:cubicBezTo>
                        <a:pt x="145" y="243"/>
                        <a:pt x="76" y="430"/>
                        <a:pt x="7" y="624"/>
                      </a:cubicBezTo>
                      <a:cubicBezTo>
                        <a:pt x="0" y="638"/>
                        <a:pt x="0" y="645"/>
                        <a:pt x="0" y="659"/>
                      </a:cubicBezTo>
                      <a:cubicBezTo>
                        <a:pt x="0" y="693"/>
                        <a:pt x="14" y="728"/>
                        <a:pt x="55" y="742"/>
                      </a:cubicBezTo>
                      <a:cubicBezTo>
                        <a:pt x="65" y="746"/>
                        <a:pt x="76" y="749"/>
                        <a:pt x="86" y="749"/>
                      </a:cubicBezTo>
                      <a:cubicBezTo>
                        <a:pt x="121" y="749"/>
                        <a:pt x="156" y="725"/>
                        <a:pt x="166" y="693"/>
                      </a:cubicBezTo>
                      <a:cubicBezTo>
                        <a:pt x="249" y="499"/>
                        <a:pt x="318" y="313"/>
                        <a:pt x="374" y="119"/>
                      </a:cubicBezTo>
                      <a:cubicBezTo>
                        <a:pt x="395" y="70"/>
                        <a:pt x="367" y="22"/>
                        <a:pt x="325" y="8"/>
                      </a:cubicBezTo>
                      <a:cubicBezTo>
                        <a:pt x="314" y="3"/>
                        <a:pt x="303" y="1"/>
                        <a:pt x="292" y="1"/>
                      </a:cubicBezTo>
                      <a:close/>
                    </a:path>
                  </a:pathLst>
                </a:custGeom>
                <a:solidFill>
                  <a:srgbClr val="8585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7" name="Google Shape;737;p17"/>
                <p:cNvSpPr/>
                <p:nvPr/>
              </p:nvSpPr>
              <p:spPr>
                <a:xfrm rot="10210584" flipH="1">
                  <a:off x="5380597" y="628521"/>
                  <a:ext cx="90525" cy="2078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" h="845" extrusionOk="0">
                      <a:moveTo>
                        <a:pt x="261" y="0"/>
                      </a:moveTo>
                      <a:cubicBezTo>
                        <a:pt x="224" y="0"/>
                        <a:pt x="193" y="29"/>
                        <a:pt x="187" y="62"/>
                      </a:cubicBezTo>
                      <a:cubicBezTo>
                        <a:pt x="132" y="283"/>
                        <a:pt x="69" y="505"/>
                        <a:pt x="0" y="733"/>
                      </a:cubicBezTo>
                      <a:lnTo>
                        <a:pt x="0" y="754"/>
                      </a:lnTo>
                      <a:cubicBezTo>
                        <a:pt x="0" y="788"/>
                        <a:pt x="21" y="823"/>
                        <a:pt x="63" y="844"/>
                      </a:cubicBezTo>
                      <a:cubicBezTo>
                        <a:pt x="67" y="845"/>
                        <a:pt x="71" y="845"/>
                        <a:pt x="76" y="845"/>
                      </a:cubicBezTo>
                      <a:cubicBezTo>
                        <a:pt x="114" y="845"/>
                        <a:pt x="154" y="819"/>
                        <a:pt x="166" y="782"/>
                      </a:cubicBezTo>
                      <a:cubicBezTo>
                        <a:pt x="236" y="560"/>
                        <a:pt x="298" y="325"/>
                        <a:pt x="346" y="110"/>
                      </a:cubicBezTo>
                      <a:cubicBezTo>
                        <a:pt x="367" y="62"/>
                        <a:pt x="332" y="13"/>
                        <a:pt x="291" y="6"/>
                      </a:cubicBezTo>
                      <a:cubicBezTo>
                        <a:pt x="281" y="2"/>
                        <a:pt x="271" y="0"/>
                        <a:pt x="261" y="0"/>
                      </a:cubicBezTo>
                      <a:close/>
                    </a:path>
                  </a:pathLst>
                </a:custGeom>
                <a:solidFill>
                  <a:srgbClr val="8585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8" name="Google Shape;738;p17"/>
                <p:cNvSpPr/>
                <p:nvPr/>
              </p:nvSpPr>
              <p:spPr>
                <a:xfrm rot="10210584" flipH="1">
                  <a:off x="5504114" y="924907"/>
                  <a:ext cx="59776" cy="147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" h="600" extrusionOk="0">
                      <a:moveTo>
                        <a:pt x="156" y="0"/>
                      </a:moveTo>
                      <a:cubicBezTo>
                        <a:pt x="117" y="0"/>
                        <a:pt x="76" y="32"/>
                        <a:pt x="70" y="70"/>
                      </a:cubicBezTo>
                      <a:cubicBezTo>
                        <a:pt x="56" y="209"/>
                        <a:pt x="28" y="354"/>
                        <a:pt x="1" y="493"/>
                      </a:cubicBezTo>
                      <a:lnTo>
                        <a:pt x="1" y="513"/>
                      </a:lnTo>
                      <a:cubicBezTo>
                        <a:pt x="1" y="555"/>
                        <a:pt x="28" y="589"/>
                        <a:pt x="63" y="596"/>
                      </a:cubicBezTo>
                      <a:cubicBezTo>
                        <a:pt x="71" y="598"/>
                        <a:pt x="79" y="599"/>
                        <a:pt x="87" y="599"/>
                      </a:cubicBezTo>
                      <a:cubicBezTo>
                        <a:pt x="130" y="599"/>
                        <a:pt x="161" y="568"/>
                        <a:pt x="167" y="527"/>
                      </a:cubicBezTo>
                      <a:cubicBezTo>
                        <a:pt x="194" y="382"/>
                        <a:pt x="215" y="237"/>
                        <a:pt x="236" y="98"/>
                      </a:cubicBezTo>
                      <a:cubicBezTo>
                        <a:pt x="243" y="57"/>
                        <a:pt x="208" y="8"/>
                        <a:pt x="167" y="1"/>
                      </a:cubicBezTo>
                      <a:cubicBezTo>
                        <a:pt x="163" y="1"/>
                        <a:pt x="160" y="0"/>
                        <a:pt x="156" y="0"/>
                      </a:cubicBezTo>
                      <a:close/>
                    </a:path>
                  </a:pathLst>
                </a:custGeom>
                <a:solidFill>
                  <a:srgbClr val="8585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739" name="Google Shape;739;p17"/>
          <p:cNvSpPr txBox="1">
            <a:spLocks noGrp="1"/>
          </p:cNvSpPr>
          <p:nvPr>
            <p:ph type="title"/>
          </p:nvPr>
        </p:nvSpPr>
        <p:spPr>
          <a:xfrm>
            <a:off x="2239850" y="1221750"/>
            <a:ext cx="4664400" cy="154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0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40" name="Google Shape;740;p17"/>
          <p:cNvSpPr txBox="1">
            <a:spLocks noGrp="1"/>
          </p:cNvSpPr>
          <p:nvPr>
            <p:ph type="subTitle" idx="1"/>
          </p:nvPr>
        </p:nvSpPr>
        <p:spPr>
          <a:xfrm>
            <a:off x="1965300" y="2813050"/>
            <a:ext cx="5213400" cy="8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41" name="Google Shape;741;p17"/>
          <p:cNvGrpSpPr/>
          <p:nvPr/>
        </p:nvGrpSpPr>
        <p:grpSpPr>
          <a:xfrm flipH="1">
            <a:off x="-117044" y="4103826"/>
            <a:ext cx="2208942" cy="764306"/>
            <a:chOff x="6438300" y="4207200"/>
            <a:chExt cx="2705710" cy="936305"/>
          </a:xfrm>
        </p:grpSpPr>
        <p:sp>
          <p:nvSpPr>
            <p:cNvPr id="742" name="Google Shape;742;p17"/>
            <p:cNvSpPr/>
            <p:nvPr/>
          </p:nvSpPr>
          <p:spPr>
            <a:xfrm>
              <a:off x="6438300" y="4207200"/>
              <a:ext cx="2705710" cy="935536"/>
            </a:xfrm>
            <a:custGeom>
              <a:avLst/>
              <a:gdLst/>
              <a:ahLst/>
              <a:cxnLst/>
              <a:rect l="l" t="t" r="r" b="b"/>
              <a:pathLst>
                <a:path w="28077" h="9708" extrusionOk="0">
                  <a:moveTo>
                    <a:pt x="22295" y="1"/>
                  </a:moveTo>
                  <a:cubicBezTo>
                    <a:pt x="19988" y="1"/>
                    <a:pt x="17737" y="1729"/>
                    <a:pt x="17336" y="4002"/>
                  </a:cubicBezTo>
                  <a:cubicBezTo>
                    <a:pt x="17227" y="3971"/>
                    <a:pt x="17114" y="3956"/>
                    <a:pt x="17002" y="3956"/>
                  </a:cubicBezTo>
                  <a:cubicBezTo>
                    <a:pt x="16379" y="3956"/>
                    <a:pt x="15762" y="4418"/>
                    <a:pt x="15627" y="5034"/>
                  </a:cubicBezTo>
                  <a:cubicBezTo>
                    <a:pt x="15502" y="3082"/>
                    <a:pt x="14444" y="1449"/>
                    <a:pt x="12596" y="784"/>
                  </a:cubicBezTo>
                  <a:cubicBezTo>
                    <a:pt x="11798" y="498"/>
                    <a:pt x="10946" y="335"/>
                    <a:pt x="10097" y="335"/>
                  </a:cubicBezTo>
                  <a:cubicBezTo>
                    <a:pt x="9613" y="335"/>
                    <a:pt x="9130" y="388"/>
                    <a:pt x="8658" y="501"/>
                  </a:cubicBezTo>
                  <a:cubicBezTo>
                    <a:pt x="6072" y="1123"/>
                    <a:pt x="3914" y="3839"/>
                    <a:pt x="4684" y="6529"/>
                  </a:cubicBezTo>
                  <a:lnTo>
                    <a:pt x="4684" y="6529"/>
                  </a:lnTo>
                  <a:cubicBezTo>
                    <a:pt x="4514" y="5942"/>
                    <a:pt x="3926" y="5731"/>
                    <a:pt x="3263" y="5731"/>
                  </a:cubicBezTo>
                  <a:cubicBezTo>
                    <a:pt x="2420" y="5731"/>
                    <a:pt x="1456" y="6073"/>
                    <a:pt x="1080" y="6418"/>
                  </a:cubicBezTo>
                  <a:cubicBezTo>
                    <a:pt x="285" y="7130"/>
                    <a:pt x="1" y="8369"/>
                    <a:pt x="402" y="9366"/>
                  </a:cubicBezTo>
                  <a:cubicBezTo>
                    <a:pt x="5419" y="9546"/>
                    <a:pt x="10451" y="9636"/>
                    <a:pt x="15475" y="9636"/>
                  </a:cubicBezTo>
                  <a:cubicBezTo>
                    <a:pt x="17987" y="9636"/>
                    <a:pt x="20499" y="9608"/>
                    <a:pt x="23011" y="9566"/>
                  </a:cubicBezTo>
                  <a:cubicBezTo>
                    <a:pt x="23022" y="9566"/>
                    <a:pt x="23034" y="9566"/>
                    <a:pt x="23046" y="9566"/>
                  </a:cubicBezTo>
                  <a:cubicBezTo>
                    <a:pt x="23523" y="9566"/>
                    <a:pt x="24530" y="9707"/>
                    <a:pt x="25465" y="9707"/>
                  </a:cubicBezTo>
                  <a:cubicBezTo>
                    <a:pt x="26303" y="9707"/>
                    <a:pt x="27084" y="9594"/>
                    <a:pt x="27378" y="9165"/>
                  </a:cubicBezTo>
                  <a:cubicBezTo>
                    <a:pt x="27433" y="9089"/>
                    <a:pt x="27475" y="8999"/>
                    <a:pt x="27489" y="8895"/>
                  </a:cubicBezTo>
                  <a:cubicBezTo>
                    <a:pt x="27558" y="8515"/>
                    <a:pt x="27350" y="8099"/>
                    <a:pt x="27018" y="7926"/>
                  </a:cubicBezTo>
                  <a:cubicBezTo>
                    <a:pt x="28001" y="6971"/>
                    <a:pt x="28077" y="5380"/>
                    <a:pt x="27655" y="4072"/>
                  </a:cubicBezTo>
                  <a:cubicBezTo>
                    <a:pt x="26928" y="1829"/>
                    <a:pt x="24783" y="72"/>
                    <a:pt x="22430" y="2"/>
                  </a:cubicBezTo>
                  <a:cubicBezTo>
                    <a:pt x="22385" y="1"/>
                    <a:pt x="22340" y="1"/>
                    <a:pt x="22295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7"/>
            <p:cNvSpPr/>
            <p:nvPr/>
          </p:nvSpPr>
          <p:spPr>
            <a:xfrm>
              <a:off x="6719114" y="4429904"/>
              <a:ext cx="2397623" cy="713601"/>
            </a:xfrm>
            <a:custGeom>
              <a:avLst/>
              <a:gdLst/>
              <a:ahLst/>
              <a:cxnLst/>
              <a:rect l="l" t="t" r="r" b="b"/>
              <a:pathLst>
                <a:path w="24880" h="7405" extrusionOk="0">
                  <a:moveTo>
                    <a:pt x="19753" y="1"/>
                  </a:moveTo>
                  <a:cubicBezTo>
                    <a:pt x="19089" y="1"/>
                    <a:pt x="18427" y="124"/>
                    <a:pt x="17813" y="377"/>
                  </a:cubicBezTo>
                  <a:cubicBezTo>
                    <a:pt x="16028" y="1110"/>
                    <a:pt x="14761" y="2930"/>
                    <a:pt x="14658" y="4854"/>
                  </a:cubicBezTo>
                  <a:cubicBezTo>
                    <a:pt x="14242" y="4778"/>
                    <a:pt x="13823" y="4702"/>
                    <a:pt x="13406" y="4702"/>
                  </a:cubicBezTo>
                  <a:cubicBezTo>
                    <a:pt x="13253" y="4702"/>
                    <a:pt x="13100" y="4712"/>
                    <a:pt x="12948" y="4736"/>
                  </a:cubicBezTo>
                  <a:cubicBezTo>
                    <a:pt x="12388" y="4819"/>
                    <a:pt x="11820" y="5117"/>
                    <a:pt x="11564" y="5636"/>
                  </a:cubicBezTo>
                  <a:cubicBezTo>
                    <a:pt x="10824" y="4743"/>
                    <a:pt x="10000" y="3906"/>
                    <a:pt x="8997" y="3318"/>
                  </a:cubicBezTo>
                  <a:cubicBezTo>
                    <a:pt x="8110" y="2791"/>
                    <a:pt x="7082" y="2503"/>
                    <a:pt x="6081" y="2503"/>
                  </a:cubicBezTo>
                  <a:cubicBezTo>
                    <a:pt x="4545" y="2503"/>
                    <a:pt x="3073" y="3182"/>
                    <a:pt x="2277" y="4716"/>
                  </a:cubicBezTo>
                  <a:cubicBezTo>
                    <a:pt x="2215" y="4707"/>
                    <a:pt x="2152" y="4703"/>
                    <a:pt x="2089" y="4703"/>
                  </a:cubicBezTo>
                  <a:cubicBezTo>
                    <a:pt x="1631" y="4703"/>
                    <a:pt x="1173" y="4919"/>
                    <a:pt x="845" y="5242"/>
                  </a:cubicBezTo>
                  <a:cubicBezTo>
                    <a:pt x="478" y="5608"/>
                    <a:pt x="236" y="6100"/>
                    <a:pt x="69" y="6591"/>
                  </a:cubicBezTo>
                  <a:cubicBezTo>
                    <a:pt x="35" y="6695"/>
                    <a:pt x="0" y="6819"/>
                    <a:pt x="49" y="6923"/>
                  </a:cubicBezTo>
                  <a:cubicBezTo>
                    <a:pt x="118" y="7041"/>
                    <a:pt x="277" y="7069"/>
                    <a:pt x="409" y="7089"/>
                  </a:cubicBezTo>
                  <a:cubicBezTo>
                    <a:pt x="2263" y="7297"/>
                    <a:pt x="4083" y="7255"/>
                    <a:pt x="5945" y="7283"/>
                  </a:cubicBezTo>
                  <a:cubicBezTo>
                    <a:pt x="8139" y="7318"/>
                    <a:pt x="10339" y="7338"/>
                    <a:pt x="12526" y="7338"/>
                  </a:cubicBezTo>
                  <a:cubicBezTo>
                    <a:pt x="15031" y="7338"/>
                    <a:pt x="17550" y="7311"/>
                    <a:pt x="20062" y="7269"/>
                  </a:cubicBezTo>
                  <a:cubicBezTo>
                    <a:pt x="20070" y="7269"/>
                    <a:pt x="20078" y="7269"/>
                    <a:pt x="20087" y="7269"/>
                  </a:cubicBezTo>
                  <a:cubicBezTo>
                    <a:pt x="20426" y="7269"/>
                    <a:pt x="21543" y="7404"/>
                    <a:pt x="22549" y="7404"/>
                  </a:cubicBezTo>
                  <a:cubicBezTo>
                    <a:pt x="23475" y="7404"/>
                    <a:pt x="24307" y="7289"/>
                    <a:pt x="24346" y="6847"/>
                  </a:cubicBezTo>
                  <a:cubicBezTo>
                    <a:pt x="24346" y="6813"/>
                    <a:pt x="24346" y="6778"/>
                    <a:pt x="24332" y="6736"/>
                  </a:cubicBezTo>
                  <a:cubicBezTo>
                    <a:pt x="24312" y="6598"/>
                    <a:pt x="24215" y="6480"/>
                    <a:pt x="24159" y="6356"/>
                  </a:cubicBezTo>
                  <a:cubicBezTo>
                    <a:pt x="23979" y="5906"/>
                    <a:pt x="24277" y="5408"/>
                    <a:pt x="24429" y="4951"/>
                  </a:cubicBezTo>
                  <a:cubicBezTo>
                    <a:pt x="24879" y="3664"/>
                    <a:pt x="24242" y="2190"/>
                    <a:pt x="23218" y="1283"/>
                  </a:cubicBezTo>
                  <a:cubicBezTo>
                    <a:pt x="22280" y="444"/>
                    <a:pt x="21014" y="1"/>
                    <a:pt x="19753" y="1"/>
                  </a:cubicBezTo>
                  <a:close/>
                </a:path>
              </a:pathLst>
            </a:custGeom>
            <a:solidFill>
              <a:srgbClr val="FDF7E4">
                <a:alpha val="58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4" name="Google Shape;744;p17"/>
          <p:cNvGrpSpPr/>
          <p:nvPr/>
        </p:nvGrpSpPr>
        <p:grpSpPr>
          <a:xfrm flipH="1">
            <a:off x="7272257" y="3943141"/>
            <a:ext cx="1594475" cy="551765"/>
            <a:chOff x="6438300" y="4207200"/>
            <a:chExt cx="2705710" cy="936305"/>
          </a:xfrm>
        </p:grpSpPr>
        <p:sp>
          <p:nvSpPr>
            <p:cNvPr id="745" name="Google Shape;745;p17"/>
            <p:cNvSpPr/>
            <p:nvPr/>
          </p:nvSpPr>
          <p:spPr>
            <a:xfrm>
              <a:off x="6438300" y="4207200"/>
              <a:ext cx="2705710" cy="935536"/>
            </a:xfrm>
            <a:custGeom>
              <a:avLst/>
              <a:gdLst/>
              <a:ahLst/>
              <a:cxnLst/>
              <a:rect l="l" t="t" r="r" b="b"/>
              <a:pathLst>
                <a:path w="28077" h="9708" extrusionOk="0">
                  <a:moveTo>
                    <a:pt x="22295" y="1"/>
                  </a:moveTo>
                  <a:cubicBezTo>
                    <a:pt x="19988" y="1"/>
                    <a:pt x="17737" y="1729"/>
                    <a:pt x="17336" y="4002"/>
                  </a:cubicBezTo>
                  <a:cubicBezTo>
                    <a:pt x="17227" y="3971"/>
                    <a:pt x="17114" y="3956"/>
                    <a:pt x="17002" y="3956"/>
                  </a:cubicBezTo>
                  <a:cubicBezTo>
                    <a:pt x="16379" y="3956"/>
                    <a:pt x="15762" y="4418"/>
                    <a:pt x="15627" y="5034"/>
                  </a:cubicBezTo>
                  <a:cubicBezTo>
                    <a:pt x="15502" y="3082"/>
                    <a:pt x="14444" y="1449"/>
                    <a:pt x="12596" y="784"/>
                  </a:cubicBezTo>
                  <a:cubicBezTo>
                    <a:pt x="11798" y="498"/>
                    <a:pt x="10946" y="335"/>
                    <a:pt x="10097" y="335"/>
                  </a:cubicBezTo>
                  <a:cubicBezTo>
                    <a:pt x="9613" y="335"/>
                    <a:pt x="9130" y="388"/>
                    <a:pt x="8658" y="501"/>
                  </a:cubicBezTo>
                  <a:cubicBezTo>
                    <a:pt x="6072" y="1123"/>
                    <a:pt x="3914" y="3839"/>
                    <a:pt x="4684" y="6529"/>
                  </a:cubicBezTo>
                  <a:lnTo>
                    <a:pt x="4684" y="6529"/>
                  </a:lnTo>
                  <a:cubicBezTo>
                    <a:pt x="4514" y="5942"/>
                    <a:pt x="3926" y="5731"/>
                    <a:pt x="3263" y="5731"/>
                  </a:cubicBezTo>
                  <a:cubicBezTo>
                    <a:pt x="2420" y="5731"/>
                    <a:pt x="1456" y="6073"/>
                    <a:pt x="1080" y="6418"/>
                  </a:cubicBezTo>
                  <a:cubicBezTo>
                    <a:pt x="285" y="7130"/>
                    <a:pt x="1" y="8369"/>
                    <a:pt x="402" y="9366"/>
                  </a:cubicBezTo>
                  <a:cubicBezTo>
                    <a:pt x="5419" y="9546"/>
                    <a:pt x="10451" y="9636"/>
                    <a:pt x="15475" y="9636"/>
                  </a:cubicBezTo>
                  <a:cubicBezTo>
                    <a:pt x="17987" y="9636"/>
                    <a:pt x="20499" y="9608"/>
                    <a:pt x="23011" y="9566"/>
                  </a:cubicBezTo>
                  <a:cubicBezTo>
                    <a:pt x="23022" y="9566"/>
                    <a:pt x="23034" y="9566"/>
                    <a:pt x="23046" y="9566"/>
                  </a:cubicBezTo>
                  <a:cubicBezTo>
                    <a:pt x="23523" y="9566"/>
                    <a:pt x="24530" y="9707"/>
                    <a:pt x="25465" y="9707"/>
                  </a:cubicBezTo>
                  <a:cubicBezTo>
                    <a:pt x="26303" y="9707"/>
                    <a:pt x="27084" y="9594"/>
                    <a:pt x="27378" y="9165"/>
                  </a:cubicBezTo>
                  <a:cubicBezTo>
                    <a:pt x="27433" y="9089"/>
                    <a:pt x="27475" y="8999"/>
                    <a:pt x="27489" y="8895"/>
                  </a:cubicBezTo>
                  <a:cubicBezTo>
                    <a:pt x="27558" y="8515"/>
                    <a:pt x="27350" y="8099"/>
                    <a:pt x="27018" y="7926"/>
                  </a:cubicBezTo>
                  <a:cubicBezTo>
                    <a:pt x="28001" y="6971"/>
                    <a:pt x="28077" y="5380"/>
                    <a:pt x="27655" y="4072"/>
                  </a:cubicBezTo>
                  <a:cubicBezTo>
                    <a:pt x="26928" y="1829"/>
                    <a:pt x="24783" y="72"/>
                    <a:pt x="22430" y="2"/>
                  </a:cubicBezTo>
                  <a:cubicBezTo>
                    <a:pt x="22385" y="1"/>
                    <a:pt x="22340" y="1"/>
                    <a:pt x="22295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7"/>
            <p:cNvSpPr/>
            <p:nvPr/>
          </p:nvSpPr>
          <p:spPr>
            <a:xfrm>
              <a:off x="6719114" y="4429904"/>
              <a:ext cx="2397623" cy="713601"/>
            </a:xfrm>
            <a:custGeom>
              <a:avLst/>
              <a:gdLst/>
              <a:ahLst/>
              <a:cxnLst/>
              <a:rect l="l" t="t" r="r" b="b"/>
              <a:pathLst>
                <a:path w="24880" h="7405" extrusionOk="0">
                  <a:moveTo>
                    <a:pt x="19753" y="1"/>
                  </a:moveTo>
                  <a:cubicBezTo>
                    <a:pt x="19089" y="1"/>
                    <a:pt x="18427" y="124"/>
                    <a:pt x="17813" y="377"/>
                  </a:cubicBezTo>
                  <a:cubicBezTo>
                    <a:pt x="16028" y="1110"/>
                    <a:pt x="14761" y="2930"/>
                    <a:pt x="14658" y="4854"/>
                  </a:cubicBezTo>
                  <a:cubicBezTo>
                    <a:pt x="14242" y="4778"/>
                    <a:pt x="13823" y="4702"/>
                    <a:pt x="13406" y="4702"/>
                  </a:cubicBezTo>
                  <a:cubicBezTo>
                    <a:pt x="13253" y="4702"/>
                    <a:pt x="13100" y="4712"/>
                    <a:pt x="12948" y="4736"/>
                  </a:cubicBezTo>
                  <a:cubicBezTo>
                    <a:pt x="12388" y="4819"/>
                    <a:pt x="11820" y="5117"/>
                    <a:pt x="11564" y="5636"/>
                  </a:cubicBezTo>
                  <a:cubicBezTo>
                    <a:pt x="10824" y="4743"/>
                    <a:pt x="10000" y="3906"/>
                    <a:pt x="8997" y="3318"/>
                  </a:cubicBezTo>
                  <a:cubicBezTo>
                    <a:pt x="8110" y="2791"/>
                    <a:pt x="7082" y="2503"/>
                    <a:pt x="6081" y="2503"/>
                  </a:cubicBezTo>
                  <a:cubicBezTo>
                    <a:pt x="4545" y="2503"/>
                    <a:pt x="3073" y="3182"/>
                    <a:pt x="2277" y="4716"/>
                  </a:cubicBezTo>
                  <a:cubicBezTo>
                    <a:pt x="2215" y="4707"/>
                    <a:pt x="2152" y="4703"/>
                    <a:pt x="2089" y="4703"/>
                  </a:cubicBezTo>
                  <a:cubicBezTo>
                    <a:pt x="1631" y="4703"/>
                    <a:pt x="1173" y="4919"/>
                    <a:pt x="845" y="5242"/>
                  </a:cubicBezTo>
                  <a:cubicBezTo>
                    <a:pt x="478" y="5608"/>
                    <a:pt x="236" y="6100"/>
                    <a:pt x="69" y="6591"/>
                  </a:cubicBezTo>
                  <a:cubicBezTo>
                    <a:pt x="35" y="6695"/>
                    <a:pt x="0" y="6819"/>
                    <a:pt x="49" y="6923"/>
                  </a:cubicBezTo>
                  <a:cubicBezTo>
                    <a:pt x="118" y="7041"/>
                    <a:pt x="277" y="7069"/>
                    <a:pt x="409" y="7089"/>
                  </a:cubicBezTo>
                  <a:cubicBezTo>
                    <a:pt x="2263" y="7297"/>
                    <a:pt x="4083" y="7255"/>
                    <a:pt x="5945" y="7283"/>
                  </a:cubicBezTo>
                  <a:cubicBezTo>
                    <a:pt x="8139" y="7318"/>
                    <a:pt x="10339" y="7338"/>
                    <a:pt x="12526" y="7338"/>
                  </a:cubicBezTo>
                  <a:cubicBezTo>
                    <a:pt x="15031" y="7338"/>
                    <a:pt x="17550" y="7311"/>
                    <a:pt x="20062" y="7269"/>
                  </a:cubicBezTo>
                  <a:cubicBezTo>
                    <a:pt x="20070" y="7269"/>
                    <a:pt x="20078" y="7269"/>
                    <a:pt x="20087" y="7269"/>
                  </a:cubicBezTo>
                  <a:cubicBezTo>
                    <a:pt x="20426" y="7269"/>
                    <a:pt x="21543" y="7404"/>
                    <a:pt x="22549" y="7404"/>
                  </a:cubicBezTo>
                  <a:cubicBezTo>
                    <a:pt x="23475" y="7404"/>
                    <a:pt x="24307" y="7289"/>
                    <a:pt x="24346" y="6847"/>
                  </a:cubicBezTo>
                  <a:cubicBezTo>
                    <a:pt x="24346" y="6813"/>
                    <a:pt x="24346" y="6778"/>
                    <a:pt x="24332" y="6736"/>
                  </a:cubicBezTo>
                  <a:cubicBezTo>
                    <a:pt x="24312" y="6598"/>
                    <a:pt x="24215" y="6480"/>
                    <a:pt x="24159" y="6356"/>
                  </a:cubicBezTo>
                  <a:cubicBezTo>
                    <a:pt x="23979" y="5906"/>
                    <a:pt x="24277" y="5408"/>
                    <a:pt x="24429" y="4951"/>
                  </a:cubicBezTo>
                  <a:cubicBezTo>
                    <a:pt x="24879" y="3664"/>
                    <a:pt x="24242" y="2190"/>
                    <a:pt x="23218" y="1283"/>
                  </a:cubicBezTo>
                  <a:cubicBezTo>
                    <a:pt x="22280" y="444"/>
                    <a:pt x="21014" y="1"/>
                    <a:pt x="19753" y="1"/>
                  </a:cubicBezTo>
                  <a:close/>
                </a:path>
              </a:pathLst>
            </a:custGeom>
            <a:solidFill>
              <a:srgbClr val="FDF7E4">
                <a:alpha val="58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7" name="Google Shape;747;p17"/>
          <p:cNvGrpSpPr/>
          <p:nvPr/>
        </p:nvGrpSpPr>
        <p:grpSpPr>
          <a:xfrm>
            <a:off x="7097097" y="231374"/>
            <a:ext cx="1964154" cy="895998"/>
            <a:chOff x="3967525" y="3427700"/>
            <a:chExt cx="529950" cy="241750"/>
          </a:xfrm>
        </p:grpSpPr>
        <p:sp>
          <p:nvSpPr>
            <p:cNvPr id="748" name="Google Shape;748;p17"/>
            <p:cNvSpPr/>
            <p:nvPr/>
          </p:nvSpPr>
          <p:spPr>
            <a:xfrm>
              <a:off x="3967525" y="3427700"/>
              <a:ext cx="529950" cy="240000"/>
            </a:xfrm>
            <a:custGeom>
              <a:avLst/>
              <a:gdLst/>
              <a:ahLst/>
              <a:cxnLst/>
              <a:rect l="l" t="t" r="r" b="b"/>
              <a:pathLst>
                <a:path w="21198" h="9600" extrusionOk="0">
                  <a:moveTo>
                    <a:pt x="3966" y="1"/>
                  </a:moveTo>
                  <a:cubicBezTo>
                    <a:pt x="3758" y="1"/>
                    <a:pt x="3549" y="20"/>
                    <a:pt x="3343" y="60"/>
                  </a:cubicBezTo>
                  <a:cubicBezTo>
                    <a:pt x="2353" y="254"/>
                    <a:pt x="1488" y="897"/>
                    <a:pt x="948" y="1742"/>
                  </a:cubicBezTo>
                  <a:cubicBezTo>
                    <a:pt x="401" y="2579"/>
                    <a:pt x="166" y="3596"/>
                    <a:pt x="201" y="4600"/>
                  </a:cubicBezTo>
                  <a:cubicBezTo>
                    <a:pt x="256" y="6157"/>
                    <a:pt x="55" y="7548"/>
                    <a:pt x="0" y="9105"/>
                  </a:cubicBezTo>
                  <a:cubicBezTo>
                    <a:pt x="0" y="9160"/>
                    <a:pt x="0" y="9216"/>
                    <a:pt x="28" y="9257"/>
                  </a:cubicBezTo>
                  <a:cubicBezTo>
                    <a:pt x="62" y="9299"/>
                    <a:pt x="132" y="9305"/>
                    <a:pt x="194" y="9319"/>
                  </a:cubicBezTo>
                  <a:cubicBezTo>
                    <a:pt x="2166" y="9409"/>
                    <a:pt x="4132" y="9478"/>
                    <a:pt x="6104" y="9534"/>
                  </a:cubicBezTo>
                  <a:cubicBezTo>
                    <a:pt x="8284" y="9581"/>
                    <a:pt x="10467" y="9599"/>
                    <a:pt x="12649" y="9599"/>
                  </a:cubicBezTo>
                  <a:cubicBezTo>
                    <a:pt x="13965" y="9599"/>
                    <a:pt x="15280" y="9593"/>
                    <a:pt x="16595" y="9582"/>
                  </a:cubicBezTo>
                  <a:cubicBezTo>
                    <a:pt x="18083" y="9575"/>
                    <a:pt x="19578" y="9548"/>
                    <a:pt x="21052" y="9361"/>
                  </a:cubicBezTo>
                  <a:cubicBezTo>
                    <a:pt x="21066" y="9195"/>
                    <a:pt x="21017" y="9063"/>
                    <a:pt x="21038" y="8918"/>
                  </a:cubicBezTo>
                  <a:cubicBezTo>
                    <a:pt x="21197" y="8025"/>
                    <a:pt x="20990" y="7084"/>
                    <a:pt x="20540" y="6288"/>
                  </a:cubicBezTo>
                  <a:cubicBezTo>
                    <a:pt x="20090" y="5499"/>
                    <a:pt x="19426" y="4842"/>
                    <a:pt x="18664" y="4344"/>
                  </a:cubicBezTo>
                  <a:cubicBezTo>
                    <a:pt x="17675" y="3679"/>
                    <a:pt x="16526" y="3243"/>
                    <a:pt x="15343" y="3195"/>
                  </a:cubicBezTo>
                  <a:cubicBezTo>
                    <a:pt x="15247" y="3190"/>
                    <a:pt x="15151" y="3187"/>
                    <a:pt x="15055" y="3187"/>
                  </a:cubicBezTo>
                  <a:cubicBezTo>
                    <a:pt x="13958" y="3187"/>
                    <a:pt x="12859" y="3516"/>
                    <a:pt x="11993" y="4177"/>
                  </a:cubicBezTo>
                  <a:cubicBezTo>
                    <a:pt x="11592" y="4482"/>
                    <a:pt x="11232" y="4870"/>
                    <a:pt x="11073" y="5347"/>
                  </a:cubicBezTo>
                  <a:cubicBezTo>
                    <a:pt x="10740" y="4835"/>
                    <a:pt x="10152" y="4510"/>
                    <a:pt x="9543" y="4482"/>
                  </a:cubicBezTo>
                  <a:cubicBezTo>
                    <a:pt x="9516" y="4481"/>
                    <a:pt x="9489" y="4480"/>
                    <a:pt x="9462" y="4480"/>
                  </a:cubicBezTo>
                  <a:cubicBezTo>
                    <a:pt x="8886" y="4480"/>
                    <a:pt x="8309" y="4760"/>
                    <a:pt x="7952" y="5222"/>
                  </a:cubicBezTo>
                  <a:cubicBezTo>
                    <a:pt x="8118" y="3894"/>
                    <a:pt x="7785" y="2475"/>
                    <a:pt x="6934" y="1437"/>
                  </a:cubicBezTo>
                  <a:cubicBezTo>
                    <a:pt x="6210" y="561"/>
                    <a:pt x="5092" y="1"/>
                    <a:pt x="3966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7"/>
            <p:cNvSpPr/>
            <p:nvPr/>
          </p:nvSpPr>
          <p:spPr>
            <a:xfrm>
              <a:off x="3967850" y="3452100"/>
              <a:ext cx="509025" cy="217350"/>
            </a:xfrm>
            <a:custGeom>
              <a:avLst/>
              <a:gdLst/>
              <a:ahLst/>
              <a:cxnLst/>
              <a:rect l="l" t="t" r="r" b="b"/>
              <a:pathLst>
                <a:path w="20361" h="8694" extrusionOk="0">
                  <a:moveTo>
                    <a:pt x="3676" y="1"/>
                  </a:moveTo>
                  <a:cubicBezTo>
                    <a:pt x="2991" y="1"/>
                    <a:pt x="2303" y="200"/>
                    <a:pt x="1738" y="593"/>
                  </a:cubicBezTo>
                  <a:cubicBezTo>
                    <a:pt x="665" y="1333"/>
                    <a:pt x="188" y="2565"/>
                    <a:pt x="181" y="3824"/>
                  </a:cubicBezTo>
                  <a:cubicBezTo>
                    <a:pt x="174" y="5264"/>
                    <a:pt x="42" y="6689"/>
                    <a:pt x="1" y="8122"/>
                  </a:cubicBezTo>
                  <a:cubicBezTo>
                    <a:pt x="1" y="8177"/>
                    <a:pt x="1" y="8226"/>
                    <a:pt x="22" y="8274"/>
                  </a:cubicBezTo>
                  <a:cubicBezTo>
                    <a:pt x="56" y="8316"/>
                    <a:pt x="125" y="8323"/>
                    <a:pt x="188" y="8329"/>
                  </a:cubicBezTo>
                  <a:cubicBezTo>
                    <a:pt x="2160" y="8426"/>
                    <a:pt x="4125" y="8496"/>
                    <a:pt x="6098" y="8551"/>
                  </a:cubicBezTo>
                  <a:cubicBezTo>
                    <a:pt x="8278" y="8598"/>
                    <a:pt x="10461" y="8616"/>
                    <a:pt x="12643" y="8616"/>
                  </a:cubicBezTo>
                  <a:cubicBezTo>
                    <a:pt x="13959" y="8616"/>
                    <a:pt x="15274" y="8610"/>
                    <a:pt x="16589" y="8599"/>
                  </a:cubicBezTo>
                  <a:cubicBezTo>
                    <a:pt x="16599" y="8599"/>
                    <a:pt x="16610" y="8599"/>
                    <a:pt x="16620" y="8599"/>
                  </a:cubicBezTo>
                  <a:cubicBezTo>
                    <a:pt x="17119" y="8599"/>
                    <a:pt x="17883" y="8693"/>
                    <a:pt x="18577" y="8693"/>
                  </a:cubicBezTo>
                  <a:cubicBezTo>
                    <a:pt x="19050" y="8693"/>
                    <a:pt x="19491" y="8649"/>
                    <a:pt x="19793" y="8502"/>
                  </a:cubicBezTo>
                  <a:cubicBezTo>
                    <a:pt x="20077" y="8364"/>
                    <a:pt x="20222" y="8101"/>
                    <a:pt x="20278" y="7797"/>
                  </a:cubicBezTo>
                  <a:cubicBezTo>
                    <a:pt x="20361" y="7354"/>
                    <a:pt x="20257" y="6828"/>
                    <a:pt x="20091" y="6454"/>
                  </a:cubicBezTo>
                  <a:cubicBezTo>
                    <a:pt x="19800" y="5797"/>
                    <a:pt x="19253" y="5278"/>
                    <a:pt x="18651" y="4890"/>
                  </a:cubicBezTo>
                  <a:cubicBezTo>
                    <a:pt x="17889" y="4400"/>
                    <a:pt x="17004" y="4088"/>
                    <a:pt x="16112" y="4088"/>
                  </a:cubicBezTo>
                  <a:cubicBezTo>
                    <a:pt x="16008" y="4088"/>
                    <a:pt x="15904" y="4092"/>
                    <a:pt x="15800" y="4101"/>
                  </a:cubicBezTo>
                  <a:cubicBezTo>
                    <a:pt x="14811" y="4191"/>
                    <a:pt x="13821" y="4745"/>
                    <a:pt x="13357" y="5631"/>
                  </a:cubicBezTo>
                  <a:cubicBezTo>
                    <a:pt x="13295" y="5748"/>
                    <a:pt x="13226" y="5873"/>
                    <a:pt x="13101" y="5921"/>
                  </a:cubicBezTo>
                  <a:cubicBezTo>
                    <a:pt x="13078" y="5927"/>
                    <a:pt x="13056" y="5930"/>
                    <a:pt x="13034" y="5930"/>
                  </a:cubicBezTo>
                  <a:cubicBezTo>
                    <a:pt x="12908" y="5930"/>
                    <a:pt x="12790" y="5839"/>
                    <a:pt x="12672" y="5762"/>
                  </a:cubicBezTo>
                  <a:cubicBezTo>
                    <a:pt x="12492" y="5649"/>
                    <a:pt x="12285" y="5597"/>
                    <a:pt x="12077" y="5597"/>
                  </a:cubicBezTo>
                  <a:cubicBezTo>
                    <a:pt x="11621" y="5597"/>
                    <a:pt x="11160" y="5849"/>
                    <a:pt x="10970" y="6267"/>
                  </a:cubicBezTo>
                  <a:cubicBezTo>
                    <a:pt x="10624" y="5506"/>
                    <a:pt x="9987" y="4835"/>
                    <a:pt x="9184" y="4586"/>
                  </a:cubicBezTo>
                  <a:cubicBezTo>
                    <a:pt x="8978" y="4522"/>
                    <a:pt x="8762" y="4490"/>
                    <a:pt x="8545" y="4490"/>
                  </a:cubicBezTo>
                  <a:cubicBezTo>
                    <a:pt x="7916" y="4490"/>
                    <a:pt x="7287" y="4756"/>
                    <a:pt x="6921" y="5271"/>
                  </a:cubicBezTo>
                  <a:cubicBezTo>
                    <a:pt x="7281" y="3610"/>
                    <a:pt x="6970" y="1637"/>
                    <a:pt x="5606" y="613"/>
                  </a:cubicBezTo>
                  <a:cubicBezTo>
                    <a:pt x="5054" y="203"/>
                    <a:pt x="4367" y="1"/>
                    <a:pt x="3676" y="1"/>
                  </a:cubicBezTo>
                  <a:close/>
                </a:path>
              </a:pathLst>
            </a:custGeom>
            <a:solidFill>
              <a:srgbClr val="FDF7E4">
                <a:alpha val="58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0" name="Google Shape;750;p17"/>
          <p:cNvSpPr/>
          <p:nvPr/>
        </p:nvSpPr>
        <p:spPr>
          <a:xfrm rot="1116195" flipH="1">
            <a:off x="8805854" y="6699965"/>
            <a:ext cx="136648" cy="94508"/>
          </a:xfrm>
          <a:custGeom>
            <a:avLst/>
            <a:gdLst/>
            <a:ahLst/>
            <a:cxnLst/>
            <a:rect l="l" t="t" r="r" b="b"/>
            <a:pathLst>
              <a:path w="561" h="388" extrusionOk="0">
                <a:moveTo>
                  <a:pt x="458" y="1"/>
                </a:moveTo>
                <a:cubicBezTo>
                  <a:pt x="443" y="1"/>
                  <a:pt x="429" y="5"/>
                  <a:pt x="416" y="14"/>
                </a:cubicBezTo>
                <a:cubicBezTo>
                  <a:pt x="298" y="90"/>
                  <a:pt x="173" y="159"/>
                  <a:pt x="42" y="221"/>
                </a:cubicBezTo>
                <a:cubicBezTo>
                  <a:pt x="21" y="235"/>
                  <a:pt x="0" y="263"/>
                  <a:pt x="0" y="297"/>
                </a:cubicBezTo>
                <a:cubicBezTo>
                  <a:pt x="0" y="318"/>
                  <a:pt x="7" y="325"/>
                  <a:pt x="7" y="339"/>
                </a:cubicBezTo>
                <a:cubicBezTo>
                  <a:pt x="21" y="371"/>
                  <a:pt x="47" y="388"/>
                  <a:pt x="74" y="388"/>
                </a:cubicBezTo>
                <a:cubicBezTo>
                  <a:pt x="89" y="388"/>
                  <a:pt x="104" y="383"/>
                  <a:pt x="118" y="373"/>
                </a:cubicBezTo>
                <a:cubicBezTo>
                  <a:pt x="250" y="318"/>
                  <a:pt x="374" y="235"/>
                  <a:pt x="506" y="166"/>
                </a:cubicBezTo>
                <a:cubicBezTo>
                  <a:pt x="547" y="145"/>
                  <a:pt x="561" y="90"/>
                  <a:pt x="540" y="48"/>
                </a:cubicBezTo>
                <a:cubicBezTo>
                  <a:pt x="521" y="20"/>
                  <a:pt x="489" y="1"/>
                  <a:pt x="458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17"/>
          <p:cNvSpPr/>
          <p:nvPr/>
        </p:nvSpPr>
        <p:spPr>
          <a:xfrm rot="1116195" flipH="1">
            <a:off x="8605110" y="6457510"/>
            <a:ext cx="178787" cy="140544"/>
          </a:xfrm>
          <a:custGeom>
            <a:avLst/>
            <a:gdLst/>
            <a:ahLst/>
            <a:cxnLst/>
            <a:rect l="l" t="t" r="r" b="b"/>
            <a:pathLst>
              <a:path w="734" h="577" extrusionOk="0">
                <a:moveTo>
                  <a:pt x="641" y="0"/>
                </a:moveTo>
                <a:cubicBezTo>
                  <a:pt x="622" y="0"/>
                  <a:pt x="603" y="5"/>
                  <a:pt x="588" y="14"/>
                </a:cubicBezTo>
                <a:cubicBezTo>
                  <a:pt x="408" y="152"/>
                  <a:pt x="228" y="284"/>
                  <a:pt x="35" y="415"/>
                </a:cubicBezTo>
                <a:cubicBezTo>
                  <a:pt x="21" y="429"/>
                  <a:pt x="0" y="457"/>
                  <a:pt x="0" y="484"/>
                </a:cubicBezTo>
                <a:lnTo>
                  <a:pt x="0" y="533"/>
                </a:lnTo>
                <a:cubicBezTo>
                  <a:pt x="17" y="563"/>
                  <a:pt x="42" y="577"/>
                  <a:pt x="70" y="577"/>
                </a:cubicBezTo>
                <a:cubicBezTo>
                  <a:pt x="87" y="577"/>
                  <a:pt x="106" y="571"/>
                  <a:pt x="125" y="561"/>
                </a:cubicBezTo>
                <a:cubicBezTo>
                  <a:pt x="318" y="429"/>
                  <a:pt x="512" y="291"/>
                  <a:pt x="692" y="152"/>
                </a:cubicBezTo>
                <a:cubicBezTo>
                  <a:pt x="734" y="131"/>
                  <a:pt x="734" y="69"/>
                  <a:pt x="713" y="35"/>
                </a:cubicBezTo>
                <a:cubicBezTo>
                  <a:pt x="697" y="10"/>
                  <a:pt x="669" y="0"/>
                  <a:pt x="64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17"/>
          <p:cNvSpPr/>
          <p:nvPr/>
        </p:nvSpPr>
        <p:spPr>
          <a:xfrm rot="1116195" flipH="1">
            <a:off x="8475153" y="6234032"/>
            <a:ext cx="155404" cy="140300"/>
          </a:xfrm>
          <a:custGeom>
            <a:avLst/>
            <a:gdLst/>
            <a:ahLst/>
            <a:cxnLst/>
            <a:rect l="l" t="t" r="r" b="b"/>
            <a:pathLst>
              <a:path w="638" h="576" extrusionOk="0">
                <a:moveTo>
                  <a:pt x="544" y="1"/>
                </a:moveTo>
                <a:cubicBezTo>
                  <a:pt x="523" y="1"/>
                  <a:pt x="503" y="9"/>
                  <a:pt x="485" y="27"/>
                </a:cubicBezTo>
                <a:cubicBezTo>
                  <a:pt x="340" y="165"/>
                  <a:pt x="188" y="296"/>
                  <a:pt x="35" y="421"/>
                </a:cubicBezTo>
                <a:cubicBezTo>
                  <a:pt x="8" y="442"/>
                  <a:pt x="1" y="469"/>
                  <a:pt x="1" y="490"/>
                </a:cubicBezTo>
                <a:cubicBezTo>
                  <a:pt x="1" y="518"/>
                  <a:pt x="8" y="539"/>
                  <a:pt x="35" y="546"/>
                </a:cubicBezTo>
                <a:cubicBezTo>
                  <a:pt x="51" y="565"/>
                  <a:pt x="74" y="575"/>
                  <a:pt x="98" y="575"/>
                </a:cubicBezTo>
                <a:cubicBezTo>
                  <a:pt x="118" y="575"/>
                  <a:pt x="137" y="568"/>
                  <a:pt x="153" y="552"/>
                </a:cubicBezTo>
                <a:cubicBezTo>
                  <a:pt x="305" y="421"/>
                  <a:pt x="458" y="283"/>
                  <a:pt x="603" y="144"/>
                </a:cubicBezTo>
                <a:cubicBezTo>
                  <a:pt x="637" y="110"/>
                  <a:pt x="637" y="61"/>
                  <a:pt x="603" y="27"/>
                </a:cubicBezTo>
                <a:cubicBezTo>
                  <a:pt x="586" y="9"/>
                  <a:pt x="565" y="1"/>
                  <a:pt x="544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17"/>
          <p:cNvSpPr/>
          <p:nvPr/>
        </p:nvSpPr>
        <p:spPr>
          <a:xfrm rot="6516195" flipH="1">
            <a:off x="-1328443" y="4078512"/>
            <a:ext cx="136648" cy="94508"/>
          </a:xfrm>
          <a:custGeom>
            <a:avLst/>
            <a:gdLst/>
            <a:ahLst/>
            <a:cxnLst/>
            <a:rect l="l" t="t" r="r" b="b"/>
            <a:pathLst>
              <a:path w="561" h="388" extrusionOk="0">
                <a:moveTo>
                  <a:pt x="458" y="1"/>
                </a:moveTo>
                <a:cubicBezTo>
                  <a:pt x="443" y="1"/>
                  <a:pt x="429" y="5"/>
                  <a:pt x="416" y="14"/>
                </a:cubicBezTo>
                <a:cubicBezTo>
                  <a:pt x="298" y="90"/>
                  <a:pt x="173" y="159"/>
                  <a:pt x="42" y="221"/>
                </a:cubicBezTo>
                <a:cubicBezTo>
                  <a:pt x="21" y="235"/>
                  <a:pt x="0" y="263"/>
                  <a:pt x="0" y="297"/>
                </a:cubicBezTo>
                <a:cubicBezTo>
                  <a:pt x="0" y="318"/>
                  <a:pt x="7" y="325"/>
                  <a:pt x="7" y="339"/>
                </a:cubicBezTo>
                <a:cubicBezTo>
                  <a:pt x="21" y="371"/>
                  <a:pt x="47" y="388"/>
                  <a:pt x="74" y="388"/>
                </a:cubicBezTo>
                <a:cubicBezTo>
                  <a:pt x="89" y="388"/>
                  <a:pt x="104" y="383"/>
                  <a:pt x="118" y="373"/>
                </a:cubicBezTo>
                <a:cubicBezTo>
                  <a:pt x="250" y="318"/>
                  <a:pt x="374" y="235"/>
                  <a:pt x="506" y="166"/>
                </a:cubicBezTo>
                <a:cubicBezTo>
                  <a:pt x="547" y="145"/>
                  <a:pt x="561" y="90"/>
                  <a:pt x="540" y="48"/>
                </a:cubicBezTo>
                <a:cubicBezTo>
                  <a:pt x="521" y="20"/>
                  <a:pt x="489" y="1"/>
                  <a:pt x="458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17"/>
          <p:cNvSpPr/>
          <p:nvPr/>
        </p:nvSpPr>
        <p:spPr>
          <a:xfrm rot="6516195" flipH="1">
            <a:off x="-1130076" y="3875820"/>
            <a:ext cx="178787" cy="140544"/>
          </a:xfrm>
          <a:custGeom>
            <a:avLst/>
            <a:gdLst/>
            <a:ahLst/>
            <a:cxnLst/>
            <a:rect l="l" t="t" r="r" b="b"/>
            <a:pathLst>
              <a:path w="734" h="577" extrusionOk="0">
                <a:moveTo>
                  <a:pt x="641" y="0"/>
                </a:moveTo>
                <a:cubicBezTo>
                  <a:pt x="622" y="0"/>
                  <a:pt x="603" y="5"/>
                  <a:pt x="588" y="14"/>
                </a:cubicBezTo>
                <a:cubicBezTo>
                  <a:pt x="408" y="152"/>
                  <a:pt x="228" y="284"/>
                  <a:pt x="35" y="415"/>
                </a:cubicBezTo>
                <a:cubicBezTo>
                  <a:pt x="21" y="429"/>
                  <a:pt x="0" y="457"/>
                  <a:pt x="0" y="484"/>
                </a:cubicBezTo>
                <a:lnTo>
                  <a:pt x="0" y="533"/>
                </a:lnTo>
                <a:cubicBezTo>
                  <a:pt x="17" y="563"/>
                  <a:pt x="42" y="577"/>
                  <a:pt x="70" y="577"/>
                </a:cubicBezTo>
                <a:cubicBezTo>
                  <a:pt x="87" y="577"/>
                  <a:pt x="106" y="571"/>
                  <a:pt x="125" y="561"/>
                </a:cubicBezTo>
                <a:cubicBezTo>
                  <a:pt x="318" y="429"/>
                  <a:pt x="512" y="291"/>
                  <a:pt x="692" y="152"/>
                </a:cubicBezTo>
                <a:cubicBezTo>
                  <a:pt x="734" y="131"/>
                  <a:pt x="734" y="69"/>
                  <a:pt x="713" y="35"/>
                </a:cubicBezTo>
                <a:cubicBezTo>
                  <a:pt x="697" y="10"/>
                  <a:pt x="669" y="0"/>
                  <a:pt x="64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5" name="Google Shape;1465;p30"/>
          <p:cNvGrpSpPr/>
          <p:nvPr/>
        </p:nvGrpSpPr>
        <p:grpSpPr>
          <a:xfrm>
            <a:off x="-490580" y="297530"/>
            <a:ext cx="1976396" cy="901582"/>
            <a:chOff x="3967525" y="3427700"/>
            <a:chExt cx="529950" cy="241750"/>
          </a:xfrm>
        </p:grpSpPr>
        <p:sp>
          <p:nvSpPr>
            <p:cNvPr id="1466" name="Google Shape;1466;p30"/>
            <p:cNvSpPr/>
            <p:nvPr/>
          </p:nvSpPr>
          <p:spPr>
            <a:xfrm>
              <a:off x="3967525" y="3427700"/>
              <a:ext cx="529950" cy="240000"/>
            </a:xfrm>
            <a:custGeom>
              <a:avLst/>
              <a:gdLst/>
              <a:ahLst/>
              <a:cxnLst/>
              <a:rect l="l" t="t" r="r" b="b"/>
              <a:pathLst>
                <a:path w="21198" h="9600" extrusionOk="0">
                  <a:moveTo>
                    <a:pt x="3966" y="1"/>
                  </a:moveTo>
                  <a:cubicBezTo>
                    <a:pt x="3758" y="1"/>
                    <a:pt x="3549" y="20"/>
                    <a:pt x="3343" y="60"/>
                  </a:cubicBezTo>
                  <a:cubicBezTo>
                    <a:pt x="2353" y="254"/>
                    <a:pt x="1488" y="897"/>
                    <a:pt x="948" y="1742"/>
                  </a:cubicBezTo>
                  <a:cubicBezTo>
                    <a:pt x="401" y="2579"/>
                    <a:pt x="166" y="3596"/>
                    <a:pt x="201" y="4600"/>
                  </a:cubicBezTo>
                  <a:cubicBezTo>
                    <a:pt x="256" y="6157"/>
                    <a:pt x="55" y="7548"/>
                    <a:pt x="0" y="9105"/>
                  </a:cubicBezTo>
                  <a:cubicBezTo>
                    <a:pt x="0" y="9160"/>
                    <a:pt x="0" y="9216"/>
                    <a:pt x="28" y="9257"/>
                  </a:cubicBezTo>
                  <a:cubicBezTo>
                    <a:pt x="62" y="9299"/>
                    <a:pt x="132" y="9305"/>
                    <a:pt x="194" y="9319"/>
                  </a:cubicBezTo>
                  <a:cubicBezTo>
                    <a:pt x="2166" y="9409"/>
                    <a:pt x="4132" y="9478"/>
                    <a:pt x="6104" y="9534"/>
                  </a:cubicBezTo>
                  <a:cubicBezTo>
                    <a:pt x="8284" y="9581"/>
                    <a:pt x="10467" y="9599"/>
                    <a:pt x="12649" y="9599"/>
                  </a:cubicBezTo>
                  <a:cubicBezTo>
                    <a:pt x="13965" y="9599"/>
                    <a:pt x="15280" y="9593"/>
                    <a:pt x="16595" y="9582"/>
                  </a:cubicBezTo>
                  <a:cubicBezTo>
                    <a:pt x="18083" y="9575"/>
                    <a:pt x="19578" y="9548"/>
                    <a:pt x="21052" y="9361"/>
                  </a:cubicBezTo>
                  <a:cubicBezTo>
                    <a:pt x="21066" y="9195"/>
                    <a:pt x="21017" y="9063"/>
                    <a:pt x="21038" y="8918"/>
                  </a:cubicBezTo>
                  <a:cubicBezTo>
                    <a:pt x="21197" y="8025"/>
                    <a:pt x="20990" y="7084"/>
                    <a:pt x="20540" y="6288"/>
                  </a:cubicBezTo>
                  <a:cubicBezTo>
                    <a:pt x="20090" y="5499"/>
                    <a:pt x="19426" y="4842"/>
                    <a:pt x="18664" y="4344"/>
                  </a:cubicBezTo>
                  <a:cubicBezTo>
                    <a:pt x="17675" y="3679"/>
                    <a:pt x="16526" y="3243"/>
                    <a:pt x="15343" y="3195"/>
                  </a:cubicBezTo>
                  <a:cubicBezTo>
                    <a:pt x="15247" y="3190"/>
                    <a:pt x="15151" y="3187"/>
                    <a:pt x="15055" y="3187"/>
                  </a:cubicBezTo>
                  <a:cubicBezTo>
                    <a:pt x="13958" y="3187"/>
                    <a:pt x="12859" y="3516"/>
                    <a:pt x="11993" y="4177"/>
                  </a:cubicBezTo>
                  <a:cubicBezTo>
                    <a:pt x="11592" y="4482"/>
                    <a:pt x="11232" y="4870"/>
                    <a:pt x="11073" y="5347"/>
                  </a:cubicBezTo>
                  <a:cubicBezTo>
                    <a:pt x="10740" y="4835"/>
                    <a:pt x="10152" y="4510"/>
                    <a:pt x="9543" y="4482"/>
                  </a:cubicBezTo>
                  <a:cubicBezTo>
                    <a:pt x="9516" y="4481"/>
                    <a:pt x="9489" y="4480"/>
                    <a:pt x="9462" y="4480"/>
                  </a:cubicBezTo>
                  <a:cubicBezTo>
                    <a:pt x="8886" y="4480"/>
                    <a:pt x="8309" y="4760"/>
                    <a:pt x="7952" y="5222"/>
                  </a:cubicBezTo>
                  <a:cubicBezTo>
                    <a:pt x="8118" y="3894"/>
                    <a:pt x="7785" y="2475"/>
                    <a:pt x="6934" y="1437"/>
                  </a:cubicBezTo>
                  <a:cubicBezTo>
                    <a:pt x="6210" y="561"/>
                    <a:pt x="5092" y="1"/>
                    <a:pt x="3966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0"/>
            <p:cNvSpPr/>
            <p:nvPr/>
          </p:nvSpPr>
          <p:spPr>
            <a:xfrm>
              <a:off x="3967850" y="3452100"/>
              <a:ext cx="509025" cy="217350"/>
            </a:xfrm>
            <a:custGeom>
              <a:avLst/>
              <a:gdLst/>
              <a:ahLst/>
              <a:cxnLst/>
              <a:rect l="l" t="t" r="r" b="b"/>
              <a:pathLst>
                <a:path w="20361" h="8694" extrusionOk="0">
                  <a:moveTo>
                    <a:pt x="3676" y="1"/>
                  </a:moveTo>
                  <a:cubicBezTo>
                    <a:pt x="2991" y="1"/>
                    <a:pt x="2303" y="200"/>
                    <a:pt x="1738" y="593"/>
                  </a:cubicBezTo>
                  <a:cubicBezTo>
                    <a:pt x="665" y="1333"/>
                    <a:pt x="188" y="2565"/>
                    <a:pt x="181" y="3824"/>
                  </a:cubicBezTo>
                  <a:cubicBezTo>
                    <a:pt x="174" y="5264"/>
                    <a:pt x="42" y="6689"/>
                    <a:pt x="1" y="8122"/>
                  </a:cubicBezTo>
                  <a:cubicBezTo>
                    <a:pt x="1" y="8177"/>
                    <a:pt x="1" y="8226"/>
                    <a:pt x="22" y="8274"/>
                  </a:cubicBezTo>
                  <a:cubicBezTo>
                    <a:pt x="56" y="8316"/>
                    <a:pt x="125" y="8323"/>
                    <a:pt x="188" y="8329"/>
                  </a:cubicBezTo>
                  <a:cubicBezTo>
                    <a:pt x="2160" y="8426"/>
                    <a:pt x="4125" y="8496"/>
                    <a:pt x="6098" y="8551"/>
                  </a:cubicBezTo>
                  <a:cubicBezTo>
                    <a:pt x="8278" y="8598"/>
                    <a:pt x="10461" y="8616"/>
                    <a:pt x="12643" y="8616"/>
                  </a:cubicBezTo>
                  <a:cubicBezTo>
                    <a:pt x="13959" y="8616"/>
                    <a:pt x="15274" y="8610"/>
                    <a:pt x="16589" y="8599"/>
                  </a:cubicBezTo>
                  <a:cubicBezTo>
                    <a:pt x="16599" y="8599"/>
                    <a:pt x="16610" y="8599"/>
                    <a:pt x="16620" y="8599"/>
                  </a:cubicBezTo>
                  <a:cubicBezTo>
                    <a:pt x="17119" y="8599"/>
                    <a:pt x="17883" y="8693"/>
                    <a:pt x="18577" y="8693"/>
                  </a:cubicBezTo>
                  <a:cubicBezTo>
                    <a:pt x="19050" y="8693"/>
                    <a:pt x="19491" y="8649"/>
                    <a:pt x="19793" y="8502"/>
                  </a:cubicBezTo>
                  <a:cubicBezTo>
                    <a:pt x="20077" y="8364"/>
                    <a:pt x="20222" y="8101"/>
                    <a:pt x="20278" y="7797"/>
                  </a:cubicBezTo>
                  <a:cubicBezTo>
                    <a:pt x="20361" y="7354"/>
                    <a:pt x="20257" y="6828"/>
                    <a:pt x="20091" y="6454"/>
                  </a:cubicBezTo>
                  <a:cubicBezTo>
                    <a:pt x="19800" y="5797"/>
                    <a:pt x="19253" y="5278"/>
                    <a:pt x="18651" y="4890"/>
                  </a:cubicBezTo>
                  <a:cubicBezTo>
                    <a:pt x="17889" y="4400"/>
                    <a:pt x="17004" y="4088"/>
                    <a:pt x="16112" y="4088"/>
                  </a:cubicBezTo>
                  <a:cubicBezTo>
                    <a:pt x="16008" y="4088"/>
                    <a:pt x="15904" y="4092"/>
                    <a:pt x="15800" y="4101"/>
                  </a:cubicBezTo>
                  <a:cubicBezTo>
                    <a:pt x="14811" y="4191"/>
                    <a:pt x="13821" y="4745"/>
                    <a:pt x="13357" y="5631"/>
                  </a:cubicBezTo>
                  <a:cubicBezTo>
                    <a:pt x="13295" y="5748"/>
                    <a:pt x="13226" y="5873"/>
                    <a:pt x="13101" y="5921"/>
                  </a:cubicBezTo>
                  <a:cubicBezTo>
                    <a:pt x="13078" y="5927"/>
                    <a:pt x="13056" y="5930"/>
                    <a:pt x="13034" y="5930"/>
                  </a:cubicBezTo>
                  <a:cubicBezTo>
                    <a:pt x="12908" y="5930"/>
                    <a:pt x="12790" y="5839"/>
                    <a:pt x="12672" y="5762"/>
                  </a:cubicBezTo>
                  <a:cubicBezTo>
                    <a:pt x="12492" y="5649"/>
                    <a:pt x="12285" y="5597"/>
                    <a:pt x="12077" y="5597"/>
                  </a:cubicBezTo>
                  <a:cubicBezTo>
                    <a:pt x="11621" y="5597"/>
                    <a:pt x="11160" y="5849"/>
                    <a:pt x="10970" y="6267"/>
                  </a:cubicBezTo>
                  <a:cubicBezTo>
                    <a:pt x="10624" y="5506"/>
                    <a:pt x="9987" y="4835"/>
                    <a:pt x="9184" y="4586"/>
                  </a:cubicBezTo>
                  <a:cubicBezTo>
                    <a:pt x="8978" y="4522"/>
                    <a:pt x="8762" y="4490"/>
                    <a:pt x="8545" y="4490"/>
                  </a:cubicBezTo>
                  <a:cubicBezTo>
                    <a:pt x="7916" y="4490"/>
                    <a:pt x="7287" y="4756"/>
                    <a:pt x="6921" y="5271"/>
                  </a:cubicBezTo>
                  <a:cubicBezTo>
                    <a:pt x="7281" y="3610"/>
                    <a:pt x="6970" y="1637"/>
                    <a:pt x="5606" y="613"/>
                  </a:cubicBezTo>
                  <a:cubicBezTo>
                    <a:pt x="5054" y="203"/>
                    <a:pt x="4367" y="1"/>
                    <a:pt x="3676" y="1"/>
                  </a:cubicBezTo>
                  <a:close/>
                </a:path>
              </a:pathLst>
            </a:custGeom>
            <a:solidFill>
              <a:srgbClr val="FDF7E4">
                <a:alpha val="58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8" name="Google Shape;1468;p30"/>
          <p:cNvGrpSpPr/>
          <p:nvPr/>
        </p:nvGrpSpPr>
        <p:grpSpPr>
          <a:xfrm flipH="1">
            <a:off x="8464700" y="4461758"/>
            <a:ext cx="1528185" cy="528825"/>
            <a:chOff x="6438300" y="4207200"/>
            <a:chExt cx="2705710" cy="936305"/>
          </a:xfrm>
        </p:grpSpPr>
        <p:sp>
          <p:nvSpPr>
            <p:cNvPr id="1469" name="Google Shape;1469;p30"/>
            <p:cNvSpPr/>
            <p:nvPr/>
          </p:nvSpPr>
          <p:spPr>
            <a:xfrm>
              <a:off x="6438300" y="4207200"/>
              <a:ext cx="2705710" cy="935536"/>
            </a:xfrm>
            <a:custGeom>
              <a:avLst/>
              <a:gdLst/>
              <a:ahLst/>
              <a:cxnLst/>
              <a:rect l="l" t="t" r="r" b="b"/>
              <a:pathLst>
                <a:path w="28077" h="9708" extrusionOk="0">
                  <a:moveTo>
                    <a:pt x="22295" y="1"/>
                  </a:moveTo>
                  <a:cubicBezTo>
                    <a:pt x="19988" y="1"/>
                    <a:pt x="17737" y="1729"/>
                    <a:pt x="17336" y="4002"/>
                  </a:cubicBezTo>
                  <a:cubicBezTo>
                    <a:pt x="17227" y="3971"/>
                    <a:pt x="17114" y="3956"/>
                    <a:pt x="17002" y="3956"/>
                  </a:cubicBezTo>
                  <a:cubicBezTo>
                    <a:pt x="16379" y="3956"/>
                    <a:pt x="15762" y="4418"/>
                    <a:pt x="15627" y="5034"/>
                  </a:cubicBezTo>
                  <a:cubicBezTo>
                    <a:pt x="15502" y="3082"/>
                    <a:pt x="14444" y="1449"/>
                    <a:pt x="12596" y="784"/>
                  </a:cubicBezTo>
                  <a:cubicBezTo>
                    <a:pt x="11798" y="498"/>
                    <a:pt x="10946" y="335"/>
                    <a:pt x="10097" y="335"/>
                  </a:cubicBezTo>
                  <a:cubicBezTo>
                    <a:pt x="9613" y="335"/>
                    <a:pt x="9130" y="388"/>
                    <a:pt x="8658" y="501"/>
                  </a:cubicBezTo>
                  <a:cubicBezTo>
                    <a:pt x="6072" y="1123"/>
                    <a:pt x="3914" y="3839"/>
                    <a:pt x="4684" y="6529"/>
                  </a:cubicBezTo>
                  <a:lnTo>
                    <a:pt x="4684" y="6529"/>
                  </a:lnTo>
                  <a:cubicBezTo>
                    <a:pt x="4514" y="5942"/>
                    <a:pt x="3926" y="5731"/>
                    <a:pt x="3263" y="5731"/>
                  </a:cubicBezTo>
                  <a:cubicBezTo>
                    <a:pt x="2420" y="5731"/>
                    <a:pt x="1456" y="6073"/>
                    <a:pt x="1080" y="6418"/>
                  </a:cubicBezTo>
                  <a:cubicBezTo>
                    <a:pt x="285" y="7130"/>
                    <a:pt x="1" y="8369"/>
                    <a:pt x="402" y="9366"/>
                  </a:cubicBezTo>
                  <a:cubicBezTo>
                    <a:pt x="5419" y="9546"/>
                    <a:pt x="10451" y="9636"/>
                    <a:pt x="15475" y="9636"/>
                  </a:cubicBezTo>
                  <a:cubicBezTo>
                    <a:pt x="17987" y="9636"/>
                    <a:pt x="20499" y="9608"/>
                    <a:pt x="23011" y="9566"/>
                  </a:cubicBezTo>
                  <a:cubicBezTo>
                    <a:pt x="23022" y="9566"/>
                    <a:pt x="23034" y="9566"/>
                    <a:pt x="23046" y="9566"/>
                  </a:cubicBezTo>
                  <a:cubicBezTo>
                    <a:pt x="23523" y="9566"/>
                    <a:pt x="24530" y="9707"/>
                    <a:pt x="25465" y="9707"/>
                  </a:cubicBezTo>
                  <a:cubicBezTo>
                    <a:pt x="26303" y="9707"/>
                    <a:pt x="27084" y="9594"/>
                    <a:pt x="27378" y="9165"/>
                  </a:cubicBezTo>
                  <a:cubicBezTo>
                    <a:pt x="27433" y="9089"/>
                    <a:pt x="27475" y="8999"/>
                    <a:pt x="27489" y="8895"/>
                  </a:cubicBezTo>
                  <a:cubicBezTo>
                    <a:pt x="27558" y="8515"/>
                    <a:pt x="27350" y="8099"/>
                    <a:pt x="27018" y="7926"/>
                  </a:cubicBezTo>
                  <a:cubicBezTo>
                    <a:pt x="28001" y="6971"/>
                    <a:pt x="28077" y="5380"/>
                    <a:pt x="27655" y="4072"/>
                  </a:cubicBezTo>
                  <a:cubicBezTo>
                    <a:pt x="26928" y="1829"/>
                    <a:pt x="24783" y="72"/>
                    <a:pt x="22430" y="2"/>
                  </a:cubicBezTo>
                  <a:cubicBezTo>
                    <a:pt x="22385" y="1"/>
                    <a:pt x="22340" y="1"/>
                    <a:pt x="22295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30"/>
            <p:cNvSpPr/>
            <p:nvPr/>
          </p:nvSpPr>
          <p:spPr>
            <a:xfrm>
              <a:off x="6719114" y="4429904"/>
              <a:ext cx="2397623" cy="713601"/>
            </a:xfrm>
            <a:custGeom>
              <a:avLst/>
              <a:gdLst/>
              <a:ahLst/>
              <a:cxnLst/>
              <a:rect l="l" t="t" r="r" b="b"/>
              <a:pathLst>
                <a:path w="24880" h="7405" extrusionOk="0">
                  <a:moveTo>
                    <a:pt x="19753" y="1"/>
                  </a:moveTo>
                  <a:cubicBezTo>
                    <a:pt x="19089" y="1"/>
                    <a:pt x="18427" y="124"/>
                    <a:pt x="17813" y="377"/>
                  </a:cubicBezTo>
                  <a:cubicBezTo>
                    <a:pt x="16028" y="1110"/>
                    <a:pt x="14761" y="2930"/>
                    <a:pt x="14658" y="4854"/>
                  </a:cubicBezTo>
                  <a:cubicBezTo>
                    <a:pt x="14242" y="4778"/>
                    <a:pt x="13823" y="4702"/>
                    <a:pt x="13406" y="4702"/>
                  </a:cubicBezTo>
                  <a:cubicBezTo>
                    <a:pt x="13253" y="4702"/>
                    <a:pt x="13100" y="4712"/>
                    <a:pt x="12948" y="4736"/>
                  </a:cubicBezTo>
                  <a:cubicBezTo>
                    <a:pt x="12388" y="4819"/>
                    <a:pt x="11820" y="5117"/>
                    <a:pt x="11564" y="5636"/>
                  </a:cubicBezTo>
                  <a:cubicBezTo>
                    <a:pt x="10824" y="4743"/>
                    <a:pt x="10000" y="3906"/>
                    <a:pt x="8997" y="3318"/>
                  </a:cubicBezTo>
                  <a:cubicBezTo>
                    <a:pt x="8110" y="2791"/>
                    <a:pt x="7082" y="2503"/>
                    <a:pt x="6081" y="2503"/>
                  </a:cubicBezTo>
                  <a:cubicBezTo>
                    <a:pt x="4545" y="2503"/>
                    <a:pt x="3073" y="3182"/>
                    <a:pt x="2277" y="4716"/>
                  </a:cubicBezTo>
                  <a:cubicBezTo>
                    <a:pt x="2215" y="4707"/>
                    <a:pt x="2152" y="4703"/>
                    <a:pt x="2089" y="4703"/>
                  </a:cubicBezTo>
                  <a:cubicBezTo>
                    <a:pt x="1631" y="4703"/>
                    <a:pt x="1173" y="4919"/>
                    <a:pt x="845" y="5242"/>
                  </a:cubicBezTo>
                  <a:cubicBezTo>
                    <a:pt x="478" y="5608"/>
                    <a:pt x="236" y="6100"/>
                    <a:pt x="69" y="6591"/>
                  </a:cubicBezTo>
                  <a:cubicBezTo>
                    <a:pt x="35" y="6695"/>
                    <a:pt x="0" y="6819"/>
                    <a:pt x="49" y="6923"/>
                  </a:cubicBezTo>
                  <a:cubicBezTo>
                    <a:pt x="118" y="7041"/>
                    <a:pt x="277" y="7069"/>
                    <a:pt x="409" y="7089"/>
                  </a:cubicBezTo>
                  <a:cubicBezTo>
                    <a:pt x="2263" y="7297"/>
                    <a:pt x="4083" y="7255"/>
                    <a:pt x="5945" y="7283"/>
                  </a:cubicBezTo>
                  <a:cubicBezTo>
                    <a:pt x="8139" y="7318"/>
                    <a:pt x="10339" y="7338"/>
                    <a:pt x="12526" y="7338"/>
                  </a:cubicBezTo>
                  <a:cubicBezTo>
                    <a:pt x="15031" y="7338"/>
                    <a:pt x="17550" y="7311"/>
                    <a:pt x="20062" y="7269"/>
                  </a:cubicBezTo>
                  <a:cubicBezTo>
                    <a:pt x="20070" y="7269"/>
                    <a:pt x="20078" y="7269"/>
                    <a:pt x="20087" y="7269"/>
                  </a:cubicBezTo>
                  <a:cubicBezTo>
                    <a:pt x="20426" y="7269"/>
                    <a:pt x="21543" y="7404"/>
                    <a:pt x="22549" y="7404"/>
                  </a:cubicBezTo>
                  <a:cubicBezTo>
                    <a:pt x="23475" y="7404"/>
                    <a:pt x="24307" y="7289"/>
                    <a:pt x="24346" y="6847"/>
                  </a:cubicBezTo>
                  <a:cubicBezTo>
                    <a:pt x="24346" y="6813"/>
                    <a:pt x="24346" y="6778"/>
                    <a:pt x="24332" y="6736"/>
                  </a:cubicBezTo>
                  <a:cubicBezTo>
                    <a:pt x="24312" y="6598"/>
                    <a:pt x="24215" y="6480"/>
                    <a:pt x="24159" y="6356"/>
                  </a:cubicBezTo>
                  <a:cubicBezTo>
                    <a:pt x="23979" y="5906"/>
                    <a:pt x="24277" y="5408"/>
                    <a:pt x="24429" y="4951"/>
                  </a:cubicBezTo>
                  <a:cubicBezTo>
                    <a:pt x="24879" y="3664"/>
                    <a:pt x="24242" y="2190"/>
                    <a:pt x="23218" y="1283"/>
                  </a:cubicBezTo>
                  <a:cubicBezTo>
                    <a:pt x="22280" y="444"/>
                    <a:pt x="21014" y="1"/>
                    <a:pt x="19753" y="1"/>
                  </a:cubicBezTo>
                  <a:close/>
                </a:path>
              </a:pathLst>
            </a:custGeom>
            <a:solidFill>
              <a:srgbClr val="FDF7E4">
                <a:alpha val="58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1" name="Google Shape;1471;p30"/>
          <p:cNvGrpSpPr/>
          <p:nvPr/>
        </p:nvGrpSpPr>
        <p:grpSpPr>
          <a:xfrm>
            <a:off x="7510254" y="22306"/>
            <a:ext cx="1492963" cy="5372870"/>
            <a:chOff x="6917898" y="-486301"/>
            <a:chExt cx="1382245" cy="4974419"/>
          </a:xfrm>
        </p:grpSpPr>
        <p:sp>
          <p:nvSpPr>
            <p:cNvPr id="1472" name="Google Shape;1472;p30"/>
            <p:cNvSpPr/>
            <p:nvPr/>
          </p:nvSpPr>
          <p:spPr>
            <a:xfrm rot="180920">
              <a:off x="6931589" y="2513455"/>
              <a:ext cx="40061" cy="163340"/>
            </a:xfrm>
            <a:custGeom>
              <a:avLst/>
              <a:gdLst/>
              <a:ahLst/>
              <a:cxnLst/>
              <a:rect l="l" t="t" r="r" b="b"/>
              <a:pathLst>
                <a:path w="194" h="791" extrusionOk="0">
                  <a:moveTo>
                    <a:pt x="97" y="1"/>
                  </a:moveTo>
                  <a:cubicBezTo>
                    <a:pt x="49" y="1"/>
                    <a:pt x="14" y="33"/>
                    <a:pt x="14" y="78"/>
                  </a:cubicBezTo>
                  <a:cubicBezTo>
                    <a:pt x="7" y="278"/>
                    <a:pt x="0" y="486"/>
                    <a:pt x="0" y="687"/>
                  </a:cubicBezTo>
                  <a:cubicBezTo>
                    <a:pt x="0" y="735"/>
                    <a:pt x="42" y="770"/>
                    <a:pt x="83" y="790"/>
                  </a:cubicBezTo>
                  <a:cubicBezTo>
                    <a:pt x="125" y="790"/>
                    <a:pt x="173" y="756"/>
                    <a:pt x="173" y="700"/>
                  </a:cubicBezTo>
                  <a:cubicBezTo>
                    <a:pt x="173" y="493"/>
                    <a:pt x="180" y="292"/>
                    <a:pt x="187" y="98"/>
                  </a:cubicBezTo>
                  <a:cubicBezTo>
                    <a:pt x="194" y="43"/>
                    <a:pt x="159" y="1"/>
                    <a:pt x="111" y="1"/>
                  </a:cubicBezTo>
                  <a:cubicBezTo>
                    <a:pt x="106" y="1"/>
                    <a:pt x="101" y="1"/>
                    <a:pt x="9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0"/>
            <p:cNvSpPr/>
            <p:nvPr/>
          </p:nvSpPr>
          <p:spPr>
            <a:xfrm rot="180920">
              <a:off x="6921220" y="2779264"/>
              <a:ext cx="41713" cy="127410"/>
            </a:xfrm>
            <a:custGeom>
              <a:avLst/>
              <a:gdLst/>
              <a:ahLst/>
              <a:cxnLst/>
              <a:rect l="l" t="t" r="r" b="b"/>
              <a:pathLst>
                <a:path w="202" h="617" extrusionOk="0">
                  <a:moveTo>
                    <a:pt x="91" y="1"/>
                  </a:moveTo>
                  <a:cubicBezTo>
                    <a:pt x="35" y="1"/>
                    <a:pt x="1" y="42"/>
                    <a:pt x="1" y="91"/>
                  </a:cubicBezTo>
                  <a:cubicBezTo>
                    <a:pt x="1" y="243"/>
                    <a:pt x="8" y="381"/>
                    <a:pt x="29" y="540"/>
                  </a:cubicBezTo>
                  <a:cubicBezTo>
                    <a:pt x="35" y="582"/>
                    <a:pt x="70" y="617"/>
                    <a:pt x="119" y="617"/>
                  </a:cubicBezTo>
                  <a:cubicBezTo>
                    <a:pt x="167" y="610"/>
                    <a:pt x="202" y="561"/>
                    <a:pt x="202" y="520"/>
                  </a:cubicBezTo>
                  <a:cubicBezTo>
                    <a:pt x="195" y="374"/>
                    <a:pt x="181" y="229"/>
                    <a:pt x="174" y="91"/>
                  </a:cubicBezTo>
                  <a:cubicBezTo>
                    <a:pt x="174" y="35"/>
                    <a:pt x="139" y="1"/>
                    <a:pt x="91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0"/>
            <p:cNvSpPr/>
            <p:nvPr/>
          </p:nvSpPr>
          <p:spPr>
            <a:xfrm rot="180920">
              <a:off x="6953239" y="2284139"/>
              <a:ext cx="51625" cy="177176"/>
            </a:xfrm>
            <a:custGeom>
              <a:avLst/>
              <a:gdLst/>
              <a:ahLst/>
              <a:cxnLst/>
              <a:rect l="l" t="t" r="r" b="b"/>
              <a:pathLst>
                <a:path w="250" h="858" extrusionOk="0">
                  <a:moveTo>
                    <a:pt x="155" y="0"/>
                  </a:moveTo>
                  <a:cubicBezTo>
                    <a:pt x="120" y="0"/>
                    <a:pt x="88" y="30"/>
                    <a:pt x="77" y="66"/>
                  </a:cubicBezTo>
                  <a:cubicBezTo>
                    <a:pt x="42" y="301"/>
                    <a:pt x="21" y="529"/>
                    <a:pt x="0" y="771"/>
                  </a:cubicBezTo>
                  <a:cubicBezTo>
                    <a:pt x="0" y="813"/>
                    <a:pt x="35" y="848"/>
                    <a:pt x="70" y="855"/>
                  </a:cubicBezTo>
                  <a:cubicBezTo>
                    <a:pt x="78" y="857"/>
                    <a:pt x="86" y="858"/>
                    <a:pt x="93" y="858"/>
                  </a:cubicBezTo>
                  <a:cubicBezTo>
                    <a:pt x="137" y="858"/>
                    <a:pt x="167" y="825"/>
                    <a:pt x="167" y="778"/>
                  </a:cubicBezTo>
                  <a:cubicBezTo>
                    <a:pt x="180" y="550"/>
                    <a:pt x="208" y="322"/>
                    <a:pt x="243" y="93"/>
                  </a:cubicBezTo>
                  <a:cubicBezTo>
                    <a:pt x="250" y="52"/>
                    <a:pt x="215" y="10"/>
                    <a:pt x="173" y="3"/>
                  </a:cubicBezTo>
                  <a:cubicBezTo>
                    <a:pt x="167" y="1"/>
                    <a:pt x="161" y="0"/>
                    <a:pt x="15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0"/>
            <p:cNvSpPr/>
            <p:nvPr/>
          </p:nvSpPr>
          <p:spPr>
            <a:xfrm rot="180920">
              <a:off x="6924252" y="2994308"/>
              <a:ext cx="57407" cy="179241"/>
            </a:xfrm>
            <a:custGeom>
              <a:avLst/>
              <a:gdLst/>
              <a:ahLst/>
              <a:cxnLst/>
              <a:rect l="l" t="t" r="r" b="b"/>
              <a:pathLst>
                <a:path w="278" h="868" extrusionOk="0">
                  <a:moveTo>
                    <a:pt x="95" y="1"/>
                  </a:moveTo>
                  <a:cubicBezTo>
                    <a:pt x="91" y="1"/>
                    <a:pt x="88" y="1"/>
                    <a:pt x="84" y="2"/>
                  </a:cubicBezTo>
                  <a:cubicBezTo>
                    <a:pt x="36" y="9"/>
                    <a:pt x="1" y="43"/>
                    <a:pt x="1" y="92"/>
                  </a:cubicBezTo>
                  <a:lnTo>
                    <a:pt x="1" y="106"/>
                  </a:lnTo>
                  <a:cubicBezTo>
                    <a:pt x="29" y="341"/>
                    <a:pt x="63" y="576"/>
                    <a:pt x="98" y="798"/>
                  </a:cubicBezTo>
                  <a:cubicBezTo>
                    <a:pt x="104" y="836"/>
                    <a:pt x="151" y="868"/>
                    <a:pt x="191" y="868"/>
                  </a:cubicBezTo>
                  <a:cubicBezTo>
                    <a:pt x="194" y="868"/>
                    <a:pt x="198" y="867"/>
                    <a:pt x="202" y="867"/>
                  </a:cubicBezTo>
                  <a:cubicBezTo>
                    <a:pt x="243" y="860"/>
                    <a:pt x="278" y="804"/>
                    <a:pt x="271" y="763"/>
                  </a:cubicBezTo>
                  <a:cubicBezTo>
                    <a:pt x="236" y="542"/>
                    <a:pt x="202" y="306"/>
                    <a:pt x="174" y="78"/>
                  </a:cubicBezTo>
                  <a:cubicBezTo>
                    <a:pt x="168" y="34"/>
                    <a:pt x="132" y="1"/>
                    <a:pt x="95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0"/>
            <p:cNvSpPr/>
            <p:nvPr/>
          </p:nvSpPr>
          <p:spPr>
            <a:xfrm rot="180920">
              <a:off x="7002946" y="2074054"/>
              <a:ext cx="55961" cy="123486"/>
            </a:xfrm>
            <a:custGeom>
              <a:avLst/>
              <a:gdLst/>
              <a:ahLst/>
              <a:cxnLst/>
              <a:rect l="l" t="t" r="r" b="b"/>
              <a:pathLst>
                <a:path w="271" h="598" extrusionOk="0">
                  <a:moveTo>
                    <a:pt x="181" y="0"/>
                  </a:moveTo>
                  <a:cubicBezTo>
                    <a:pt x="142" y="0"/>
                    <a:pt x="97" y="27"/>
                    <a:pt x="90" y="70"/>
                  </a:cubicBezTo>
                  <a:cubicBezTo>
                    <a:pt x="63" y="209"/>
                    <a:pt x="28" y="354"/>
                    <a:pt x="0" y="493"/>
                  </a:cubicBezTo>
                  <a:lnTo>
                    <a:pt x="0" y="513"/>
                  </a:lnTo>
                  <a:cubicBezTo>
                    <a:pt x="0" y="555"/>
                    <a:pt x="28" y="589"/>
                    <a:pt x="70" y="596"/>
                  </a:cubicBezTo>
                  <a:cubicBezTo>
                    <a:pt x="74" y="597"/>
                    <a:pt x="79" y="597"/>
                    <a:pt x="84" y="597"/>
                  </a:cubicBezTo>
                  <a:cubicBezTo>
                    <a:pt x="132" y="597"/>
                    <a:pt x="167" y="565"/>
                    <a:pt x="173" y="527"/>
                  </a:cubicBezTo>
                  <a:cubicBezTo>
                    <a:pt x="201" y="382"/>
                    <a:pt x="229" y="243"/>
                    <a:pt x="263" y="105"/>
                  </a:cubicBezTo>
                  <a:cubicBezTo>
                    <a:pt x="270" y="63"/>
                    <a:pt x="236" y="8"/>
                    <a:pt x="194" y="1"/>
                  </a:cubicBezTo>
                  <a:cubicBezTo>
                    <a:pt x="190" y="0"/>
                    <a:pt x="186" y="0"/>
                    <a:pt x="18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0"/>
            <p:cNvSpPr/>
            <p:nvPr/>
          </p:nvSpPr>
          <p:spPr>
            <a:xfrm rot="180920">
              <a:off x="6948661" y="3224674"/>
              <a:ext cx="64428" cy="157971"/>
            </a:xfrm>
            <a:custGeom>
              <a:avLst/>
              <a:gdLst/>
              <a:ahLst/>
              <a:cxnLst/>
              <a:rect l="l" t="t" r="r" b="b"/>
              <a:pathLst>
                <a:path w="312" h="765" extrusionOk="0">
                  <a:moveTo>
                    <a:pt x="84" y="1"/>
                  </a:moveTo>
                  <a:cubicBezTo>
                    <a:pt x="79" y="1"/>
                    <a:pt x="74" y="1"/>
                    <a:pt x="69" y="2"/>
                  </a:cubicBezTo>
                  <a:cubicBezTo>
                    <a:pt x="28" y="9"/>
                    <a:pt x="0" y="44"/>
                    <a:pt x="0" y="92"/>
                  </a:cubicBezTo>
                  <a:cubicBezTo>
                    <a:pt x="0" y="99"/>
                    <a:pt x="14" y="106"/>
                    <a:pt x="14" y="106"/>
                  </a:cubicBezTo>
                  <a:cubicBezTo>
                    <a:pt x="48" y="306"/>
                    <a:pt x="90" y="507"/>
                    <a:pt x="138" y="701"/>
                  </a:cubicBezTo>
                  <a:cubicBezTo>
                    <a:pt x="151" y="738"/>
                    <a:pt x="191" y="764"/>
                    <a:pt x="229" y="764"/>
                  </a:cubicBezTo>
                  <a:cubicBezTo>
                    <a:pt x="234" y="764"/>
                    <a:pt x="238" y="764"/>
                    <a:pt x="242" y="763"/>
                  </a:cubicBezTo>
                  <a:cubicBezTo>
                    <a:pt x="291" y="756"/>
                    <a:pt x="311" y="701"/>
                    <a:pt x="304" y="659"/>
                  </a:cubicBezTo>
                  <a:cubicBezTo>
                    <a:pt x="263" y="459"/>
                    <a:pt x="221" y="272"/>
                    <a:pt x="173" y="71"/>
                  </a:cubicBezTo>
                  <a:cubicBezTo>
                    <a:pt x="167" y="28"/>
                    <a:pt x="127" y="1"/>
                    <a:pt x="84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0"/>
            <p:cNvSpPr/>
            <p:nvPr/>
          </p:nvSpPr>
          <p:spPr>
            <a:xfrm rot="180920">
              <a:off x="7069840" y="1821264"/>
              <a:ext cx="74546" cy="154667"/>
            </a:xfrm>
            <a:custGeom>
              <a:avLst/>
              <a:gdLst/>
              <a:ahLst/>
              <a:cxnLst/>
              <a:rect l="l" t="t" r="r" b="b"/>
              <a:pathLst>
                <a:path w="361" h="749" extrusionOk="0">
                  <a:moveTo>
                    <a:pt x="262" y="0"/>
                  </a:moveTo>
                  <a:cubicBezTo>
                    <a:pt x="226" y="0"/>
                    <a:pt x="197" y="20"/>
                    <a:pt x="180" y="53"/>
                  </a:cubicBezTo>
                  <a:cubicBezTo>
                    <a:pt x="153" y="143"/>
                    <a:pt x="118" y="226"/>
                    <a:pt x="97" y="323"/>
                  </a:cubicBezTo>
                  <a:cubicBezTo>
                    <a:pt x="63" y="427"/>
                    <a:pt x="28" y="530"/>
                    <a:pt x="0" y="634"/>
                  </a:cubicBezTo>
                  <a:lnTo>
                    <a:pt x="0" y="662"/>
                  </a:lnTo>
                  <a:cubicBezTo>
                    <a:pt x="0" y="696"/>
                    <a:pt x="14" y="731"/>
                    <a:pt x="56" y="745"/>
                  </a:cubicBezTo>
                  <a:cubicBezTo>
                    <a:pt x="64" y="747"/>
                    <a:pt x="73" y="749"/>
                    <a:pt x="81" y="749"/>
                  </a:cubicBezTo>
                  <a:cubicBezTo>
                    <a:pt x="118" y="749"/>
                    <a:pt x="148" y="724"/>
                    <a:pt x="160" y="690"/>
                  </a:cubicBezTo>
                  <a:cubicBezTo>
                    <a:pt x="194" y="593"/>
                    <a:pt x="222" y="489"/>
                    <a:pt x="256" y="385"/>
                  </a:cubicBezTo>
                  <a:cubicBezTo>
                    <a:pt x="284" y="295"/>
                    <a:pt x="319" y="205"/>
                    <a:pt x="346" y="115"/>
                  </a:cubicBezTo>
                  <a:cubicBezTo>
                    <a:pt x="360" y="67"/>
                    <a:pt x="333" y="25"/>
                    <a:pt x="291" y="4"/>
                  </a:cubicBezTo>
                  <a:cubicBezTo>
                    <a:pt x="281" y="2"/>
                    <a:pt x="271" y="0"/>
                    <a:pt x="262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0"/>
            <p:cNvSpPr/>
            <p:nvPr/>
          </p:nvSpPr>
          <p:spPr>
            <a:xfrm rot="180920">
              <a:off x="7002936" y="3488262"/>
              <a:ext cx="64428" cy="121628"/>
            </a:xfrm>
            <a:custGeom>
              <a:avLst/>
              <a:gdLst/>
              <a:ahLst/>
              <a:cxnLst/>
              <a:rect l="l" t="t" r="r" b="b"/>
              <a:pathLst>
                <a:path w="312" h="589" extrusionOk="0">
                  <a:moveTo>
                    <a:pt x="88" y="0"/>
                  </a:moveTo>
                  <a:cubicBezTo>
                    <a:pt x="78" y="0"/>
                    <a:pt x="67" y="3"/>
                    <a:pt x="56" y="7"/>
                  </a:cubicBezTo>
                  <a:cubicBezTo>
                    <a:pt x="21" y="21"/>
                    <a:pt x="0" y="56"/>
                    <a:pt x="0" y="90"/>
                  </a:cubicBezTo>
                  <a:lnTo>
                    <a:pt x="0" y="118"/>
                  </a:lnTo>
                  <a:cubicBezTo>
                    <a:pt x="35" y="257"/>
                    <a:pt x="83" y="395"/>
                    <a:pt x="125" y="533"/>
                  </a:cubicBezTo>
                  <a:cubicBezTo>
                    <a:pt x="141" y="565"/>
                    <a:pt x="173" y="589"/>
                    <a:pt x="209" y="589"/>
                  </a:cubicBezTo>
                  <a:cubicBezTo>
                    <a:pt x="220" y="589"/>
                    <a:pt x="231" y="587"/>
                    <a:pt x="242" y="582"/>
                  </a:cubicBezTo>
                  <a:cubicBezTo>
                    <a:pt x="284" y="568"/>
                    <a:pt x="312" y="513"/>
                    <a:pt x="291" y="471"/>
                  </a:cubicBezTo>
                  <a:cubicBezTo>
                    <a:pt x="249" y="340"/>
                    <a:pt x="208" y="201"/>
                    <a:pt x="159" y="63"/>
                  </a:cubicBezTo>
                  <a:cubicBezTo>
                    <a:pt x="154" y="25"/>
                    <a:pt x="124" y="0"/>
                    <a:pt x="8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0"/>
            <p:cNvSpPr/>
            <p:nvPr/>
          </p:nvSpPr>
          <p:spPr>
            <a:xfrm rot="180920">
              <a:off x="7146452" y="1608226"/>
              <a:ext cx="91685" cy="169122"/>
            </a:xfrm>
            <a:custGeom>
              <a:avLst/>
              <a:gdLst/>
              <a:ahLst/>
              <a:cxnLst/>
              <a:rect l="l" t="t" r="r" b="b"/>
              <a:pathLst>
                <a:path w="444" h="819" extrusionOk="0">
                  <a:moveTo>
                    <a:pt x="338" y="0"/>
                  </a:moveTo>
                  <a:cubicBezTo>
                    <a:pt x="305" y="0"/>
                    <a:pt x="274" y="23"/>
                    <a:pt x="264" y="53"/>
                  </a:cubicBezTo>
                  <a:cubicBezTo>
                    <a:pt x="174" y="268"/>
                    <a:pt x="91" y="496"/>
                    <a:pt x="8" y="703"/>
                  </a:cubicBezTo>
                  <a:cubicBezTo>
                    <a:pt x="1" y="710"/>
                    <a:pt x="1" y="717"/>
                    <a:pt x="1" y="731"/>
                  </a:cubicBezTo>
                  <a:cubicBezTo>
                    <a:pt x="1" y="759"/>
                    <a:pt x="21" y="800"/>
                    <a:pt x="56" y="814"/>
                  </a:cubicBezTo>
                  <a:cubicBezTo>
                    <a:pt x="65" y="817"/>
                    <a:pt x="73" y="818"/>
                    <a:pt x="82" y="818"/>
                  </a:cubicBezTo>
                  <a:cubicBezTo>
                    <a:pt x="116" y="818"/>
                    <a:pt x="150" y="797"/>
                    <a:pt x="167" y="759"/>
                  </a:cubicBezTo>
                  <a:cubicBezTo>
                    <a:pt x="243" y="558"/>
                    <a:pt x="333" y="337"/>
                    <a:pt x="416" y="122"/>
                  </a:cubicBezTo>
                  <a:cubicBezTo>
                    <a:pt x="444" y="81"/>
                    <a:pt x="416" y="25"/>
                    <a:pt x="374" y="11"/>
                  </a:cubicBezTo>
                  <a:cubicBezTo>
                    <a:pt x="363" y="4"/>
                    <a:pt x="350" y="0"/>
                    <a:pt x="33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0"/>
            <p:cNvSpPr/>
            <p:nvPr/>
          </p:nvSpPr>
          <p:spPr>
            <a:xfrm rot="180920">
              <a:off x="7059493" y="3695711"/>
              <a:ext cx="93131" cy="166644"/>
            </a:xfrm>
            <a:custGeom>
              <a:avLst/>
              <a:gdLst/>
              <a:ahLst/>
              <a:cxnLst/>
              <a:rect l="l" t="t" r="r" b="b"/>
              <a:pathLst>
                <a:path w="451" h="807" extrusionOk="0">
                  <a:moveTo>
                    <a:pt x="82" y="1"/>
                  </a:moveTo>
                  <a:cubicBezTo>
                    <a:pt x="73" y="1"/>
                    <a:pt x="64" y="2"/>
                    <a:pt x="56" y="5"/>
                  </a:cubicBezTo>
                  <a:cubicBezTo>
                    <a:pt x="21" y="12"/>
                    <a:pt x="0" y="47"/>
                    <a:pt x="0" y="81"/>
                  </a:cubicBezTo>
                  <a:cubicBezTo>
                    <a:pt x="0" y="95"/>
                    <a:pt x="0" y="109"/>
                    <a:pt x="14" y="116"/>
                  </a:cubicBezTo>
                  <a:cubicBezTo>
                    <a:pt x="97" y="337"/>
                    <a:pt x="187" y="552"/>
                    <a:pt x="277" y="759"/>
                  </a:cubicBezTo>
                  <a:cubicBezTo>
                    <a:pt x="293" y="791"/>
                    <a:pt x="324" y="806"/>
                    <a:pt x="356" y="806"/>
                  </a:cubicBezTo>
                  <a:cubicBezTo>
                    <a:pt x="367" y="806"/>
                    <a:pt x="378" y="804"/>
                    <a:pt x="388" y="801"/>
                  </a:cubicBezTo>
                  <a:cubicBezTo>
                    <a:pt x="436" y="787"/>
                    <a:pt x="450" y="732"/>
                    <a:pt x="436" y="690"/>
                  </a:cubicBezTo>
                  <a:cubicBezTo>
                    <a:pt x="340" y="483"/>
                    <a:pt x="250" y="275"/>
                    <a:pt x="167" y="60"/>
                  </a:cubicBezTo>
                  <a:cubicBezTo>
                    <a:pt x="150" y="22"/>
                    <a:pt x="116" y="1"/>
                    <a:pt x="8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0"/>
            <p:cNvSpPr/>
            <p:nvPr/>
          </p:nvSpPr>
          <p:spPr>
            <a:xfrm rot="180920">
              <a:off x="7259631" y="1417495"/>
              <a:ext cx="75785" cy="115846"/>
            </a:xfrm>
            <a:custGeom>
              <a:avLst/>
              <a:gdLst/>
              <a:ahLst/>
              <a:cxnLst/>
              <a:rect l="l" t="t" r="r" b="b"/>
              <a:pathLst>
                <a:path w="367" h="561" extrusionOk="0">
                  <a:moveTo>
                    <a:pt x="273" y="0"/>
                  </a:moveTo>
                  <a:cubicBezTo>
                    <a:pt x="239" y="0"/>
                    <a:pt x="204" y="17"/>
                    <a:pt x="194" y="54"/>
                  </a:cubicBezTo>
                  <a:lnTo>
                    <a:pt x="14" y="441"/>
                  </a:lnTo>
                  <a:cubicBezTo>
                    <a:pt x="0" y="448"/>
                    <a:pt x="0" y="469"/>
                    <a:pt x="0" y="476"/>
                  </a:cubicBezTo>
                  <a:cubicBezTo>
                    <a:pt x="0" y="511"/>
                    <a:pt x="21" y="538"/>
                    <a:pt x="55" y="552"/>
                  </a:cubicBezTo>
                  <a:cubicBezTo>
                    <a:pt x="67" y="558"/>
                    <a:pt x="79" y="560"/>
                    <a:pt x="91" y="560"/>
                  </a:cubicBezTo>
                  <a:cubicBezTo>
                    <a:pt x="124" y="560"/>
                    <a:pt x="156" y="541"/>
                    <a:pt x="166" y="511"/>
                  </a:cubicBezTo>
                  <a:lnTo>
                    <a:pt x="346" y="123"/>
                  </a:lnTo>
                  <a:cubicBezTo>
                    <a:pt x="367" y="75"/>
                    <a:pt x="346" y="26"/>
                    <a:pt x="305" y="5"/>
                  </a:cubicBezTo>
                  <a:cubicBezTo>
                    <a:pt x="294" y="2"/>
                    <a:pt x="284" y="0"/>
                    <a:pt x="273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0"/>
            <p:cNvSpPr/>
            <p:nvPr/>
          </p:nvSpPr>
          <p:spPr>
            <a:xfrm rot="180920">
              <a:off x="7141589" y="3912706"/>
              <a:ext cx="97261" cy="148679"/>
            </a:xfrm>
            <a:custGeom>
              <a:avLst/>
              <a:gdLst/>
              <a:ahLst/>
              <a:cxnLst/>
              <a:rect l="l" t="t" r="r" b="b"/>
              <a:pathLst>
                <a:path w="471" h="720" extrusionOk="0">
                  <a:moveTo>
                    <a:pt x="90" y="0"/>
                  </a:moveTo>
                  <a:cubicBezTo>
                    <a:pt x="78" y="0"/>
                    <a:pt x="67" y="3"/>
                    <a:pt x="56" y="8"/>
                  </a:cubicBezTo>
                  <a:cubicBezTo>
                    <a:pt x="21" y="22"/>
                    <a:pt x="0" y="50"/>
                    <a:pt x="0" y="84"/>
                  </a:cubicBezTo>
                  <a:cubicBezTo>
                    <a:pt x="0" y="105"/>
                    <a:pt x="14" y="112"/>
                    <a:pt x="0" y="126"/>
                  </a:cubicBezTo>
                  <a:cubicBezTo>
                    <a:pt x="97" y="320"/>
                    <a:pt x="194" y="500"/>
                    <a:pt x="284" y="673"/>
                  </a:cubicBezTo>
                  <a:cubicBezTo>
                    <a:pt x="303" y="701"/>
                    <a:pt x="335" y="720"/>
                    <a:pt x="367" y="720"/>
                  </a:cubicBezTo>
                  <a:cubicBezTo>
                    <a:pt x="381" y="720"/>
                    <a:pt x="396" y="716"/>
                    <a:pt x="409" y="707"/>
                  </a:cubicBezTo>
                  <a:cubicBezTo>
                    <a:pt x="450" y="680"/>
                    <a:pt x="471" y="631"/>
                    <a:pt x="443" y="590"/>
                  </a:cubicBezTo>
                  <a:cubicBezTo>
                    <a:pt x="346" y="417"/>
                    <a:pt x="256" y="230"/>
                    <a:pt x="166" y="50"/>
                  </a:cubicBezTo>
                  <a:cubicBezTo>
                    <a:pt x="151" y="19"/>
                    <a:pt x="121" y="0"/>
                    <a:pt x="90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0"/>
            <p:cNvSpPr/>
            <p:nvPr/>
          </p:nvSpPr>
          <p:spPr>
            <a:xfrm rot="180920">
              <a:off x="7374103" y="1183173"/>
              <a:ext cx="95815" cy="148679"/>
            </a:xfrm>
            <a:custGeom>
              <a:avLst/>
              <a:gdLst/>
              <a:ahLst/>
              <a:cxnLst/>
              <a:rect l="l" t="t" r="r" b="b"/>
              <a:pathLst>
                <a:path w="464" h="720" extrusionOk="0">
                  <a:moveTo>
                    <a:pt x="358" y="1"/>
                  </a:moveTo>
                  <a:cubicBezTo>
                    <a:pt x="329" y="1"/>
                    <a:pt x="302" y="18"/>
                    <a:pt x="284" y="49"/>
                  </a:cubicBezTo>
                  <a:cubicBezTo>
                    <a:pt x="187" y="222"/>
                    <a:pt x="104" y="402"/>
                    <a:pt x="7" y="582"/>
                  </a:cubicBezTo>
                  <a:cubicBezTo>
                    <a:pt x="0" y="603"/>
                    <a:pt x="0" y="610"/>
                    <a:pt x="0" y="624"/>
                  </a:cubicBezTo>
                  <a:cubicBezTo>
                    <a:pt x="0" y="665"/>
                    <a:pt x="14" y="686"/>
                    <a:pt x="49" y="707"/>
                  </a:cubicBezTo>
                  <a:cubicBezTo>
                    <a:pt x="60" y="715"/>
                    <a:pt x="73" y="719"/>
                    <a:pt x="86" y="719"/>
                  </a:cubicBezTo>
                  <a:cubicBezTo>
                    <a:pt x="115" y="719"/>
                    <a:pt x="145" y="701"/>
                    <a:pt x="159" y="672"/>
                  </a:cubicBezTo>
                  <a:cubicBezTo>
                    <a:pt x="249" y="485"/>
                    <a:pt x="346" y="312"/>
                    <a:pt x="436" y="132"/>
                  </a:cubicBezTo>
                  <a:cubicBezTo>
                    <a:pt x="464" y="91"/>
                    <a:pt x="450" y="42"/>
                    <a:pt x="402" y="15"/>
                  </a:cubicBezTo>
                  <a:cubicBezTo>
                    <a:pt x="387" y="5"/>
                    <a:pt x="372" y="1"/>
                    <a:pt x="358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0"/>
            <p:cNvSpPr/>
            <p:nvPr/>
          </p:nvSpPr>
          <p:spPr>
            <a:xfrm rot="180920">
              <a:off x="7261388" y="4153849"/>
              <a:ext cx="87555" cy="110890"/>
            </a:xfrm>
            <a:custGeom>
              <a:avLst/>
              <a:gdLst/>
              <a:ahLst/>
              <a:cxnLst/>
              <a:rect l="l" t="t" r="r" b="b"/>
              <a:pathLst>
                <a:path w="424" h="537" extrusionOk="0">
                  <a:moveTo>
                    <a:pt x="85" y="0"/>
                  </a:moveTo>
                  <a:cubicBezTo>
                    <a:pt x="71" y="0"/>
                    <a:pt x="56" y="4"/>
                    <a:pt x="42" y="13"/>
                  </a:cubicBezTo>
                  <a:cubicBezTo>
                    <a:pt x="15" y="20"/>
                    <a:pt x="1" y="55"/>
                    <a:pt x="1" y="82"/>
                  </a:cubicBezTo>
                  <a:cubicBezTo>
                    <a:pt x="1" y="96"/>
                    <a:pt x="8" y="117"/>
                    <a:pt x="15" y="131"/>
                  </a:cubicBezTo>
                  <a:lnTo>
                    <a:pt x="250" y="498"/>
                  </a:lnTo>
                  <a:cubicBezTo>
                    <a:pt x="268" y="524"/>
                    <a:pt x="294" y="537"/>
                    <a:pt x="322" y="537"/>
                  </a:cubicBezTo>
                  <a:cubicBezTo>
                    <a:pt x="337" y="537"/>
                    <a:pt x="353" y="533"/>
                    <a:pt x="368" y="525"/>
                  </a:cubicBezTo>
                  <a:cubicBezTo>
                    <a:pt x="416" y="498"/>
                    <a:pt x="423" y="442"/>
                    <a:pt x="395" y="401"/>
                  </a:cubicBezTo>
                  <a:lnTo>
                    <a:pt x="160" y="41"/>
                  </a:lnTo>
                  <a:cubicBezTo>
                    <a:pt x="146" y="17"/>
                    <a:pt x="116" y="0"/>
                    <a:pt x="8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0"/>
            <p:cNvSpPr/>
            <p:nvPr/>
          </p:nvSpPr>
          <p:spPr>
            <a:xfrm rot="180920">
              <a:off x="7484243" y="985646"/>
              <a:ext cx="108825" cy="162308"/>
            </a:xfrm>
            <a:custGeom>
              <a:avLst/>
              <a:gdLst/>
              <a:ahLst/>
              <a:cxnLst/>
              <a:rect l="l" t="t" r="r" b="b"/>
              <a:pathLst>
                <a:path w="527" h="786" extrusionOk="0">
                  <a:moveTo>
                    <a:pt x="423" y="1"/>
                  </a:moveTo>
                  <a:cubicBezTo>
                    <a:pt x="392" y="1"/>
                    <a:pt x="361" y="16"/>
                    <a:pt x="347" y="45"/>
                  </a:cubicBezTo>
                  <a:cubicBezTo>
                    <a:pt x="229" y="245"/>
                    <a:pt x="118" y="453"/>
                    <a:pt x="8" y="654"/>
                  </a:cubicBezTo>
                  <a:cubicBezTo>
                    <a:pt x="1" y="668"/>
                    <a:pt x="1" y="681"/>
                    <a:pt x="1" y="695"/>
                  </a:cubicBezTo>
                  <a:cubicBezTo>
                    <a:pt x="1" y="723"/>
                    <a:pt x="8" y="758"/>
                    <a:pt x="49" y="771"/>
                  </a:cubicBezTo>
                  <a:cubicBezTo>
                    <a:pt x="63" y="781"/>
                    <a:pt x="79" y="785"/>
                    <a:pt x="95" y="785"/>
                  </a:cubicBezTo>
                  <a:cubicBezTo>
                    <a:pt x="125" y="785"/>
                    <a:pt x="156" y="769"/>
                    <a:pt x="174" y="737"/>
                  </a:cubicBezTo>
                  <a:cubicBezTo>
                    <a:pt x="278" y="543"/>
                    <a:pt x="388" y="335"/>
                    <a:pt x="499" y="135"/>
                  </a:cubicBezTo>
                  <a:cubicBezTo>
                    <a:pt x="527" y="93"/>
                    <a:pt x="506" y="38"/>
                    <a:pt x="464" y="10"/>
                  </a:cubicBezTo>
                  <a:cubicBezTo>
                    <a:pt x="452" y="4"/>
                    <a:pt x="437" y="1"/>
                    <a:pt x="42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0"/>
            <p:cNvSpPr/>
            <p:nvPr/>
          </p:nvSpPr>
          <p:spPr>
            <a:xfrm rot="180920">
              <a:off x="7372576" y="4337299"/>
              <a:ext cx="124519" cy="147646"/>
            </a:xfrm>
            <a:custGeom>
              <a:avLst/>
              <a:gdLst/>
              <a:ahLst/>
              <a:cxnLst/>
              <a:rect l="l" t="t" r="r" b="b"/>
              <a:pathLst>
                <a:path w="603" h="715" extrusionOk="0">
                  <a:moveTo>
                    <a:pt x="85" y="0"/>
                  </a:moveTo>
                  <a:cubicBezTo>
                    <a:pt x="67" y="0"/>
                    <a:pt x="49" y="6"/>
                    <a:pt x="35" y="17"/>
                  </a:cubicBezTo>
                  <a:cubicBezTo>
                    <a:pt x="7" y="31"/>
                    <a:pt x="0" y="59"/>
                    <a:pt x="0" y="86"/>
                  </a:cubicBezTo>
                  <a:cubicBezTo>
                    <a:pt x="0" y="107"/>
                    <a:pt x="0" y="128"/>
                    <a:pt x="14" y="128"/>
                  </a:cubicBezTo>
                  <a:cubicBezTo>
                    <a:pt x="146" y="301"/>
                    <a:pt x="284" y="481"/>
                    <a:pt x="436" y="682"/>
                  </a:cubicBezTo>
                  <a:cubicBezTo>
                    <a:pt x="451" y="704"/>
                    <a:pt x="477" y="715"/>
                    <a:pt x="503" y="715"/>
                  </a:cubicBezTo>
                  <a:cubicBezTo>
                    <a:pt x="524" y="715"/>
                    <a:pt x="545" y="708"/>
                    <a:pt x="561" y="695"/>
                  </a:cubicBezTo>
                  <a:cubicBezTo>
                    <a:pt x="602" y="675"/>
                    <a:pt x="602" y="612"/>
                    <a:pt x="575" y="578"/>
                  </a:cubicBezTo>
                  <a:cubicBezTo>
                    <a:pt x="422" y="377"/>
                    <a:pt x="284" y="204"/>
                    <a:pt x="152" y="31"/>
                  </a:cubicBezTo>
                  <a:cubicBezTo>
                    <a:pt x="136" y="11"/>
                    <a:pt x="111" y="0"/>
                    <a:pt x="8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0"/>
            <p:cNvSpPr/>
            <p:nvPr/>
          </p:nvSpPr>
          <p:spPr>
            <a:xfrm rot="180920">
              <a:off x="7623829" y="804083"/>
              <a:ext cx="81773" cy="116259"/>
            </a:xfrm>
            <a:custGeom>
              <a:avLst/>
              <a:gdLst/>
              <a:ahLst/>
              <a:cxnLst/>
              <a:rect l="l" t="t" r="r" b="b"/>
              <a:pathLst>
                <a:path w="396" h="563" extrusionOk="0">
                  <a:moveTo>
                    <a:pt x="292" y="1"/>
                  </a:moveTo>
                  <a:cubicBezTo>
                    <a:pt x="263" y="1"/>
                    <a:pt x="234" y="20"/>
                    <a:pt x="215" y="48"/>
                  </a:cubicBezTo>
                  <a:lnTo>
                    <a:pt x="8" y="429"/>
                  </a:lnTo>
                  <a:cubicBezTo>
                    <a:pt x="1" y="450"/>
                    <a:pt x="1" y="456"/>
                    <a:pt x="1" y="470"/>
                  </a:cubicBezTo>
                  <a:cubicBezTo>
                    <a:pt x="1" y="498"/>
                    <a:pt x="14" y="526"/>
                    <a:pt x="42" y="553"/>
                  </a:cubicBezTo>
                  <a:cubicBezTo>
                    <a:pt x="55" y="560"/>
                    <a:pt x="69" y="563"/>
                    <a:pt x="83" y="563"/>
                  </a:cubicBezTo>
                  <a:cubicBezTo>
                    <a:pt x="115" y="563"/>
                    <a:pt x="145" y="547"/>
                    <a:pt x="160" y="519"/>
                  </a:cubicBezTo>
                  <a:lnTo>
                    <a:pt x="367" y="138"/>
                  </a:lnTo>
                  <a:cubicBezTo>
                    <a:pt x="395" y="90"/>
                    <a:pt x="381" y="41"/>
                    <a:pt x="333" y="14"/>
                  </a:cubicBezTo>
                  <a:cubicBezTo>
                    <a:pt x="320" y="5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0"/>
            <p:cNvSpPr/>
            <p:nvPr/>
          </p:nvSpPr>
          <p:spPr>
            <a:xfrm rot="180920">
              <a:off x="7746634" y="577148"/>
              <a:ext cx="98706" cy="147646"/>
            </a:xfrm>
            <a:custGeom>
              <a:avLst/>
              <a:gdLst/>
              <a:ahLst/>
              <a:cxnLst/>
              <a:rect l="l" t="t" r="r" b="b"/>
              <a:pathLst>
                <a:path w="478" h="715" extrusionOk="0">
                  <a:moveTo>
                    <a:pt x="374" y="0"/>
                  </a:moveTo>
                  <a:cubicBezTo>
                    <a:pt x="343" y="0"/>
                    <a:pt x="312" y="16"/>
                    <a:pt x="298" y="44"/>
                  </a:cubicBezTo>
                  <a:cubicBezTo>
                    <a:pt x="201" y="217"/>
                    <a:pt x="104" y="404"/>
                    <a:pt x="14" y="577"/>
                  </a:cubicBezTo>
                  <a:cubicBezTo>
                    <a:pt x="0" y="591"/>
                    <a:pt x="0" y="598"/>
                    <a:pt x="0" y="619"/>
                  </a:cubicBezTo>
                  <a:cubicBezTo>
                    <a:pt x="0" y="646"/>
                    <a:pt x="21" y="681"/>
                    <a:pt x="49" y="702"/>
                  </a:cubicBezTo>
                  <a:cubicBezTo>
                    <a:pt x="62" y="710"/>
                    <a:pt x="76" y="714"/>
                    <a:pt x="89" y="714"/>
                  </a:cubicBezTo>
                  <a:cubicBezTo>
                    <a:pt x="119" y="714"/>
                    <a:pt x="147" y="696"/>
                    <a:pt x="166" y="667"/>
                  </a:cubicBezTo>
                  <a:cubicBezTo>
                    <a:pt x="263" y="487"/>
                    <a:pt x="360" y="314"/>
                    <a:pt x="450" y="134"/>
                  </a:cubicBezTo>
                  <a:cubicBezTo>
                    <a:pt x="478" y="93"/>
                    <a:pt x="464" y="37"/>
                    <a:pt x="416" y="10"/>
                  </a:cubicBezTo>
                  <a:cubicBezTo>
                    <a:pt x="403" y="3"/>
                    <a:pt x="389" y="0"/>
                    <a:pt x="37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0"/>
            <p:cNvSpPr/>
            <p:nvPr/>
          </p:nvSpPr>
          <p:spPr>
            <a:xfrm rot="180920">
              <a:off x="7859858" y="375176"/>
              <a:ext cx="101597" cy="162721"/>
            </a:xfrm>
            <a:custGeom>
              <a:avLst/>
              <a:gdLst/>
              <a:ahLst/>
              <a:cxnLst/>
              <a:rect l="l" t="t" r="r" b="b"/>
              <a:pathLst>
                <a:path w="492" h="788" extrusionOk="0">
                  <a:moveTo>
                    <a:pt x="397" y="0"/>
                  </a:moveTo>
                  <a:cubicBezTo>
                    <a:pt x="363" y="0"/>
                    <a:pt x="329" y="16"/>
                    <a:pt x="319" y="47"/>
                  </a:cubicBezTo>
                  <a:cubicBezTo>
                    <a:pt x="222" y="247"/>
                    <a:pt x="118" y="455"/>
                    <a:pt x="8" y="663"/>
                  </a:cubicBezTo>
                  <a:cubicBezTo>
                    <a:pt x="1" y="683"/>
                    <a:pt x="1" y="690"/>
                    <a:pt x="1" y="704"/>
                  </a:cubicBezTo>
                  <a:cubicBezTo>
                    <a:pt x="1" y="739"/>
                    <a:pt x="14" y="766"/>
                    <a:pt x="49" y="773"/>
                  </a:cubicBezTo>
                  <a:cubicBezTo>
                    <a:pt x="61" y="783"/>
                    <a:pt x="75" y="788"/>
                    <a:pt x="90" y="788"/>
                  </a:cubicBezTo>
                  <a:cubicBezTo>
                    <a:pt x="118" y="788"/>
                    <a:pt x="146" y="771"/>
                    <a:pt x="160" y="739"/>
                  </a:cubicBezTo>
                  <a:cubicBezTo>
                    <a:pt x="277" y="524"/>
                    <a:pt x="381" y="317"/>
                    <a:pt x="471" y="116"/>
                  </a:cubicBezTo>
                  <a:cubicBezTo>
                    <a:pt x="492" y="74"/>
                    <a:pt x="471" y="26"/>
                    <a:pt x="430" y="5"/>
                  </a:cubicBezTo>
                  <a:cubicBezTo>
                    <a:pt x="419" y="2"/>
                    <a:pt x="408" y="0"/>
                    <a:pt x="397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0"/>
            <p:cNvSpPr/>
            <p:nvPr/>
          </p:nvSpPr>
          <p:spPr>
            <a:xfrm rot="180920">
              <a:off x="7987024" y="185683"/>
              <a:ext cx="73100" cy="117291"/>
            </a:xfrm>
            <a:custGeom>
              <a:avLst/>
              <a:gdLst/>
              <a:ahLst/>
              <a:cxnLst/>
              <a:rect l="l" t="t" r="r" b="b"/>
              <a:pathLst>
                <a:path w="354" h="568" extrusionOk="0">
                  <a:moveTo>
                    <a:pt x="257" y="1"/>
                  </a:moveTo>
                  <a:cubicBezTo>
                    <a:pt x="225" y="1"/>
                    <a:pt x="195" y="20"/>
                    <a:pt x="180" y="51"/>
                  </a:cubicBezTo>
                  <a:cubicBezTo>
                    <a:pt x="132" y="189"/>
                    <a:pt x="69" y="320"/>
                    <a:pt x="7" y="452"/>
                  </a:cubicBezTo>
                  <a:cubicBezTo>
                    <a:pt x="0" y="459"/>
                    <a:pt x="0" y="473"/>
                    <a:pt x="0" y="487"/>
                  </a:cubicBezTo>
                  <a:cubicBezTo>
                    <a:pt x="0" y="521"/>
                    <a:pt x="14" y="556"/>
                    <a:pt x="49" y="563"/>
                  </a:cubicBezTo>
                  <a:cubicBezTo>
                    <a:pt x="61" y="566"/>
                    <a:pt x="73" y="568"/>
                    <a:pt x="85" y="568"/>
                  </a:cubicBezTo>
                  <a:cubicBezTo>
                    <a:pt x="120" y="568"/>
                    <a:pt x="151" y="552"/>
                    <a:pt x="166" y="521"/>
                  </a:cubicBezTo>
                  <a:cubicBezTo>
                    <a:pt x="222" y="390"/>
                    <a:pt x="277" y="251"/>
                    <a:pt x="339" y="120"/>
                  </a:cubicBezTo>
                  <a:cubicBezTo>
                    <a:pt x="353" y="78"/>
                    <a:pt x="339" y="23"/>
                    <a:pt x="291" y="9"/>
                  </a:cubicBezTo>
                  <a:cubicBezTo>
                    <a:pt x="280" y="4"/>
                    <a:pt x="268" y="1"/>
                    <a:pt x="25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0"/>
            <p:cNvSpPr/>
            <p:nvPr/>
          </p:nvSpPr>
          <p:spPr>
            <a:xfrm rot="180920">
              <a:off x="8090532" y="-58823"/>
              <a:ext cx="81567" cy="154667"/>
            </a:xfrm>
            <a:custGeom>
              <a:avLst/>
              <a:gdLst/>
              <a:ahLst/>
              <a:cxnLst/>
              <a:rect l="l" t="t" r="r" b="b"/>
              <a:pathLst>
                <a:path w="395" h="749" extrusionOk="0">
                  <a:moveTo>
                    <a:pt x="292" y="1"/>
                  </a:moveTo>
                  <a:cubicBezTo>
                    <a:pt x="256" y="1"/>
                    <a:pt x="225" y="25"/>
                    <a:pt x="215" y="56"/>
                  </a:cubicBezTo>
                  <a:cubicBezTo>
                    <a:pt x="145" y="243"/>
                    <a:pt x="76" y="430"/>
                    <a:pt x="7" y="624"/>
                  </a:cubicBezTo>
                  <a:cubicBezTo>
                    <a:pt x="0" y="638"/>
                    <a:pt x="0" y="645"/>
                    <a:pt x="0" y="659"/>
                  </a:cubicBezTo>
                  <a:cubicBezTo>
                    <a:pt x="0" y="693"/>
                    <a:pt x="14" y="728"/>
                    <a:pt x="55" y="742"/>
                  </a:cubicBezTo>
                  <a:cubicBezTo>
                    <a:pt x="65" y="746"/>
                    <a:pt x="76" y="749"/>
                    <a:pt x="86" y="749"/>
                  </a:cubicBezTo>
                  <a:cubicBezTo>
                    <a:pt x="121" y="749"/>
                    <a:pt x="156" y="725"/>
                    <a:pt x="166" y="693"/>
                  </a:cubicBezTo>
                  <a:cubicBezTo>
                    <a:pt x="249" y="499"/>
                    <a:pt x="318" y="313"/>
                    <a:pt x="374" y="119"/>
                  </a:cubicBezTo>
                  <a:cubicBezTo>
                    <a:pt x="395" y="70"/>
                    <a:pt x="367" y="22"/>
                    <a:pt x="325" y="8"/>
                  </a:cubicBezTo>
                  <a:cubicBezTo>
                    <a:pt x="314" y="3"/>
                    <a:pt x="303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30"/>
            <p:cNvSpPr/>
            <p:nvPr/>
          </p:nvSpPr>
          <p:spPr>
            <a:xfrm rot="180920">
              <a:off x="8170189" y="-277672"/>
              <a:ext cx="75991" cy="174491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30"/>
            <p:cNvSpPr/>
            <p:nvPr/>
          </p:nvSpPr>
          <p:spPr>
            <a:xfrm rot="180920">
              <a:off x="8246740" y="-485067"/>
              <a:ext cx="50179" cy="123899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5" name="Google Shape;1495;p30"/>
          <p:cNvSpPr/>
          <p:nvPr/>
        </p:nvSpPr>
        <p:spPr>
          <a:xfrm rot="-7782537">
            <a:off x="2883373" y="1520975"/>
            <a:ext cx="40061" cy="163341"/>
          </a:xfrm>
          <a:custGeom>
            <a:avLst/>
            <a:gdLst/>
            <a:ahLst/>
            <a:cxnLst/>
            <a:rect l="l" t="t" r="r" b="b"/>
            <a:pathLst>
              <a:path w="194" h="791" extrusionOk="0">
                <a:moveTo>
                  <a:pt x="97" y="1"/>
                </a:moveTo>
                <a:cubicBezTo>
                  <a:pt x="49" y="1"/>
                  <a:pt x="14" y="33"/>
                  <a:pt x="14" y="78"/>
                </a:cubicBezTo>
                <a:cubicBezTo>
                  <a:pt x="7" y="278"/>
                  <a:pt x="0" y="486"/>
                  <a:pt x="0" y="687"/>
                </a:cubicBezTo>
                <a:cubicBezTo>
                  <a:pt x="0" y="735"/>
                  <a:pt x="42" y="770"/>
                  <a:pt x="83" y="790"/>
                </a:cubicBezTo>
                <a:cubicBezTo>
                  <a:pt x="125" y="790"/>
                  <a:pt x="173" y="756"/>
                  <a:pt x="173" y="700"/>
                </a:cubicBezTo>
                <a:cubicBezTo>
                  <a:pt x="173" y="493"/>
                  <a:pt x="180" y="292"/>
                  <a:pt x="187" y="98"/>
                </a:cubicBezTo>
                <a:cubicBezTo>
                  <a:pt x="194" y="43"/>
                  <a:pt x="159" y="1"/>
                  <a:pt x="111" y="1"/>
                </a:cubicBezTo>
                <a:cubicBezTo>
                  <a:pt x="106" y="1"/>
                  <a:pt x="101" y="1"/>
                  <a:pt x="97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30"/>
          <p:cNvSpPr/>
          <p:nvPr/>
        </p:nvSpPr>
        <p:spPr>
          <a:xfrm rot="-7782537">
            <a:off x="3071094" y="1377795"/>
            <a:ext cx="41713" cy="127410"/>
          </a:xfrm>
          <a:custGeom>
            <a:avLst/>
            <a:gdLst/>
            <a:ahLst/>
            <a:cxnLst/>
            <a:rect l="l" t="t" r="r" b="b"/>
            <a:pathLst>
              <a:path w="202" h="617" extrusionOk="0">
                <a:moveTo>
                  <a:pt x="91" y="1"/>
                </a:moveTo>
                <a:cubicBezTo>
                  <a:pt x="35" y="1"/>
                  <a:pt x="1" y="42"/>
                  <a:pt x="1" y="91"/>
                </a:cubicBezTo>
                <a:cubicBezTo>
                  <a:pt x="1" y="243"/>
                  <a:pt x="8" y="381"/>
                  <a:pt x="29" y="540"/>
                </a:cubicBezTo>
                <a:cubicBezTo>
                  <a:pt x="35" y="582"/>
                  <a:pt x="70" y="617"/>
                  <a:pt x="119" y="617"/>
                </a:cubicBezTo>
                <a:cubicBezTo>
                  <a:pt x="167" y="610"/>
                  <a:pt x="202" y="561"/>
                  <a:pt x="202" y="520"/>
                </a:cubicBezTo>
                <a:cubicBezTo>
                  <a:pt x="195" y="374"/>
                  <a:pt x="181" y="229"/>
                  <a:pt x="174" y="91"/>
                </a:cubicBezTo>
                <a:cubicBezTo>
                  <a:pt x="174" y="35"/>
                  <a:pt x="139" y="1"/>
                  <a:pt x="91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30"/>
          <p:cNvSpPr/>
          <p:nvPr/>
        </p:nvSpPr>
        <p:spPr>
          <a:xfrm rot="-7782537">
            <a:off x="2695599" y="1644795"/>
            <a:ext cx="51625" cy="177177"/>
          </a:xfrm>
          <a:custGeom>
            <a:avLst/>
            <a:gdLst/>
            <a:ahLst/>
            <a:cxnLst/>
            <a:rect l="l" t="t" r="r" b="b"/>
            <a:pathLst>
              <a:path w="250" h="858" extrusionOk="0">
                <a:moveTo>
                  <a:pt x="155" y="0"/>
                </a:moveTo>
                <a:cubicBezTo>
                  <a:pt x="120" y="0"/>
                  <a:pt x="88" y="30"/>
                  <a:pt x="77" y="66"/>
                </a:cubicBezTo>
                <a:cubicBezTo>
                  <a:pt x="42" y="301"/>
                  <a:pt x="21" y="529"/>
                  <a:pt x="0" y="771"/>
                </a:cubicBezTo>
                <a:cubicBezTo>
                  <a:pt x="0" y="813"/>
                  <a:pt x="35" y="848"/>
                  <a:pt x="70" y="855"/>
                </a:cubicBezTo>
                <a:cubicBezTo>
                  <a:pt x="78" y="857"/>
                  <a:pt x="86" y="858"/>
                  <a:pt x="93" y="858"/>
                </a:cubicBezTo>
                <a:cubicBezTo>
                  <a:pt x="137" y="858"/>
                  <a:pt x="167" y="825"/>
                  <a:pt x="167" y="778"/>
                </a:cubicBezTo>
                <a:cubicBezTo>
                  <a:pt x="180" y="550"/>
                  <a:pt x="208" y="322"/>
                  <a:pt x="243" y="93"/>
                </a:cubicBezTo>
                <a:cubicBezTo>
                  <a:pt x="250" y="52"/>
                  <a:pt x="215" y="10"/>
                  <a:pt x="173" y="3"/>
                </a:cubicBezTo>
                <a:cubicBezTo>
                  <a:pt x="167" y="1"/>
                  <a:pt x="161" y="0"/>
                  <a:pt x="155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30"/>
          <p:cNvSpPr/>
          <p:nvPr/>
        </p:nvSpPr>
        <p:spPr>
          <a:xfrm rot="-7782537">
            <a:off x="3232881" y="1180403"/>
            <a:ext cx="57407" cy="179242"/>
          </a:xfrm>
          <a:custGeom>
            <a:avLst/>
            <a:gdLst/>
            <a:ahLst/>
            <a:cxnLst/>
            <a:rect l="l" t="t" r="r" b="b"/>
            <a:pathLst>
              <a:path w="278" h="868" extrusionOk="0">
                <a:moveTo>
                  <a:pt x="95" y="1"/>
                </a:moveTo>
                <a:cubicBezTo>
                  <a:pt x="91" y="1"/>
                  <a:pt x="88" y="1"/>
                  <a:pt x="84" y="2"/>
                </a:cubicBezTo>
                <a:cubicBezTo>
                  <a:pt x="36" y="9"/>
                  <a:pt x="1" y="43"/>
                  <a:pt x="1" y="92"/>
                </a:cubicBezTo>
                <a:lnTo>
                  <a:pt x="1" y="106"/>
                </a:lnTo>
                <a:cubicBezTo>
                  <a:pt x="29" y="341"/>
                  <a:pt x="63" y="576"/>
                  <a:pt x="98" y="798"/>
                </a:cubicBezTo>
                <a:cubicBezTo>
                  <a:pt x="104" y="836"/>
                  <a:pt x="151" y="868"/>
                  <a:pt x="191" y="868"/>
                </a:cubicBezTo>
                <a:cubicBezTo>
                  <a:pt x="194" y="868"/>
                  <a:pt x="198" y="867"/>
                  <a:pt x="202" y="867"/>
                </a:cubicBezTo>
                <a:cubicBezTo>
                  <a:pt x="243" y="860"/>
                  <a:pt x="278" y="804"/>
                  <a:pt x="271" y="763"/>
                </a:cubicBezTo>
                <a:cubicBezTo>
                  <a:pt x="236" y="542"/>
                  <a:pt x="202" y="306"/>
                  <a:pt x="174" y="78"/>
                </a:cubicBezTo>
                <a:cubicBezTo>
                  <a:pt x="168" y="34"/>
                  <a:pt x="132" y="1"/>
                  <a:pt x="95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30"/>
          <p:cNvSpPr/>
          <p:nvPr/>
        </p:nvSpPr>
        <p:spPr>
          <a:xfrm rot="-7782537">
            <a:off x="2484181" y="1794282"/>
            <a:ext cx="55961" cy="123487"/>
          </a:xfrm>
          <a:custGeom>
            <a:avLst/>
            <a:gdLst/>
            <a:ahLst/>
            <a:cxnLst/>
            <a:rect l="l" t="t" r="r" b="b"/>
            <a:pathLst>
              <a:path w="271" h="598" extrusionOk="0">
                <a:moveTo>
                  <a:pt x="181" y="0"/>
                </a:moveTo>
                <a:cubicBezTo>
                  <a:pt x="142" y="0"/>
                  <a:pt x="97" y="27"/>
                  <a:pt x="90" y="70"/>
                </a:cubicBezTo>
                <a:cubicBezTo>
                  <a:pt x="63" y="209"/>
                  <a:pt x="28" y="354"/>
                  <a:pt x="0" y="493"/>
                </a:cubicBezTo>
                <a:lnTo>
                  <a:pt x="0" y="513"/>
                </a:lnTo>
                <a:cubicBezTo>
                  <a:pt x="0" y="555"/>
                  <a:pt x="28" y="589"/>
                  <a:pt x="70" y="596"/>
                </a:cubicBezTo>
                <a:cubicBezTo>
                  <a:pt x="74" y="597"/>
                  <a:pt x="79" y="597"/>
                  <a:pt x="84" y="597"/>
                </a:cubicBezTo>
                <a:cubicBezTo>
                  <a:pt x="132" y="597"/>
                  <a:pt x="167" y="565"/>
                  <a:pt x="173" y="527"/>
                </a:cubicBezTo>
                <a:cubicBezTo>
                  <a:pt x="201" y="382"/>
                  <a:pt x="229" y="243"/>
                  <a:pt x="263" y="105"/>
                </a:cubicBezTo>
                <a:cubicBezTo>
                  <a:pt x="270" y="63"/>
                  <a:pt x="236" y="8"/>
                  <a:pt x="194" y="1"/>
                </a:cubicBezTo>
                <a:cubicBezTo>
                  <a:pt x="190" y="0"/>
                  <a:pt x="186" y="0"/>
                  <a:pt x="18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30"/>
          <p:cNvSpPr/>
          <p:nvPr/>
        </p:nvSpPr>
        <p:spPr>
          <a:xfrm rot="-7782537">
            <a:off x="3371848" y="1021446"/>
            <a:ext cx="64428" cy="157972"/>
          </a:xfrm>
          <a:custGeom>
            <a:avLst/>
            <a:gdLst/>
            <a:ahLst/>
            <a:cxnLst/>
            <a:rect l="l" t="t" r="r" b="b"/>
            <a:pathLst>
              <a:path w="312" h="765" extrusionOk="0">
                <a:moveTo>
                  <a:pt x="84" y="1"/>
                </a:moveTo>
                <a:cubicBezTo>
                  <a:pt x="79" y="1"/>
                  <a:pt x="74" y="1"/>
                  <a:pt x="69" y="2"/>
                </a:cubicBezTo>
                <a:cubicBezTo>
                  <a:pt x="28" y="9"/>
                  <a:pt x="0" y="44"/>
                  <a:pt x="0" y="92"/>
                </a:cubicBezTo>
                <a:cubicBezTo>
                  <a:pt x="0" y="99"/>
                  <a:pt x="14" y="106"/>
                  <a:pt x="14" y="106"/>
                </a:cubicBezTo>
                <a:cubicBezTo>
                  <a:pt x="48" y="306"/>
                  <a:pt x="90" y="507"/>
                  <a:pt x="138" y="701"/>
                </a:cubicBezTo>
                <a:cubicBezTo>
                  <a:pt x="151" y="738"/>
                  <a:pt x="191" y="764"/>
                  <a:pt x="229" y="764"/>
                </a:cubicBezTo>
                <a:cubicBezTo>
                  <a:pt x="234" y="764"/>
                  <a:pt x="238" y="764"/>
                  <a:pt x="242" y="763"/>
                </a:cubicBezTo>
                <a:cubicBezTo>
                  <a:pt x="291" y="756"/>
                  <a:pt x="311" y="701"/>
                  <a:pt x="304" y="659"/>
                </a:cubicBezTo>
                <a:cubicBezTo>
                  <a:pt x="263" y="459"/>
                  <a:pt x="221" y="272"/>
                  <a:pt x="173" y="71"/>
                </a:cubicBezTo>
                <a:cubicBezTo>
                  <a:pt x="167" y="28"/>
                  <a:pt x="127" y="1"/>
                  <a:pt x="84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30"/>
          <p:cNvSpPr/>
          <p:nvPr/>
        </p:nvSpPr>
        <p:spPr>
          <a:xfrm rot="-7782537">
            <a:off x="2248945" y="1883656"/>
            <a:ext cx="74546" cy="154668"/>
          </a:xfrm>
          <a:custGeom>
            <a:avLst/>
            <a:gdLst/>
            <a:ahLst/>
            <a:cxnLst/>
            <a:rect l="l" t="t" r="r" b="b"/>
            <a:pathLst>
              <a:path w="361" h="749" extrusionOk="0">
                <a:moveTo>
                  <a:pt x="262" y="0"/>
                </a:moveTo>
                <a:cubicBezTo>
                  <a:pt x="226" y="0"/>
                  <a:pt x="197" y="20"/>
                  <a:pt x="180" y="53"/>
                </a:cubicBezTo>
                <a:cubicBezTo>
                  <a:pt x="153" y="143"/>
                  <a:pt x="118" y="226"/>
                  <a:pt x="97" y="323"/>
                </a:cubicBezTo>
                <a:cubicBezTo>
                  <a:pt x="63" y="427"/>
                  <a:pt x="28" y="530"/>
                  <a:pt x="0" y="634"/>
                </a:cubicBezTo>
                <a:lnTo>
                  <a:pt x="0" y="662"/>
                </a:lnTo>
                <a:cubicBezTo>
                  <a:pt x="0" y="696"/>
                  <a:pt x="14" y="731"/>
                  <a:pt x="56" y="745"/>
                </a:cubicBezTo>
                <a:cubicBezTo>
                  <a:pt x="64" y="747"/>
                  <a:pt x="73" y="749"/>
                  <a:pt x="81" y="749"/>
                </a:cubicBezTo>
                <a:cubicBezTo>
                  <a:pt x="118" y="749"/>
                  <a:pt x="148" y="724"/>
                  <a:pt x="160" y="690"/>
                </a:cubicBezTo>
                <a:cubicBezTo>
                  <a:pt x="194" y="593"/>
                  <a:pt x="222" y="489"/>
                  <a:pt x="256" y="385"/>
                </a:cubicBezTo>
                <a:cubicBezTo>
                  <a:pt x="284" y="295"/>
                  <a:pt x="319" y="205"/>
                  <a:pt x="346" y="115"/>
                </a:cubicBezTo>
                <a:cubicBezTo>
                  <a:pt x="360" y="67"/>
                  <a:pt x="333" y="25"/>
                  <a:pt x="291" y="4"/>
                </a:cubicBezTo>
                <a:cubicBezTo>
                  <a:pt x="281" y="2"/>
                  <a:pt x="271" y="0"/>
                  <a:pt x="262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30"/>
          <p:cNvSpPr/>
          <p:nvPr/>
        </p:nvSpPr>
        <p:spPr>
          <a:xfrm rot="-7782537">
            <a:off x="3515313" y="833238"/>
            <a:ext cx="64428" cy="121628"/>
          </a:xfrm>
          <a:custGeom>
            <a:avLst/>
            <a:gdLst/>
            <a:ahLst/>
            <a:cxnLst/>
            <a:rect l="l" t="t" r="r" b="b"/>
            <a:pathLst>
              <a:path w="312" h="589" extrusionOk="0">
                <a:moveTo>
                  <a:pt x="88" y="0"/>
                </a:moveTo>
                <a:cubicBezTo>
                  <a:pt x="78" y="0"/>
                  <a:pt x="67" y="3"/>
                  <a:pt x="56" y="7"/>
                </a:cubicBezTo>
                <a:cubicBezTo>
                  <a:pt x="21" y="21"/>
                  <a:pt x="0" y="56"/>
                  <a:pt x="0" y="90"/>
                </a:cubicBezTo>
                <a:lnTo>
                  <a:pt x="0" y="118"/>
                </a:lnTo>
                <a:cubicBezTo>
                  <a:pt x="35" y="257"/>
                  <a:pt x="83" y="395"/>
                  <a:pt x="125" y="533"/>
                </a:cubicBezTo>
                <a:cubicBezTo>
                  <a:pt x="141" y="565"/>
                  <a:pt x="173" y="589"/>
                  <a:pt x="209" y="589"/>
                </a:cubicBezTo>
                <a:cubicBezTo>
                  <a:pt x="220" y="589"/>
                  <a:pt x="231" y="587"/>
                  <a:pt x="242" y="582"/>
                </a:cubicBezTo>
                <a:cubicBezTo>
                  <a:pt x="284" y="568"/>
                  <a:pt x="312" y="513"/>
                  <a:pt x="291" y="471"/>
                </a:cubicBezTo>
                <a:cubicBezTo>
                  <a:pt x="249" y="340"/>
                  <a:pt x="208" y="201"/>
                  <a:pt x="159" y="63"/>
                </a:cubicBezTo>
                <a:cubicBezTo>
                  <a:pt x="154" y="25"/>
                  <a:pt x="124" y="0"/>
                  <a:pt x="88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3" name="Google Shape;1503;p30"/>
          <p:cNvSpPr/>
          <p:nvPr/>
        </p:nvSpPr>
        <p:spPr>
          <a:xfrm rot="-7782537">
            <a:off x="2031388" y="1953489"/>
            <a:ext cx="91686" cy="169123"/>
          </a:xfrm>
          <a:custGeom>
            <a:avLst/>
            <a:gdLst/>
            <a:ahLst/>
            <a:cxnLst/>
            <a:rect l="l" t="t" r="r" b="b"/>
            <a:pathLst>
              <a:path w="444" h="819" extrusionOk="0">
                <a:moveTo>
                  <a:pt x="338" y="0"/>
                </a:moveTo>
                <a:cubicBezTo>
                  <a:pt x="305" y="0"/>
                  <a:pt x="274" y="23"/>
                  <a:pt x="264" y="53"/>
                </a:cubicBezTo>
                <a:cubicBezTo>
                  <a:pt x="174" y="268"/>
                  <a:pt x="91" y="496"/>
                  <a:pt x="8" y="703"/>
                </a:cubicBezTo>
                <a:cubicBezTo>
                  <a:pt x="1" y="710"/>
                  <a:pt x="1" y="717"/>
                  <a:pt x="1" y="731"/>
                </a:cubicBezTo>
                <a:cubicBezTo>
                  <a:pt x="1" y="759"/>
                  <a:pt x="21" y="800"/>
                  <a:pt x="56" y="814"/>
                </a:cubicBezTo>
                <a:cubicBezTo>
                  <a:pt x="65" y="817"/>
                  <a:pt x="73" y="818"/>
                  <a:pt x="82" y="818"/>
                </a:cubicBezTo>
                <a:cubicBezTo>
                  <a:pt x="116" y="818"/>
                  <a:pt x="150" y="797"/>
                  <a:pt x="167" y="759"/>
                </a:cubicBezTo>
                <a:cubicBezTo>
                  <a:pt x="243" y="558"/>
                  <a:pt x="333" y="337"/>
                  <a:pt x="416" y="122"/>
                </a:cubicBezTo>
                <a:cubicBezTo>
                  <a:pt x="444" y="81"/>
                  <a:pt x="416" y="25"/>
                  <a:pt x="374" y="11"/>
                </a:cubicBezTo>
                <a:cubicBezTo>
                  <a:pt x="363" y="4"/>
                  <a:pt x="350" y="0"/>
                  <a:pt x="338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30"/>
          <p:cNvSpPr/>
          <p:nvPr/>
        </p:nvSpPr>
        <p:spPr>
          <a:xfrm rot="-7782537">
            <a:off x="3621784" y="602618"/>
            <a:ext cx="93131" cy="166645"/>
          </a:xfrm>
          <a:custGeom>
            <a:avLst/>
            <a:gdLst/>
            <a:ahLst/>
            <a:cxnLst/>
            <a:rect l="l" t="t" r="r" b="b"/>
            <a:pathLst>
              <a:path w="451" h="807" extrusionOk="0">
                <a:moveTo>
                  <a:pt x="82" y="1"/>
                </a:moveTo>
                <a:cubicBezTo>
                  <a:pt x="73" y="1"/>
                  <a:pt x="64" y="2"/>
                  <a:pt x="56" y="5"/>
                </a:cubicBezTo>
                <a:cubicBezTo>
                  <a:pt x="21" y="12"/>
                  <a:pt x="0" y="47"/>
                  <a:pt x="0" y="81"/>
                </a:cubicBezTo>
                <a:cubicBezTo>
                  <a:pt x="0" y="95"/>
                  <a:pt x="0" y="109"/>
                  <a:pt x="14" y="116"/>
                </a:cubicBezTo>
                <a:cubicBezTo>
                  <a:pt x="97" y="337"/>
                  <a:pt x="187" y="552"/>
                  <a:pt x="277" y="759"/>
                </a:cubicBezTo>
                <a:cubicBezTo>
                  <a:pt x="293" y="791"/>
                  <a:pt x="324" y="806"/>
                  <a:pt x="356" y="806"/>
                </a:cubicBezTo>
                <a:cubicBezTo>
                  <a:pt x="367" y="806"/>
                  <a:pt x="378" y="804"/>
                  <a:pt x="388" y="801"/>
                </a:cubicBezTo>
                <a:cubicBezTo>
                  <a:pt x="436" y="787"/>
                  <a:pt x="450" y="732"/>
                  <a:pt x="436" y="690"/>
                </a:cubicBezTo>
                <a:cubicBezTo>
                  <a:pt x="340" y="483"/>
                  <a:pt x="250" y="275"/>
                  <a:pt x="167" y="60"/>
                </a:cubicBezTo>
                <a:cubicBezTo>
                  <a:pt x="150" y="22"/>
                  <a:pt x="116" y="1"/>
                  <a:pt x="8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5" name="Google Shape;1505;p30"/>
          <p:cNvSpPr/>
          <p:nvPr/>
        </p:nvSpPr>
        <p:spPr>
          <a:xfrm rot="-7782537">
            <a:off x="1808258" y="2050303"/>
            <a:ext cx="75785" cy="115846"/>
          </a:xfrm>
          <a:custGeom>
            <a:avLst/>
            <a:gdLst/>
            <a:ahLst/>
            <a:cxnLst/>
            <a:rect l="l" t="t" r="r" b="b"/>
            <a:pathLst>
              <a:path w="367" h="561" extrusionOk="0">
                <a:moveTo>
                  <a:pt x="273" y="0"/>
                </a:moveTo>
                <a:cubicBezTo>
                  <a:pt x="239" y="0"/>
                  <a:pt x="204" y="17"/>
                  <a:pt x="194" y="54"/>
                </a:cubicBezTo>
                <a:lnTo>
                  <a:pt x="14" y="441"/>
                </a:lnTo>
                <a:cubicBezTo>
                  <a:pt x="0" y="448"/>
                  <a:pt x="0" y="469"/>
                  <a:pt x="0" y="476"/>
                </a:cubicBezTo>
                <a:cubicBezTo>
                  <a:pt x="0" y="511"/>
                  <a:pt x="21" y="538"/>
                  <a:pt x="55" y="552"/>
                </a:cubicBezTo>
                <a:cubicBezTo>
                  <a:pt x="67" y="558"/>
                  <a:pt x="79" y="560"/>
                  <a:pt x="91" y="560"/>
                </a:cubicBezTo>
                <a:cubicBezTo>
                  <a:pt x="124" y="560"/>
                  <a:pt x="156" y="541"/>
                  <a:pt x="166" y="511"/>
                </a:cubicBezTo>
                <a:lnTo>
                  <a:pt x="346" y="123"/>
                </a:lnTo>
                <a:cubicBezTo>
                  <a:pt x="367" y="75"/>
                  <a:pt x="346" y="26"/>
                  <a:pt x="305" y="5"/>
                </a:cubicBezTo>
                <a:cubicBezTo>
                  <a:pt x="294" y="2"/>
                  <a:pt x="284" y="0"/>
                  <a:pt x="273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30"/>
          <p:cNvSpPr/>
          <p:nvPr/>
        </p:nvSpPr>
        <p:spPr>
          <a:xfrm rot="-7782537">
            <a:off x="3715429" y="408643"/>
            <a:ext cx="97261" cy="148680"/>
          </a:xfrm>
          <a:custGeom>
            <a:avLst/>
            <a:gdLst/>
            <a:ahLst/>
            <a:cxnLst/>
            <a:rect l="l" t="t" r="r" b="b"/>
            <a:pathLst>
              <a:path w="471" h="720" extrusionOk="0">
                <a:moveTo>
                  <a:pt x="90" y="0"/>
                </a:moveTo>
                <a:cubicBezTo>
                  <a:pt x="78" y="0"/>
                  <a:pt x="67" y="3"/>
                  <a:pt x="56" y="8"/>
                </a:cubicBezTo>
                <a:cubicBezTo>
                  <a:pt x="21" y="22"/>
                  <a:pt x="0" y="50"/>
                  <a:pt x="0" y="84"/>
                </a:cubicBezTo>
                <a:cubicBezTo>
                  <a:pt x="0" y="105"/>
                  <a:pt x="14" y="112"/>
                  <a:pt x="0" y="126"/>
                </a:cubicBezTo>
                <a:cubicBezTo>
                  <a:pt x="97" y="320"/>
                  <a:pt x="194" y="500"/>
                  <a:pt x="284" y="673"/>
                </a:cubicBezTo>
                <a:cubicBezTo>
                  <a:pt x="303" y="701"/>
                  <a:pt x="335" y="720"/>
                  <a:pt x="367" y="720"/>
                </a:cubicBezTo>
                <a:cubicBezTo>
                  <a:pt x="381" y="720"/>
                  <a:pt x="396" y="716"/>
                  <a:pt x="409" y="707"/>
                </a:cubicBezTo>
                <a:cubicBezTo>
                  <a:pt x="450" y="680"/>
                  <a:pt x="471" y="631"/>
                  <a:pt x="443" y="590"/>
                </a:cubicBezTo>
                <a:cubicBezTo>
                  <a:pt x="346" y="417"/>
                  <a:pt x="256" y="230"/>
                  <a:pt x="166" y="50"/>
                </a:cubicBezTo>
                <a:cubicBezTo>
                  <a:pt x="151" y="19"/>
                  <a:pt x="121" y="0"/>
                  <a:pt x="90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30"/>
          <p:cNvSpPr/>
          <p:nvPr/>
        </p:nvSpPr>
        <p:spPr>
          <a:xfrm rot="-7782537">
            <a:off x="1553703" y="2090276"/>
            <a:ext cx="95816" cy="148680"/>
          </a:xfrm>
          <a:custGeom>
            <a:avLst/>
            <a:gdLst/>
            <a:ahLst/>
            <a:cxnLst/>
            <a:rect l="l" t="t" r="r" b="b"/>
            <a:pathLst>
              <a:path w="464" h="720" extrusionOk="0">
                <a:moveTo>
                  <a:pt x="358" y="1"/>
                </a:moveTo>
                <a:cubicBezTo>
                  <a:pt x="329" y="1"/>
                  <a:pt x="302" y="18"/>
                  <a:pt x="284" y="49"/>
                </a:cubicBezTo>
                <a:cubicBezTo>
                  <a:pt x="187" y="222"/>
                  <a:pt x="104" y="402"/>
                  <a:pt x="7" y="582"/>
                </a:cubicBezTo>
                <a:cubicBezTo>
                  <a:pt x="0" y="603"/>
                  <a:pt x="0" y="610"/>
                  <a:pt x="0" y="624"/>
                </a:cubicBezTo>
                <a:cubicBezTo>
                  <a:pt x="0" y="665"/>
                  <a:pt x="14" y="686"/>
                  <a:pt x="49" y="707"/>
                </a:cubicBezTo>
                <a:cubicBezTo>
                  <a:pt x="60" y="715"/>
                  <a:pt x="73" y="719"/>
                  <a:pt x="86" y="719"/>
                </a:cubicBezTo>
                <a:cubicBezTo>
                  <a:pt x="115" y="719"/>
                  <a:pt x="145" y="701"/>
                  <a:pt x="159" y="672"/>
                </a:cubicBezTo>
                <a:cubicBezTo>
                  <a:pt x="249" y="485"/>
                  <a:pt x="346" y="312"/>
                  <a:pt x="436" y="132"/>
                </a:cubicBezTo>
                <a:cubicBezTo>
                  <a:pt x="464" y="91"/>
                  <a:pt x="450" y="42"/>
                  <a:pt x="402" y="15"/>
                </a:cubicBezTo>
                <a:cubicBezTo>
                  <a:pt x="387" y="5"/>
                  <a:pt x="372" y="1"/>
                  <a:pt x="358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p30"/>
          <p:cNvSpPr/>
          <p:nvPr/>
        </p:nvSpPr>
        <p:spPr>
          <a:xfrm rot="-7782537">
            <a:off x="3805564" y="192307"/>
            <a:ext cx="87556" cy="110890"/>
          </a:xfrm>
          <a:custGeom>
            <a:avLst/>
            <a:gdLst/>
            <a:ahLst/>
            <a:cxnLst/>
            <a:rect l="l" t="t" r="r" b="b"/>
            <a:pathLst>
              <a:path w="424" h="537" extrusionOk="0">
                <a:moveTo>
                  <a:pt x="85" y="0"/>
                </a:moveTo>
                <a:cubicBezTo>
                  <a:pt x="71" y="0"/>
                  <a:pt x="56" y="4"/>
                  <a:pt x="42" y="13"/>
                </a:cubicBezTo>
                <a:cubicBezTo>
                  <a:pt x="15" y="20"/>
                  <a:pt x="1" y="55"/>
                  <a:pt x="1" y="82"/>
                </a:cubicBezTo>
                <a:cubicBezTo>
                  <a:pt x="1" y="96"/>
                  <a:pt x="8" y="117"/>
                  <a:pt x="15" y="131"/>
                </a:cubicBezTo>
                <a:lnTo>
                  <a:pt x="250" y="498"/>
                </a:lnTo>
                <a:cubicBezTo>
                  <a:pt x="268" y="524"/>
                  <a:pt x="294" y="537"/>
                  <a:pt x="322" y="537"/>
                </a:cubicBezTo>
                <a:cubicBezTo>
                  <a:pt x="337" y="537"/>
                  <a:pt x="353" y="533"/>
                  <a:pt x="368" y="525"/>
                </a:cubicBezTo>
                <a:cubicBezTo>
                  <a:pt x="416" y="498"/>
                  <a:pt x="423" y="442"/>
                  <a:pt x="395" y="401"/>
                </a:cubicBezTo>
                <a:lnTo>
                  <a:pt x="160" y="41"/>
                </a:lnTo>
                <a:cubicBezTo>
                  <a:pt x="146" y="17"/>
                  <a:pt x="116" y="0"/>
                  <a:pt x="85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30"/>
          <p:cNvSpPr/>
          <p:nvPr/>
        </p:nvSpPr>
        <p:spPr>
          <a:xfrm rot="-7782537">
            <a:off x="1327955" y="2127165"/>
            <a:ext cx="108825" cy="162309"/>
          </a:xfrm>
          <a:custGeom>
            <a:avLst/>
            <a:gdLst/>
            <a:ahLst/>
            <a:cxnLst/>
            <a:rect l="l" t="t" r="r" b="b"/>
            <a:pathLst>
              <a:path w="527" h="786" extrusionOk="0">
                <a:moveTo>
                  <a:pt x="423" y="1"/>
                </a:moveTo>
                <a:cubicBezTo>
                  <a:pt x="392" y="1"/>
                  <a:pt x="361" y="16"/>
                  <a:pt x="347" y="45"/>
                </a:cubicBezTo>
                <a:cubicBezTo>
                  <a:pt x="229" y="245"/>
                  <a:pt x="118" y="453"/>
                  <a:pt x="8" y="654"/>
                </a:cubicBezTo>
                <a:cubicBezTo>
                  <a:pt x="1" y="668"/>
                  <a:pt x="1" y="681"/>
                  <a:pt x="1" y="695"/>
                </a:cubicBezTo>
                <a:cubicBezTo>
                  <a:pt x="1" y="723"/>
                  <a:pt x="8" y="758"/>
                  <a:pt x="49" y="771"/>
                </a:cubicBezTo>
                <a:cubicBezTo>
                  <a:pt x="63" y="781"/>
                  <a:pt x="79" y="785"/>
                  <a:pt x="95" y="785"/>
                </a:cubicBezTo>
                <a:cubicBezTo>
                  <a:pt x="125" y="785"/>
                  <a:pt x="156" y="769"/>
                  <a:pt x="174" y="737"/>
                </a:cubicBezTo>
                <a:cubicBezTo>
                  <a:pt x="278" y="543"/>
                  <a:pt x="388" y="335"/>
                  <a:pt x="499" y="135"/>
                </a:cubicBezTo>
                <a:cubicBezTo>
                  <a:pt x="527" y="93"/>
                  <a:pt x="506" y="38"/>
                  <a:pt x="464" y="10"/>
                </a:cubicBezTo>
                <a:cubicBezTo>
                  <a:pt x="452" y="4"/>
                  <a:pt x="437" y="1"/>
                  <a:pt x="423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30"/>
          <p:cNvSpPr/>
          <p:nvPr/>
        </p:nvSpPr>
        <p:spPr>
          <a:xfrm rot="-7782537">
            <a:off x="3847373" y="-58266"/>
            <a:ext cx="124519" cy="147647"/>
          </a:xfrm>
          <a:custGeom>
            <a:avLst/>
            <a:gdLst/>
            <a:ahLst/>
            <a:cxnLst/>
            <a:rect l="l" t="t" r="r" b="b"/>
            <a:pathLst>
              <a:path w="603" h="715" extrusionOk="0">
                <a:moveTo>
                  <a:pt x="85" y="0"/>
                </a:moveTo>
                <a:cubicBezTo>
                  <a:pt x="67" y="0"/>
                  <a:pt x="49" y="6"/>
                  <a:pt x="35" y="17"/>
                </a:cubicBezTo>
                <a:cubicBezTo>
                  <a:pt x="7" y="31"/>
                  <a:pt x="0" y="59"/>
                  <a:pt x="0" y="86"/>
                </a:cubicBezTo>
                <a:cubicBezTo>
                  <a:pt x="0" y="107"/>
                  <a:pt x="0" y="128"/>
                  <a:pt x="14" y="128"/>
                </a:cubicBezTo>
                <a:cubicBezTo>
                  <a:pt x="146" y="301"/>
                  <a:pt x="284" y="481"/>
                  <a:pt x="436" y="682"/>
                </a:cubicBezTo>
                <a:cubicBezTo>
                  <a:pt x="451" y="704"/>
                  <a:pt x="477" y="715"/>
                  <a:pt x="503" y="715"/>
                </a:cubicBezTo>
                <a:cubicBezTo>
                  <a:pt x="524" y="715"/>
                  <a:pt x="545" y="708"/>
                  <a:pt x="561" y="695"/>
                </a:cubicBezTo>
                <a:cubicBezTo>
                  <a:pt x="602" y="675"/>
                  <a:pt x="602" y="612"/>
                  <a:pt x="575" y="578"/>
                </a:cubicBezTo>
                <a:cubicBezTo>
                  <a:pt x="422" y="377"/>
                  <a:pt x="284" y="204"/>
                  <a:pt x="152" y="31"/>
                </a:cubicBezTo>
                <a:cubicBezTo>
                  <a:pt x="136" y="11"/>
                  <a:pt x="111" y="0"/>
                  <a:pt x="85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30"/>
          <p:cNvSpPr/>
          <p:nvPr/>
        </p:nvSpPr>
        <p:spPr>
          <a:xfrm rot="-7782537">
            <a:off x="1105657" y="2196390"/>
            <a:ext cx="81774" cy="116259"/>
          </a:xfrm>
          <a:custGeom>
            <a:avLst/>
            <a:gdLst/>
            <a:ahLst/>
            <a:cxnLst/>
            <a:rect l="l" t="t" r="r" b="b"/>
            <a:pathLst>
              <a:path w="396" h="563" extrusionOk="0">
                <a:moveTo>
                  <a:pt x="292" y="1"/>
                </a:moveTo>
                <a:cubicBezTo>
                  <a:pt x="263" y="1"/>
                  <a:pt x="234" y="20"/>
                  <a:pt x="215" y="48"/>
                </a:cubicBezTo>
                <a:lnTo>
                  <a:pt x="8" y="429"/>
                </a:lnTo>
                <a:cubicBezTo>
                  <a:pt x="1" y="450"/>
                  <a:pt x="1" y="456"/>
                  <a:pt x="1" y="470"/>
                </a:cubicBezTo>
                <a:cubicBezTo>
                  <a:pt x="1" y="498"/>
                  <a:pt x="14" y="526"/>
                  <a:pt x="42" y="553"/>
                </a:cubicBezTo>
                <a:cubicBezTo>
                  <a:pt x="55" y="560"/>
                  <a:pt x="69" y="563"/>
                  <a:pt x="83" y="563"/>
                </a:cubicBezTo>
                <a:cubicBezTo>
                  <a:pt x="115" y="563"/>
                  <a:pt x="145" y="547"/>
                  <a:pt x="160" y="519"/>
                </a:cubicBezTo>
                <a:lnTo>
                  <a:pt x="367" y="138"/>
                </a:lnTo>
                <a:cubicBezTo>
                  <a:pt x="395" y="90"/>
                  <a:pt x="381" y="41"/>
                  <a:pt x="333" y="14"/>
                </a:cubicBezTo>
                <a:cubicBezTo>
                  <a:pt x="320" y="5"/>
                  <a:pt x="306" y="1"/>
                  <a:pt x="29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30"/>
          <p:cNvSpPr/>
          <p:nvPr/>
        </p:nvSpPr>
        <p:spPr>
          <a:xfrm rot="-7782537">
            <a:off x="852944" y="2227582"/>
            <a:ext cx="98707" cy="147647"/>
          </a:xfrm>
          <a:custGeom>
            <a:avLst/>
            <a:gdLst/>
            <a:ahLst/>
            <a:cxnLst/>
            <a:rect l="l" t="t" r="r" b="b"/>
            <a:pathLst>
              <a:path w="478" h="715" extrusionOk="0">
                <a:moveTo>
                  <a:pt x="374" y="0"/>
                </a:moveTo>
                <a:cubicBezTo>
                  <a:pt x="343" y="0"/>
                  <a:pt x="312" y="16"/>
                  <a:pt x="298" y="44"/>
                </a:cubicBezTo>
                <a:cubicBezTo>
                  <a:pt x="201" y="217"/>
                  <a:pt x="104" y="404"/>
                  <a:pt x="14" y="577"/>
                </a:cubicBezTo>
                <a:cubicBezTo>
                  <a:pt x="0" y="591"/>
                  <a:pt x="0" y="598"/>
                  <a:pt x="0" y="619"/>
                </a:cubicBezTo>
                <a:cubicBezTo>
                  <a:pt x="0" y="646"/>
                  <a:pt x="21" y="681"/>
                  <a:pt x="49" y="702"/>
                </a:cubicBezTo>
                <a:cubicBezTo>
                  <a:pt x="62" y="710"/>
                  <a:pt x="76" y="714"/>
                  <a:pt x="89" y="714"/>
                </a:cubicBezTo>
                <a:cubicBezTo>
                  <a:pt x="119" y="714"/>
                  <a:pt x="147" y="696"/>
                  <a:pt x="166" y="667"/>
                </a:cubicBezTo>
                <a:cubicBezTo>
                  <a:pt x="263" y="487"/>
                  <a:pt x="360" y="314"/>
                  <a:pt x="450" y="134"/>
                </a:cubicBezTo>
                <a:cubicBezTo>
                  <a:pt x="478" y="93"/>
                  <a:pt x="464" y="37"/>
                  <a:pt x="416" y="10"/>
                </a:cubicBezTo>
                <a:cubicBezTo>
                  <a:pt x="403" y="3"/>
                  <a:pt x="389" y="0"/>
                  <a:pt x="37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30"/>
          <p:cNvSpPr/>
          <p:nvPr/>
        </p:nvSpPr>
        <p:spPr>
          <a:xfrm rot="-7782537">
            <a:off x="630861" y="2267724"/>
            <a:ext cx="101598" cy="162722"/>
          </a:xfrm>
          <a:custGeom>
            <a:avLst/>
            <a:gdLst/>
            <a:ahLst/>
            <a:cxnLst/>
            <a:rect l="l" t="t" r="r" b="b"/>
            <a:pathLst>
              <a:path w="492" h="788" extrusionOk="0">
                <a:moveTo>
                  <a:pt x="397" y="0"/>
                </a:moveTo>
                <a:cubicBezTo>
                  <a:pt x="363" y="0"/>
                  <a:pt x="329" y="16"/>
                  <a:pt x="319" y="47"/>
                </a:cubicBezTo>
                <a:cubicBezTo>
                  <a:pt x="222" y="247"/>
                  <a:pt x="118" y="455"/>
                  <a:pt x="8" y="663"/>
                </a:cubicBezTo>
                <a:cubicBezTo>
                  <a:pt x="1" y="683"/>
                  <a:pt x="1" y="690"/>
                  <a:pt x="1" y="704"/>
                </a:cubicBezTo>
                <a:cubicBezTo>
                  <a:pt x="1" y="739"/>
                  <a:pt x="14" y="766"/>
                  <a:pt x="49" y="773"/>
                </a:cubicBezTo>
                <a:cubicBezTo>
                  <a:pt x="61" y="783"/>
                  <a:pt x="75" y="788"/>
                  <a:pt x="90" y="788"/>
                </a:cubicBezTo>
                <a:cubicBezTo>
                  <a:pt x="118" y="788"/>
                  <a:pt x="146" y="771"/>
                  <a:pt x="160" y="739"/>
                </a:cubicBezTo>
                <a:cubicBezTo>
                  <a:pt x="277" y="524"/>
                  <a:pt x="381" y="317"/>
                  <a:pt x="471" y="116"/>
                </a:cubicBezTo>
                <a:cubicBezTo>
                  <a:pt x="492" y="74"/>
                  <a:pt x="471" y="26"/>
                  <a:pt x="430" y="5"/>
                </a:cubicBezTo>
                <a:cubicBezTo>
                  <a:pt x="419" y="2"/>
                  <a:pt x="408" y="0"/>
                  <a:pt x="397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4" name="Google Shape;1514;p30"/>
          <p:cNvSpPr/>
          <p:nvPr/>
        </p:nvSpPr>
        <p:spPr>
          <a:xfrm rot="-7782537">
            <a:off x="412605" y="2351464"/>
            <a:ext cx="73101" cy="117292"/>
          </a:xfrm>
          <a:custGeom>
            <a:avLst/>
            <a:gdLst/>
            <a:ahLst/>
            <a:cxnLst/>
            <a:rect l="l" t="t" r="r" b="b"/>
            <a:pathLst>
              <a:path w="354" h="568" extrusionOk="0">
                <a:moveTo>
                  <a:pt x="257" y="1"/>
                </a:moveTo>
                <a:cubicBezTo>
                  <a:pt x="225" y="1"/>
                  <a:pt x="195" y="20"/>
                  <a:pt x="180" y="51"/>
                </a:cubicBezTo>
                <a:cubicBezTo>
                  <a:pt x="132" y="189"/>
                  <a:pt x="69" y="320"/>
                  <a:pt x="7" y="452"/>
                </a:cubicBezTo>
                <a:cubicBezTo>
                  <a:pt x="0" y="459"/>
                  <a:pt x="0" y="473"/>
                  <a:pt x="0" y="487"/>
                </a:cubicBezTo>
                <a:cubicBezTo>
                  <a:pt x="0" y="521"/>
                  <a:pt x="14" y="556"/>
                  <a:pt x="49" y="563"/>
                </a:cubicBezTo>
                <a:cubicBezTo>
                  <a:pt x="61" y="566"/>
                  <a:pt x="73" y="568"/>
                  <a:pt x="85" y="568"/>
                </a:cubicBezTo>
                <a:cubicBezTo>
                  <a:pt x="120" y="568"/>
                  <a:pt x="151" y="552"/>
                  <a:pt x="166" y="521"/>
                </a:cubicBezTo>
                <a:cubicBezTo>
                  <a:pt x="222" y="390"/>
                  <a:pt x="277" y="251"/>
                  <a:pt x="339" y="120"/>
                </a:cubicBezTo>
                <a:cubicBezTo>
                  <a:pt x="353" y="78"/>
                  <a:pt x="339" y="23"/>
                  <a:pt x="291" y="9"/>
                </a:cubicBezTo>
                <a:cubicBezTo>
                  <a:pt x="280" y="4"/>
                  <a:pt x="268" y="1"/>
                  <a:pt x="257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5" name="Google Shape;1515;p30"/>
          <p:cNvSpPr/>
          <p:nvPr/>
        </p:nvSpPr>
        <p:spPr>
          <a:xfrm rot="-7782537">
            <a:off x="169380" y="2406838"/>
            <a:ext cx="81567" cy="154668"/>
          </a:xfrm>
          <a:custGeom>
            <a:avLst/>
            <a:gdLst/>
            <a:ahLst/>
            <a:cxnLst/>
            <a:rect l="l" t="t" r="r" b="b"/>
            <a:pathLst>
              <a:path w="395" h="749" extrusionOk="0">
                <a:moveTo>
                  <a:pt x="292" y="1"/>
                </a:moveTo>
                <a:cubicBezTo>
                  <a:pt x="256" y="1"/>
                  <a:pt x="225" y="25"/>
                  <a:pt x="215" y="56"/>
                </a:cubicBezTo>
                <a:cubicBezTo>
                  <a:pt x="145" y="243"/>
                  <a:pt x="76" y="430"/>
                  <a:pt x="7" y="624"/>
                </a:cubicBezTo>
                <a:cubicBezTo>
                  <a:pt x="0" y="638"/>
                  <a:pt x="0" y="645"/>
                  <a:pt x="0" y="659"/>
                </a:cubicBezTo>
                <a:cubicBezTo>
                  <a:pt x="0" y="693"/>
                  <a:pt x="14" y="728"/>
                  <a:pt x="55" y="742"/>
                </a:cubicBezTo>
                <a:cubicBezTo>
                  <a:pt x="65" y="746"/>
                  <a:pt x="76" y="749"/>
                  <a:pt x="86" y="749"/>
                </a:cubicBezTo>
                <a:cubicBezTo>
                  <a:pt x="121" y="749"/>
                  <a:pt x="156" y="725"/>
                  <a:pt x="166" y="693"/>
                </a:cubicBezTo>
                <a:cubicBezTo>
                  <a:pt x="249" y="499"/>
                  <a:pt x="318" y="313"/>
                  <a:pt x="374" y="119"/>
                </a:cubicBezTo>
                <a:cubicBezTo>
                  <a:pt x="395" y="70"/>
                  <a:pt x="367" y="22"/>
                  <a:pt x="325" y="8"/>
                </a:cubicBezTo>
                <a:cubicBezTo>
                  <a:pt x="314" y="3"/>
                  <a:pt x="303" y="1"/>
                  <a:pt x="29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6" name="Google Shape;1516;p30"/>
          <p:cNvSpPr/>
          <p:nvPr/>
        </p:nvSpPr>
        <p:spPr>
          <a:xfrm rot="-7782537">
            <a:off x="-33476" y="2482214"/>
            <a:ext cx="75992" cy="174492"/>
          </a:xfrm>
          <a:custGeom>
            <a:avLst/>
            <a:gdLst/>
            <a:ahLst/>
            <a:cxnLst/>
            <a:rect l="l" t="t" r="r" b="b"/>
            <a:pathLst>
              <a:path w="368" h="845" extrusionOk="0">
                <a:moveTo>
                  <a:pt x="261" y="0"/>
                </a:moveTo>
                <a:cubicBezTo>
                  <a:pt x="224" y="0"/>
                  <a:pt x="193" y="29"/>
                  <a:pt x="187" y="62"/>
                </a:cubicBezTo>
                <a:cubicBezTo>
                  <a:pt x="132" y="283"/>
                  <a:pt x="69" y="505"/>
                  <a:pt x="0" y="733"/>
                </a:cubicBezTo>
                <a:lnTo>
                  <a:pt x="0" y="754"/>
                </a:lnTo>
                <a:cubicBezTo>
                  <a:pt x="0" y="788"/>
                  <a:pt x="21" y="823"/>
                  <a:pt x="63" y="844"/>
                </a:cubicBezTo>
                <a:cubicBezTo>
                  <a:pt x="67" y="845"/>
                  <a:pt x="71" y="845"/>
                  <a:pt x="76" y="845"/>
                </a:cubicBezTo>
                <a:cubicBezTo>
                  <a:pt x="114" y="845"/>
                  <a:pt x="154" y="819"/>
                  <a:pt x="166" y="782"/>
                </a:cubicBezTo>
                <a:cubicBezTo>
                  <a:pt x="236" y="560"/>
                  <a:pt x="298" y="325"/>
                  <a:pt x="346" y="110"/>
                </a:cubicBezTo>
                <a:cubicBezTo>
                  <a:pt x="367" y="62"/>
                  <a:pt x="332" y="13"/>
                  <a:pt x="291" y="6"/>
                </a:cubicBezTo>
                <a:cubicBezTo>
                  <a:pt x="281" y="2"/>
                  <a:pt x="271" y="0"/>
                  <a:pt x="26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8" name="Google Shape;1518;p31"/>
          <p:cNvGrpSpPr/>
          <p:nvPr/>
        </p:nvGrpSpPr>
        <p:grpSpPr>
          <a:xfrm>
            <a:off x="85" y="3930996"/>
            <a:ext cx="2996761" cy="1367048"/>
            <a:chOff x="3967525" y="3427700"/>
            <a:chExt cx="529950" cy="241750"/>
          </a:xfrm>
        </p:grpSpPr>
        <p:sp>
          <p:nvSpPr>
            <p:cNvPr id="1519" name="Google Shape;1519;p31"/>
            <p:cNvSpPr/>
            <p:nvPr/>
          </p:nvSpPr>
          <p:spPr>
            <a:xfrm>
              <a:off x="3967525" y="3427700"/>
              <a:ext cx="529950" cy="240000"/>
            </a:xfrm>
            <a:custGeom>
              <a:avLst/>
              <a:gdLst/>
              <a:ahLst/>
              <a:cxnLst/>
              <a:rect l="l" t="t" r="r" b="b"/>
              <a:pathLst>
                <a:path w="21198" h="9600" extrusionOk="0">
                  <a:moveTo>
                    <a:pt x="3966" y="1"/>
                  </a:moveTo>
                  <a:cubicBezTo>
                    <a:pt x="3758" y="1"/>
                    <a:pt x="3549" y="20"/>
                    <a:pt x="3343" y="60"/>
                  </a:cubicBezTo>
                  <a:cubicBezTo>
                    <a:pt x="2353" y="254"/>
                    <a:pt x="1488" y="897"/>
                    <a:pt x="948" y="1742"/>
                  </a:cubicBezTo>
                  <a:cubicBezTo>
                    <a:pt x="401" y="2579"/>
                    <a:pt x="166" y="3596"/>
                    <a:pt x="201" y="4600"/>
                  </a:cubicBezTo>
                  <a:cubicBezTo>
                    <a:pt x="256" y="6157"/>
                    <a:pt x="55" y="7548"/>
                    <a:pt x="0" y="9105"/>
                  </a:cubicBezTo>
                  <a:cubicBezTo>
                    <a:pt x="0" y="9160"/>
                    <a:pt x="0" y="9216"/>
                    <a:pt x="28" y="9257"/>
                  </a:cubicBezTo>
                  <a:cubicBezTo>
                    <a:pt x="62" y="9299"/>
                    <a:pt x="132" y="9305"/>
                    <a:pt x="194" y="9319"/>
                  </a:cubicBezTo>
                  <a:cubicBezTo>
                    <a:pt x="2166" y="9409"/>
                    <a:pt x="4132" y="9478"/>
                    <a:pt x="6104" y="9534"/>
                  </a:cubicBezTo>
                  <a:cubicBezTo>
                    <a:pt x="8284" y="9581"/>
                    <a:pt x="10467" y="9599"/>
                    <a:pt x="12649" y="9599"/>
                  </a:cubicBezTo>
                  <a:cubicBezTo>
                    <a:pt x="13965" y="9599"/>
                    <a:pt x="15280" y="9593"/>
                    <a:pt x="16595" y="9582"/>
                  </a:cubicBezTo>
                  <a:cubicBezTo>
                    <a:pt x="18083" y="9575"/>
                    <a:pt x="19578" y="9548"/>
                    <a:pt x="21052" y="9361"/>
                  </a:cubicBezTo>
                  <a:cubicBezTo>
                    <a:pt x="21066" y="9195"/>
                    <a:pt x="21017" y="9063"/>
                    <a:pt x="21038" y="8918"/>
                  </a:cubicBezTo>
                  <a:cubicBezTo>
                    <a:pt x="21197" y="8025"/>
                    <a:pt x="20990" y="7084"/>
                    <a:pt x="20540" y="6288"/>
                  </a:cubicBezTo>
                  <a:cubicBezTo>
                    <a:pt x="20090" y="5499"/>
                    <a:pt x="19426" y="4842"/>
                    <a:pt x="18664" y="4344"/>
                  </a:cubicBezTo>
                  <a:cubicBezTo>
                    <a:pt x="17675" y="3679"/>
                    <a:pt x="16526" y="3243"/>
                    <a:pt x="15343" y="3195"/>
                  </a:cubicBezTo>
                  <a:cubicBezTo>
                    <a:pt x="15247" y="3190"/>
                    <a:pt x="15151" y="3187"/>
                    <a:pt x="15055" y="3187"/>
                  </a:cubicBezTo>
                  <a:cubicBezTo>
                    <a:pt x="13958" y="3187"/>
                    <a:pt x="12859" y="3516"/>
                    <a:pt x="11993" y="4177"/>
                  </a:cubicBezTo>
                  <a:cubicBezTo>
                    <a:pt x="11592" y="4482"/>
                    <a:pt x="11232" y="4870"/>
                    <a:pt x="11073" y="5347"/>
                  </a:cubicBezTo>
                  <a:cubicBezTo>
                    <a:pt x="10740" y="4835"/>
                    <a:pt x="10152" y="4510"/>
                    <a:pt x="9543" y="4482"/>
                  </a:cubicBezTo>
                  <a:cubicBezTo>
                    <a:pt x="9516" y="4481"/>
                    <a:pt x="9489" y="4480"/>
                    <a:pt x="9462" y="4480"/>
                  </a:cubicBezTo>
                  <a:cubicBezTo>
                    <a:pt x="8886" y="4480"/>
                    <a:pt x="8309" y="4760"/>
                    <a:pt x="7952" y="5222"/>
                  </a:cubicBezTo>
                  <a:cubicBezTo>
                    <a:pt x="8118" y="3894"/>
                    <a:pt x="7785" y="2475"/>
                    <a:pt x="6934" y="1437"/>
                  </a:cubicBezTo>
                  <a:cubicBezTo>
                    <a:pt x="6210" y="561"/>
                    <a:pt x="5092" y="1"/>
                    <a:pt x="3966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1"/>
            <p:cNvSpPr/>
            <p:nvPr/>
          </p:nvSpPr>
          <p:spPr>
            <a:xfrm>
              <a:off x="3967850" y="3452100"/>
              <a:ext cx="509025" cy="217350"/>
            </a:xfrm>
            <a:custGeom>
              <a:avLst/>
              <a:gdLst/>
              <a:ahLst/>
              <a:cxnLst/>
              <a:rect l="l" t="t" r="r" b="b"/>
              <a:pathLst>
                <a:path w="20361" h="8694" extrusionOk="0">
                  <a:moveTo>
                    <a:pt x="3676" y="1"/>
                  </a:moveTo>
                  <a:cubicBezTo>
                    <a:pt x="2991" y="1"/>
                    <a:pt x="2303" y="200"/>
                    <a:pt x="1738" y="593"/>
                  </a:cubicBezTo>
                  <a:cubicBezTo>
                    <a:pt x="665" y="1333"/>
                    <a:pt x="188" y="2565"/>
                    <a:pt x="181" y="3824"/>
                  </a:cubicBezTo>
                  <a:cubicBezTo>
                    <a:pt x="174" y="5264"/>
                    <a:pt x="42" y="6689"/>
                    <a:pt x="1" y="8122"/>
                  </a:cubicBezTo>
                  <a:cubicBezTo>
                    <a:pt x="1" y="8177"/>
                    <a:pt x="1" y="8226"/>
                    <a:pt x="22" y="8274"/>
                  </a:cubicBezTo>
                  <a:cubicBezTo>
                    <a:pt x="56" y="8316"/>
                    <a:pt x="125" y="8323"/>
                    <a:pt x="188" y="8329"/>
                  </a:cubicBezTo>
                  <a:cubicBezTo>
                    <a:pt x="2160" y="8426"/>
                    <a:pt x="4125" y="8496"/>
                    <a:pt x="6098" y="8551"/>
                  </a:cubicBezTo>
                  <a:cubicBezTo>
                    <a:pt x="8278" y="8598"/>
                    <a:pt x="10461" y="8616"/>
                    <a:pt x="12643" y="8616"/>
                  </a:cubicBezTo>
                  <a:cubicBezTo>
                    <a:pt x="13959" y="8616"/>
                    <a:pt x="15274" y="8610"/>
                    <a:pt x="16589" y="8599"/>
                  </a:cubicBezTo>
                  <a:cubicBezTo>
                    <a:pt x="16599" y="8599"/>
                    <a:pt x="16610" y="8599"/>
                    <a:pt x="16620" y="8599"/>
                  </a:cubicBezTo>
                  <a:cubicBezTo>
                    <a:pt x="17119" y="8599"/>
                    <a:pt x="17883" y="8693"/>
                    <a:pt x="18577" y="8693"/>
                  </a:cubicBezTo>
                  <a:cubicBezTo>
                    <a:pt x="19050" y="8693"/>
                    <a:pt x="19491" y="8649"/>
                    <a:pt x="19793" y="8502"/>
                  </a:cubicBezTo>
                  <a:cubicBezTo>
                    <a:pt x="20077" y="8364"/>
                    <a:pt x="20222" y="8101"/>
                    <a:pt x="20278" y="7797"/>
                  </a:cubicBezTo>
                  <a:cubicBezTo>
                    <a:pt x="20361" y="7354"/>
                    <a:pt x="20257" y="6828"/>
                    <a:pt x="20091" y="6454"/>
                  </a:cubicBezTo>
                  <a:cubicBezTo>
                    <a:pt x="19800" y="5797"/>
                    <a:pt x="19253" y="5278"/>
                    <a:pt x="18651" y="4890"/>
                  </a:cubicBezTo>
                  <a:cubicBezTo>
                    <a:pt x="17889" y="4400"/>
                    <a:pt x="17004" y="4088"/>
                    <a:pt x="16112" y="4088"/>
                  </a:cubicBezTo>
                  <a:cubicBezTo>
                    <a:pt x="16008" y="4088"/>
                    <a:pt x="15904" y="4092"/>
                    <a:pt x="15800" y="4101"/>
                  </a:cubicBezTo>
                  <a:cubicBezTo>
                    <a:pt x="14811" y="4191"/>
                    <a:pt x="13821" y="4745"/>
                    <a:pt x="13357" y="5631"/>
                  </a:cubicBezTo>
                  <a:cubicBezTo>
                    <a:pt x="13295" y="5748"/>
                    <a:pt x="13226" y="5873"/>
                    <a:pt x="13101" y="5921"/>
                  </a:cubicBezTo>
                  <a:cubicBezTo>
                    <a:pt x="13078" y="5927"/>
                    <a:pt x="13056" y="5930"/>
                    <a:pt x="13034" y="5930"/>
                  </a:cubicBezTo>
                  <a:cubicBezTo>
                    <a:pt x="12908" y="5930"/>
                    <a:pt x="12790" y="5839"/>
                    <a:pt x="12672" y="5762"/>
                  </a:cubicBezTo>
                  <a:cubicBezTo>
                    <a:pt x="12492" y="5649"/>
                    <a:pt x="12285" y="5597"/>
                    <a:pt x="12077" y="5597"/>
                  </a:cubicBezTo>
                  <a:cubicBezTo>
                    <a:pt x="11621" y="5597"/>
                    <a:pt x="11160" y="5849"/>
                    <a:pt x="10970" y="6267"/>
                  </a:cubicBezTo>
                  <a:cubicBezTo>
                    <a:pt x="10624" y="5506"/>
                    <a:pt x="9987" y="4835"/>
                    <a:pt x="9184" y="4586"/>
                  </a:cubicBezTo>
                  <a:cubicBezTo>
                    <a:pt x="8978" y="4522"/>
                    <a:pt x="8762" y="4490"/>
                    <a:pt x="8545" y="4490"/>
                  </a:cubicBezTo>
                  <a:cubicBezTo>
                    <a:pt x="7916" y="4490"/>
                    <a:pt x="7287" y="4756"/>
                    <a:pt x="6921" y="5271"/>
                  </a:cubicBezTo>
                  <a:cubicBezTo>
                    <a:pt x="7281" y="3610"/>
                    <a:pt x="6970" y="1637"/>
                    <a:pt x="5606" y="613"/>
                  </a:cubicBezTo>
                  <a:cubicBezTo>
                    <a:pt x="5054" y="203"/>
                    <a:pt x="4367" y="1"/>
                    <a:pt x="3676" y="1"/>
                  </a:cubicBezTo>
                  <a:close/>
                </a:path>
              </a:pathLst>
            </a:custGeom>
            <a:solidFill>
              <a:srgbClr val="FDF7E4">
                <a:alpha val="58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1" name="Google Shape;1521;p31"/>
          <p:cNvGrpSpPr/>
          <p:nvPr/>
        </p:nvGrpSpPr>
        <p:grpSpPr>
          <a:xfrm flipH="1">
            <a:off x="7644577" y="231134"/>
            <a:ext cx="1782251" cy="616744"/>
            <a:chOff x="6438300" y="4207200"/>
            <a:chExt cx="2705710" cy="936305"/>
          </a:xfrm>
        </p:grpSpPr>
        <p:sp>
          <p:nvSpPr>
            <p:cNvPr id="1522" name="Google Shape;1522;p31"/>
            <p:cNvSpPr/>
            <p:nvPr/>
          </p:nvSpPr>
          <p:spPr>
            <a:xfrm>
              <a:off x="6438300" y="4207200"/>
              <a:ext cx="2705710" cy="935536"/>
            </a:xfrm>
            <a:custGeom>
              <a:avLst/>
              <a:gdLst/>
              <a:ahLst/>
              <a:cxnLst/>
              <a:rect l="l" t="t" r="r" b="b"/>
              <a:pathLst>
                <a:path w="28077" h="9708" extrusionOk="0">
                  <a:moveTo>
                    <a:pt x="22295" y="1"/>
                  </a:moveTo>
                  <a:cubicBezTo>
                    <a:pt x="19988" y="1"/>
                    <a:pt x="17737" y="1729"/>
                    <a:pt x="17336" y="4002"/>
                  </a:cubicBezTo>
                  <a:cubicBezTo>
                    <a:pt x="17227" y="3971"/>
                    <a:pt x="17114" y="3956"/>
                    <a:pt x="17002" y="3956"/>
                  </a:cubicBezTo>
                  <a:cubicBezTo>
                    <a:pt x="16379" y="3956"/>
                    <a:pt x="15762" y="4418"/>
                    <a:pt x="15627" y="5034"/>
                  </a:cubicBezTo>
                  <a:cubicBezTo>
                    <a:pt x="15502" y="3082"/>
                    <a:pt x="14444" y="1449"/>
                    <a:pt x="12596" y="784"/>
                  </a:cubicBezTo>
                  <a:cubicBezTo>
                    <a:pt x="11798" y="498"/>
                    <a:pt x="10946" y="335"/>
                    <a:pt x="10097" y="335"/>
                  </a:cubicBezTo>
                  <a:cubicBezTo>
                    <a:pt x="9613" y="335"/>
                    <a:pt x="9130" y="388"/>
                    <a:pt x="8658" y="501"/>
                  </a:cubicBezTo>
                  <a:cubicBezTo>
                    <a:pt x="6072" y="1123"/>
                    <a:pt x="3914" y="3839"/>
                    <a:pt x="4684" y="6529"/>
                  </a:cubicBezTo>
                  <a:lnTo>
                    <a:pt x="4684" y="6529"/>
                  </a:lnTo>
                  <a:cubicBezTo>
                    <a:pt x="4514" y="5942"/>
                    <a:pt x="3926" y="5731"/>
                    <a:pt x="3263" y="5731"/>
                  </a:cubicBezTo>
                  <a:cubicBezTo>
                    <a:pt x="2420" y="5731"/>
                    <a:pt x="1456" y="6073"/>
                    <a:pt x="1080" y="6418"/>
                  </a:cubicBezTo>
                  <a:cubicBezTo>
                    <a:pt x="285" y="7130"/>
                    <a:pt x="1" y="8369"/>
                    <a:pt x="402" y="9366"/>
                  </a:cubicBezTo>
                  <a:cubicBezTo>
                    <a:pt x="5419" y="9546"/>
                    <a:pt x="10451" y="9636"/>
                    <a:pt x="15475" y="9636"/>
                  </a:cubicBezTo>
                  <a:cubicBezTo>
                    <a:pt x="17987" y="9636"/>
                    <a:pt x="20499" y="9608"/>
                    <a:pt x="23011" y="9566"/>
                  </a:cubicBezTo>
                  <a:cubicBezTo>
                    <a:pt x="23022" y="9566"/>
                    <a:pt x="23034" y="9566"/>
                    <a:pt x="23046" y="9566"/>
                  </a:cubicBezTo>
                  <a:cubicBezTo>
                    <a:pt x="23523" y="9566"/>
                    <a:pt x="24530" y="9707"/>
                    <a:pt x="25465" y="9707"/>
                  </a:cubicBezTo>
                  <a:cubicBezTo>
                    <a:pt x="26303" y="9707"/>
                    <a:pt x="27084" y="9594"/>
                    <a:pt x="27378" y="9165"/>
                  </a:cubicBezTo>
                  <a:cubicBezTo>
                    <a:pt x="27433" y="9089"/>
                    <a:pt x="27475" y="8999"/>
                    <a:pt x="27489" y="8895"/>
                  </a:cubicBezTo>
                  <a:cubicBezTo>
                    <a:pt x="27558" y="8515"/>
                    <a:pt x="27350" y="8099"/>
                    <a:pt x="27018" y="7926"/>
                  </a:cubicBezTo>
                  <a:cubicBezTo>
                    <a:pt x="28001" y="6971"/>
                    <a:pt x="28077" y="5380"/>
                    <a:pt x="27655" y="4072"/>
                  </a:cubicBezTo>
                  <a:cubicBezTo>
                    <a:pt x="26928" y="1829"/>
                    <a:pt x="24783" y="72"/>
                    <a:pt x="22430" y="2"/>
                  </a:cubicBezTo>
                  <a:cubicBezTo>
                    <a:pt x="22385" y="1"/>
                    <a:pt x="22340" y="1"/>
                    <a:pt x="22295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1"/>
            <p:cNvSpPr/>
            <p:nvPr/>
          </p:nvSpPr>
          <p:spPr>
            <a:xfrm>
              <a:off x="6719114" y="4429904"/>
              <a:ext cx="2397623" cy="713601"/>
            </a:xfrm>
            <a:custGeom>
              <a:avLst/>
              <a:gdLst/>
              <a:ahLst/>
              <a:cxnLst/>
              <a:rect l="l" t="t" r="r" b="b"/>
              <a:pathLst>
                <a:path w="24880" h="7405" extrusionOk="0">
                  <a:moveTo>
                    <a:pt x="19753" y="1"/>
                  </a:moveTo>
                  <a:cubicBezTo>
                    <a:pt x="19089" y="1"/>
                    <a:pt x="18427" y="124"/>
                    <a:pt x="17813" y="377"/>
                  </a:cubicBezTo>
                  <a:cubicBezTo>
                    <a:pt x="16028" y="1110"/>
                    <a:pt x="14761" y="2930"/>
                    <a:pt x="14658" y="4854"/>
                  </a:cubicBezTo>
                  <a:cubicBezTo>
                    <a:pt x="14242" y="4778"/>
                    <a:pt x="13823" y="4702"/>
                    <a:pt x="13406" y="4702"/>
                  </a:cubicBezTo>
                  <a:cubicBezTo>
                    <a:pt x="13253" y="4702"/>
                    <a:pt x="13100" y="4712"/>
                    <a:pt x="12948" y="4736"/>
                  </a:cubicBezTo>
                  <a:cubicBezTo>
                    <a:pt x="12388" y="4819"/>
                    <a:pt x="11820" y="5117"/>
                    <a:pt x="11564" y="5636"/>
                  </a:cubicBezTo>
                  <a:cubicBezTo>
                    <a:pt x="10824" y="4743"/>
                    <a:pt x="10000" y="3906"/>
                    <a:pt x="8997" y="3318"/>
                  </a:cubicBezTo>
                  <a:cubicBezTo>
                    <a:pt x="8110" y="2791"/>
                    <a:pt x="7082" y="2503"/>
                    <a:pt x="6081" y="2503"/>
                  </a:cubicBezTo>
                  <a:cubicBezTo>
                    <a:pt x="4545" y="2503"/>
                    <a:pt x="3073" y="3182"/>
                    <a:pt x="2277" y="4716"/>
                  </a:cubicBezTo>
                  <a:cubicBezTo>
                    <a:pt x="2215" y="4707"/>
                    <a:pt x="2152" y="4703"/>
                    <a:pt x="2089" y="4703"/>
                  </a:cubicBezTo>
                  <a:cubicBezTo>
                    <a:pt x="1631" y="4703"/>
                    <a:pt x="1173" y="4919"/>
                    <a:pt x="845" y="5242"/>
                  </a:cubicBezTo>
                  <a:cubicBezTo>
                    <a:pt x="478" y="5608"/>
                    <a:pt x="236" y="6100"/>
                    <a:pt x="69" y="6591"/>
                  </a:cubicBezTo>
                  <a:cubicBezTo>
                    <a:pt x="35" y="6695"/>
                    <a:pt x="0" y="6819"/>
                    <a:pt x="49" y="6923"/>
                  </a:cubicBezTo>
                  <a:cubicBezTo>
                    <a:pt x="118" y="7041"/>
                    <a:pt x="277" y="7069"/>
                    <a:pt x="409" y="7089"/>
                  </a:cubicBezTo>
                  <a:cubicBezTo>
                    <a:pt x="2263" y="7297"/>
                    <a:pt x="4083" y="7255"/>
                    <a:pt x="5945" y="7283"/>
                  </a:cubicBezTo>
                  <a:cubicBezTo>
                    <a:pt x="8139" y="7318"/>
                    <a:pt x="10339" y="7338"/>
                    <a:pt x="12526" y="7338"/>
                  </a:cubicBezTo>
                  <a:cubicBezTo>
                    <a:pt x="15031" y="7338"/>
                    <a:pt x="17550" y="7311"/>
                    <a:pt x="20062" y="7269"/>
                  </a:cubicBezTo>
                  <a:cubicBezTo>
                    <a:pt x="20070" y="7269"/>
                    <a:pt x="20078" y="7269"/>
                    <a:pt x="20087" y="7269"/>
                  </a:cubicBezTo>
                  <a:cubicBezTo>
                    <a:pt x="20426" y="7269"/>
                    <a:pt x="21543" y="7404"/>
                    <a:pt x="22549" y="7404"/>
                  </a:cubicBezTo>
                  <a:cubicBezTo>
                    <a:pt x="23475" y="7404"/>
                    <a:pt x="24307" y="7289"/>
                    <a:pt x="24346" y="6847"/>
                  </a:cubicBezTo>
                  <a:cubicBezTo>
                    <a:pt x="24346" y="6813"/>
                    <a:pt x="24346" y="6778"/>
                    <a:pt x="24332" y="6736"/>
                  </a:cubicBezTo>
                  <a:cubicBezTo>
                    <a:pt x="24312" y="6598"/>
                    <a:pt x="24215" y="6480"/>
                    <a:pt x="24159" y="6356"/>
                  </a:cubicBezTo>
                  <a:cubicBezTo>
                    <a:pt x="23979" y="5906"/>
                    <a:pt x="24277" y="5408"/>
                    <a:pt x="24429" y="4951"/>
                  </a:cubicBezTo>
                  <a:cubicBezTo>
                    <a:pt x="24879" y="3664"/>
                    <a:pt x="24242" y="2190"/>
                    <a:pt x="23218" y="1283"/>
                  </a:cubicBezTo>
                  <a:cubicBezTo>
                    <a:pt x="22280" y="444"/>
                    <a:pt x="21014" y="1"/>
                    <a:pt x="19753" y="1"/>
                  </a:cubicBezTo>
                  <a:close/>
                </a:path>
              </a:pathLst>
            </a:custGeom>
            <a:solidFill>
              <a:srgbClr val="FDF7E4">
                <a:alpha val="58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4" name="Google Shape;1524;p31"/>
          <p:cNvSpPr/>
          <p:nvPr/>
        </p:nvSpPr>
        <p:spPr>
          <a:xfrm rot="2880928">
            <a:off x="6667208" y="3569780"/>
            <a:ext cx="40061" cy="163340"/>
          </a:xfrm>
          <a:custGeom>
            <a:avLst/>
            <a:gdLst/>
            <a:ahLst/>
            <a:cxnLst/>
            <a:rect l="l" t="t" r="r" b="b"/>
            <a:pathLst>
              <a:path w="194" h="791" extrusionOk="0">
                <a:moveTo>
                  <a:pt x="97" y="1"/>
                </a:moveTo>
                <a:cubicBezTo>
                  <a:pt x="49" y="1"/>
                  <a:pt x="14" y="33"/>
                  <a:pt x="14" y="78"/>
                </a:cubicBezTo>
                <a:cubicBezTo>
                  <a:pt x="7" y="278"/>
                  <a:pt x="0" y="486"/>
                  <a:pt x="0" y="687"/>
                </a:cubicBezTo>
                <a:cubicBezTo>
                  <a:pt x="0" y="735"/>
                  <a:pt x="42" y="770"/>
                  <a:pt x="83" y="790"/>
                </a:cubicBezTo>
                <a:cubicBezTo>
                  <a:pt x="125" y="790"/>
                  <a:pt x="173" y="756"/>
                  <a:pt x="173" y="700"/>
                </a:cubicBezTo>
                <a:cubicBezTo>
                  <a:pt x="173" y="493"/>
                  <a:pt x="180" y="292"/>
                  <a:pt x="187" y="98"/>
                </a:cubicBezTo>
                <a:cubicBezTo>
                  <a:pt x="194" y="43"/>
                  <a:pt x="159" y="1"/>
                  <a:pt x="111" y="1"/>
                </a:cubicBezTo>
                <a:cubicBezTo>
                  <a:pt x="106" y="1"/>
                  <a:pt x="101" y="1"/>
                  <a:pt x="97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5" name="Google Shape;1525;p31"/>
          <p:cNvSpPr/>
          <p:nvPr/>
        </p:nvSpPr>
        <p:spPr>
          <a:xfrm rot="2880928">
            <a:off x="6484382" y="3756250"/>
            <a:ext cx="41713" cy="127409"/>
          </a:xfrm>
          <a:custGeom>
            <a:avLst/>
            <a:gdLst/>
            <a:ahLst/>
            <a:cxnLst/>
            <a:rect l="l" t="t" r="r" b="b"/>
            <a:pathLst>
              <a:path w="202" h="617" extrusionOk="0">
                <a:moveTo>
                  <a:pt x="91" y="1"/>
                </a:moveTo>
                <a:cubicBezTo>
                  <a:pt x="35" y="1"/>
                  <a:pt x="1" y="42"/>
                  <a:pt x="1" y="91"/>
                </a:cubicBezTo>
                <a:cubicBezTo>
                  <a:pt x="1" y="243"/>
                  <a:pt x="8" y="381"/>
                  <a:pt x="29" y="540"/>
                </a:cubicBezTo>
                <a:cubicBezTo>
                  <a:pt x="35" y="582"/>
                  <a:pt x="70" y="617"/>
                  <a:pt x="119" y="617"/>
                </a:cubicBezTo>
                <a:cubicBezTo>
                  <a:pt x="167" y="610"/>
                  <a:pt x="202" y="561"/>
                  <a:pt x="202" y="520"/>
                </a:cubicBezTo>
                <a:cubicBezTo>
                  <a:pt x="195" y="374"/>
                  <a:pt x="181" y="229"/>
                  <a:pt x="174" y="91"/>
                </a:cubicBezTo>
                <a:cubicBezTo>
                  <a:pt x="174" y="35"/>
                  <a:pt x="139" y="1"/>
                  <a:pt x="91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Google Shape;1526;p31"/>
          <p:cNvSpPr/>
          <p:nvPr/>
        </p:nvSpPr>
        <p:spPr>
          <a:xfrm rot="2880928">
            <a:off x="6838083" y="3425001"/>
            <a:ext cx="51624" cy="177175"/>
          </a:xfrm>
          <a:custGeom>
            <a:avLst/>
            <a:gdLst/>
            <a:ahLst/>
            <a:cxnLst/>
            <a:rect l="l" t="t" r="r" b="b"/>
            <a:pathLst>
              <a:path w="250" h="858" extrusionOk="0">
                <a:moveTo>
                  <a:pt x="155" y="0"/>
                </a:moveTo>
                <a:cubicBezTo>
                  <a:pt x="120" y="0"/>
                  <a:pt x="88" y="30"/>
                  <a:pt x="77" y="66"/>
                </a:cubicBezTo>
                <a:cubicBezTo>
                  <a:pt x="42" y="301"/>
                  <a:pt x="21" y="529"/>
                  <a:pt x="0" y="771"/>
                </a:cubicBezTo>
                <a:cubicBezTo>
                  <a:pt x="0" y="813"/>
                  <a:pt x="35" y="848"/>
                  <a:pt x="70" y="855"/>
                </a:cubicBezTo>
                <a:cubicBezTo>
                  <a:pt x="78" y="857"/>
                  <a:pt x="86" y="858"/>
                  <a:pt x="93" y="858"/>
                </a:cubicBezTo>
                <a:cubicBezTo>
                  <a:pt x="137" y="858"/>
                  <a:pt x="167" y="825"/>
                  <a:pt x="167" y="778"/>
                </a:cubicBezTo>
                <a:cubicBezTo>
                  <a:pt x="180" y="550"/>
                  <a:pt x="208" y="322"/>
                  <a:pt x="243" y="93"/>
                </a:cubicBezTo>
                <a:cubicBezTo>
                  <a:pt x="250" y="52"/>
                  <a:pt x="215" y="10"/>
                  <a:pt x="173" y="3"/>
                </a:cubicBezTo>
                <a:cubicBezTo>
                  <a:pt x="167" y="1"/>
                  <a:pt x="161" y="0"/>
                  <a:pt x="155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31"/>
          <p:cNvSpPr/>
          <p:nvPr/>
        </p:nvSpPr>
        <p:spPr>
          <a:xfrm rot="2880928">
            <a:off x="6313844" y="3908411"/>
            <a:ext cx="57406" cy="179240"/>
          </a:xfrm>
          <a:custGeom>
            <a:avLst/>
            <a:gdLst/>
            <a:ahLst/>
            <a:cxnLst/>
            <a:rect l="l" t="t" r="r" b="b"/>
            <a:pathLst>
              <a:path w="278" h="868" extrusionOk="0">
                <a:moveTo>
                  <a:pt x="95" y="1"/>
                </a:moveTo>
                <a:cubicBezTo>
                  <a:pt x="91" y="1"/>
                  <a:pt x="88" y="1"/>
                  <a:pt x="84" y="2"/>
                </a:cubicBezTo>
                <a:cubicBezTo>
                  <a:pt x="36" y="9"/>
                  <a:pt x="1" y="43"/>
                  <a:pt x="1" y="92"/>
                </a:cubicBezTo>
                <a:lnTo>
                  <a:pt x="1" y="106"/>
                </a:lnTo>
                <a:cubicBezTo>
                  <a:pt x="29" y="341"/>
                  <a:pt x="63" y="576"/>
                  <a:pt x="98" y="798"/>
                </a:cubicBezTo>
                <a:cubicBezTo>
                  <a:pt x="104" y="836"/>
                  <a:pt x="151" y="868"/>
                  <a:pt x="191" y="868"/>
                </a:cubicBezTo>
                <a:cubicBezTo>
                  <a:pt x="194" y="868"/>
                  <a:pt x="198" y="867"/>
                  <a:pt x="202" y="867"/>
                </a:cubicBezTo>
                <a:cubicBezTo>
                  <a:pt x="243" y="860"/>
                  <a:pt x="278" y="804"/>
                  <a:pt x="271" y="763"/>
                </a:cubicBezTo>
                <a:cubicBezTo>
                  <a:pt x="236" y="542"/>
                  <a:pt x="202" y="306"/>
                  <a:pt x="174" y="78"/>
                </a:cubicBezTo>
                <a:cubicBezTo>
                  <a:pt x="168" y="34"/>
                  <a:pt x="132" y="1"/>
                  <a:pt x="95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31"/>
          <p:cNvSpPr/>
          <p:nvPr/>
        </p:nvSpPr>
        <p:spPr>
          <a:xfrm rot="2880928">
            <a:off x="7040130" y="3320992"/>
            <a:ext cx="55961" cy="123486"/>
          </a:xfrm>
          <a:custGeom>
            <a:avLst/>
            <a:gdLst/>
            <a:ahLst/>
            <a:cxnLst/>
            <a:rect l="l" t="t" r="r" b="b"/>
            <a:pathLst>
              <a:path w="271" h="598" extrusionOk="0">
                <a:moveTo>
                  <a:pt x="181" y="0"/>
                </a:moveTo>
                <a:cubicBezTo>
                  <a:pt x="142" y="0"/>
                  <a:pt x="97" y="27"/>
                  <a:pt x="90" y="70"/>
                </a:cubicBezTo>
                <a:cubicBezTo>
                  <a:pt x="63" y="209"/>
                  <a:pt x="28" y="354"/>
                  <a:pt x="0" y="493"/>
                </a:cubicBezTo>
                <a:lnTo>
                  <a:pt x="0" y="513"/>
                </a:lnTo>
                <a:cubicBezTo>
                  <a:pt x="0" y="555"/>
                  <a:pt x="28" y="589"/>
                  <a:pt x="70" y="596"/>
                </a:cubicBezTo>
                <a:cubicBezTo>
                  <a:pt x="74" y="597"/>
                  <a:pt x="79" y="597"/>
                  <a:pt x="84" y="597"/>
                </a:cubicBezTo>
                <a:cubicBezTo>
                  <a:pt x="132" y="597"/>
                  <a:pt x="167" y="565"/>
                  <a:pt x="173" y="527"/>
                </a:cubicBezTo>
                <a:cubicBezTo>
                  <a:pt x="201" y="382"/>
                  <a:pt x="229" y="243"/>
                  <a:pt x="263" y="105"/>
                </a:cubicBezTo>
                <a:cubicBezTo>
                  <a:pt x="270" y="63"/>
                  <a:pt x="236" y="8"/>
                  <a:pt x="194" y="1"/>
                </a:cubicBezTo>
                <a:cubicBezTo>
                  <a:pt x="190" y="0"/>
                  <a:pt x="186" y="0"/>
                  <a:pt x="18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31"/>
          <p:cNvSpPr/>
          <p:nvPr/>
        </p:nvSpPr>
        <p:spPr>
          <a:xfrm rot="2880928">
            <a:off x="6174702" y="4094161"/>
            <a:ext cx="64427" cy="157971"/>
          </a:xfrm>
          <a:custGeom>
            <a:avLst/>
            <a:gdLst/>
            <a:ahLst/>
            <a:cxnLst/>
            <a:rect l="l" t="t" r="r" b="b"/>
            <a:pathLst>
              <a:path w="312" h="765" extrusionOk="0">
                <a:moveTo>
                  <a:pt x="84" y="1"/>
                </a:moveTo>
                <a:cubicBezTo>
                  <a:pt x="79" y="1"/>
                  <a:pt x="74" y="1"/>
                  <a:pt x="69" y="2"/>
                </a:cubicBezTo>
                <a:cubicBezTo>
                  <a:pt x="28" y="9"/>
                  <a:pt x="0" y="44"/>
                  <a:pt x="0" y="92"/>
                </a:cubicBezTo>
                <a:cubicBezTo>
                  <a:pt x="0" y="99"/>
                  <a:pt x="14" y="106"/>
                  <a:pt x="14" y="106"/>
                </a:cubicBezTo>
                <a:cubicBezTo>
                  <a:pt x="48" y="306"/>
                  <a:pt x="90" y="507"/>
                  <a:pt x="138" y="701"/>
                </a:cubicBezTo>
                <a:cubicBezTo>
                  <a:pt x="151" y="738"/>
                  <a:pt x="191" y="764"/>
                  <a:pt x="229" y="764"/>
                </a:cubicBezTo>
                <a:cubicBezTo>
                  <a:pt x="234" y="764"/>
                  <a:pt x="238" y="764"/>
                  <a:pt x="242" y="763"/>
                </a:cubicBezTo>
                <a:cubicBezTo>
                  <a:pt x="291" y="756"/>
                  <a:pt x="311" y="701"/>
                  <a:pt x="304" y="659"/>
                </a:cubicBezTo>
                <a:cubicBezTo>
                  <a:pt x="263" y="459"/>
                  <a:pt x="221" y="272"/>
                  <a:pt x="173" y="71"/>
                </a:cubicBezTo>
                <a:cubicBezTo>
                  <a:pt x="167" y="28"/>
                  <a:pt x="127" y="1"/>
                  <a:pt x="84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p31"/>
          <p:cNvSpPr/>
          <p:nvPr/>
        </p:nvSpPr>
        <p:spPr>
          <a:xfrm rot="2880928">
            <a:off x="7252435" y="3191548"/>
            <a:ext cx="74546" cy="154667"/>
          </a:xfrm>
          <a:custGeom>
            <a:avLst/>
            <a:gdLst/>
            <a:ahLst/>
            <a:cxnLst/>
            <a:rect l="l" t="t" r="r" b="b"/>
            <a:pathLst>
              <a:path w="361" h="749" extrusionOk="0">
                <a:moveTo>
                  <a:pt x="262" y="0"/>
                </a:moveTo>
                <a:cubicBezTo>
                  <a:pt x="226" y="0"/>
                  <a:pt x="197" y="20"/>
                  <a:pt x="180" y="53"/>
                </a:cubicBezTo>
                <a:cubicBezTo>
                  <a:pt x="153" y="143"/>
                  <a:pt x="118" y="226"/>
                  <a:pt x="97" y="323"/>
                </a:cubicBezTo>
                <a:cubicBezTo>
                  <a:pt x="63" y="427"/>
                  <a:pt x="28" y="530"/>
                  <a:pt x="0" y="634"/>
                </a:cubicBezTo>
                <a:lnTo>
                  <a:pt x="0" y="662"/>
                </a:lnTo>
                <a:cubicBezTo>
                  <a:pt x="0" y="696"/>
                  <a:pt x="14" y="731"/>
                  <a:pt x="56" y="745"/>
                </a:cubicBezTo>
                <a:cubicBezTo>
                  <a:pt x="64" y="747"/>
                  <a:pt x="73" y="749"/>
                  <a:pt x="81" y="749"/>
                </a:cubicBezTo>
                <a:cubicBezTo>
                  <a:pt x="118" y="749"/>
                  <a:pt x="148" y="724"/>
                  <a:pt x="160" y="690"/>
                </a:cubicBezTo>
                <a:cubicBezTo>
                  <a:pt x="194" y="593"/>
                  <a:pt x="222" y="489"/>
                  <a:pt x="256" y="385"/>
                </a:cubicBezTo>
                <a:cubicBezTo>
                  <a:pt x="284" y="295"/>
                  <a:pt x="319" y="205"/>
                  <a:pt x="346" y="115"/>
                </a:cubicBezTo>
                <a:cubicBezTo>
                  <a:pt x="360" y="67"/>
                  <a:pt x="333" y="25"/>
                  <a:pt x="291" y="4"/>
                </a:cubicBezTo>
                <a:cubicBezTo>
                  <a:pt x="281" y="2"/>
                  <a:pt x="271" y="0"/>
                  <a:pt x="262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31"/>
          <p:cNvSpPr/>
          <p:nvPr/>
        </p:nvSpPr>
        <p:spPr>
          <a:xfrm rot="2880928">
            <a:off x="6039544" y="4324247"/>
            <a:ext cx="64427" cy="121627"/>
          </a:xfrm>
          <a:custGeom>
            <a:avLst/>
            <a:gdLst/>
            <a:ahLst/>
            <a:cxnLst/>
            <a:rect l="l" t="t" r="r" b="b"/>
            <a:pathLst>
              <a:path w="312" h="589" extrusionOk="0">
                <a:moveTo>
                  <a:pt x="88" y="0"/>
                </a:moveTo>
                <a:cubicBezTo>
                  <a:pt x="78" y="0"/>
                  <a:pt x="67" y="3"/>
                  <a:pt x="56" y="7"/>
                </a:cubicBezTo>
                <a:cubicBezTo>
                  <a:pt x="21" y="21"/>
                  <a:pt x="0" y="56"/>
                  <a:pt x="0" y="90"/>
                </a:cubicBezTo>
                <a:lnTo>
                  <a:pt x="0" y="118"/>
                </a:lnTo>
                <a:cubicBezTo>
                  <a:pt x="35" y="257"/>
                  <a:pt x="83" y="395"/>
                  <a:pt x="125" y="533"/>
                </a:cubicBezTo>
                <a:cubicBezTo>
                  <a:pt x="141" y="565"/>
                  <a:pt x="173" y="589"/>
                  <a:pt x="209" y="589"/>
                </a:cubicBezTo>
                <a:cubicBezTo>
                  <a:pt x="220" y="589"/>
                  <a:pt x="231" y="587"/>
                  <a:pt x="242" y="582"/>
                </a:cubicBezTo>
                <a:cubicBezTo>
                  <a:pt x="284" y="568"/>
                  <a:pt x="312" y="513"/>
                  <a:pt x="291" y="471"/>
                </a:cubicBezTo>
                <a:cubicBezTo>
                  <a:pt x="249" y="340"/>
                  <a:pt x="208" y="201"/>
                  <a:pt x="159" y="63"/>
                </a:cubicBezTo>
                <a:cubicBezTo>
                  <a:pt x="154" y="25"/>
                  <a:pt x="124" y="0"/>
                  <a:pt x="88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2" name="Google Shape;1532;p31"/>
          <p:cNvSpPr/>
          <p:nvPr/>
        </p:nvSpPr>
        <p:spPr>
          <a:xfrm rot="2880928">
            <a:off x="7449629" y="3099023"/>
            <a:ext cx="91685" cy="169122"/>
          </a:xfrm>
          <a:custGeom>
            <a:avLst/>
            <a:gdLst/>
            <a:ahLst/>
            <a:cxnLst/>
            <a:rect l="l" t="t" r="r" b="b"/>
            <a:pathLst>
              <a:path w="444" h="819" extrusionOk="0">
                <a:moveTo>
                  <a:pt x="338" y="0"/>
                </a:moveTo>
                <a:cubicBezTo>
                  <a:pt x="305" y="0"/>
                  <a:pt x="274" y="23"/>
                  <a:pt x="264" y="53"/>
                </a:cubicBezTo>
                <a:cubicBezTo>
                  <a:pt x="174" y="268"/>
                  <a:pt x="91" y="496"/>
                  <a:pt x="8" y="703"/>
                </a:cubicBezTo>
                <a:cubicBezTo>
                  <a:pt x="1" y="710"/>
                  <a:pt x="1" y="717"/>
                  <a:pt x="1" y="731"/>
                </a:cubicBezTo>
                <a:cubicBezTo>
                  <a:pt x="1" y="759"/>
                  <a:pt x="21" y="800"/>
                  <a:pt x="56" y="814"/>
                </a:cubicBezTo>
                <a:cubicBezTo>
                  <a:pt x="65" y="817"/>
                  <a:pt x="73" y="818"/>
                  <a:pt x="82" y="818"/>
                </a:cubicBezTo>
                <a:cubicBezTo>
                  <a:pt x="116" y="818"/>
                  <a:pt x="150" y="797"/>
                  <a:pt x="167" y="759"/>
                </a:cubicBezTo>
                <a:cubicBezTo>
                  <a:pt x="243" y="558"/>
                  <a:pt x="333" y="337"/>
                  <a:pt x="416" y="122"/>
                </a:cubicBezTo>
                <a:cubicBezTo>
                  <a:pt x="444" y="81"/>
                  <a:pt x="416" y="25"/>
                  <a:pt x="374" y="11"/>
                </a:cubicBezTo>
                <a:cubicBezTo>
                  <a:pt x="363" y="4"/>
                  <a:pt x="350" y="0"/>
                  <a:pt x="338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31"/>
          <p:cNvSpPr/>
          <p:nvPr/>
        </p:nvSpPr>
        <p:spPr>
          <a:xfrm rot="2880928">
            <a:off x="5912729" y="4514483"/>
            <a:ext cx="93130" cy="166644"/>
          </a:xfrm>
          <a:custGeom>
            <a:avLst/>
            <a:gdLst/>
            <a:ahLst/>
            <a:cxnLst/>
            <a:rect l="l" t="t" r="r" b="b"/>
            <a:pathLst>
              <a:path w="451" h="807" extrusionOk="0">
                <a:moveTo>
                  <a:pt x="82" y="1"/>
                </a:moveTo>
                <a:cubicBezTo>
                  <a:pt x="73" y="1"/>
                  <a:pt x="64" y="2"/>
                  <a:pt x="56" y="5"/>
                </a:cubicBezTo>
                <a:cubicBezTo>
                  <a:pt x="21" y="12"/>
                  <a:pt x="0" y="47"/>
                  <a:pt x="0" y="81"/>
                </a:cubicBezTo>
                <a:cubicBezTo>
                  <a:pt x="0" y="95"/>
                  <a:pt x="0" y="109"/>
                  <a:pt x="14" y="116"/>
                </a:cubicBezTo>
                <a:cubicBezTo>
                  <a:pt x="97" y="337"/>
                  <a:pt x="187" y="552"/>
                  <a:pt x="277" y="759"/>
                </a:cubicBezTo>
                <a:cubicBezTo>
                  <a:pt x="293" y="791"/>
                  <a:pt x="324" y="806"/>
                  <a:pt x="356" y="806"/>
                </a:cubicBezTo>
                <a:cubicBezTo>
                  <a:pt x="367" y="806"/>
                  <a:pt x="378" y="804"/>
                  <a:pt x="388" y="801"/>
                </a:cubicBezTo>
                <a:cubicBezTo>
                  <a:pt x="436" y="787"/>
                  <a:pt x="450" y="732"/>
                  <a:pt x="436" y="690"/>
                </a:cubicBezTo>
                <a:cubicBezTo>
                  <a:pt x="340" y="483"/>
                  <a:pt x="250" y="275"/>
                  <a:pt x="167" y="60"/>
                </a:cubicBezTo>
                <a:cubicBezTo>
                  <a:pt x="150" y="22"/>
                  <a:pt x="116" y="1"/>
                  <a:pt x="8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4" name="Google Shape;1534;p31"/>
          <p:cNvSpPr/>
          <p:nvPr/>
        </p:nvSpPr>
        <p:spPr>
          <a:xfrm rot="2880928">
            <a:off x="7685690" y="3046366"/>
            <a:ext cx="75785" cy="115845"/>
          </a:xfrm>
          <a:custGeom>
            <a:avLst/>
            <a:gdLst/>
            <a:ahLst/>
            <a:cxnLst/>
            <a:rect l="l" t="t" r="r" b="b"/>
            <a:pathLst>
              <a:path w="367" h="561" extrusionOk="0">
                <a:moveTo>
                  <a:pt x="273" y="0"/>
                </a:moveTo>
                <a:cubicBezTo>
                  <a:pt x="239" y="0"/>
                  <a:pt x="204" y="17"/>
                  <a:pt x="194" y="54"/>
                </a:cubicBezTo>
                <a:lnTo>
                  <a:pt x="14" y="441"/>
                </a:lnTo>
                <a:cubicBezTo>
                  <a:pt x="0" y="448"/>
                  <a:pt x="0" y="469"/>
                  <a:pt x="0" y="476"/>
                </a:cubicBezTo>
                <a:cubicBezTo>
                  <a:pt x="0" y="511"/>
                  <a:pt x="21" y="538"/>
                  <a:pt x="55" y="552"/>
                </a:cubicBezTo>
                <a:cubicBezTo>
                  <a:pt x="67" y="558"/>
                  <a:pt x="79" y="560"/>
                  <a:pt x="91" y="560"/>
                </a:cubicBezTo>
                <a:cubicBezTo>
                  <a:pt x="124" y="560"/>
                  <a:pt x="156" y="541"/>
                  <a:pt x="166" y="511"/>
                </a:cubicBezTo>
                <a:lnTo>
                  <a:pt x="346" y="123"/>
                </a:lnTo>
                <a:cubicBezTo>
                  <a:pt x="367" y="75"/>
                  <a:pt x="346" y="26"/>
                  <a:pt x="305" y="5"/>
                </a:cubicBezTo>
                <a:cubicBezTo>
                  <a:pt x="294" y="2"/>
                  <a:pt x="284" y="0"/>
                  <a:pt x="273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5" name="Google Shape;1535;p31"/>
          <p:cNvSpPr/>
          <p:nvPr/>
        </p:nvSpPr>
        <p:spPr>
          <a:xfrm rot="2880928">
            <a:off x="5823088" y="4730063"/>
            <a:ext cx="97260" cy="148678"/>
          </a:xfrm>
          <a:custGeom>
            <a:avLst/>
            <a:gdLst/>
            <a:ahLst/>
            <a:cxnLst/>
            <a:rect l="l" t="t" r="r" b="b"/>
            <a:pathLst>
              <a:path w="471" h="720" extrusionOk="0">
                <a:moveTo>
                  <a:pt x="90" y="0"/>
                </a:moveTo>
                <a:cubicBezTo>
                  <a:pt x="78" y="0"/>
                  <a:pt x="67" y="3"/>
                  <a:pt x="56" y="8"/>
                </a:cubicBezTo>
                <a:cubicBezTo>
                  <a:pt x="21" y="22"/>
                  <a:pt x="0" y="50"/>
                  <a:pt x="0" y="84"/>
                </a:cubicBezTo>
                <a:cubicBezTo>
                  <a:pt x="0" y="105"/>
                  <a:pt x="14" y="112"/>
                  <a:pt x="0" y="126"/>
                </a:cubicBezTo>
                <a:cubicBezTo>
                  <a:pt x="97" y="320"/>
                  <a:pt x="194" y="500"/>
                  <a:pt x="284" y="673"/>
                </a:cubicBezTo>
                <a:cubicBezTo>
                  <a:pt x="303" y="701"/>
                  <a:pt x="335" y="720"/>
                  <a:pt x="367" y="720"/>
                </a:cubicBezTo>
                <a:cubicBezTo>
                  <a:pt x="381" y="720"/>
                  <a:pt x="396" y="716"/>
                  <a:pt x="409" y="707"/>
                </a:cubicBezTo>
                <a:cubicBezTo>
                  <a:pt x="450" y="680"/>
                  <a:pt x="471" y="631"/>
                  <a:pt x="443" y="590"/>
                </a:cubicBezTo>
                <a:cubicBezTo>
                  <a:pt x="346" y="417"/>
                  <a:pt x="256" y="230"/>
                  <a:pt x="166" y="50"/>
                </a:cubicBezTo>
                <a:cubicBezTo>
                  <a:pt x="151" y="19"/>
                  <a:pt x="121" y="0"/>
                  <a:pt x="90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31"/>
          <p:cNvSpPr/>
          <p:nvPr/>
        </p:nvSpPr>
        <p:spPr>
          <a:xfrm rot="2880928">
            <a:off x="7917783" y="2963894"/>
            <a:ext cx="95815" cy="148678"/>
          </a:xfrm>
          <a:custGeom>
            <a:avLst/>
            <a:gdLst/>
            <a:ahLst/>
            <a:cxnLst/>
            <a:rect l="l" t="t" r="r" b="b"/>
            <a:pathLst>
              <a:path w="464" h="720" extrusionOk="0">
                <a:moveTo>
                  <a:pt x="358" y="1"/>
                </a:moveTo>
                <a:cubicBezTo>
                  <a:pt x="329" y="1"/>
                  <a:pt x="302" y="18"/>
                  <a:pt x="284" y="49"/>
                </a:cubicBezTo>
                <a:cubicBezTo>
                  <a:pt x="187" y="222"/>
                  <a:pt x="104" y="402"/>
                  <a:pt x="7" y="582"/>
                </a:cubicBezTo>
                <a:cubicBezTo>
                  <a:pt x="0" y="603"/>
                  <a:pt x="0" y="610"/>
                  <a:pt x="0" y="624"/>
                </a:cubicBezTo>
                <a:cubicBezTo>
                  <a:pt x="0" y="665"/>
                  <a:pt x="14" y="686"/>
                  <a:pt x="49" y="707"/>
                </a:cubicBezTo>
                <a:cubicBezTo>
                  <a:pt x="60" y="715"/>
                  <a:pt x="73" y="719"/>
                  <a:pt x="86" y="719"/>
                </a:cubicBezTo>
                <a:cubicBezTo>
                  <a:pt x="115" y="719"/>
                  <a:pt x="145" y="701"/>
                  <a:pt x="159" y="672"/>
                </a:cubicBezTo>
                <a:cubicBezTo>
                  <a:pt x="249" y="485"/>
                  <a:pt x="346" y="312"/>
                  <a:pt x="436" y="132"/>
                </a:cubicBezTo>
                <a:cubicBezTo>
                  <a:pt x="464" y="91"/>
                  <a:pt x="450" y="42"/>
                  <a:pt x="402" y="15"/>
                </a:cubicBezTo>
                <a:cubicBezTo>
                  <a:pt x="387" y="5"/>
                  <a:pt x="372" y="1"/>
                  <a:pt x="358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31"/>
          <p:cNvSpPr/>
          <p:nvPr/>
        </p:nvSpPr>
        <p:spPr>
          <a:xfrm rot="2880928">
            <a:off x="5752066" y="4987390"/>
            <a:ext cx="87555" cy="110889"/>
          </a:xfrm>
          <a:custGeom>
            <a:avLst/>
            <a:gdLst/>
            <a:ahLst/>
            <a:cxnLst/>
            <a:rect l="l" t="t" r="r" b="b"/>
            <a:pathLst>
              <a:path w="424" h="537" extrusionOk="0">
                <a:moveTo>
                  <a:pt x="85" y="0"/>
                </a:moveTo>
                <a:cubicBezTo>
                  <a:pt x="71" y="0"/>
                  <a:pt x="56" y="4"/>
                  <a:pt x="42" y="13"/>
                </a:cubicBezTo>
                <a:cubicBezTo>
                  <a:pt x="15" y="20"/>
                  <a:pt x="1" y="55"/>
                  <a:pt x="1" y="82"/>
                </a:cubicBezTo>
                <a:cubicBezTo>
                  <a:pt x="1" y="96"/>
                  <a:pt x="8" y="117"/>
                  <a:pt x="15" y="131"/>
                </a:cubicBezTo>
                <a:lnTo>
                  <a:pt x="250" y="498"/>
                </a:lnTo>
                <a:cubicBezTo>
                  <a:pt x="268" y="524"/>
                  <a:pt x="294" y="537"/>
                  <a:pt x="322" y="537"/>
                </a:cubicBezTo>
                <a:cubicBezTo>
                  <a:pt x="337" y="537"/>
                  <a:pt x="353" y="533"/>
                  <a:pt x="368" y="525"/>
                </a:cubicBezTo>
                <a:cubicBezTo>
                  <a:pt x="416" y="498"/>
                  <a:pt x="423" y="442"/>
                  <a:pt x="395" y="401"/>
                </a:cubicBezTo>
                <a:lnTo>
                  <a:pt x="160" y="41"/>
                </a:lnTo>
                <a:cubicBezTo>
                  <a:pt x="146" y="17"/>
                  <a:pt x="116" y="0"/>
                  <a:pt x="85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31"/>
          <p:cNvSpPr/>
          <p:nvPr/>
        </p:nvSpPr>
        <p:spPr>
          <a:xfrm rot="2880928">
            <a:off x="8128613" y="2904705"/>
            <a:ext cx="108824" cy="162307"/>
          </a:xfrm>
          <a:custGeom>
            <a:avLst/>
            <a:gdLst/>
            <a:ahLst/>
            <a:cxnLst/>
            <a:rect l="l" t="t" r="r" b="b"/>
            <a:pathLst>
              <a:path w="527" h="786" extrusionOk="0">
                <a:moveTo>
                  <a:pt x="423" y="1"/>
                </a:moveTo>
                <a:cubicBezTo>
                  <a:pt x="392" y="1"/>
                  <a:pt x="361" y="16"/>
                  <a:pt x="347" y="45"/>
                </a:cubicBezTo>
                <a:cubicBezTo>
                  <a:pt x="229" y="245"/>
                  <a:pt x="118" y="453"/>
                  <a:pt x="8" y="654"/>
                </a:cubicBezTo>
                <a:cubicBezTo>
                  <a:pt x="1" y="668"/>
                  <a:pt x="1" y="681"/>
                  <a:pt x="1" y="695"/>
                </a:cubicBezTo>
                <a:cubicBezTo>
                  <a:pt x="1" y="723"/>
                  <a:pt x="8" y="758"/>
                  <a:pt x="49" y="771"/>
                </a:cubicBezTo>
                <a:cubicBezTo>
                  <a:pt x="63" y="781"/>
                  <a:pt x="79" y="785"/>
                  <a:pt x="95" y="785"/>
                </a:cubicBezTo>
                <a:cubicBezTo>
                  <a:pt x="125" y="785"/>
                  <a:pt x="156" y="769"/>
                  <a:pt x="174" y="737"/>
                </a:cubicBezTo>
                <a:cubicBezTo>
                  <a:pt x="278" y="543"/>
                  <a:pt x="388" y="335"/>
                  <a:pt x="499" y="135"/>
                </a:cubicBezTo>
                <a:cubicBezTo>
                  <a:pt x="527" y="93"/>
                  <a:pt x="506" y="38"/>
                  <a:pt x="464" y="10"/>
                </a:cubicBezTo>
                <a:cubicBezTo>
                  <a:pt x="452" y="4"/>
                  <a:pt x="437" y="1"/>
                  <a:pt x="423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9" name="Google Shape;1539;p31"/>
          <p:cNvSpPr/>
          <p:nvPr/>
        </p:nvSpPr>
        <p:spPr>
          <a:xfrm rot="2880928">
            <a:off x="8375942" y="2872202"/>
            <a:ext cx="81773" cy="116258"/>
          </a:xfrm>
          <a:custGeom>
            <a:avLst/>
            <a:gdLst/>
            <a:ahLst/>
            <a:cxnLst/>
            <a:rect l="l" t="t" r="r" b="b"/>
            <a:pathLst>
              <a:path w="396" h="563" extrusionOk="0">
                <a:moveTo>
                  <a:pt x="292" y="1"/>
                </a:moveTo>
                <a:cubicBezTo>
                  <a:pt x="263" y="1"/>
                  <a:pt x="234" y="20"/>
                  <a:pt x="215" y="48"/>
                </a:cubicBezTo>
                <a:lnTo>
                  <a:pt x="8" y="429"/>
                </a:lnTo>
                <a:cubicBezTo>
                  <a:pt x="1" y="450"/>
                  <a:pt x="1" y="456"/>
                  <a:pt x="1" y="470"/>
                </a:cubicBezTo>
                <a:cubicBezTo>
                  <a:pt x="1" y="498"/>
                  <a:pt x="14" y="526"/>
                  <a:pt x="42" y="553"/>
                </a:cubicBezTo>
                <a:cubicBezTo>
                  <a:pt x="55" y="560"/>
                  <a:pt x="69" y="563"/>
                  <a:pt x="83" y="563"/>
                </a:cubicBezTo>
                <a:cubicBezTo>
                  <a:pt x="115" y="563"/>
                  <a:pt x="145" y="547"/>
                  <a:pt x="160" y="519"/>
                </a:cubicBezTo>
                <a:lnTo>
                  <a:pt x="367" y="138"/>
                </a:lnTo>
                <a:cubicBezTo>
                  <a:pt x="395" y="90"/>
                  <a:pt x="381" y="41"/>
                  <a:pt x="333" y="14"/>
                </a:cubicBezTo>
                <a:cubicBezTo>
                  <a:pt x="320" y="5"/>
                  <a:pt x="306" y="1"/>
                  <a:pt x="29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0" name="Google Shape;1540;p31"/>
          <p:cNvSpPr/>
          <p:nvPr/>
        </p:nvSpPr>
        <p:spPr>
          <a:xfrm rot="2880928">
            <a:off x="8609668" y="2799961"/>
            <a:ext cx="98706" cy="147646"/>
          </a:xfrm>
          <a:custGeom>
            <a:avLst/>
            <a:gdLst/>
            <a:ahLst/>
            <a:cxnLst/>
            <a:rect l="l" t="t" r="r" b="b"/>
            <a:pathLst>
              <a:path w="478" h="715" extrusionOk="0">
                <a:moveTo>
                  <a:pt x="374" y="0"/>
                </a:moveTo>
                <a:cubicBezTo>
                  <a:pt x="343" y="0"/>
                  <a:pt x="312" y="16"/>
                  <a:pt x="298" y="44"/>
                </a:cubicBezTo>
                <a:cubicBezTo>
                  <a:pt x="201" y="217"/>
                  <a:pt x="104" y="404"/>
                  <a:pt x="14" y="577"/>
                </a:cubicBezTo>
                <a:cubicBezTo>
                  <a:pt x="0" y="591"/>
                  <a:pt x="0" y="598"/>
                  <a:pt x="0" y="619"/>
                </a:cubicBezTo>
                <a:cubicBezTo>
                  <a:pt x="0" y="646"/>
                  <a:pt x="21" y="681"/>
                  <a:pt x="49" y="702"/>
                </a:cubicBezTo>
                <a:cubicBezTo>
                  <a:pt x="62" y="710"/>
                  <a:pt x="76" y="714"/>
                  <a:pt x="89" y="714"/>
                </a:cubicBezTo>
                <a:cubicBezTo>
                  <a:pt x="119" y="714"/>
                  <a:pt x="147" y="696"/>
                  <a:pt x="166" y="667"/>
                </a:cubicBezTo>
                <a:cubicBezTo>
                  <a:pt x="263" y="487"/>
                  <a:pt x="360" y="314"/>
                  <a:pt x="450" y="134"/>
                </a:cubicBezTo>
                <a:cubicBezTo>
                  <a:pt x="478" y="93"/>
                  <a:pt x="464" y="37"/>
                  <a:pt x="416" y="10"/>
                </a:cubicBezTo>
                <a:cubicBezTo>
                  <a:pt x="403" y="3"/>
                  <a:pt x="389" y="0"/>
                  <a:pt x="37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1" name="Google Shape;1541;p31"/>
          <p:cNvSpPr/>
          <p:nvPr/>
        </p:nvSpPr>
        <p:spPr>
          <a:xfrm rot="2880928">
            <a:off x="8826793" y="2736021"/>
            <a:ext cx="101597" cy="162720"/>
          </a:xfrm>
          <a:custGeom>
            <a:avLst/>
            <a:gdLst/>
            <a:ahLst/>
            <a:cxnLst/>
            <a:rect l="l" t="t" r="r" b="b"/>
            <a:pathLst>
              <a:path w="492" h="788" extrusionOk="0">
                <a:moveTo>
                  <a:pt x="397" y="0"/>
                </a:moveTo>
                <a:cubicBezTo>
                  <a:pt x="363" y="0"/>
                  <a:pt x="329" y="16"/>
                  <a:pt x="319" y="47"/>
                </a:cubicBezTo>
                <a:cubicBezTo>
                  <a:pt x="222" y="247"/>
                  <a:pt x="118" y="455"/>
                  <a:pt x="8" y="663"/>
                </a:cubicBezTo>
                <a:cubicBezTo>
                  <a:pt x="1" y="683"/>
                  <a:pt x="1" y="690"/>
                  <a:pt x="1" y="704"/>
                </a:cubicBezTo>
                <a:cubicBezTo>
                  <a:pt x="1" y="739"/>
                  <a:pt x="14" y="766"/>
                  <a:pt x="49" y="773"/>
                </a:cubicBezTo>
                <a:cubicBezTo>
                  <a:pt x="61" y="783"/>
                  <a:pt x="75" y="788"/>
                  <a:pt x="90" y="788"/>
                </a:cubicBezTo>
                <a:cubicBezTo>
                  <a:pt x="118" y="788"/>
                  <a:pt x="146" y="771"/>
                  <a:pt x="160" y="739"/>
                </a:cubicBezTo>
                <a:cubicBezTo>
                  <a:pt x="277" y="524"/>
                  <a:pt x="381" y="317"/>
                  <a:pt x="471" y="116"/>
                </a:cubicBezTo>
                <a:cubicBezTo>
                  <a:pt x="492" y="74"/>
                  <a:pt x="471" y="26"/>
                  <a:pt x="430" y="5"/>
                </a:cubicBezTo>
                <a:cubicBezTo>
                  <a:pt x="419" y="2"/>
                  <a:pt x="408" y="0"/>
                  <a:pt x="397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2" name="Google Shape;1542;p31"/>
          <p:cNvSpPr/>
          <p:nvPr/>
        </p:nvSpPr>
        <p:spPr>
          <a:xfrm rot="2880928">
            <a:off x="9070939" y="2688527"/>
            <a:ext cx="73100" cy="117291"/>
          </a:xfrm>
          <a:custGeom>
            <a:avLst/>
            <a:gdLst/>
            <a:ahLst/>
            <a:cxnLst/>
            <a:rect l="l" t="t" r="r" b="b"/>
            <a:pathLst>
              <a:path w="354" h="568" extrusionOk="0">
                <a:moveTo>
                  <a:pt x="257" y="1"/>
                </a:moveTo>
                <a:cubicBezTo>
                  <a:pt x="225" y="1"/>
                  <a:pt x="195" y="20"/>
                  <a:pt x="180" y="51"/>
                </a:cubicBezTo>
                <a:cubicBezTo>
                  <a:pt x="132" y="189"/>
                  <a:pt x="69" y="320"/>
                  <a:pt x="7" y="452"/>
                </a:cubicBezTo>
                <a:cubicBezTo>
                  <a:pt x="0" y="459"/>
                  <a:pt x="0" y="473"/>
                  <a:pt x="0" y="487"/>
                </a:cubicBezTo>
                <a:cubicBezTo>
                  <a:pt x="0" y="521"/>
                  <a:pt x="14" y="556"/>
                  <a:pt x="49" y="563"/>
                </a:cubicBezTo>
                <a:cubicBezTo>
                  <a:pt x="61" y="566"/>
                  <a:pt x="73" y="568"/>
                  <a:pt x="85" y="568"/>
                </a:cubicBezTo>
                <a:cubicBezTo>
                  <a:pt x="120" y="568"/>
                  <a:pt x="151" y="552"/>
                  <a:pt x="166" y="521"/>
                </a:cubicBezTo>
                <a:cubicBezTo>
                  <a:pt x="222" y="390"/>
                  <a:pt x="277" y="251"/>
                  <a:pt x="339" y="120"/>
                </a:cubicBezTo>
                <a:cubicBezTo>
                  <a:pt x="353" y="78"/>
                  <a:pt x="339" y="23"/>
                  <a:pt x="291" y="9"/>
                </a:cubicBezTo>
                <a:cubicBezTo>
                  <a:pt x="280" y="4"/>
                  <a:pt x="268" y="1"/>
                  <a:pt x="257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3" name="Google Shape;1543;p31"/>
          <p:cNvGrpSpPr/>
          <p:nvPr/>
        </p:nvGrpSpPr>
        <p:grpSpPr>
          <a:xfrm>
            <a:off x="-205771" y="43976"/>
            <a:ext cx="4281571" cy="3400840"/>
            <a:chOff x="-205771" y="43976"/>
            <a:chExt cx="4281571" cy="3400840"/>
          </a:xfrm>
        </p:grpSpPr>
        <p:sp>
          <p:nvSpPr>
            <p:cNvPr id="1544" name="Google Shape;1544;p31"/>
            <p:cNvSpPr/>
            <p:nvPr/>
          </p:nvSpPr>
          <p:spPr>
            <a:xfrm rot="3317691" flipH="1">
              <a:off x="2115856" y="2727122"/>
              <a:ext cx="40060" cy="163339"/>
            </a:xfrm>
            <a:custGeom>
              <a:avLst/>
              <a:gdLst/>
              <a:ahLst/>
              <a:cxnLst/>
              <a:rect l="l" t="t" r="r" b="b"/>
              <a:pathLst>
                <a:path w="194" h="791" extrusionOk="0">
                  <a:moveTo>
                    <a:pt x="97" y="1"/>
                  </a:moveTo>
                  <a:cubicBezTo>
                    <a:pt x="49" y="1"/>
                    <a:pt x="14" y="33"/>
                    <a:pt x="14" y="78"/>
                  </a:cubicBezTo>
                  <a:cubicBezTo>
                    <a:pt x="7" y="278"/>
                    <a:pt x="0" y="486"/>
                    <a:pt x="0" y="687"/>
                  </a:cubicBezTo>
                  <a:cubicBezTo>
                    <a:pt x="0" y="735"/>
                    <a:pt x="42" y="770"/>
                    <a:pt x="83" y="790"/>
                  </a:cubicBezTo>
                  <a:cubicBezTo>
                    <a:pt x="125" y="790"/>
                    <a:pt x="173" y="756"/>
                    <a:pt x="173" y="700"/>
                  </a:cubicBezTo>
                  <a:cubicBezTo>
                    <a:pt x="173" y="493"/>
                    <a:pt x="180" y="292"/>
                    <a:pt x="187" y="98"/>
                  </a:cubicBezTo>
                  <a:cubicBezTo>
                    <a:pt x="194" y="43"/>
                    <a:pt x="159" y="1"/>
                    <a:pt x="111" y="1"/>
                  </a:cubicBezTo>
                  <a:cubicBezTo>
                    <a:pt x="106" y="1"/>
                    <a:pt x="101" y="1"/>
                    <a:pt x="9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1"/>
            <p:cNvSpPr/>
            <p:nvPr/>
          </p:nvSpPr>
          <p:spPr>
            <a:xfrm rot="3317691" flipH="1">
              <a:off x="1909151" y="2883404"/>
              <a:ext cx="41712" cy="127409"/>
            </a:xfrm>
            <a:custGeom>
              <a:avLst/>
              <a:gdLst/>
              <a:ahLst/>
              <a:cxnLst/>
              <a:rect l="l" t="t" r="r" b="b"/>
              <a:pathLst>
                <a:path w="202" h="617" extrusionOk="0">
                  <a:moveTo>
                    <a:pt x="91" y="1"/>
                  </a:moveTo>
                  <a:cubicBezTo>
                    <a:pt x="35" y="1"/>
                    <a:pt x="1" y="42"/>
                    <a:pt x="1" y="91"/>
                  </a:cubicBezTo>
                  <a:cubicBezTo>
                    <a:pt x="1" y="243"/>
                    <a:pt x="8" y="381"/>
                    <a:pt x="29" y="540"/>
                  </a:cubicBezTo>
                  <a:cubicBezTo>
                    <a:pt x="35" y="582"/>
                    <a:pt x="70" y="617"/>
                    <a:pt x="119" y="617"/>
                  </a:cubicBezTo>
                  <a:cubicBezTo>
                    <a:pt x="167" y="610"/>
                    <a:pt x="202" y="561"/>
                    <a:pt x="202" y="520"/>
                  </a:cubicBezTo>
                  <a:cubicBezTo>
                    <a:pt x="195" y="374"/>
                    <a:pt x="181" y="229"/>
                    <a:pt x="174" y="91"/>
                  </a:cubicBezTo>
                  <a:cubicBezTo>
                    <a:pt x="174" y="35"/>
                    <a:pt x="139" y="1"/>
                    <a:pt x="91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1"/>
            <p:cNvSpPr/>
            <p:nvPr/>
          </p:nvSpPr>
          <p:spPr>
            <a:xfrm rot="3317691" flipH="1">
              <a:off x="2284903" y="2580031"/>
              <a:ext cx="51624" cy="177175"/>
            </a:xfrm>
            <a:custGeom>
              <a:avLst/>
              <a:gdLst/>
              <a:ahLst/>
              <a:cxnLst/>
              <a:rect l="l" t="t" r="r" b="b"/>
              <a:pathLst>
                <a:path w="250" h="858" extrusionOk="0">
                  <a:moveTo>
                    <a:pt x="155" y="0"/>
                  </a:moveTo>
                  <a:cubicBezTo>
                    <a:pt x="120" y="0"/>
                    <a:pt x="88" y="30"/>
                    <a:pt x="77" y="66"/>
                  </a:cubicBezTo>
                  <a:cubicBezTo>
                    <a:pt x="42" y="301"/>
                    <a:pt x="21" y="529"/>
                    <a:pt x="0" y="771"/>
                  </a:cubicBezTo>
                  <a:cubicBezTo>
                    <a:pt x="0" y="813"/>
                    <a:pt x="35" y="848"/>
                    <a:pt x="70" y="855"/>
                  </a:cubicBezTo>
                  <a:cubicBezTo>
                    <a:pt x="78" y="857"/>
                    <a:pt x="86" y="858"/>
                    <a:pt x="93" y="858"/>
                  </a:cubicBezTo>
                  <a:cubicBezTo>
                    <a:pt x="137" y="858"/>
                    <a:pt x="167" y="825"/>
                    <a:pt x="167" y="778"/>
                  </a:cubicBezTo>
                  <a:cubicBezTo>
                    <a:pt x="180" y="550"/>
                    <a:pt x="208" y="322"/>
                    <a:pt x="243" y="93"/>
                  </a:cubicBezTo>
                  <a:cubicBezTo>
                    <a:pt x="250" y="52"/>
                    <a:pt x="215" y="10"/>
                    <a:pt x="173" y="3"/>
                  </a:cubicBezTo>
                  <a:cubicBezTo>
                    <a:pt x="167" y="1"/>
                    <a:pt x="161" y="0"/>
                    <a:pt x="15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1"/>
            <p:cNvSpPr/>
            <p:nvPr/>
          </p:nvSpPr>
          <p:spPr>
            <a:xfrm rot="3317691" flipH="1">
              <a:off x="1690556" y="2974813"/>
              <a:ext cx="57406" cy="179240"/>
            </a:xfrm>
            <a:custGeom>
              <a:avLst/>
              <a:gdLst/>
              <a:ahLst/>
              <a:cxnLst/>
              <a:rect l="l" t="t" r="r" b="b"/>
              <a:pathLst>
                <a:path w="278" h="868" extrusionOk="0">
                  <a:moveTo>
                    <a:pt x="95" y="1"/>
                  </a:moveTo>
                  <a:cubicBezTo>
                    <a:pt x="91" y="1"/>
                    <a:pt x="88" y="1"/>
                    <a:pt x="84" y="2"/>
                  </a:cubicBezTo>
                  <a:cubicBezTo>
                    <a:pt x="36" y="9"/>
                    <a:pt x="1" y="43"/>
                    <a:pt x="1" y="92"/>
                  </a:cubicBezTo>
                  <a:lnTo>
                    <a:pt x="1" y="106"/>
                  </a:lnTo>
                  <a:cubicBezTo>
                    <a:pt x="29" y="341"/>
                    <a:pt x="63" y="576"/>
                    <a:pt x="98" y="798"/>
                  </a:cubicBezTo>
                  <a:cubicBezTo>
                    <a:pt x="104" y="836"/>
                    <a:pt x="151" y="868"/>
                    <a:pt x="191" y="868"/>
                  </a:cubicBezTo>
                  <a:cubicBezTo>
                    <a:pt x="194" y="868"/>
                    <a:pt x="198" y="867"/>
                    <a:pt x="202" y="867"/>
                  </a:cubicBezTo>
                  <a:cubicBezTo>
                    <a:pt x="243" y="860"/>
                    <a:pt x="278" y="804"/>
                    <a:pt x="271" y="763"/>
                  </a:cubicBezTo>
                  <a:cubicBezTo>
                    <a:pt x="236" y="542"/>
                    <a:pt x="202" y="306"/>
                    <a:pt x="174" y="78"/>
                  </a:cubicBezTo>
                  <a:cubicBezTo>
                    <a:pt x="168" y="34"/>
                    <a:pt x="132" y="1"/>
                    <a:pt x="95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1"/>
            <p:cNvSpPr/>
            <p:nvPr/>
          </p:nvSpPr>
          <p:spPr>
            <a:xfrm rot="3317691" flipH="1">
              <a:off x="2457088" y="2438271"/>
              <a:ext cx="55961" cy="123485"/>
            </a:xfrm>
            <a:custGeom>
              <a:avLst/>
              <a:gdLst/>
              <a:ahLst/>
              <a:cxnLst/>
              <a:rect l="l" t="t" r="r" b="b"/>
              <a:pathLst>
                <a:path w="271" h="598" extrusionOk="0">
                  <a:moveTo>
                    <a:pt x="181" y="0"/>
                  </a:moveTo>
                  <a:cubicBezTo>
                    <a:pt x="142" y="0"/>
                    <a:pt x="97" y="27"/>
                    <a:pt x="90" y="70"/>
                  </a:cubicBezTo>
                  <a:cubicBezTo>
                    <a:pt x="63" y="209"/>
                    <a:pt x="28" y="354"/>
                    <a:pt x="0" y="493"/>
                  </a:cubicBezTo>
                  <a:lnTo>
                    <a:pt x="0" y="513"/>
                  </a:lnTo>
                  <a:cubicBezTo>
                    <a:pt x="0" y="555"/>
                    <a:pt x="28" y="589"/>
                    <a:pt x="70" y="596"/>
                  </a:cubicBezTo>
                  <a:cubicBezTo>
                    <a:pt x="74" y="597"/>
                    <a:pt x="79" y="597"/>
                    <a:pt x="84" y="597"/>
                  </a:cubicBezTo>
                  <a:cubicBezTo>
                    <a:pt x="132" y="597"/>
                    <a:pt x="167" y="565"/>
                    <a:pt x="173" y="527"/>
                  </a:cubicBezTo>
                  <a:cubicBezTo>
                    <a:pt x="201" y="382"/>
                    <a:pt x="229" y="243"/>
                    <a:pt x="263" y="105"/>
                  </a:cubicBezTo>
                  <a:cubicBezTo>
                    <a:pt x="270" y="63"/>
                    <a:pt x="236" y="8"/>
                    <a:pt x="194" y="1"/>
                  </a:cubicBezTo>
                  <a:cubicBezTo>
                    <a:pt x="190" y="0"/>
                    <a:pt x="186" y="0"/>
                    <a:pt x="18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1"/>
            <p:cNvSpPr/>
            <p:nvPr/>
          </p:nvSpPr>
          <p:spPr>
            <a:xfrm rot="3317691" flipH="1">
              <a:off x="1485409" y="3077121"/>
              <a:ext cx="64427" cy="157970"/>
            </a:xfrm>
            <a:custGeom>
              <a:avLst/>
              <a:gdLst/>
              <a:ahLst/>
              <a:cxnLst/>
              <a:rect l="l" t="t" r="r" b="b"/>
              <a:pathLst>
                <a:path w="312" h="765" extrusionOk="0">
                  <a:moveTo>
                    <a:pt x="84" y="1"/>
                  </a:moveTo>
                  <a:cubicBezTo>
                    <a:pt x="79" y="1"/>
                    <a:pt x="74" y="1"/>
                    <a:pt x="69" y="2"/>
                  </a:cubicBezTo>
                  <a:cubicBezTo>
                    <a:pt x="28" y="9"/>
                    <a:pt x="0" y="44"/>
                    <a:pt x="0" y="92"/>
                  </a:cubicBezTo>
                  <a:cubicBezTo>
                    <a:pt x="0" y="99"/>
                    <a:pt x="14" y="106"/>
                    <a:pt x="14" y="106"/>
                  </a:cubicBezTo>
                  <a:cubicBezTo>
                    <a:pt x="48" y="306"/>
                    <a:pt x="90" y="507"/>
                    <a:pt x="138" y="701"/>
                  </a:cubicBezTo>
                  <a:cubicBezTo>
                    <a:pt x="151" y="738"/>
                    <a:pt x="191" y="764"/>
                    <a:pt x="229" y="764"/>
                  </a:cubicBezTo>
                  <a:cubicBezTo>
                    <a:pt x="234" y="764"/>
                    <a:pt x="238" y="764"/>
                    <a:pt x="242" y="763"/>
                  </a:cubicBezTo>
                  <a:cubicBezTo>
                    <a:pt x="291" y="756"/>
                    <a:pt x="311" y="701"/>
                    <a:pt x="304" y="659"/>
                  </a:cubicBezTo>
                  <a:cubicBezTo>
                    <a:pt x="263" y="459"/>
                    <a:pt x="221" y="272"/>
                    <a:pt x="173" y="71"/>
                  </a:cubicBezTo>
                  <a:cubicBezTo>
                    <a:pt x="167" y="28"/>
                    <a:pt x="127" y="1"/>
                    <a:pt x="84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1"/>
            <p:cNvSpPr/>
            <p:nvPr/>
          </p:nvSpPr>
          <p:spPr>
            <a:xfrm rot="3317691" flipH="1">
              <a:off x="2609607" y="2233248"/>
              <a:ext cx="74546" cy="154667"/>
            </a:xfrm>
            <a:custGeom>
              <a:avLst/>
              <a:gdLst/>
              <a:ahLst/>
              <a:cxnLst/>
              <a:rect l="l" t="t" r="r" b="b"/>
              <a:pathLst>
                <a:path w="361" h="749" extrusionOk="0">
                  <a:moveTo>
                    <a:pt x="262" y="0"/>
                  </a:moveTo>
                  <a:cubicBezTo>
                    <a:pt x="226" y="0"/>
                    <a:pt x="197" y="20"/>
                    <a:pt x="180" y="53"/>
                  </a:cubicBezTo>
                  <a:cubicBezTo>
                    <a:pt x="153" y="143"/>
                    <a:pt x="118" y="226"/>
                    <a:pt x="97" y="323"/>
                  </a:cubicBezTo>
                  <a:cubicBezTo>
                    <a:pt x="63" y="427"/>
                    <a:pt x="28" y="530"/>
                    <a:pt x="0" y="634"/>
                  </a:cubicBezTo>
                  <a:lnTo>
                    <a:pt x="0" y="662"/>
                  </a:lnTo>
                  <a:cubicBezTo>
                    <a:pt x="0" y="696"/>
                    <a:pt x="14" y="731"/>
                    <a:pt x="56" y="745"/>
                  </a:cubicBezTo>
                  <a:cubicBezTo>
                    <a:pt x="64" y="747"/>
                    <a:pt x="73" y="749"/>
                    <a:pt x="81" y="749"/>
                  </a:cubicBezTo>
                  <a:cubicBezTo>
                    <a:pt x="118" y="749"/>
                    <a:pt x="148" y="724"/>
                    <a:pt x="160" y="690"/>
                  </a:cubicBezTo>
                  <a:cubicBezTo>
                    <a:pt x="194" y="593"/>
                    <a:pt x="222" y="489"/>
                    <a:pt x="256" y="385"/>
                  </a:cubicBezTo>
                  <a:cubicBezTo>
                    <a:pt x="284" y="295"/>
                    <a:pt x="319" y="205"/>
                    <a:pt x="346" y="115"/>
                  </a:cubicBezTo>
                  <a:cubicBezTo>
                    <a:pt x="360" y="67"/>
                    <a:pt x="333" y="25"/>
                    <a:pt x="291" y="4"/>
                  </a:cubicBezTo>
                  <a:cubicBezTo>
                    <a:pt x="281" y="2"/>
                    <a:pt x="271" y="0"/>
                    <a:pt x="262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1"/>
            <p:cNvSpPr/>
            <p:nvPr/>
          </p:nvSpPr>
          <p:spPr>
            <a:xfrm rot="3317691" flipH="1">
              <a:off x="1248071" y="3178032"/>
              <a:ext cx="64427" cy="121627"/>
            </a:xfrm>
            <a:custGeom>
              <a:avLst/>
              <a:gdLst/>
              <a:ahLst/>
              <a:cxnLst/>
              <a:rect l="l" t="t" r="r" b="b"/>
              <a:pathLst>
                <a:path w="312" h="589" extrusionOk="0">
                  <a:moveTo>
                    <a:pt x="88" y="0"/>
                  </a:moveTo>
                  <a:cubicBezTo>
                    <a:pt x="78" y="0"/>
                    <a:pt x="67" y="3"/>
                    <a:pt x="56" y="7"/>
                  </a:cubicBezTo>
                  <a:cubicBezTo>
                    <a:pt x="21" y="21"/>
                    <a:pt x="0" y="56"/>
                    <a:pt x="0" y="90"/>
                  </a:cubicBezTo>
                  <a:lnTo>
                    <a:pt x="0" y="118"/>
                  </a:lnTo>
                  <a:cubicBezTo>
                    <a:pt x="35" y="257"/>
                    <a:pt x="83" y="395"/>
                    <a:pt x="125" y="533"/>
                  </a:cubicBezTo>
                  <a:cubicBezTo>
                    <a:pt x="141" y="565"/>
                    <a:pt x="173" y="589"/>
                    <a:pt x="209" y="589"/>
                  </a:cubicBezTo>
                  <a:cubicBezTo>
                    <a:pt x="220" y="589"/>
                    <a:pt x="231" y="587"/>
                    <a:pt x="242" y="582"/>
                  </a:cubicBezTo>
                  <a:cubicBezTo>
                    <a:pt x="284" y="568"/>
                    <a:pt x="312" y="513"/>
                    <a:pt x="291" y="471"/>
                  </a:cubicBezTo>
                  <a:cubicBezTo>
                    <a:pt x="249" y="340"/>
                    <a:pt x="208" y="201"/>
                    <a:pt x="159" y="63"/>
                  </a:cubicBezTo>
                  <a:cubicBezTo>
                    <a:pt x="154" y="25"/>
                    <a:pt x="124" y="0"/>
                    <a:pt x="8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1"/>
            <p:cNvSpPr/>
            <p:nvPr/>
          </p:nvSpPr>
          <p:spPr>
            <a:xfrm rot="3317691" flipH="1">
              <a:off x="2731415" y="2045422"/>
              <a:ext cx="91685" cy="169121"/>
            </a:xfrm>
            <a:custGeom>
              <a:avLst/>
              <a:gdLst/>
              <a:ahLst/>
              <a:cxnLst/>
              <a:rect l="l" t="t" r="r" b="b"/>
              <a:pathLst>
                <a:path w="444" h="819" extrusionOk="0">
                  <a:moveTo>
                    <a:pt x="338" y="0"/>
                  </a:moveTo>
                  <a:cubicBezTo>
                    <a:pt x="305" y="0"/>
                    <a:pt x="274" y="23"/>
                    <a:pt x="264" y="53"/>
                  </a:cubicBezTo>
                  <a:cubicBezTo>
                    <a:pt x="174" y="268"/>
                    <a:pt x="91" y="496"/>
                    <a:pt x="8" y="703"/>
                  </a:cubicBezTo>
                  <a:cubicBezTo>
                    <a:pt x="1" y="710"/>
                    <a:pt x="1" y="717"/>
                    <a:pt x="1" y="731"/>
                  </a:cubicBezTo>
                  <a:cubicBezTo>
                    <a:pt x="1" y="759"/>
                    <a:pt x="21" y="800"/>
                    <a:pt x="56" y="814"/>
                  </a:cubicBezTo>
                  <a:cubicBezTo>
                    <a:pt x="65" y="817"/>
                    <a:pt x="73" y="818"/>
                    <a:pt x="82" y="818"/>
                  </a:cubicBezTo>
                  <a:cubicBezTo>
                    <a:pt x="116" y="818"/>
                    <a:pt x="150" y="797"/>
                    <a:pt x="167" y="759"/>
                  </a:cubicBezTo>
                  <a:cubicBezTo>
                    <a:pt x="243" y="558"/>
                    <a:pt x="333" y="337"/>
                    <a:pt x="416" y="122"/>
                  </a:cubicBezTo>
                  <a:cubicBezTo>
                    <a:pt x="444" y="81"/>
                    <a:pt x="416" y="25"/>
                    <a:pt x="374" y="11"/>
                  </a:cubicBezTo>
                  <a:cubicBezTo>
                    <a:pt x="363" y="4"/>
                    <a:pt x="350" y="0"/>
                    <a:pt x="33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1"/>
            <p:cNvSpPr/>
            <p:nvPr/>
          </p:nvSpPr>
          <p:spPr>
            <a:xfrm rot="3317691" flipH="1">
              <a:off x="1000799" y="3215989"/>
              <a:ext cx="93130" cy="166643"/>
            </a:xfrm>
            <a:custGeom>
              <a:avLst/>
              <a:gdLst/>
              <a:ahLst/>
              <a:cxnLst/>
              <a:rect l="l" t="t" r="r" b="b"/>
              <a:pathLst>
                <a:path w="451" h="807" extrusionOk="0">
                  <a:moveTo>
                    <a:pt x="82" y="1"/>
                  </a:moveTo>
                  <a:cubicBezTo>
                    <a:pt x="73" y="1"/>
                    <a:pt x="64" y="2"/>
                    <a:pt x="56" y="5"/>
                  </a:cubicBezTo>
                  <a:cubicBezTo>
                    <a:pt x="21" y="12"/>
                    <a:pt x="0" y="47"/>
                    <a:pt x="0" y="81"/>
                  </a:cubicBezTo>
                  <a:cubicBezTo>
                    <a:pt x="0" y="95"/>
                    <a:pt x="0" y="109"/>
                    <a:pt x="14" y="116"/>
                  </a:cubicBezTo>
                  <a:cubicBezTo>
                    <a:pt x="97" y="337"/>
                    <a:pt x="187" y="552"/>
                    <a:pt x="277" y="759"/>
                  </a:cubicBezTo>
                  <a:cubicBezTo>
                    <a:pt x="293" y="791"/>
                    <a:pt x="324" y="806"/>
                    <a:pt x="356" y="806"/>
                  </a:cubicBezTo>
                  <a:cubicBezTo>
                    <a:pt x="367" y="806"/>
                    <a:pt x="378" y="804"/>
                    <a:pt x="388" y="801"/>
                  </a:cubicBezTo>
                  <a:cubicBezTo>
                    <a:pt x="436" y="787"/>
                    <a:pt x="450" y="732"/>
                    <a:pt x="436" y="690"/>
                  </a:cubicBezTo>
                  <a:cubicBezTo>
                    <a:pt x="340" y="483"/>
                    <a:pt x="250" y="275"/>
                    <a:pt x="167" y="60"/>
                  </a:cubicBezTo>
                  <a:cubicBezTo>
                    <a:pt x="150" y="22"/>
                    <a:pt x="116" y="1"/>
                    <a:pt x="8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1"/>
            <p:cNvSpPr/>
            <p:nvPr/>
          </p:nvSpPr>
          <p:spPr>
            <a:xfrm rot="3317691" flipH="1">
              <a:off x="2869047" y="1868332"/>
              <a:ext cx="75785" cy="115845"/>
            </a:xfrm>
            <a:custGeom>
              <a:avLst/>
              <a:gdLst/>
              <a:ahLst/>
              <a:cxnLst/>
              <a:rect l="l" t="t" r="r" b="b"/>
              <a:pathLst>
                <a:path w="367" h="561" extrusionOk="0">
                  <a:moveTo>
                    <a:pt x="273" y="0"/>
                  </a:moveTo>
                  <a:cubicBezTo>
                    <a:pt x="239" y="0"/>
                    <a:pt x="204" y="17"/>
                    <a:pt x="194" y="54"/>
                  </a:cubicBezTo>
                  <a:lnTo>
                    <a:pt x="14" y="441"/>
                  </a:lnTo>
                  <a:cubicBezTo>
                    <a:pt x="0" y="448"/>
                    <a:pt x="0" y="469"/>
                    <a:pt x="0" y="476"/>
                  </a:cubicBezTo>
                  <a:cubicBezTo>
                    <a:pt x="0" y="511"/>
                    <a:pt x="21" y="538"/>
                    <a:pt x="55" y="552"/>
                  </a:cubicBezTo>
                  <a:cubicBezTo>
                    <a:pt x="67" y="558"/>
                    <a:pt x="79" y="560"/>
                    <a:pt x="91" y="560"/>
                  </a:cubicBezTo>
                  <a:cubicBezTo>
                    <a:pt x="124" y="560"/>
                    <a:pt x="156" y="541"/>
                    <a:pt x="166" y="511"/>
                  </a:cubicBezTo>
                  <a:lnTo>
                    <a:pt x="346" y="123"/>
                  </a:lnTo>
                  <a:cubicBezTo>
                    <a:pt x="367" y="75"/>
                    <a:pt x="346" y="26"/>
                    <a:pt x="305" y="5"/>
                  </a:cubicBezTo>
                  <a:cubicBezTo>
                    <a:pt x="294" y="2"/>
                    <a:pt x="284" y="0"/>
                    <a:pt x="273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1"/>
            <p:cNvSpPr/>
            <p:nvPr/>
          </p:nvSpPr>
          <p:spPr>
            <a:xfrm rot="3317691" flipH="1">
              <a:off x="777523" y="3262631"/>
              <a:ext cx="97260" cy="148678"/>
            </a:xfrm>
            <a:custGeom>
              <a:avLst/>
              <a:gdLst/>
              <a:ahLst/>
              <a:cxnLst/>
              <a:rect l="l" t="t" r="r" b="b"/>
              <a:pathLst>
                <a:path w="471" h="720" extrusionOk="0">
                  <a:moveTo>
                    <a:pt x="90" y="0"/>
                  </a:moveTo>
                  <a:cubicBezTo>
                    <a:pt x="78" y="0"/>
                    <a:pt x="67" y="3"/>
                    <a:pt x="56" y="8"/>
                  </a:cubicBezTo>
                  <a:cubicBezTo>
                    <a:pt x="21" y="22"/>
                    <a:pt x="0" y="50"/>
                    <a:pt x="0" y="84"/>
                  </a:cubicBezTo>
                  <a:cubicBezTo>
                    <a:pt x="0" y="105"/>
                    <a:pt x="14" y="112"/>
                    <a:pt x="0" y="126"/>
                  </a:cubicBezTo>
                  <a:cubicBezTo>
                    <a:pt x="97" y="320"/>
                    <a:pt x="194" y="500"/>
                    <a:pt x="284" y="673"/>
                  </a:cubicBezTo>
                  <a:cubicBezTo>
                    <a:pt x="303" y="701"/>
                    <a:pt x="335" y="720"/>
                    <a:pt x="367" y="720"/>
                  </a:cubicBezTo>
                  <a:cubicBezTo>
                    <a:pt x="381" y="720"/>
                    <a:pt x="396" y="716"/>
                    <a:pt x="409" y="707"/>
                  </a:cubicBezTo>
                  <a:cubicBezTo>
                    <a:pt x="450" y="680"/>
                    <a:pt x="471" y="631"/>
                    <a:pt x="443" y="590"/>
                  </a:cubicBezTo>
                  <a:cubicBezTo>
                    <a:pt x="346" y="417"/>
                    <a:pt x="256" y="230"/>
                    <a:pt x="166" y="50"/>
                  </a:cubicBezTo>
                  <a:cubicBezTo>
                    <a:pt x="151" y="19"/>
                    <a:pt x="121" y="0"/>
                    <a:pt x="90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1"/>
            <p:cNvSpPr/>
            <p:nvPr/>
          </p:nvSpPr>
          <p:spPr>
            <a:xfrm rot="3317691" flipH="1">
              <a:off x="2979052" y="1631518"/>
              <a:ext cx="95815" cy="148678"/>
            </a:xfrm>
            <a:custGeom>
              <a:avLst/>
              <a:gdLst/>
              <a:ahLst/>
              <a:cxnLst/>
              <a:rect l="l" t="t" r="r" b="b"/>
              <a:pathLst>
                <a:path w="464" h="720" extrusionOk="0">
                  <a:moveTo>
                    <a:pt x="358" y="1"/>
                  </a:moveTo>
                  <a:cubicBezTo>
                    <a:pt x="329" y="1"/>
                    <a:pt x="302" y="18"/>
                    <a:pt x="284" y="49"/>
                  </a:cubicBezTo>
                  <a:cubicBezTo>
                    <a:pt x="187" y="222"/>
                    <a:pt x="104" y="402"/>
                    <a:pt x="7" y="582"/>
                  </a:cubicBezTo>
                  <a:cubicBezTo>
                    <a:pt x="0" y="603"/>
                    <a:pt x="0" y="610"/>
                    <a:pt x="0" y="624"/>
                  </a:cubicBezTo>
                  <a:cubicBezTo>
                    <a:pt x="0" y="665"/>
                    <a:pt x="14" y="686"/>
                    <a:pt x="49" y="707"/>
                  </a:cubicBezTo>
                  <a:cubicBezTo>
                    <a:pt x="60" y="715"/>
                    <a:pt x="73" y="719"/>
                    <a:pt x="86" y="719"/>
                  </a:cubicBezTo>
                  <a:cubicBezTo>
                    <a:pt x="115" y="719"/>
                    <a:pt x="145" y="701"/>
                    <a:pt x="159" y="672"/>
                  </a:cubicBezTo>
                  <a:cubicBezTo>
                    <a:pt x="249" y="485"/>
                    <a:pt x="346" y="312"/>
                    <a:pt x="436" y="132"/>
                  </a:cubicBezTo>
                  <a:cubicBezTo>
                    <a:pt x="464" y="91"/>
                    <a:pt x="450" y="42"/>
                    <a:pt x="402" y="15"/>
                  </a:cubicBezTo>
                  <a:cubicBezTo>
                    <a:pt x="387" y="5"/>
                    <a:pt x="372" y="1"/>
                    <a:pt x="358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1"/>
            <p:cNvSpPr/>
            <p:nvPr/>
          </p:nvSpPr>
          <p:spPr>
            <a:xfrm rot="3317691" flipH="1">
              <a:off x="532880" y="3300470"/>
              <a:ext cx="87555" cy="110889"/>
            </a:xfrm>
            <a:custGeom>
              <a:avLst/>
              <a:gdLst/>
              <a:ahLst/>
              <a:cxnLst/>
              <a:rect l="l" t="t" r="r" b="b"/>
              <a:pathLst>
                <a:path w="424" h="537" extrusionOk="0">
                  <a:moveTo>
                    <a:pt x="85" y="0"/>
                  </a:moveTo>
                  <a:cubicBezTo>
                    <a:pt x="71" y="0"/>
                    <a:pt x="56" y="4"/>
                    <a:pt x="42" y="13"/>
                  </a:cubicBezTo>
                  <a:cubicBezTo>
                    <a:pt x="15" y="20"/>
                    <a:pt x="1" y="55"/>
                    <a:pt x="1" y="82"/>
                  </a:cubicBezTo>
                  <a:cubicBezTo>
                    <a:pt x="1" y="96"/>
                    <a:pt x="8" y="117"/>
                    <a:pt x="15" y="131"/>
                  </a:cubicBezTo>
                  <a:lnTo>
                    <a:pt x="250" y="498"/>
                  </a:lnTo>
                  <a:cubicBezTo>
                    <a:pt x="268" y="524"/>
                    <a:pt x="294" y="537"/>
                    <a:pt x="322" y="537"/>
                  </a:cubicBezTo>
                  <a:cubicBezTo>
                    <a:pt x="337" y="537"/>
                    <a:pt x="353" y="533"/>
                    <a:pt x="368" y="525"/>
                  </a:cubicBezTo>
                  <a:cubicBezTo>
                    <a:pt x="416" y="498"/>
                    <a:pt x="423" y="442"/>
                    <a:pt x="395" y="401"/>
                  </a:cubicBezTo>
                  <a:lnTo>
                    <a:pt x="160" y="41"/>
                  </a:lnTo>
                  <a:cubicBezTo>
                    <a:pt x="146" y="17"/>
                    <a:pt x="116" y="0"/>
                    <a:pt x="8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1"/>
            <p:cNvSpPr/>
            <p:nvPr/>
          </p:nvSpPr>
          <p:spPr>
            <a:xfrm rot="3317691" flipH="1">
              <a:off x="3073549" y="1425265"/>
              <a:ext cx="108824" cy="162307"/>
            </a:xfrm>
            <a:custGeom>
              <a:avLst/>
              <a:gdLst/>
              <a:ahLst/>
              <a:cxnLst/>
              <a:rect l="l" t="t" r="r" b="b"/>
              <a:pathLst>
                <a:path w="527" h="786" extrusionOk="0">
                  <a:moveTo>
                    <a:pt x="423" y="1"/>
                  </a:moveTo>
                  <a:cubicBezTo>
                    <a:pt x="392" y="1"/>
                    <a:pt x="361" y="16"/>
                    <a:pt x="347" y="45"/>
                  </a:cubicBezTo>
                  <a:cubicBezTo>
                    <a:pt x="229" y="245"/>
                    <a:pt x="118" y="453"/>
                    <a:pt x="8" y="654"/>
                  </a:cubicBezTo>
                  <a:cubicBezTo>
                    <a:pt x="1" y="668"/>
                    <a:pt x="1" y="681"/>
                    <a:pt x="1" y="695"/>
                  </a:cubicBezTo>
                  <a:cubicBezTo>
                    <a:pt x="1" y="723"/>
                    <a:pt x="8" y="758"/>
                    <a:pt x="49" y="771"/>
                  </a:cubicBezTo>
                  <a:cubicBezTo>
                    <a:pt x="63" y="781"/>
                    <a:pt x="79" y="785"/>
                    <a:pt x="95" y="785"/>
                  </a:cubicBezTo>
                  <a:cubicBezTo>
                    <a:pt x="125" y="785"/>
                    <a:pt x="156" y="769"/>
                    <a:pt x="174" y="737"/>
                  </a:cubicBezTo>
                  <a:cubicBezTo>
                    <a:pt x="278" y="543"/>
                    <a:pt x="388" y="335"/>
                    <a:pt x="499" y="135"/>
                  </a:cubicBezTo>
                  <a:cubicBezTo>
                    <a:pt x="527" y="93"/>
                    <a:pt x="506" y="38"/>
                    <a:pt x="464" y="10"/>
                  </a:cubicBezTo>
                  <a:cubicBezTo>
                    <a:pt x="452" y="4"/>
                    <a:pt x="437" y="1"/>
                    <a:pt x="42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1"/>
            <p:cNvSpPr/>
            <p:nvPr/>
          </p:nvSpPr>
          <p:spPr>
            <a:xfrm rot="3317691" flipH="1">
              <a:off x="274544" y="3277780"/>
              <a:ext cx="124518" cy="147646"/>
            </a:xfrm>
            <a:custGeom>
              <a:avLst/>
              <a:gdLst/>
              <a:ahLst/>
              <a:cxnLst/>
              <a:rect l="l" t="t" r="r" b="b"/>
              <a:pathLst>
                <a:path w="603" h="715" extrusionOk="0">
                  <a:moveTo>
                    <a:pt x="85" y="0"/>
                  </a:moveTo>
                  <a:cubicBezTo>
                    <a:pt x="67" y="0"/>
                    <a:pt x="49" y="6"/>
                    <a:pt x="35" y="17"/>
                  </a:cubicBezTo>
                  <a:cubicBezTo>
                    <a:pt x="7" y="31"/>
                    <a:pt x="0" y="59"/>
                    <a:pt x="0" y="86"/>
                  </a:cubicBezTo>
                  <a:cubicBezTo>
                    <a:pt x="0" y="107"/>
                    <a:pt x="0" y="128"/>
                    <a:pt x="14" y="128"/>
                  </a:cubicBezTo>
                  <a:cubicBezTo>
                    <a:pt x="146" y="301"/>
                    <a:pt x="284" y="481"/>
                    <a:pt x="436" y="682"/>
                  </a:cubicBezTo>
                  <a:cubicBezTo>
                    <a:pt x="451" y="704"/>
                    <a:pt x="477" y="715"/>
                    <a:pt x="503" y="715"/>
                  </a:cubicBezTo>
                  <a:cubicBezTo>
                    <a:pt x="524" y="715"/>
                    <a:pt x="545" y="708"/>
                    <a:pt x="561" y="695"/>
                  </a:cubicBezTo>
                  <a:cubicBezTo>
                    <a:pt x="602" y="675"/>
                    <a:pt x="602" y="612"/>
                    <a:pt x="575" y="578"/>
                  </a:cubicBezTo>
                  <a:cubicBezTo>
                    <a:pt x="422" y="377"/>
                    <a:pt x="284" y="204"/>
                    <a:pt x="152" y="31"/>
                  </a:cubicBezTo>
                  <a:cubicBezTo>
                    <a:pt x="136" y="11"/>
                    <a:pt x="111" y="0"/>
                    <a:pt x="8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1"/>
            <p:cNvSpPr/>
            <p:nvPr/>
          </p:nvSpPr>
          <p:spPr>
            <a:xfrm rot="3317691" flipH="1">
              <a:off x="3194938" y="1233550"/>
              <a:ext cx="81773" cy="116258"/>
            </a:xfrm>
            <a:custGeom>
              <a:avLst/>
              <a:gdLst/>
              <a:ahLst/>
              <a:cxnLst/>
              <a:rect l="l" t="t" r="r" b="b"/>
              <a:pathLst>
                <a:path w="396" h="563" extrusionOk="0">
                  <a:moveTo>
                    <a:pt x="292" y="1"/>
                  </a:moveTo>
                  <a:cubicBezTo>
                    <a:pt x="263" y="1"/>
                    <a:pt x="234" y="20"/>
                    <a:pt x="215" y="48"/>
                  </a:cubicBezTo>
                  <a:lnTo>
                    <a:pt x="8" y="429"/>
                  </a:lnTo>
                  <a:cubicBezTo>
                    <a:pt x="1" y="450"/>
                    <a:pt x="1" y="456"/>
                    <a:pt x="1" y="470"/>
                  </a:cubicBezTo>
                  <a:cubicBezTo>
                    <a:pt x="1" y="498"/>
                    <a:pt x="14" y="526"/>
                    <a:pt x="42" y="553"/>
                  </a:cubicBezTo>
                  <a:cubicBezTo>
                    <a:pt x="55" y="560"/>
                    <a:pt x="69" y="563"/>
                    <a:pt x="83" y="563"/>
                  </a:cubicBezTo>
                  <a:cubicBezTo>
                    <a:pt x="115" y="563"/>
                    <a:pt x="145" y="547"/>
                    <a:pt x="160" y="519"/>
                  </a:cubicBezTo>
                  <a:lnTo>
                    <a:pt x="367" y="138"/>
                  </a:lnTo>
                  <a:cubicBezTo>
                    <a:pt x="395" y="90"/>
                    <a:pt x="381" y="41"/>
                    <a:pt x="333" y="14"/>
                  </a:cubicBezTo>
                  <a:cubicBezTo>
                    <a:pt x="320" y="5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1"/>
            <p:cNvSpPr/>
            <p:nvPr/>
          </p:nvSpPr>
          <p:spPr>
            <a:xfrm rot="3317691" flipH="1">
              <a:off x="54646" y="3271104"/>
              <a:ext cx="117291" cy="131745"/>
            </a:xfrm>
            <a:custGeom>
              <a:avLst/>
              <a:gdLst/>
              <a:ahLst/>
              <a:cxnLst/>
              <a:rect l="l" t="t" r="r" b="b"/>
              <a:pathLst>
                <a:path w="568" h="638" extrusionOk="0">
                  <a:moveTo>
                    <a:pt x="88" y="1"/>
                  </a:moveTo>
                  <a:cubicBezTo>
                    <a:pt x="69" y="1"/>
                    <a:pt x="50" y="6"/>
                    <a:pt x="35" y="15"/>
                  </a:cubicBezTo>
                  <a:cubicBezTo>
                    <a:pt x="7" y="36"/>
                    <a:pt x="0" y="63"/>
                    <a:pt x="0" y="84"/>
                  </a:cubicBezTo>
                  <a:cubicBezTo>
                    <a:pt x="0" y="105"/>
                    <a:pt x="7" y="119"/>
                    <a:pt x="14" y="140"/>
                  </a:cubicBezTo>
                  <a:lnTo>
                    <a:pt x="402" y="603"/>
                  </a:lnTo>
                  <a:cubicBezTo>
                    <a:pt x="418" y="624"/>
                    <a:pt x="447" y="637"/>
                    <a:pt x="475" y="637"/>
                  </a:cubicBezTo>
                  <a:cubicBezTo>
                    <a:pt x="494" y="637"/>
                    <a:pt x="512" y="631"/>
                    <a:pt x="526" y="617"/>
                  </a:cubicBezTo>
                  <a:cubicBezTo>
                    <a:pt x="561" y="589"/>
                    <a:pt x="568" y="527"/>
                    <a:pt x="533" y="493"/>
                  </a:cubicBezTo>
                  <a:cubicBezTo>
                    <a:pt x="415" y="340"/>
                    <a:pt x="284" y="181"/>
                    <a:pt x="152" y="29"/>
                  </a:cubicBezTo>
                  <a:cubicBezTo>
                    <a:pt x="137" y="9"/>
                    <a:pt x="112" y="1"/>
                    <a:pt x="88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1"/>
            <p:cNvSpPr/>
            <p:nvPr/>
          </p:nvSpPr>
          <p:spPr>
            <a:xfrm rot="3317691" flipH="1">
              <a:off x="3297258" y="995188"/>
              <a:ext cx="98706" cy="147646"/>
            </a:xfrm>
            <a:custGeom>
              <a:avLst/>
              <a:gdLst/>
              <a:ahLst/>
              <a:cxnLst/>
              <a:rect l="l" t="t" r="r" b="b"/>
              <a:pathLst>
                <a:path w="478" h="715" extrusionOk="0">
                  <a:moveTo>
                    <a:pt x="374" y="0"/>
                  </a:moveTo>
                  <a:cubicBezTo>
                    <a:pt x="343" y="0"/>
                    <a:pt x="312" y="16"/>
                    <a:pt x="298" y="44"/>
                  </a:cubicBezTo>
                  <a:cubicBezTo>
                    <a:pt x="201" y="217"/>
                    <a:pt x="104" y="404"/>
                    <a:pt x="14" y="577"/>
                  </a:cubicBezTo>
                  <a:cubicBezTo>
                    <a:pt x="0" y="591"/>
                    <a:pt x="0" y="598"/>
                    <a:pt x="0" y="619"/>
                  </a:cubicBezTo>
                  <a:cubicBezTo>
                    <a:pt x="0" y="646"/>
                    <a:pt x="21" y="681"/>
                    <a:pt x="49" y="702"/>
                  </a:cubicBezTo>
                  <a:cubicBezTo>
                    <a:pt x="62" y="710"/>
                    <a:pt x="76" y="714"/>
                    <a:pt x="89" y="714"/>
                  </a:cubicBezTo>
                  <a:cubicBezTo>
                    <a:pt x="119" y="714"/>
                    <a:pt x="147" y="696"/>
                    <a:pt x="166" y="667"/>
                  </a:cubicBezTo>
                  <a:cubicBezTo>
                    <a:pt x="263" y="487"/>
                    <a:pt x="360" y="314"/>
                    <a:pt x="450" y="134"/>
                  </a:cubicBezTo>
                  <a:cubicBezTo>
                    <a:pt x="478" y="93"/>
                    <a:pt x="464" y="37"/>
                    <a:pt x="416" y="10"/>
                  </a:cubicBezTo>
                  <a:cubicBezTo>
                    <a:pt x="403" y="3"/>
                    <a:pt x="389" y="0"/>
                    <a:pt x="37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1"/>
            <p:cNvSpPr/>
            <p:nvPr/>
          </p:nvSpPr>
          <p:spPr>
            <a:xfrm rot="3317691" flipH="1">
              <a:off x="3401020" y="787937"/>
              <a:ext cx="101597" cy="162720"/>
            </a:xfrm>
            <a:custGeom>
              <a:avLst/>
              <a:gdLst/>
              <a:ahLst/>
              <a:cxnLst/>
              <a:rect l="l" t="t" r="r" b="b"/>
              <a:pathLst>
                <a:path w="492" h="788" extrusionOk="0">
                  <a:moveTo>
                    <a:pt x="397" y="0"/>
                  </a:moveTo>
                  <a:cubicBezTo>
                    <a:pt x="363" y="0"/>
                    <a:pt x="329" y="16"/>
                    <a:pt x="319" y="47"/>
                  </a:cubicBezTo>
                  <a:cubicBezTo>
                    <a:pt x="222" y="247"/>
                    <a:pt x="118" y="455"/>
                    <a:pt x="8" y="663"/>
                  </a:cubicBezTo>
                  <a:cubicBezTo>
                    <a:pt x="1" y="683"/>
                    <a:pt x="1" y="690"/>
                    <a:pt x="1" y="704"/>
                  </a:cubicBezTo>
                  <a:cubicBezTo>
                    <a:pt x="1" y="739"/>
                    <a:pt x="14" y="766"/>
                    <a:pt x="49" y="773"/>
                  </a:cubicBezTo>
                  <a:cubicBezTo>
                    <a:pt x="61" y="783"/>
                    <a:pt x="75" y="788"/>
                    <a:pt x="90" y="788"/>
                  </a:cubicBezTo>
                  <a:cubicBezTo>
                    <a:pt x="118" y="788"/>
                    <a:pt x="146" y="771"/>
                    <a:pt x="160" y="739"/>
                  </a:cubicBezTo>
                  <a:cubicBezTo>
                    <a:pt x="277" y="524"/>
                    <a:pt x="381" y="317"/>
                    <a:pt x="471" y="116"/>
                  </a:cubicBezTo>
                  <a:cubicBezTo>
                    <a:pt x="492" y="74"/>
                    <a:pt x="471" y="26"/>
                    <a:pt x="430" y="5"/>
                  </a:cubicBezTo>
                  <a:cubicBezTo>
                    <a:pt x="419" y="2"/>
                    <a:pt x="408" y="0"/>
                    <a:pt x="397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1"/>
            <p:cNvSpPr/>
            <p:nvPr/>
          </p:nvSpPr>
          <p:spPr>
            <a:xfrm rot="3317691" flipH="1">
              <a:off x="-183667" y="3265323"/>
              <a:ext cx="96021" cy="104075"/>
            </a:xfrm>
            <a:custGeom>
              <a:avLst/>
              <a:gdLst/>
              <a:ahLst/>
              <a:cxnLst/>
              <a:rect l="l" t="t" r="r" b="b"/>
              <a:pathLst>
                <a:path w="465" h="504" extrusionOk="0">
                  <a:moveTo>
                    <a:pt x="91" y="0"/>
                  </a:moveTo>
                  <a:cubicBezTo>
                    <a:pt x="71" y="0"/>
                    <a:pt x="51" y="5"/>
                    <a:pt x="35" y="14"/>
                  </a:cubicBezTo>
                  <a:cubicBezTo>
                    <a:pt x="8" y="35"/>
                    <a:pt x="1" y="63"/>
                    <a:pt x="1" y="84"/>
                  </a:cubicBezTo>
                  <a:cubicBezTo>
                    <a:pt x="1" y="104"/>
                    <a:pt x="15" y="118"/>
                    <a:pt x="29" y="132"/>
                  </a:cubicBezTo>
                  <a:cubicBezTo>
                    <a:pt x="118" y="243"/>
                    <a:pt x="208" y="354"/>
                    <a:pt x="298" y="464"/>
                  </a:cubicBezTo>
                  <a:cubicBezTo>
                    <a:pt x="314" y="492"/>
                    <a:pt x="339" y="504"/>
                    <a:pt x="364" y="504"/>
                  </a:cubicBezTo>
                  <a:cubicBezTo>
                    <a:pt x="382" y="504"/>
                    <a:pt x="401" y="497"/>
                    <a:pt x="416" y="485"/>
                  </a:cubicBezTo>
                  <a:cubicBezTo>
                    <a:pt x="464" y="457"/>
                    <a:pt x="464" y="395"/>
                    <a:pt x="437" y="361"/>
                  </a:cubicBezTo>
                  <a:cubicBezTo>
                    <a:pt x="340" y="250"/>
                    <a:pt x="257" y="139"/>
                    <a:pt x="160" y="28"/>
                  </a:cubicBezTo>
                  <a:cubicBezTo>
                    <a:pt x="144" y="9"/>
                    <a:pt x="118" y="0"/>
                    <a:pt x="9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1"/>
            <p:cNvSpPr/>
            <p:nvPr/>
          </p:nvSpPr>
          <p:spPr>
            <a:xfrm rot="3317691" flipH="1">
              <a:off x="3536518" y="603092"/>
              <a:ext cx="73100" cy="117291"/>
            </a:xfrm>
            <a:custGeom>
              <a:avLst/>
              <a:gdLst/>
              <a:ahLst/>
              <a:cxnLst/>
              <a:rect l="l" t="t" r="r" b="b"/>
              <a:pathLst>
                <a:path w="354" h="568" extrusionOk="0">
                  <a:moveTo>
                    <a:pt x="257" y="1"/>
                  </a:moveTo>
                  <a:cubicBezTo>
                    <a:pt x="225" y="1"/>
                    <a:pt x="195" y="20"/>
                    <a:pt x="180" y="51"/>
                  </a:cubicBezTo>
                  <a:cubicBezTo>
                    <a:pt x="132" y="189"/>
                    <a:pt x="69" y="320"/>
                    <a:pt x="7" y="452"/>
                  </a:cubicBezTo>
                  <a:cubicBezTo>
                    <a:pt x="0" y="459"/>
                    <a:pt x="0" y="473"/>
                    <a:pt x="0" y="487"/>
                  </a:cubicBezTo>
                  <a:cubicBezTo>
                    <a:pt x="0" y="521"/>
                    <a:pt x="14" y="556"/>
                    <a:pt x="49" y="563"/>
                  </a:cubicBezTo>
                  <a:cubicBezTo>
                    <a:pt x="61" y="566"/>
                    <a:pt x="73" y="568"/>
                    <a:pt x="85" y="568"/>
                  </a:cubicBezTo>
                  <a:cubicBezTo>
                    <a:pt x="120" y="568"/>
                    <a:pt x="151" y="552"/>
                    <a:pt x="166" y="521"/>
                  </a:cubicBezTo>
                  <a:cubicBezTo>
                    <a:pt x="222" y="390"/>
                    <a:pt x="277" y="251"/>
                    <a:pt x="339" y="120"/>
                  </a:cubicBezTo>
                  <a:cubicBezTo>
                    <a:pt x="353" y="78"/>
                    <a:pt x="339" y="23"/>
                    <a:pt x="291" y="9"/>
                  </a:cubicBezTo>
                  <a:cubicBezTo>
                    <a:pt x="280" y="4"/>
                    <a:pt x="268" y="1"/>
                    <a:pt x="25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1"/>
            <p:cNvSpPr/>
            <p:nvPr/>
          </p:nvSpPr>
          <p:spPr>
            <a:xfrm rot="3317691" flipH="1">
              <a:off x="3667836" y="374099"/>
              <a:ext cx="81566" cy="154667"/>
            </a:xfrm>
            <a:custGeom>
              <a:avLst/>
              <a:gdLst/>
              <a:ahLst/>
              <a:cxnLst/>
              <a:rect l="l" t="t" r="r" b="b"/>
              <a:pathLst>
                <a:path w="395" h="749" extrusionOk="0">
                  <a:moveTo>
                    <a:pt x="292" y="1"/>
                  </a:moveTo>
                  <a:cubicBezTo>
                    <a:pt x="256" y="1"/>
                    <a:pt x="225" y="25"/>
                    <a:pt x="215" y="56"/>
                  </a:cubicBezTo>
                  <a:cubicBezTo>
                    <a:pt x="145" y="243"/>
                    <a:pt x="76" y="430"/>
                    <a:pt x="7" y="624"/>
                  </a:cubicBezTo>
                  <a:cubicBezTo>
                    <a:pt x="0" y="638"/>
                    <a:pt x="0" y="645"/>
                    <a:pt x="0" y="659"/>
                  </a:cubicBezTo>
                  <a:cubicBezTo>
                    <a:pt x="0" y="693"/>
                    <a:pt x="14" y="728"/>
                    <a:pt x="55" y="742"/>
                  </a:cubicBezTo>
                  <a:cubicBezTo>
                    <a:pt x="65" y="746"/>
                    <a:pt x="76" y="749"/>
                    <a:pt x="86" y="749"/>
                  </a:cubicBezTo>
                  <a:cubicBezTo>
                    <a:pt x="121" y="749"/>
                    <a:pt x="156" y="725"/>
                    <a:pt x="166" y="693"/>
                  </a:cubicBezTo>
                  <a:cubicBezTo>
                    <a:pt x="249" y="499"/>
                    <a:pt x="318" y="313"/>
                    <a:pt x="374" y="119"/>
                  </a:cubicBezTo>
                  <a:cubicBezTo>
                    <a:pt x="395" y="70"/>
                    <a:pt x="367" y="22"/>
                    <a:pt x="325" y="8"/>
                  </a:cubicBezTo>
                  <a:cubicBezTo>
                    <a:pt x="314" y="3"/>
                    <a:pt x="303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1"/>
            <p:cNvSpPr/>
            <p:nvPr/>
          </p:nvSpPr>
          <p:spPr>
            <a:xfrm rot="3317691" flipH="1">
              <a:off x="3808028" y="189021"/>
              <a:ext cx="75991" cy="174490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1"/>
            <p:cNvSpPr/>
            <p:nvPr/>
          </p:nvSpPr>
          <p:spPr>
            <a:xfrm rot="3317691" flipH="1">
              <a:off x="3985498" y="37924"/>
              <a:ext cx="50179" cy="123898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8" r:id="rId4"/>
    <p:sldLayoutId id="2147483659" r:id="rId5"/>
    <p:sldLayoutId id="2147483663" r:id="rId6"/>
    <p:sldLayoutId id="2147483676" r:id="rId7"/>
    <p:sldLayoutId id="2147483677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" name="Google Shape;1701;p41"/>
          <p:cNvSpPr txBox="1">
            <a:spLocks noGrp="1"/>
          </p:cNvSpPr>
          <p:nvPr>
            <p:ph type="title"/>
          </p:nvPr>
        </p:nvSpPr>
        <p:spPr>
          <a:xfrm>
            <a:off x="1969908" y="1731431"/>
            <a:ext cx="5369766" cy="15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accent6">
                    <a:lumMod val="50000"/>
                  </a:schemeClr>
                </a:solidFill>
                <a:latin typeface="+mj-lt"/>
              </a:rPr>
              <a:t>CHÀO MỪNG CÁC EM ĐẾN VỚI BUỔI HỌC NGÀY HÔM NAY! </a:t>
            </a:r>
          </a:p>
        </p:txBody>
      </p:sp>
      <p:grpSp>
        <p:nvGrpSpPr>
          <p:cNvPr id="1703" name="Google Shape;1703;p41"/>
          <p:cNvGrpSpPr/>
          <p:nvPr/>
        </p:nvGrpSpPr>
        <p:grpSpPr>
          <a:xfrm>
            <a:off x="990625" y="1342050"/>
            <a:ext cx="974678" cy="951150"/>
            <a:chOff x="6675625" y="1532550"/>
            <a:chExt cx="974678" cy="951150"/>
          </a:xfrm>
        </p:grpSpPr>
        <p:sp>
          <p:nvSpPr>
            <p:cNvPr id="1704" name="Google Shape;1704;p41"/>
            <p:cNvSpPr/>
            <p:nvPr/>
          </p:nvSpPr>
          <p:spPr>
            <a:xfrm>
              <a:off x="6675625" y="1532550"/>
              <a:ext cx="974678" cy="951150"/>
            </a:xfrm>
            <a:custGeom>
              <a:avLst/>
              <a:gdLst/>
              <a:ahLst/>
              <a:cxnLst/>
              <a:rect l="l" t="t" r="r" b="b"/>
              <a:pathLst>
                <a:path w="27258" h="26600" extrusionOk="0">
                  <a:moveTo>
                    <a:pt x="13267" y="1"/>
                  </a:moveTo>
                  <a:cubicBezTo>
                    <a:pt x="12686" y="1"/>
                    <a:pt x="12104" y="39"/>
                    <a:pt x="11527" y="117"/>
                  </a:cubicBezTo>
                  <a:cubicBezTo>
                    <a:pt x="9070" y="447"/>
                    <a:pt x="5656" y="1387"/>
                    <a:pt x="3315" y="4058"/>
                  </a:cubicBezTo>
                  <a:cubicBezTo>
                    <a:pt x="3183" y="4207"/>
                    <a:pt x="3035" y="4388"/>
                    <a:pt x="2936" y="4520"/>
                  </a:cubicBezTo>
                  <a:cubicBezTo>
                    <a:pt x="1171" y="6812"/>
                    <a:pt x="627" y="9698"/>
                    <a:pt x="347" y="11924"/>
                  </a:cubicBezTo>
                  <a:cubicBezTo>
                    <a:pt x="0" y="14595"/>
                    <a:pt x="99" y="16706"/>
                    <a:pt x="660" y="18569"/>
                  </a:cubicBezTo>
                  <a:cubicBezTo>
                    <a:pt x="1649" y="21669"/>
                    <a:pt x="4139" y="24275"/>
                    <a:pt x="7338" y="25544"/>
                  </a:cubicBezTo>
                  <a:cubicBezTo>
                    <a:pt x="7883" y="25775"/>
                    <a:pt x="8443" y="25957"/>
                    <a:pt x="9053" y="26105"/>
                  </a:cubicBezTo>
                  <a:cubicBezTo>
                    <a:pt x="10306" y="26435"/>
                    <a:pt x="11642" y="26600"/>
                    <a:pt x="13077" y="26600"/>
                  </a:cubicBezTo>
                  <a:cubicBezTo>
                    <a:pt x="14165" y="26600"/>
                    <a:pt x="15319" y="26501"/>
                    <a:pt x="16490" y="26319"/>
                  </a:cubicBezTo>
                  <a:cubicBezTo>
                    <a:pt x="19359" y="25841"/>
                    <a:pt x="22031" y="24225"/>
                    <a:pt x="24009" y="21801"/>
                  </a:cubicBezTo>
                  <a:lnTo>
                    <a:pt x="24059" y="21752"/>
                  </a:lnTo>
                  <a:cubicBezTo>
                    <a:pt x="24075" y="21719"/>
                    <a:pt x="24108" y="21702"/>
                    <a:pt x="24141" y="21653"/>
                  </a:cubicBezTo>
                  <a:cubicBezTo>
                    <a:pt x="24174" y="21603"/>
                    <a:pt x="24224" y="21554"/>
                    <a:pt x="24257" y="21505"/>
                  </a:cubicBezTo>
                  <a:lnTo>
                    <a:pt x="24306" y="21472"/>
                  </a:lnTo>
                  <a:cubicBezTo>
                    <a:pt x="24405" y="21340"/>
                    <a:pt x="24488" y="21224"/>
                    <a:pt x="24570" y="21092"/>
                  </a:cubicBezTo>
                  <a:lnTo>
                    <a:pt x="24652" y="20977"/>
                  </a:lnTo>
                  <a:cubicBezTo>
                    <a:pt x="26104" y="18916"/>
                    <a:pt x="26928" y="16541"/>
                    <a:pt x="27043" y="14101"/>
                  </a:cubicBezTo>
                  <a:cubicBezTo>
                    <a:pt x="27258" y="10176"/>
                    <a:pt x="25741" y="6532"/>
                    <a:pt x="22822" y="3795"/>
                  </a:cubicBezTo>
                  <a:cubicBezTo>
                    <a:pt x="20195" y="1366"/>
                    <a:pt x="16734" y="1"/>
                    <a:pt x="132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05" name="Google Shape;1705;p41"/>
            <p:cNvGrpSpPr/>
            <p:nvPr/>
          </p:nvGrpSpPr>
          <p:grpSpPr>
            <a:xfrm>
              <a:off x="6746501" y="1605618"/>
              <a:ext cx="832915" cy="805022"/>
              <a:chOff x="1801589" y="2541732"/>
              <a:chExt cx="512942" cy="495795"/>
            </a:xfrm>
          </p:grpSpPr>
          <p:sp>
            <p:nvSpPr>
              <p:cNvPr id="1706" name="Google Shape;1706;p41"/>
              <p:cNvSpPr/>
              <p:nvPr/>
            </p:nvSpPr>
            <p:spPr>
              <a:xfrm>
                <a:off x="1801589" y="2541732"/>
                <a:ext cx="512942" cy="495372"/>
              </a:xfrm>
              <a:custGeom>
                <a:avLst/>
                <a:gdLst/>
                <a:ahLst/>
                <a:cxnLst/>
                <a:rect l="l" t="t" r="r" b="b"/>
                <a:pathLst>
                  <a:path w="7328" h="7077" extrusionOk="0">
                    <a:moveTo>
                      <a:pt x="3514" y="0"/>
                    </a:moveTo>
                    <a:cubicBezTo>
                      <a:pt x="3365" y="0"/>
                      <a:pt x="3215" y="9"/>
                      <a:pt x="3066" y="29"/>
                    </a:cubicBezTo>
                    <a:cubicBezTo>
                      <a:pt x="2215" y="140"/>
                      <a:pt x="1336" y="465"/>
                      <a:pt x="783" y="1178"/>
                    </a:cubicBezTo>
                    <a:cubicBezTo>
                      <a:pt x="347" y="1738"/>
                      <a:pt x="180" y="2472"/>
                      <a:pt x="97" y="3185"/>
                    </a:cubicBezTo>
                    <a:cubicBezTo>
                      <a:pt x="21" y="3780"/>
                      <a:pt x="1" y="4409"/>
                      <a:pt x="174" y="4984"/>
                    </a:cubicBezTo>
                    <a:cubicBezTo>
                      <a:pt x="443" y="5828"/>
                      <a:pt x="1135" y="6486"/>
                      <a:pt x="1924" y="6797"/>
                    </a:cubicBezTo>
                    <a:cubicBezTo>
                      <a:pt x="2404" y="6996"/>
                      <a:pt x="2922" y="7076"/>
                      <a:pt x="3443" y="7076"/>
                    </a:cubicBezTo>
                    <a:cubicBezTo>
                      <a:pt x="3772" y="7076"/>
                      <a:pt x="4101" y="7044"/>
                      <a:pt x="4423" y="6991"/>
                    </a:cubicBezTo>
                    <a:cubicBezTo>
                      <a:pt x="5911" y="6749"/>
                      <a:pt x="7142" y="5344"/>
                      <a:pt x="7218" y="3752"/>
                    </a:cubicBezTo>
                    <a:cubicBezTo>
                      <a:pt x="7328" y="1581"/>
                      <a:pt x="5445" y="0"/>
                      <a:pt x="3514" y="0"/>
                    </a:cubicBezTo>
                    <a:close/>
                  </a:path>
                </a:pathLst>
              </a:custGeom>
              <a:solidFill>
                <a:srgbClr val="FCC2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41"/>
              <p:cNvSpPr/>
              <p:nvPr/>
            </p:nvSpPr>
            <p:spPr>
              <a:xfrm>
                <a:off x="2065630" y="2567002"/>
                <a:ext cx="137475" cy="67268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961" extrusionOk="0">
                    <a:moveTo>
                      <a:pt x="360" y="1"/>
                    </a:moveTo>
                    <a:cubicBezTo>
                      <a:pt x="267" y="1"/>
                      <a:pt x="178" y="7"/>
                      <a:pt x="97" y="21"/>
                    </a:cubicBezTo>
                    <a:cubicBezTo>
                      <a:pt x="0" y="35"/>
                      <a:pt x="49" y="166"/>
                      <a:pt x="118" y="173"/>
                    </a:cubicBezTo>
                    <a:cubicBezTo>
                      <a:pt x="464" y="221"/>
                      <a:pt x="761" y="291"/>
                      <a:pt x="1073" y="443"/>
                    </a:cubicBezTo>
                    <a:cubicBezTo>
                      <a:pt x="1336" y="574"/>
                      <a:pt x="1516" y="817"/>
                      <a:pt x="1765" y="948"/>
                    </a:cubicBezTo>
                    <a:cubicBezTo>
                      <a:pt x="1783" y="957"/>
                      <a:pt x="1801" y="960"/>
                      <a:pt x="1818" y="960"/>
                    </a:cubicBezTo>
                    <a:cubicBezTo>
                      <a:pt x="1900" y="960"/>
                      <a:pt x="1964" y="875"/>
                      <a:pt x="1924" y="789"/>
                    </a:cubicBezTo>
                    <a:cubicBezTo>
                      <a:pt x="1686" y="259"/>
                      <a:pt x="935" y="1"/>
                      <a:pt x="360" y="1"/>
                    </a:cubicBezTo>
                    <a:close/>
                  </a:path>
                </a:pathLst>
              </a:custGeom>
              <a:solidFill>
                <a:srgbClr val="F1DF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41"/>
              <p:cNvSpPr/>
              <p:nvPr/>
            </p:nvSpPr>
            <p:spPr>
              <a:xfrm>
                <a:off x="2209130" y="2644002"/>
                <a:ext cx="56138" cy="61318"/>
              </a:xfrm>
              <a:custGeom>
                <a:avLst/>
                <a:gdLst/>
                <a:ahLst/>
                <a:cxnLst/>
                <a:rect l="l" t="t" r="r" b="b"/>
                <a:pathLst>
                  <a:path w="802" h="876" extrusionOk="0">
                    <a:moveTo>
                      <a:pt x="102" y="0"/>
                    </a:moveTo>
                    <a:cubicBezTo>
                      <a:pt x="25" y="0"/>
                      <a:pt x="0" y="105"/>
                      <a:pt x="47" y="146"/>
                    </a:cubicBezTo>
                    <a:cubicBezTo>
                      <a:pt x="151" y="250"/>
                      <a:pt x="262" y="333"/>
                      <a:pt x="345" y="443"/>
                    </a:cubicBezTo>
                    <a:cubicBezTo>
                      <a:pt x="441" y="561"/>
                      <a:pt x="497" y="720"/>
                      <a:pt x="587" y="838"/>
                    </a:cubicBezTo>
                    <a:cubicBezTo>
                      <a:pt x="606" y="864"/>
                      <a:pt x="630" y="875"/>
                      <a:pt x="654" y="875"/>
                    </a:cubicBezTo>
                    <a:cubicBezTo>
                      <a:pt x="705" y="875"/>
                      <a:pt x="755" y="823"/>
                      <a:pt x="760" y="762"/>
                    </a:cubicBezTo>
                    <a:cubicBezTo>
                      <a:pt x="801" y="423"/>
                      <a:pt x="428" y="42"/>
                      <a:pt x="109" y="0"/>
                    </a:cubicBezTo>
                    <a:cubicBezTo>
                      <a:pt x="107" y="0"/>
                      <a:pt x="104" y="0"/>
                      <a:pt x="102" y="0"/>
                    </a:cubicBezTo>
                    <a:close/>
                  </a:path>
                </a:pathLst>
              </a:custGeom>
              <a:solidFill>
                <a:srgbClr val="F1DF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41"/>
              <p:cNvSpPr/>
              <p:nvPr/>
            </p:nvSpPr>
            <p:spPr>
              <a:xfrm>
                <a:off x="1802079" y="2610052"/>
                <a:ext cx="474303" cy="427475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6107" extrusionOk="0">
                    <a:moveTo>
                      <a:pt x="955" y="1"/>
                    </a:moveTo>
                    <a:lnTo>
                      <a:pt x="955" y="1"/>
                    </a:lnTo>
                    <a:cubicBezTo>
                      <a:pt x="893" y="63"/>
                      <a:pt x="831" y="132"/>
                      <a:pt x="782" y="202"/>
                    </a:cubicBezTo>
                    <a:cubicBezTo>
                      <a:pt x="346" y="762"/>
                      <a:pt x="187" y="1496"/>
                      <a:pt x="97" y="2209"/>
                    </a:cubicBezTo>
                    <a:cubicBezTo>
                      <a:pt x="21" y="2804"/>
                      <a:pt x="0" y="3433"/>
                      <a:pt x="173" y="4008"/>
                    </a:cubicBezTo>
                    <a:cubicBezTo>
                      <a:pt x="443" y="4852"/>
                      <a:pt x="1135" y="5510"/>
                      <a:pt x="1924" y="5821"/>
                    </a:cubicBezTo>
                    <a:cubicBezTo>
                      <a:pt x="2410" y="6025"/>
                      <a:pt x="2927" y="6107"/>
                      <a:pt x="3448" y="6107"/>
                    </a:cubicBezTo>
                    <a:cubicBezTo>
                      <a:pt x="3773" y="6107"/>
                      <a:pt x="4101" y="6075"/>
                      <a:pt x="4423" y="6022"/>
                    </a:cubicBezTo>
                    <a:cubicBezTo>
                      <a:pt x="5412" y="5856"/>
                      <a:pt x="6277" y="5191"/>
                      <a:pt x="6776" y="4292"/>
                    </a:cubicBezTo>
                    <a:lnTo>
                      <a:pt x="6776" y="4292"/>
                    </a:lnTo>
                    <a:cubicBezTo>
                      <a:pt x="6118" y="4769"/>
                      <a:pt x="5350" y="5060"/>
                      <a:pt x="4554" y="5108"/>
                    </a:cubicBezTo>
                    <a:cubicBezTo>
                      <a:pt x="4501" y="5111"/>
                      <a:pt x="4448" y="5112"/>
                      <a:pt x="4396" y="5112"/>
                    </a:cubicBezTo>
                    <a:cubicBezTo>
                      <a:pt x="3187" y="5112"/>
                      <a:pt x="1963" y="4508"/>
                      <a:pt x="1274" y="3454"/>
                    </a:cubicBezTo>
                    <a:cubicBezTo>
                      <a:pt x="616" y="2458"/>
                      <a:pt x="492" y="1101"/>
                      <a:pt x="955" y="1"/>
                    </a:cubicBezTo>
                    <a:close/>
                  </a:path>
                </a:pathLst>
              </a:custGeom>
              <a:solidFill>
                <a:srgbClr val="FAB6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41"/>
              <p:cNvSpPr/>
              <p:nvPr/>
            </p:nvSpPr>
            <p:spPr>
              <a:xfrm>
                <a:off x="1978549" y="2797512"/>
                <a:ext cx="149795" cy="52078"/>
              </a:xfrm>
              <a:custGeom>
                <a:avLst/>
                <a:gdLst/>
                <a:ahLst/>
                <a:cxnLst/>
                <a:rect l="l" t="t" r="r" b="b"/>
                <a:pathLst>
                  <a:path w="2140" h="744" extrusionOk="0">
                    <a:moveTo>
                      <a:pt x="2040" y="1"/>
                    </a:moveTo>
                    <a:cubicBezTo>
                      <a:pt x="2020" y="1"/>
                      <a:pt x="2000" y="9"/>
                      <a:pt x="1985" y="29"/>
                    </a:cubicBezTo>
                    <a:cubicBezTo>
                      <a:pt x="1729" y="271"/>
                      <a:pt x="1569" y="465"/>
                      <a:pt x="1175" y="479"/>
                    </a:cubicBezTo>
                    <a:cubicBezTo>
                      <a:pt x="1150" y="480"/>
                      <a:pt x="1126" y="481"/>
                      <a:pt x="1101" y="481"/>
                    </a:cubicBezTo>
                    <a:cubicBezTo>
                      <a:pt x="734" y="481"/>
                      <a:pt x="391" y="335"/>
                      <a:pt x="151" y="50"/>
                    </a:cubicBezTo>
                    <a:cubicBezTo>
                      <a:pt x="134" y="31"/>
                      <a:pt x="116" y="24"/>
                      <a:pt x="98" y="24"/>
                    </a:cubicBezTo>
                    <a:cubicBezTo>
                      <a:pt x="47" y="24"/>
                      <a:pt x="1" y="85"/>
                      <a:pt x="26" y="146"/>
                    </a:cubicBezTo>
                    <a:cubicBezTo>
                      <a:pt x="195" y="523"/>
                      <a:pt x="694" y="743"/>
                      <a:pt x="1166" y="743"/>
                    </a:cubicBezTo>
                    <a:cubicBezTo>
                      <a:pt x="1606" y="743"/>
                      <a:pt x="2023" y="552"/>
                      <a:pt x="2130" y="119"/>
                    </a:cubicBezTo>
                    <a:cubicBezTo>
                      <a:pt x="2140" y="54"/>
                      <a:pt x="2090" y="1"/>
                      <a:pt x="2040" y="1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1711;p41"/>
              <p:cNvSpPr/>
              <p:nvPr/>
            </p:nvSpPr>
            <p:spPr>
              <a:xfrm>
                <a:off x="1894129" y="2676552"/>
                <a:ext cx="94707" cy="47388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677" extrusionOk="0">
                    <a:moveTo>
                      <a:pt x="652" y="0"/>
                    </a:moveTo>
                    <a:cubicBezTo>
                      <a:pt x="328" y="0"/>
                      <a:pt x="11" y="203"/>
                      <a:pt x="0" y="608"/>
                    </a:cubicBezTo>
                    <a:cubicBezTo>
                      <a:pt x="0" y="645"/>
                      <a:pt x="29" y="665"/>
                      <a:pt x="60" y="665"/>
                    </a:cubicBezTo>
                    <a:cubicBezTo>
                      <a:pt x="82" y="665"/>
                      <a:pt x="104" y="655"/>
                      <a:pt x="118" y="636"/>
                    </a:cubicBezTo>
                    <a:cubicBezTo>
                      <a:pt x="256" y="428"/>
                      <a:pt x="332" y="227"/>
                      <a:pt x="616" y="193"/>
                    </a:cubicBezTo>
                    <a:cubicBezTo>
                      <a:pt x="636" y="190"/>
                      <a:pt x="656" y="189"/>
                      <a:pt x="675" y="189"/>
                    </a:cubicBezTo>
                    <a:cubicBezTo>
                      <a:pt x="912" y="189"/>
                      <a:pt x="1071" y="383"/>
                      <a:pt x="1135" y="601"/>
                    </a:cubicBezTo>
                    <a:cubicBezTo>
                      <a:pt x="1152" y="654"/>
                      <a:pt x="1192" y="676"/>
                      <a:pt x="1232" y="676"/>
                    </a:cubicBezTo>
                    <a:cubicBezTo>
                      <a:pt x="1292" y="676"/>
                      <a:pt x="1353" y="625"/>
                      <a:pt x="1336" y="546"/>
                    </a:cubicBezTo>
                    <a:cubicBezTo>
                      <a:pt x="1272" y="182"/>
                      <a:pt x="959" y="0"/>
                      <a:pt x="652" y="0"/>
                    </a:cubicBezTo>
                    <a:close/>
                  </a:path>
                </a:pathLst>
              </a:custGeom>
              <a:solidFill>
                <a:srgbClr val="575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" name="Google Shape;1712;p41"/>
              <p:cNvSpPr/>
              <p:nvPr/>
            </p:nvSpPr>
            <p:spPr>
              <a:xfrm>
                <a:off x="2116240" y="2676552"/>
                <a:ext cx="94287" cy="4738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677" extrusionOk="0">
                    <a:moveTo>
                      <a:pt x="693" y="0"/>
                    </a:moveTo>
                    <a:cubicBezTo>
                      <a:pt x="386" y="0"/>
                      <a:pt x="75" y="182"/>
                      <a:pt x="18" y="546"/>
                    </a:cubicBezTo>
                    <a:cubicBezTo>
                      <a:pt x="1" y="625"/>
                      <a:pt x="59" y="676"/>
                      <a:pt x="118" y="676"/>
                    </a:cubicBezTo>
                    <a:cubicBezTo>
                      <a:pt x="156" y="676"/>
                      <a:pt x="195" y="654"/>
                      <a:pt x="211" y="601"/>
                    </a:cubicBezTo>
                    <a:cubicBezTo>
                      <a:pt x="275" y="383"/>
                      <a:pt x="440" y="189"/>
                      <a:pt x="673" y="189"/>
                    </a:cubicBezTo>
                    <a:cubicBezTo>
                      <a:pt x="692" y="189"/>
                      <a:pt x="711" y="190"/>
                      <a:pt x="730" y="193"/>
                    </a:cubicBezTo>
                    <a:cubicBezTo>
                      <a:pt x="1021" y="227"/>
                      <a:pt x="1097" y="428"/>
                      <a:pt x="1236" y="636"/>
                    </a:cubicBezTo>
                    <a:cubicBezTo>
                      <a:pt x="1250" y="655"/>
                      <a:pt x="1271" y="665"/>
                      <a:pt x="1291" y="665"/>
                    </a:cubicBezTo>
                    <a:cubicBezTo>
                      <a:pt x="1320" y="665"/>
                      <a:pt x="1346" y="645"/>
                      <a:pt x="1346" y="608"/>
                    </a:cubicBezTo>
                    <a:cubicBezTo>
                      <a:pt x="1336" y="203"/>
                      <a:pt x="1017" y="0"/>
                      <a:pt x="693" y="0"/>
                    </a:cubicBezTo>
                    <a:close/>
                  </a:path>
                </a:pathLst>
              </a:custGeom>
              <a:solidFill>
                <a:srgbClr val="575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41"/>
              <p:cNvSpPr/>
              <p:nvPr/>
            </p:nvSpPr>
            <p:spPr>
              <a:xfrm>
                <a:off x="2120860" y="2736542"/>
                <a:ext cx="80917" cy="55788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797" extrusionOk="0">
                    <a:moveTo>
                      <a:pt x="581" y="0"/>
                    </a:moveTo>
                    <a:cubicBezTo>
                      <a:pt x="256" y="0"/>
                      <a:pt x="0" y="180"/>
                      <a:pt x="0" y="402"/>
                    </a:cubicBezTo>
                    <a:cubicBezTo>
                      <a:pt x="0" y="623"/>
                      <a:pt x="256" y="796"/>
                      <a:pt x="581" y="796"/>
                    </a:cubicBezTo>
                    <a:cubicBezTo>
                      <a:pt x="900" y="796"/>
                      <a:pt x="1156" y="623"/>
                      <a:pt x="1156" y="402"/>
                    </a:cubicBezTo>
                    <a:cubicBezTo>
                      <a:pt x="1156" y="180"/>
                      <a:pt x="900" y="0"/>
                      <a:pt x="581" y="0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41"/>
              <p:cNvSpPr/>
              <p:nvPr/>
            </p:nvSpPr>
            <p:spPr>
              <a:xfrm>
                <a:off x="1911069" y="2736542"/>
                <a:ext cx="81477" cy="55788"/>
              </a:xfrm>
              <a:custGeom>
                <a:avLst/>
                <a:gdLst/>
                <a:ahLst/>
                <a:cxnLst/>
                <a:rect l="l" t="t" r="r" b="b"/>
                <a:pathLst>
                  <a:path w="1164" h="797" extrusionOk="0">
                    <a:moveTo>
                      <a:pt x="582" y="0"/>
                    </a:moveTo>
                    <a:cubicBezTo>
                      <a:pt x="264" y="0"/>
                      <a:pt x="1" y="180"/>
                      <a:pt x="1" y="402"/>
                    </a:cubicBezTo>
                    <a:cubicBezTo>
                      <a:pt x="1" y="623"/>
                      <a:pt x="264" y="796"/>
                      <a:pt x="582" y="796"/>
                    </a:cubicBezTo>
                    <a:cubicBezTo>
                      <a:pt x="907" y="796"/>
                      <a:pt x="1163" y="623"/>
                      <a:pt x="1163" y="402"/>
                    </a:cubicBezTo>
                    <a:cubicBezTo>
                      <a:pt x="1163" y="180"/>
                      <a:pt x="907" y="0"/>
                      <a:pt x="582" y="0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5" name="Google Shape;1715;p41"/>
          <p:cNvGrpSpPr/>
          <p:nvPr/>
        </p:nvGrpSpPr>
        <p:grpSpPr>
          <a:xfrm>
            <a:off x="7306416" y="2093249"/>
            <a:ext cx="966940" cy="1052040"/>
            <a:chOff x="1733471" y="36975"/>
            <a:chExt cx="1607548" cy="1749027"/>
          </a:xfrm>
        </p:grpSpPr>
        <p:sp>
          <p:nvSpPr>
            <p:cNvPr id="1716" name="Google Shape;1716;p41"/>
            <p:cNvSpPr/>
            <p:nvPr/>
          </p:nvSpPr>
          <p:spPr>
            <a:xfrm rot="-1728131">
              <a:off x="2009010" y="203939"/>
              <a:ext cx="1056469" cy="1415098"/>
            </a:xfrm>
            <a:custGeom>
              <a:avLst/>
              <a:gdLst/>
              <a:ahLst/>
              <a:cxnLst/>
              <a:rect l="l" t="t" r="r" b="b"/>
              <a:pathLst>
                <a:path w="21982" h="29444" extrusionOk="0">
                  <a:moveTo>
                    <a:pt x="10687" y="1"/>
                  </a:moveTo>
                  <a:cubicBezTo>
                    <a:pt x="10283" y="1"/>
                    <a:pt x="9890" y="117"/>
                    <a:pt x="9531" y="356"/>
                  </a:cubicBezTo>
                  <a:cubicBezTo>
                    <a:pt x="9119" y="603"/>
                    <a:pt x="8575" y="1147"/>
                    <a:pt x="8245" y="2170"/>
                  </a:cubicBezTo>
                  <a:cubicBezTo>
                    <a:pt x="7569" y="1477"/>
                    <a:pt x="6926" y="1263"/>
                    <a:pt x="6415" y="1230"/>
                  </a:cubicBezTo>
                  <a:cubicBezTo>
                    <a:pt x="6373" y="1227"/>
                    <a:pt x="6332" y="1226"/>
                    <a:pt x="6291" y="1226"/>
                  </a:cubicBezTo>
                  <a:cubicBezTo>
                    <a:pt x="5518" y="1226"/>
                    <a:pt x="4842" y="1665"/>
                    <a:pt x="4420" y="2417"/>
                  </a:cubicBezTo>
                  <a:cubicBezTo>
                    <a:pt x="3842" y="3472"/>
                    <a:pt x="3744" y="5270"/>
                    <a:pt x="4486" y="7347"/>
                  </a:cubicBezTo>
                  <a:cubicBezTo>
                    <a:pt x="4337" y="7347"/>
                    <a:pt x="4189" y="7364"/>
                    <a:pt x="4073" y="7397"/>
                  </a:cubicBezTo>
                  <a:cubicBezTo>
                    <a:pt x="3100" y="7595"/>
                    <a:pt x="2391" y="8353"/>
                    <a:pt x="2177" y="9508"/>
                  </a:cubicBezTo>
                  <a:cubicBezTo>
                    <a:pt x="2177" y="9557"/>
                    <a:pt x="2144" y="9590"/>
                    <a:pt x="2144" y="9639"/>
                  </a:cubicBezTo>
                  <a:cubicBezTo>
                    <a:pt x="2029" y="11058"/>
                    <a:pt x="2424" y="12377"/>
                    <a:pt x="3018" y="13547"/>
                  </a:cubicBezTo>
                  <a:cubicBezTo>
                    <a:pt x="2540" y="13580"/>
                    <a:pt x="2095" y="13663"/>
                    <a:pt x="1715" y="13861"/>
                  </a:cubicBezTo>
                  <a:cubicBezTo>
                    <a:pt x="1188" y="14125"/>
                    <a:pt x="0" y="14949"/>
                    <a:pt x="413" y="17076"/>
                  </a:cubicBezTo>
                  <a:cubicBezTo>
                    <a:pt x="413" y="17093"/>
                    <a:pt x="413" y="17126"/>
                    <a:pt x="446" y="17142"/>
                  </a:cubicBezTo>
                  <a:cubicBezTo>
                    <a:pt x="1072" y="19649"/>
                    <a:pt x="2787" y="21825"/>
                    <a:pt x="5261" y="23260"/>
                  </a:cubicBezTo>
                  <a:cubicBezTo>
                    <a:pt x="7074" y="24315"/>
                    <a:pt x="9119" y="24876"/>
                    <a:pt x="11164" y="24876"/>
                  </a:cubicBezTo>
                  <a:cubicBezTo>
                    <a:pt x="11692" y="24876"/>
                    <a:pt x="12203" y="24826"/>
                    <a:pt x="12730" y="24760"/>
                  </a:cubicBezTo>
                  <a:cubicBezTo>
                    <a:pt x="12813" y="25948"/>
                    <a:pt x="12846" y="27102"/>
                    <a:pt x="12829" y="28273"/>
                  </a:cubicBezTo>
                  <a:cubicBezTo>
                    <a:pt x="12829" y="28800"/>
                    <a:pt x="13192" y="29279"/>
                    <a:pt x="13736" y="29410"/>
                  </a:cubicBezTo>
                  <a:cubicBezTo>
                    <a:pt x="13819" y="29427"/>
                    <a:pt x="13901" y="29443"/>
                    <a:pt x="13984" y="29443"/>
                  </a:cubicBezTo>
                  <a:cubicBezTo>
                    <a:pt x="14660" y="29443"/>
                    <a:pt x="15204" y="28932"/>
                    <a:pt x="15204" y="28273"/>
                  </a:cubicBezTo>
                  <a:cubicBezTo>
                    <a:pt x="15220" y="26904"/>
                    <a:pt x="15154" y="25535"/>
                    <a:pt x="15055" y="24150"/>
                  </a:cubicBezTo>
                  <a:cubicBezTo>
                    <a:pt x="19821" y="22402"/>
                    <a:pt x="21981" y="18214"/>
                    <a:pt x="21981" y="14619"/>
                  </a:cubicBezTo>
                  <a:cubicBezTo>
                    <a:pt x="21981" y="12525"/>
                    <a:pt x="21173" y="10992"/>
                    <a:pt x="19903" y="10629"/>
                  </a:cubicBezTo>
                  <a:cubicBezTo>
                    <a:pt x="19722" y="10579"/>
                    <a:pt x="19524" y="10546"/>
                    <a:pt x="19312" y="10546"/>
                  </a:cubicBezTo>
                  <a:cubicBezTo>
                    <a:pt x="19099" y="10546"/>
                    <a:pt x="18873" y="10579"/>
                    <a:pt x="18634" y="10662"/>
                  </a:cubicBezTo>
                  <a:cubicBezTo>
                    <a:pt x="18864" y="8749"/>
                    <a:pt x="18766" y="6655"/>
                    <a:pt x="17727" y="5336"/>
                  </a:cubicBezTo>
                  <a:cubicBezTo>
                    <a:pt x="16972" y="4371"/>
                    <a:pt x="16172" y="4139"/>
                    <a:pt x="15582" y="4139"/>
                  </a:cubicBezTo>
                  <a:cubicBezTo>
                    <a:pt x="15385" y="4139"/>
                    <a:pt x="15212" y="4165"/>
                    <a:pt x="15072" y="4198"/>
                  </a:cubicBezTo>
                  <a:cubicBezTo>
                    <a:pt x="14792" y="4264"/>
                    <a:pt x="14511" y="4379"/>
                    <a:pt x="14247" y="4544"/>
                  </a:cubicBezTo>
                  <a:cubicBezTo>
                    <a:pt x="13901" y="2318"/>
                    <a:pt x="12945" y="966"/>
                    <a:pt x="11988" y="389"/>
                  </a:cubicBezTo>
                  <a:cubicBezTo>
                    <a:pt x="11562" y="133"/>
                    <a:pt x="11119" y="1"/>
                    <a:pt x="106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17" name="Google Shape;1717;p41"/>
            <p:cNvGrpSpPr/>
            <p:nvPr/>
          </p:nvGrpSpPr>
          <p:grpSpPr>
            <a:xfrm rot="-1756561">
              <a:off x="2078903" y="259941"/>
              <a:ext cx="975891" cy="1270586"/>
              <a:chOff x="514350" y="1012125"/>
              <a:chExt cx="1411916" cy="1838281"/>
            </a:xfrm>
          </p:grpSpPr>
          <p:sp>
            <p:nvSpPr>
              <p:cNvPr id="1718" name="Google Shape;1718;p41"/>
              <p:cNvSpPr/>
              <p:nvPr/>
            </p:nvSpPr>
            <p:spPr>
              <a:xfrm>
                <a:off x="514350" y="1012125"/>
                <a:ext cx="1411916" cy="1531820"/>
              </a:xfrm>
              <a:custGeom>
                <a:avLst/>
                <a:gdLst/>
                <a:ahLst/>
                <a:cxnLst/>
                <a:rect l="l" t="t" r="r" b="b"/>
                <a:pathLst>
                  <a:path w="8818" h="9567" extrusionOk="0">
                    <a:moveTo>
                      <a:pt x="4031" y="1"/>
                    </a:moveTo>
                    <a:cubicBezTo>
                      <a:pt x="3589" y="1"/>
                      <a:pt x="3212" y="599"/>
                      <a:pt x="3345" y="1861"/>
                    </a:cubicBezTo>
                    <a:cubicBezTo>
                      <a:pt x="2950" y="898"/>
                      <a:pt x="2517" y="506"/>
                      <a:pt x="2185" y="506"/>
                    </a:cubicBezTo>
                    <a:cubicBezTo>
                      <a:pt x="1535" y="506"/>
                      <a:pt x="1272" y="2009"/>
                      <a:pt x="2444" y="3658"/>
                    </a:cubicBezTo>
                    <a:lnTo>
                      <a:pt x="2444" y="3658"/>
                    </a:lnTo>
                    <a:cubicBezTo>
                      <a:pt x="2209" y="3328"/>
                      <a:pt x="1808" y="3077"/>
                      <a:pt x="1465" y="3077"/>
                    </a:cubicBezTo>
                    <a:cubicBezTo>
                      <a:pt x="1191" y="3077"/>
                      <a:pt x="954" y="3238"/>
                      <a:pt x="868" y="3646"/>
                    </a:cubicBezTo>
                    <a:cubicBezTo>
                      <a:pt x="785" y="4615"/>
                      <a:pt x="1366" y="5460"/>
                      <a:pt x="2009" y="6207"/>
                    </a:cubicBezTo>
                    <a:cubicBezTo>
                      <a:pt x="1727" y="5886"/>
                      <a:pt x="1250" y="5681"/>
                      <a:pt x="845" y="5681"/>
                    </a:cubicBezTo>
                    <a:cubicBezTo>
                      <a:pt x="375" y="5681"/>
                      <a:pt x="0" y="5956"/>
                      <a:pt x="134" y="6643"/>
                    </a:cubicBezTo>
                    <a:cubicBezTo>
                      <a:pt x="569" y="8348"/>
                      <a:pt x="2355" y="9567"/>
                      <a:pt x="4217" y="9567"/>
                    </a:cubicBezTo>
                    <a:cubicBezTo>
                      <a:pt x="4577" y="9567"/>
                      <a:pt x="4940" y="9521"/>
                      <a:pt x="5297" y="9425"/>
                    </a:cubicBezTo>
                    <a:cubicBezTo>
                      <a:pt x="8818" y="8468"/>
                      <a:pt x="8774" y="4427"/>
                      <a:pt x="7659" y="4427"/>
                    </a:cubicBezTo>
                    <a:cubicBezTo>
                      <a:pt x="7372" y="4427"/>
                      <a:pt x="7013" y="4696"/>
                      <a:pt x="6625" y="5356"/>
                    </a:cubicBezTo>
                    <a:cubicBezTo>
                      <a:pt x="6985" y="4325"/>
                      <a:pt x="7179" y="2754"/>
                      <a:pt x="6639" y="2069"/>
                    </a:cubicBezTo>
                    <a:cubicBezTo>
                      <a:pt x="6455" y="1833"/>
                      <a:pt x="6263" y="1737"/>
                      <a:pt x="6078" y="1737"/>
                    </a:cubicBezTo>
                    <a:cubicBezTo>
                      <a:pt x="5639" y="1737"/>
                      <a:pt x="5245" y="2287"/>
                      <a:pt x="5124" y="2823"/>
                    </a:cubicBezTo>
                    <a:cubicBezTo>
                      <a:pt x="5279" y="989"/>
                      <a:pt x="4601" y="1"/>
                      <a:pt x="40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" name="Google Shape;1719;p41"/>
              <p:cNvSpPr/>
              <p:nvPr/>
            </p:nvSpPr>
            <p:spPr>
              <a:xfrm>
                <a:off x="1081965" y="1471495"/>
                <a:ext cx="313830" cy="137891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8612" extrusionOk="0">
                    <a:moveTo>
                      <a:pt x="77" y="1"/>
                    </a:moveTo>
                    <a:cubicBezTo>
                      <a:pt x="68" y="1"/>
                      <a:pt x="59" y="4"/>
                      <a:pt x="49" y="9"/>
                    </a:cubicBezTo>
                    <a:cubicBezTo>
                      <a:pt x="15" y="23"/>
                      <a:pt x="1" y="58"/>
                      <a:pt x="15" y="92"/>
                    </a:cubicBezTo>
                    <a:cubicBezTo>
                      <a:pt x="1219" y="2729"/>
                      <a:pt x="1835" y="5656"/>
                      <a:pt x="1807" y="8556"/>
                    </a:cubicBezTo>
                    <a:cubicBezTo>
                      <a:pt x="1807" y="8577"/>
                      <a:pt x="1821" y="8604"/>
                      <a:pt x="1855" y="8611"/>
                    </a:cubicBezTo>
                    <a:lnTo>
                      <a:pt x="1869" y="8611"/>
                    </a:lnTo>
                    <a:cubicBezTo>
                      <a:pt x="1911" y="8611"/>
                      <a:pt x="1938" y="8590"/>
                      <a:pt x="1938" y="8556"/>
                    </a:cubicBezTo>
                    <a:cubicBezTo>
                      <a:pt x="1959" y="5629"/>
                      <a:pt x="1336" y="2687"/>
                      <a:pt x="139" y="44"/>
                    </a:cubicBezTo>
                    <a:cubicBezTo>
                      <a:pt x="124" y="19"/>
                      <a:pt x="102" y="1"/>
                      <a:pt x="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" name="Google Shape;1720;p41"/>
              <p:cNvSpPr/>
              <p:nvPr/>
            </p:nvSpPr>
            <p:spPr>
              <a:xfrm>
                <a:off x="1159622" y="1375426"/>
                <a:ext cx="84382" cy="287406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795" extrusionOk="0">
                    <a:moveTo>
                      <a:pt x="422" y="0"/>
                    </a:moveTo>
                    <a:cubicBezTo>
                      <a:pt x="388" y="0"/>
                      <a:pt x="360" y="35"/>
                      <a:pt x="360" y="69"/>
                    </a:cubicBezTo>
                    <a:cubicBezTo>
                      <a:pt x="395" y="630"/>
                      <a:pt x="277" y="1197"/>
                      <a:pt x="14" y="1696"/>
                    </a:cubicBezTo>
                    <a:cubicBezTo>
                      <a:pt x="0" y="1730"/>
                      <a:pt x="7" y="1765"/>
                      <a:pt x="42" y="1786"/>
                    </a:cubicBezTo>
                    <a:cubicBezTo>
                      <a:pt x="42" y="1793"/>
                      <a:pt x="49" y="1793"/>
                      <a:pt x="56" y="1793"/>
                    </a:cubicBezTo>
                    <a:cubicBezTo>
                      <a:pt x="60" y="1794"/>
                      <a:pt x="65" y="1794"/>
                      <a:pt x="70" y="1794"/>
                    </a:cubicBezTo>
                    <a:cubicBezTo>
                      <a:pt x="92" y="1794"/>
                      <a:pt x="113" y="1781"/>
                      <a:pt x="125" y="1758"/>
                    </a:cubicBezTo>
                    <a:cubicBezTo>
                      <a:pt x="395" y="1239"/>
                      <a:pt x="526" y="651"/>
                      <a:pt x="492" y="63"/>
                    </a:cubicBezTo>
                    <a:cubicBezTo>
                      <a:pt x="492" y="28"/>
                      <a:pt x="457" y="0"/>
                      <a:pt x="4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41"/>
              <p:cNvSpPr/>
              <p:nvPr/>
            </p:nvSpPr>
            <p:spPr>
              <a:xfrm>
                <a:off x="1256012" y="1680606"/>
                <a:ext cx="160758" cy="29253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1827" extrusionOk="0">
                    <a:moveTo>
                      <a:pt x="934" y="0"/>
                    </a:moveTo>
                    <a:cubicBezTo>
                      <a:pt x="907" y="0"/>
                      <a:pt x="883" y="20"/>
                      <a:pt x="872" y="53"/>
                    </a:cubicBezTo>
                    <a:cubicBezTo>
                      <a:pt x="727" y="655"/>
                      <a:pt x="429" y="1236"/>
                      <a:pt x="28" y="1714"/>
                    </a:cubicBezTo>
                    <a:cubicBezTo>
                      <a:pt x="0" y="1741"/>
                      <a:pt x="7" y="1783"/>
                      <a:pt x="35" y="1804"/>
                    </a:cubicBezTo>
                    <a:cubicBezTo>
                      <a:pt x="42" y="1817"/>
                      <a:pt x="63" y="1824"/>
                      <a:pt x="69" y="1824"/>
                    </a:cubicBezTo>
                    <a:cubicBezTo>
                      <a:pt x="73" y="1826"/>
                      <a:pt x="77" y="1827"/>
                      <a:pt x="81" y="1827"/>
                    </a:cubicBezTo>
                    <a:cubicBezTo>
                      <a:pt x="95" y="1827"/>
                      <a:pt x="111" y="1818"/>
                      <a:pt x="111" y="1797"/>
                    </a:cubicBezTo>
                    <a:cubicBezTo>
                      <a:pt x="540" y="1305"/>
                      <a:pt x="838" y="717"/>
                      <a:pt x="997" y="87"/>
                    </a:cubicBezTo>
                    <a:cubicBezTo>
                      <a:pt x="1004" y="53"/>
                      <a:pt x="990" y="11"/>
                      <a:pt x="955" y="4"/>
                    </a:cubicBezTo>
                    <a:cubicBezTo>
                      <a:pt x="948" y="1"/>
                      <a:pt x="941" y="0"/>
                      <a:pt x="9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41"/>
              <p:cNvSpPr/>
              <p:nvPr/>
            </p:nvSpPr>
            <p:spPr>
              <a:xfrm>
                <a:off x="1334630" y="2109234"/>
                <a:ext cx="301501" cy="224801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1404" extrusionOk="0">
                    <a:moveTo>
                      <a:pt x="1808" y="0"/>
                    </a:moveTo>
                    <a:cubicBezTo>
                      <a:pt x="1788" y="0"/>
                      <a:pt x="1767" y="9"/>
                      <a:pt x="1758" y="26"/>
                    </a:cubicBezTo>
                    <a:cubicBezTo>
                      <a:pt x="1343" y="614"/>
                      <a:pt x="741" y="1057"/>
                      <a:pt x="56" y="1279"/>
                    </a:cubicBezTo>
                    <a:cubicBezTo>
                      <a:pt x="21" y="1293"/>
                      <a:pt x="1" y="1327"/>
                      <a:pt x="14" y="1362"/>
                    </a:cubicBezTo>
                    <a:cubicBezTo>
                      <a:pt x="21" y="1383"/>
                      <a:pt x="35" y="1403"/>
                      <a:pt x="63" y="1403"/>
                    </a:cubicBezTo>
                    <a:cubicBezTo>
                      <a:pt x="70" y="1403"/>
                      <a:pt x="91" y="1403"/>
                      <a:pt x="91" y="1396"/>
                    </a:cubicBezTo>
                    <a:cubicBezTo>
                      <a:pt x="796" y="1168"/>
                      <a:pt x="1426" y="704"/>
                      <a:pt x="1862" y="95"/>
                    </a:cubicBezTo>
                    <a:cubicBezTo>
                      <a:pt x="1883" y="68"/>
                      <a:pt x="1869" y="26"/>
                      <a:pt x="1841" y="12"/>
                    </a:cubicBezTo>
                    <a:cubicBezTo>
                      <a:pt x="1833" y="4"/>
                      <a:pt x="1821" y="0"/>
                      <a:pt x="18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41"/>
              <p:cNvSpPr/>
              <p:nvPr/>
            </p:nvSpPr>
            <p:spPr>
              <a:xfrm>
                <a:off x="855880" y="1737607"/>
                <a:ext cx="375796" cy="129373"/>
              </a:xfrm>
              <a:custGeom>
                <a:avLst/>
                <a:gdLst/>
                <a:ahLst/>
                <a:cxnLst/>
                <a:rect l="l" t="t" r="r" b="b"/>
                <a:pathLst>
                  <a:path w="2347" h="808" extrusionOk="0">
                    <a:moveTo>
                      <a:pt x="64" y="0"/>
                    </a:moveTo>
                    <a:cubicBezTo>
                      <a:pt x="46" y="0"/>
                      <a:pt x="30" y="7"/>
                      <a:pt x="15" y="22"/>
                    </a:cubicBezTo>
                    <a:cubicBezTo>
                      <a:pt x="1" y="57"/>
                      <a:pt x="1" y="91"/>
                      <a:pt x="29" y="119"/>
                    </a:cubicBezTo>
                    <a:cubicBezTo>
                      <a:pt x="423" y="465"/>
                      <a:pt x="928" y="693"/>
                      <a:pt x="1447" y="776"/>
                    </a:cubicBezTo>
                    <a:cubicBezTo>
                      <a:pt x="1582" y="797"/>
                      <a:pt x="1722" y="807"/>
                      <a:pt x="1863" y="807"/>
                    </a:cubicBezTo>
                    <a:cubicBezTo>
                      <a:pt x="2004" y="807"/>
                      <a:pt x="2146" y="797"/>
                      <a:pt x="2285" y="776"/>
                    </a:cubicBezTo>
                    <a:cubicBezTo>
                      <a:pt x="2319" y="769"/>
                      <a:pt x="2347" y="735"/>
                      <a:pt x="2333" y="700"/>
                    </a:cubicBezTo>
                    <a:cubicBezTo>
                      <a:pt x="2327" y="669"/>
                      <a:pt x="2299" y="644"/>
                      <a:pt x="2268" y="644"/>
                    </a:cubicBezTo>
                    <a:cubicBezTo>
                      <a:pt x="2264" y="644"/>
                      <a:pt x="2261" y="644"/>
                      <a:pt x="2257" y="645"/>
                    </a:cubicBezTo>
                    <a:cubicBezTo>
                      <a:pt x="2125" y="666"/>
                      <a:pt x="1991" y="677"/>
                      <a:pt x="1858" y="677"/>
                    </a:cubicBezTo>
                    <a:cubicBezTo>
                      <a:pt x="1223" y="677"/>
                      <a:pt x="592" y="438"/>
                      <a:pt x="112" y="15"/>
                    </a:cubicBezTo>
                    <a:cubicBezTo>
                      <a:pt x="96" y="5"/>
                      <a:pt x="80" y="0"/>
                      <a:pt x="6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" name="Google Shape;1724;p41"/>
              <p:cNvSpPr/>
              <p:nvPr/>
            </p:nvSpPr>
            <p:spPr>
              <a:xfrm>
                <a:off x="931295" y="2138375"/>
                <a:ext cx="400134" cy="126171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788" extrusionOk="0">
                    <a:moveTo>
                      <a:pt x="79" y="0"/>
                    </a:moveTo>
                    <a:cubicBezTo>
                      <a:pt x="55" y="0"/>
                      <a:pt x="31" y="13"/>
                      <a:pt x="21" y="31"/>
                    </a:cubicBezTo>
                    <a:cubicBezTo>
                      <a:pt x="1" y="52"/>
                      <a:pt x="14" y="93"/>
                      <a:pt x="35" y="114"/>
                    </a:cubicBezTo>
                    <a:cubicBezTo>
                      <a:pt x="485" y="439"/>
                      <a:pt x="1032" y="661"/>
                      <a:pt x="1592" y="744"/>
                    </a:cubicBezTo>
                    <a:cubicBezTo>
                      <a:pt x="1788" y="773"/>
                      <a:pt x="1981" y="788"/>
                      <a:pt x="2175" y="788"/>
                    </a:cubicBezTo>
                    <a:cubicBezTo>
                      <a:pt x="2262" y="788"/>
                      <a:pt x="2349" y="785"/>
                      <a:pt x="2437" y="778"/>
                    </a:cubicBezTo>
                    <a:cubicBezTo>
                      <a:pt x="2471" y="778"/>
                      <a:pt x="2499" y="744"/>
                      <a:pt x="2499" y="709"/>
                    </a:cubicBezTo>
                    <a:cubicBezTo>
                      <a:pt x="2499" y="675"/>
                      <a:pt x="2464" y="654"/>
                      <a:pt x="2430" y="654"/>
                    </a:cubicBezTo>
                    <a:cubicBezTo>
                      <a:pt x="2336" y="662"/>
                      <a:pt x="2241" y="666"/>
                      <a:pt x="2147" y="666"/>
                    </a:cubicBezTo>
                    <a:cubicBezTo>
                      <a:pt x="1421" y="666"/>
                      <a:pt x="693" y="433"/>
                      <a:pt x="111" y="10"/>
                    </a:cubicBezTo>
                    <a:cubicBezTo>
                      <a:pt x="102" y="3"/>
                      <a:pt x="91" y="0"/>
                      <a:pt x="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41"/>
              <p:cNvSpPr/>
              <p:nvPr/>
            </p:nvSpPr>
            <p:spPr>
              <a:xfrm>
                <a:off x="597131" y="2027735"/>
                <a:ext cx="670092" cy="458729"/>
              </a:xfrm>
              <a:custGeom>
                <a:avLst/>
                <a:gdLst/>
                <a:ahLst/>
                <a:cxnLst/>
                <a:rect l="l" t="t" r="r" b="b"/>
                <a:pathLst>
                  <a:path w="4185" h="2865" extrusionOk="0">
                    <a:moveTo>
                      <a:pt x="463" y="1"/>
                    </a:moveTo>
                    <a:cubicBezTo>
                      <a:pt x="0" y="1"/>
                      <a:pt x="522" y="1584"/>
                      <a:pt x="1575" y="2286"/>
                    </a:cubicBezTo>
                    <a:cubicBezTo>
                      <a:pt x="2168" y="2674"/>
                      <a:pt x="2816" y="2865"/>
                      <a:pt x="3325" y="2865"/>
                    </a:cubicBezTo>
                    <a:cubicBezTo>
                      <a:pt x="3470" y="2865"/>
                      <a:pt x="3603" y="2850"/>
                      <a:pt x="3721" y="2819"/>
                    </a:cubicBezTo>
                    <a:cubicBezTo>
                      <a:pt x="4184" y="2701"/>
                      <a:pt x="4053" y="1954"/>
                      <a:pt x="3534" y="1822"/>
                    </a:cubicBezTo>
                    <a:cubicBezTo>
                      <a:pt x="2904" y="1663"/>
                      <a:pt x="1928" y="1290"/>
                      <a:pt x="1098" y="431"/>
                    </a:cubicBezTo>
                    <a:cubicBezTo>
                      <a:pt x="802" y="126"/>
                      <a:pt x="593" y="1"/>
                      <a:pt x="463" y="1"/>
                    </a:cubicBezTo>
                    <a:close/>
                  </a:path>
                </a:pathLst>
              </a:custGeom>
              <a:solidFill>
                <a:srgbClr val="FDF7E4">
                  <a:alpha val="582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D6635E5F-A2D8-F438-026C-F82287977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1302" y="2293200"/>
            <a:ext cx="3928619" cy="315982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" name="Google Shape;1644;p39"/>
          <p:cNvSpPr/>
          <p:nvPr/>
        </p:nvSpPr>
        <p:spPr>
          <a:xfrm>
            <a:off x="717337" y="1235106"/>
            <a:ext cx="7752600" cy="3591600"/>
          </a:xfrm>
          <a:prstGeom prst="roundRect">
            <a:avLst>
              <a:gd name="adj" fmla="val 5566"/>
            </a:avLst>
          </a:prstGeom>
          <a:solidFill>
            <a:srgbClr val="FDF7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5" name="Google Shape;1645;p39"/>
          <p:cNvSpPr txBox="1">
            <a:spLocks noGrp="1"/>
          </p:cNvSpPr>
          <p:nvPr>
            <p:ph type="title"/>
          </p:nvPr>
        </p:nvSpPr>
        <p:spPr>
          <a:xfrm>
            <a:off x="1065800" y="487585"/>
            <a:ext cx="701239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>
                <a:solidFill>
                  <a:schemeClr val="accent6">
                    <a:lumMod val="50000"/>
                  </a:schemeClr>
                </a:solidFill>
                <a:latin typeface="+mn-lt"/>
              </a:rPr>
              <a:t>HƯỚNG DẪN VỀ NHÀ</a:t>
            </a:r>
          </a:p>
        </p:txBody>
      </p:sp>
      <p:grpSp>
        <p:nvGrpSpPr>
          <p:cNvPr id="1647" name="Google Shape;1647;p39"/>
          <p:cNvGrpSpPr/>
          <p:nvPr/>
        </p:nvGrpSpPr>
        <p:grpSpPr>
          <a:xfrm>
            <a:off x="8126386" y="4133983"/>
            <a:ext cx="976632" cy="1085725"/>
            <a:chOff x="1246187" y="3427400"/>
            <a:chExt cx="1155230" cy="1284274"/>
          </a:xfrm>
        </p:grpSpPr>
        <p:sp>
          <p:nvSpPr>
            <p:cNvPr id="1648" name="Google Shape;1648;p39"/>
            <p:cNvSpPr/>
            <p:nvPr/>
          </p:nvSpPr>
          <p:spPr>
            <a:xfrm>
              <a:off x="1246187" y="3427400"/>
              <a:ext cx="1155230" cy="1284274"/>
            </a:xfrm>
            <a:custGeom>
              <a:avLst/>
              <a:gdLst/>
              <a:ahLst/>
              <a:cxnLst/>
              <a:rect l="l" t="t" r="r" b="b"/>
              <a:pathLst>
                <a:path w="23070" h="25647" extrusionOk="0">
                  <a:moveTo>
                    <a:pt x="11032" y="1"/>
                  </a:moveTo>
                  <a:cubicBezTo>
                    <a:pt x="10851" y="1"/>
                    <a:pt x="10670" y="46"/>
                    <a:pt x="10505" y="137"/>
                  </a:cubicBezTo>
                  <a:cubicBezTo>
                    <a:pt x="6201" y="2643"/>
                    <a:pt x="2738" y="6848"/>
                    <a:pt x="1007" y="11696"/>
                  </a:cubicBezTo>
                  <a:cubicBezTo>
                    <a:pt x="166" y="14087"/>
                    <a:pt x="1" y="16082"/>
                    <a:pt x="479" y="17814"/>
                  </a:cubicBezTo>
                  <a:cubicBezTo>
                    <a:pt x="1254" y="20535"/>
                    <a:pt x="3909" y="22596"/>
                    <a:pt x="6663" y="22596"/>
                  </a:cubicBezTo>
                  <a:cubicBezTo>
                    <a:pt x="8361" y="22596"/>
                    <a:pt x="10043" y="21804"/>
                    <a:pt x="11280" y="20518"/>
                  </a:cubicBezTo>
                  <a:cubicBezTo>
                    <a:pt x="11510" y="21887"/>
                    <a:pt x="11807" y="23255"/>
                    <a:pt x="12154" y="24739"/>
                  </a:cubicBezTo>
                  <a:cubicBezTo>
                    <a:pt x="12285" y="25284"/>
                    <a:pt x="12764" y="25646"/>
                    <a:pt x="13291" y="25646"/>
                  </a:cubicBezTo>
                  <a:cubicBezTo>
                    <a:pt x="13473" y="25646"/>
                    <a:pt x="13638" y="25613"/>
                    <a:pt x="13803" y="25531"/>
                  </a:cubicBezTo>
                  <a:cubicBezTo>
                    <a:pt x="14017" y="25415"/>
                    <a:pt x="14198" y="25251"/>
                    <a:pt x="14330" y="25053"/>
                  </a:cubicBezTo>
                  <a:cubicBezTo>
                    <a:pt x="14495" y="24789"/>
                    <a:pt x="14528" y="24476"/>
                    <a:pt x="14462" y="24179"/>
                  </a:cubicBezTo>
                  <a:cubicBezTo>
                    <a:pt x="14198" y="23008"/>
                    <a:pt x="13951" y="21903"/>
                    <a:pt x="13753" y="20831"/>
                  </a:cubicBezTo>
                  <a:lnTo>
                    <a:pt x="13753" y="20831"/>
                  </a:lnTo>
                  <a:cubicBezTo>
                    <a:pt x="14611" y="21293"/>
                    <a:pt x="15567" y="21573"/>
                    <a:pt x="16556" y="21573"/>
                  </a:cubicBezTo>
                  <a:lnTo>
                    <a:pt x="16606" y="21573"/>
                  </a:lnTo>
                  <a:cubicBezTo>
                    <a:pt x="18947" y="21573"/>
                    <a:pt x="21190" y="20139"/>
                    <a:pt x="22196" y="17979"/>
                  </a:cubicBezTo>
                  <a:cubicBezTo>
                    <a:pt x="22954" y="16346"/>
                    <a:pt x="23070" y="14268"/>
                    <a:pt x="22443" y="12290"/>
                  </a:cubicBezTo>
                  <a:cubicBezTo>
                    <a:pt x="21965" y="10756"/>
                    <a:pt x="21124" y="9206"/>
                    <a:pt x="19854" y="7574"/>
                  </a:cubicBezTo>
                  <a:cubicBezTo>
                    <a:pt x="17579" y="4589"/>
                    <a:pt x="14709" y="2033"/>
                    <a:pt x="11560" y="137"/>
                  </a:cubicBezTo>
                  <a:cubicBezTo>
                    <a:pt x="11395" y="46"/>
                    <a:pt x="11214" y="1"/>
                    <a:pt x="110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49" name="Google Shape;1649;p39"/>
            <p:cNvGrpSpPr/>
            <p:nvPr/>
          </p:nvGrpSpPr>
          <p:grpSpPr>
            <a:xfrm>
              <a:off x="1291105" y="3480440"/>
              <a:ext cx="1049166" cy="1178206"/>
              <a:chOff x="1291105" y="3480440"/>
              <a:chExt cx="1049166" cy="1178206"/>
            </a:xfrm>
          </p:grpSpPr>
          <p:sp>
            <p:nvSpPr>
              <p:cNvPr id="1650" name="Google Shape;1650;p39"/>
              <p:cNvSpPr/>
              <p:nvPr/>
            </p:nvSpPr>
            <p:spPr>
              <a:xfrm>
                <a:off x="1291105" y="3480440"/>
                <a:ext cx="1049166" cy="1025814"/>
              </a:xfrm>
              <a:custGeom>
                <a:avLst/>
                <a:gdLst/>
                <a:ahLst/>
                <a:cxnLst/>
                <a:rect l="l" t="t" r="r" b="b"/>
                <a:pathLst>
                  <a:path w="8818" h="8623" extrusionOk="0">
                    <a:moveTo>
                      <a:pt x="4222" y="0"/>
                    </a:moveTo>
                    <a:cubicBezTo>
                      <a:pt x="2485" y="1010"/>
                      <a:pt x="1122" y="2678"/>
                      <a:pt x="430" y="4616"/>
                    </a:cubicBezTo>
                    <a:cubicBezTo>
                      <a:pt x="167" y="5349"/>
                      <a:pt x="1" y="6173"/>
                      <a:pt x="208" y="6927"/>
                    </a:cubicBezTo>
                    <a:cubicBezTo>
                      <a:pt x="485" y="7896"/>
                      <a:pt x="1419" y="8623"/>
                      <a:pt x="2388" y="8623"/>
                    </a:cubicBezTo>
                    <a:cubicBezTo>
                      <a:pt x="3357" y="8623"/>
                      <a:pt x="4291" y="7889"/>
                      <a:pt x="4603" y="6872"/>
                    </a:cubicBezTo>
                    <a:cubicBezTo>
                      <a:pt x="4942" y="7647"/>
                      <a:pt x="5731" y="8180"/>
                      <a:pt x="6540" y="8187"/>
                    </a:cubicBezTo>
                    <a:cubicBezTo>
                      <a:pt x="6551" y="8187"/>
                      <a:pt x="6562" y="8187"/>
                      <a:pt x="6573" y="8187"/>
                    </a:cubicBezTo>
                    <a:cubicBezTo>
                      <a:pt x="7378" y="8187"/>
                      <a:pt x="8164" y="7679"/>
                      <a:pt x="8513" y="6934"/>
                    </a:cubicBezTo>
                    <a:cubicBezTo>
                      <a:pt x="8817" y="6298"/>
                      <a:pt x="8810" y="5522"/>
                      <a:pt x="8603" y="4851"/>
                    </a:cubicBezTo>
                    <a:cubicBezTo>
                      <a:pt x="8395" y="4173"/>
                      <a:pt x="8015" y="3564"/>
                      <a:pt x="7579" y="3010"/>
                    </a:cubicBezTo>
                    <a:cubicBezTo>
                      <a:pt x="6658" y="1785"/>
                      <a:pt x="5489" y="747"/>
                      <a:pt x="4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39"/>
              <p:cNvSpPr/>
              <p:nvPr/>
            </p:nvSpPr>
            <p:spPr>
              <a:xfrm>
                <a:off x="1753813" y="3526479"/>
                <a:ext cx="335286" cy="317511"/>
              </a:xfrm>
              <a:custGeom>
                <a:avLst/>
                <a:gdLst/>
                <a:ahLst/>
                <a:cxnLst/>
                <a:rect l="l" t="t" r="r" b="b"/>
                <a:pathLst>
                  <a:path w="2818" h="2669" extrusionOk="0">
                    <a:moveTo>
                      <a:pt x="299" y="1"/>
                    </a:moveTo>
                    <a:lnTo>
                      <a:pt x="299" y="1"/>
                    </a:lnTo>
                    <a:cubicBezTo>
                      <a:pt x="1" y="236"/>
                      <a:pt x="1074" y="1800"/>
                      <a:pt x="1821" y="2402"/>
                    </a:cubicBezTo>
                    <a:cubicBezTo>
                      <a:pt x="1973" y="2526"/>
                      <a:pt x="2146" y="2644"/>
                      <a:pt x="2333" y="2665"/>
                    </a:cubicBezTo>
                    <a:cubicBezTo>
                      <a:pt x="2352" y="2668"/>
                      <a:pt x="2371" y="2669"/>
                      <a:pt x="2390" y="2669"/>
                    </a:cubicBezTo>
                    <a:cubicBezTo>
                      <a:pt x="2567" y="2669"/>
                      <a:pt x="2745" y="2557"/>
                      <a:pt x="2783" y="2388"/>
                    </a:cubicBezTo>
                    <a:cubicBezTo>
                      <a:pt x="2818" y="2201"/>
                      <a:pt x="2686" y="2028"/>
                      <a:pt x="2562" y="1890"/>
                    </a:cubicBezTo>
                    <a:cubicBezTo>
                      <a:pt x="2215" y="1516"/>
                      <a:pt x="1842" y="1142"/>
                      <a:pt x="1461" y="789"/>
                    </a:cubicBezTo>
                    <a:cubicBezTo>
                      <a:pt x="1267" y="616"/>
                      <a:pt x="1081" y="450"/>
                      <a:pt x="880" y="284"/>
                    </a:cubicBezTo>
                    <a:cubicBezTo>
                      <a:pt x="783" y="208"/>
                      <a:pt x="679" y="97"/>
                      <a:pt x="575" y="42"/>
                    </a:cubicBezTo>
                    <a:cubicBezTo>
                      <a:pt x="555" y="35"/>
                      <a:pt x="299" y="1"/>
                      <a:pt x="299" y="1"/>
                    </a:cubicBezTo>
                    <a:close/>
                  </a:path>
                </a:pathLst>
              </a:custGeom>
              <a:solidFill>
                <a:srgbClr val="FDF7E4">
                  <a:alpha val="582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39"/>
              <p:cNvSpPr/>
              <p:nvPr/>
            </p:nvSpPr>
            <p:spPr>
              <a:xfrm>
                <a:off x="1792600" y="3684582"/>
                <a:ext cx="123620" cy="97406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8188" extrusionOk="0">
                    <a:moveTo>
                      <a:pt x="62" y="0"/>
                    </a:moveTo>
                    <a:cubicBezTo>
                      <a:pt x="28" y="0"/>
                      <a:pt x="0" y="35"/>
                      <a:pt x="0" y="69"/>
                    </a:cubicBezTo>
                    <a:cubicBezTo>
                      <a:pt x="7" y="3080"/>
                      <a:pt x="229" y="5204"/>
                      <a:pt x="900" y="8132"/>
                    </a:cubicBezTo>
                    <a:cubicBezTo>
                      <a:pt x="907" y="8166"/>
                      <a:pt x="934" y="8187"/>
                      <a:pt x="962" y="8187"/>
                    </a:cubicBezTo>
                    <a:cubicBezTo>
                      <a:pt x="962" y="8187"/>
                      <a:pt x="969" y="8187"/>
                      <a:pt x="976" y="8180"/>
                    </a:cubicBezTo>
                    <a:cubicBezTo>
                      <a:pt x="1011" y="8166"/>
                      <a:pt x="1038" y="8132"/>
                      <a:pt x="1031" y="8097"/>
                    </a:cubicBezTo>
                    <a:cubicBezTo>
                      <a:pt x="353" y="5177"/>
                      <a:pt x="139" y="3073"/>
                      <a:pt x="132" y="63"/>
                    </a:cubicBezTo>
                    <a:cubicBezTo>
                      <a:pt x="125" y="28"/>
                      <a:pt x="97" y="0"/>
                      <a:pt x="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39"/>
              <p:cNvSpPr/>
              <p:nvPr/>
            </p:nvSpPr>
            <p:spPr>
              <a:xfrm>
                <a:off x="1599855" y="3772496"/>
                <a:ext cx="215116" cy="201998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698" extrusionOk="0">
                    <a:moveTo>
                      <a:pt x="74" y="0"/>
                    </a:moveTo>
                    <a:cubicBezTo>
                      <a:pt x="60" y="0"/>
                      <a:pt x="47" y="5"/>
                      <a:pt x="35" y="16"/>
                    </a:cubicBezTo>
                    <a:cubicBezTo>
                      <a:pt x="15" y="43"/>
                      <a:pt x="1" y="85"/>
                      <a:pt x="29" y="112"/>
                    </a:cubicBezTo>
                    <a:cubicBezTo>
                      <a:pt x="506" y="728"/>
                      <a:pt x="1067" y="1254"/>
                      <a:pt x="1696" y="1683"/>
                    </a:cubicBezTo>
                    <a:cubicBezTo>
                      <a:pt x="1717" y="1697"/>
                      <a:pt x="1724" y="1697"/>
                      <a:pt x="1745" y="1697"/>
                    </a:cubicBezTo>
                    <a:cubicBezTo>
                      <a:pt x="1759" y="1697"/>
                      <a:pt x="1779" y="1683"/>
                      <a:pt x="1793" y="1663"/>
                    </a:cubicBezTo>
                    <a:cubicBezTo>
                      <a:pt x="1807" y="1635"/>
                      <a:pt x="1800" y="1593"/>
                      <a:pt x="1772" y="1573"/>
                    </a:cubicBezTo>
                    <a:cubicBezTo>
                      <a:pt x="1150" y="1151"/>
                      <a:pt x="596" y="631"/>
                      <a:pt x="132" y="23"/>
                    </a:cubicBezTo>
                    <a:cubicBezTo>
                      <a:pt x="116" y="10"/>
                      <a:pt x="94" y="0"/>
                      <a:pt x="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39"/>
              <p:cNvSpPr/>
              <p:nvPr/>
            </p:nvSpPr>
            <p:spPr>
              <a:xfrm>
                <a:off x="1450893" y="3968191"/>
                <a:ext cx="386209" cy="291101"/>
              </a:xfrm>
              <a:custGeom>
                <a:avLst/>
                <a:gdLst/>
                <a:ahLst/>
                <a:cxnLst/>
                <a:rect l="l" t="t" r="r" b="b"/>
                <a:pathLst>
                  <a:path w="3246" h="2447" extrusionOk="0">
                    <a:moveTo>
                      <a:pt x="77" y="0"/>
                    </a:moveTo>
                    <a:cubicBezTo>
                      <a:pt x="62" y="0"/>
                      <a:pt x="47" y="5"/>
                      <a:pt x="35" y="18"/>
                    </a:cubicBezTo>
                    <a:cubicBezTo>
                      <a:pt x="7" y="38"/>
                      <a:pt x="0" y="87"/>
                      <a:pt x="28" y="108"/>
                    </a:cubicBezTo>
                    <a:cubicBezTo>
                      <a:pt x="845" y="1146"/>
                      <a:pt x="1931" y="1955"/>
                      <a:pt x="3142" y="2440"/>
                    </a:cubicBezTo>
                    <a:cubicBezTo>
                      <a:pt x="3149" y="2447"/>
                      <a:pt x="3156" y="2447"/>
                      <a:pt x="3170" y="2447"/>
                    </a:cubicBezTo>
                    <a:cubicBezTo>
                      <a:pt x="3191" y="2447"/>
                      <a:pt x="3218" y="2426"/>
                      <a:pt x="3225" y="2405"/>
                    </a:cubicBezTo>
                    <a:cubicBezTo>
                      <a:pt x="3246" y="2371"/>
                      <a:pt x="3225" y="2336"/>
                      <a:pt x="3191" y="2315"/>
                    </a:cubicBezTo>
                    <a:cubicBezTo>
                      <a:pt x="2000" y="1838"/>
                      <a:pt x="941" y="1056"/>
                      <a:pt x="132" y="25"/>
                    </a:cubicBezTo>
                    <a:cubicBezTo>
                      <a:pt x="116" y="9"/>
                      <a:pt x="96" y="0"/>
                      <a:pt x="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39"/>
              <p:cNvSpPr/>
              <p:nvPr/>
            </p:nvSpPr>
            <p:spPr>
              <a:xfrm>
                <a:off x="1799144" y="3681489"/>
                <a:ext cx="150034" cy="175232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1473" extrusionOk="0">
                    <a:moveTo>
                      <a:pt x="1192" y="0"/>
                    </a:moveTo>
                    <a:cubicBezTo>
                      <a:pt x="1167" y="0"/>
                      <a:pt x="1144" y="14"/>
                      <a:pt x="1129" y="40"/>
                    </a:cubicBezTo>
                    <a:cubicBezTo>
                      <a:pt x="879" y="566"/>
                      <a:pt x="499" y="1023"/>
                      <a:pt x="28" y="1362"/>
                    </a:cubicBezTo>
                    <a:cubicBezTo>
                      <a:pt x="1" y="1376"/>
                      <a:pt x="1" y="1424"/>
                      <a:pt x="14" y="1445"/>
                    </a:cubicBezTo>
                    <a:cubicBezTo>
                      <a:pt x="21" y="1466"/>
                      <a:pt x="49" y="1473"/>
                      <a:pt x="70" y="1473"/>
                    </a:cubicBezTo>
                    <a:cubicBezTo>
                      <a:pt x="84" y="1473"/>
                      <a:pt x="91" y="1466"/>
                      <a:pt x="111" y="1466"/>
                    </a:cubicBezTo>
                    <a:cubicBezTo>
                      <a:pt x="603" y="1120"/>
                      <a:pt x="990" y="642"/>
                      <a:pt x="1253" y="89"/>
                    </a:cubicBezTo>
                    <a:cubicBezTo>
                      <a:pt x="1260" y="54"/>
                      <a:pt x="1253" y="19"/>
                      <a:pt x="1219" y="6"/>
                    </a:cubicBezTo>
                    <a:cubicBezTo>
                      <a:pt x="1210" y="2"/>
                      <a:pt x="1201" y="0"/>
                      <a:pt x="11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39"/>
              <p:cNvSpPr/>
              <p:nvPr/>
            </p:nvSpPr>
            <p:spPr>
              <a:xfrm>
                <a:off x="1819727" y="3866715"/>
                <a:ext cx="252119" cy="291339"/>
              </a:xfrm>
              <a:custGeom>
                <a:avLst/>
                <a:gdLst/>
                <a:ahLst/>
                <a:cxnLst/>
                <a:rect l="l" t="t" r="r" b="b"/>
                <a:pathLst>
                  <a:path w="2119" h="2449" extrusionOk="0">
                    <a:moveTo>
                      <a:pt x="2043" y="0"/>
                    </a:moveTo>
                    <a:cubicBezTo>
                      <a:pt x="2019" y="0"/>
                      <a:pt x="1997" y="15"/>
                      <a:pt x="1987" y="40"/>
                    </a:cubicBezTo>
                    <a:cubicBezTo>
                      <a:pt x="1551" y="981"/>
                      <a:pt x="879" y="1777"/>
                      <a:pt x="28" y="2338"/>
                    </a:cubicBezTo>
                    <a:cubicBezTo>
                      <a:pt x="8" y="2359"/>
                      <a:pt x="1" y="2400"/>
                      <a:pt x="14" y="2428"/>
                    </a:cubicBezTo>
                    <a:cubicBezTo>
                      <a:pt x="21" y="2442"/>
                      <a:pt x="49" y="2448"/>
                      <a:pt x="70" y="2448"/>
                    </a:cubicBezTo>
                    <a:cubicBezTo>
                      <a:pt x="77" y="2448"/>
                      <a:pt x="91" y="2442"/>
                      <a:pt x="111" y="2442"/>
                    </a:cubicBezTo>
                    <a:cubicBezTo>
                      <a:pt x="976" y="1860"/>
                      <a:pt x="1668" y="1051"/>
                      <a:pt x="2104" y="89"/>
                    </a:cubicBezTo>
                    <a:cubicBezTo>
                      <a:pt x="2118" y="54"/>
                      <a:pt x="2104" y="19"/>
                      <a:pt x="2070" y="6"/>
                    </a:cubicBezTo>
                    <a:cubicBezTo>
                      <a:pt x="2061" y="2"/>
                      <a:pt x="2052" y="0"/>
                      <a:pt x="20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39"/>
              <p:cNvSpPr/>
              <p:nvPr/>
            </p:nvSpPr>
            <p:spPr>
              <a:xfrm>
                <a:off x="1347144" y="4062766"/>
                <a:ext cx="417501" cy="392933"/>
              </a:xfrm>
              <a:custGeom>
                <a:avLst/>
                <a:gdLst/>
                <a:ahLst/>
                <a:cxnLst/>
                <a:rect l="l" t="t" r="r" b="b"/>
                <a:pathLst>
                  <a:path w="3509" h="3303" extrusionOk="0">
                    <a:moveTo>
                      <a:pt x="594" y="0"/>
                    </a:moveTo>
                    <a:cubicBezTo>
                      <a:pt x="442" y="0"/>
                      <a:pt x="289" y="120"/>
                      <a:pt x="215" y="268"/>
                    </a:cubicBezTo>
                    <a:cubicBezTo>
                      <a:pt x="118" y="475"/>
                      <a:pt x="132" y="745"/>
                      <a:pt x="69" y="967"/>
                    </a:cubicBezTo>
                    <a:cubicBezTo>
                      <a:pt x="0" y="1216"/>
                      <a:pt x="14" y="1506"/>
                      <a:pt x="63" y="1755"/>
                    </a:cubicBezTo>
                    <a:cubicBezTo>
                      <a:pt x="166" y="2247"/>
                      <a:pt x="457" y="2724"/>
                      <a:pt x="900" y="3008"/>
                    </a:cubicBezTo>
                    <a:cubicBezTo>
                      <a:pt x="1208" y="3205"/>
                      <a:pt x="1572" y="3302"/>
                      <a:pt x="1937" y="3302"/>
                    </a:cubicBezTo>
                    <a:cubicBezTo>
                      <a:pt x="2391" y="3302"/>
                      <a:pt x="2845" y="3151"/>
                      <a:pt x="3191" y="2856"/>
                    </a:cubicBezTo>
                    <a:cubicBezTo>
                      <a:pt x="3301" y="2759"/>
                      <a:pt x="3405" y="2634"/>
                      <a:pt x="3460" y="2496"/>
                    </a:cubicBezTo>
                    <a:cubicBezTo>
                      <a:pt x="3509" y="2358"/>
                      <a:pt x="3495" y="2185"/>
                      <a:pt x="3398" y="2074"/>
                    </a:cubicBezTo>
                    <a:cubicBezTo>
                      <a:pt x="3301" y="1970"/>
                      <a:pt x="3163" y="1935"/>
                      <a:pt x="3024" y="1935"/>
                    </a:cubicBezTo>
                    <a:cubicBezTo>
                      <a:pt x="2886" y="1935"/>
                      <a:pt x="2762" y="1970"/>
                      <a:pt x="2623" y="1991"/>
                    </a:cubicBezTo>
                    <a:cubicBezTo>
                      <a:pt x="2568" y="1997"/>
                      <a:pt x="2513" y="2000"/>
                      <a:pt x="2458" y="2000"/>
                    </a:cubicBezTo>
                    <a:cubicBezTo>
                      <a:pt x="2131" y="2000"/>
                      <a:pt x="1805" y="1895"/>
                      <a:pt x="1550" y="1693"/>
                    </a:cubicBezTo>
                    <a:cubicBezTo>
                      <a:pt x="1246" y="1458"/>
                      <a:pt x="1045" y="1112"/>
                      <a:pt x="997" y="731"/>
                    </a:cubicBezTo>
                    <a:cubicBezTo>
                      <a:pt x="976" y="593"/>
                      <a:pt x="976" y="454"/>
                      <a:pt x="941" y="323"/>
                    </a:cubicBezTo>
                    <a:cubicBezTo>
                      <a:pt x="907" y="198"/>
                      <a:pt x="824" y="67"/>
                      <a:pt x="692" y="18"/>
                    </a:cubicBezTo>
                    <a:cubicBezTo>
                      <a:pt x="660" y="6"/>
                      <a:pt x="627" y="0"/>
                      <a:pt x="594" y="0"/>
                    </a:cubicBezTo>
                    <a:close/>
                  </a:path>
                </a:pathLst>
              </a:custGeom>
              <a:solidFill>
                <a:srgbClr val="FDF7E4">
                  <a:alpha val="582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D68FEAF-540D-CF0A-2681-4035F915A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112" y="1962150"/>
            <a:ext cx="1219200" cy="1219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AFEA4D-BDC7-DEBF-D082-6064D5509D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043560">
            <a:off x="109087" y="4228747"/>
            <a:ext cx="809806" cy="8098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10EBE3-8E05-0F3D-032A-F6DA8DCBA1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0688" y="1962150"/>
            <a:ext cx="1219200" cy="1219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F8674D-6491-156B-53E6-6A5D444F3A82}"/>
              </a:ext>
            </a:extLst>
          </p:cNvPr>
          <p:cNvSpPr txBox="1"/>
          <p:nvPr/>
        </p:nvSpPr>
        <p:spPr>
          <a:xfrm>
            <a:off x="1563232" y="3303636"/>
            <a:ext cx="1956391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/>
              <a:t>Ôn tập lại kiến thức của bài học ngày hôm nay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5F1E1E-3B84-6393-0C58-9A16B5BCE822}"/>
              </a:ext>
            </a:extLst>
          </p:cNvPr>
          <p:cNvSpPr txBox="1"/>
          <p:nvPr/>
        </p:nvSpPr>
        <p:spPr>
          <a:xfrm>
            <a:off x="5293185" y="3368383"/>
            <a:ext cx="2675630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/>
              <a:t>Chuẩn bị cho tiết sinh hoạt lớp dưới sự hướng dẫn của giáo viên</a:t>
            </a:r>
          </a:p>
        </p:txBody>
      </p:sp>
    </p:spTree>
    <p:extLst>
      <p:ext uri="{BB962C8B-B14F-4D97-AF65-F5344CB8AC3E}">
        <p14:creationId xmlns:p14="http://schemas.microsoft.com/office/powerpoint/2010/main" val="12143364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5" grpId="0"/>
      <p:bldP spid="7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0" name="Google Shape;1770;p43"/>
          <p:cNvGrpSpPr/>
          <p:nvPr/>
        </p:nvGrpSpPr>
        <p:grpSpPr>
          <a:xfrm>
            <a:off x="369680" y="2936014"/>
            <a:ext cx="2425487" cy="2207493"/>
            <a:chOff x="369680" y="2936014"/>
            <a:chExt cx="2425487" cy="2207493"/>
          </a:xfrm>
        </p:grpSpPr>
        <p:sp>
          <p:nvSpPr>
            <p:cNvPr id="1771" name="Google Shape;1771;p43"/>
            <p:cNvSpPr/>
            <p:nvPr/>
          </p:nvSpPr>
          <p:spPr>
            <a:xfrm rot="-3201835">
              <a:off x="1019620" y="2946953"/>
              <a:ext cx="1125607" cy="2185616"/>
            </a:xfrm>
            <a:custGeom>
              <a:avLst/>
              <a:gdLst/>
              <a:ahLst/>
              <a:cxnLst/>
              <a:rect l="l" t="t" r="r" b="b"/>
              <a:pathLst>
                <a:path w="15337" h="29781" extrusionOk="0">
                  <a:moveTo>
                    <a:pt x="8411" y="1"/>
                  </a:moveTo>
                  <a:cubicBezTo>
                    <a:pt x="8130" y="1"/>
                    <a:pt x="7817" y="133"/>
                    <a:pt x="7636" y="347"/>
                  </a:cubicBezTo>
                  <a:cubicBezTo>
                    <a:pt x="7421" y="594"/>
                    <a:pt x="7157" y="891"/>
                    <a:pt x="7042" y="1221"/>
                  </a:cubicBezTo>
                  <a:cubicBezTo>
                    <a:pt x="3711" y="5690"/>
                    <a:pt x="1469" y="10603"/>
                    <a:pt x="512" y="15451"/>
                  </a:cubicBezTo>
                  <a:cubicBezTo>
                    <a:pt x="248" y="16886"/>
                    <a:pt x="1" y="18716"/>
                    <a:pt x="512" y="20497"/>
                  </a:cubicBezTo>
                  <a:cubicBezTo>
                    <a:pt x="1122" y="22492"/>
                    <a:pt x="2705" y="23976"/>
                    <a:pt x="4519" y="24174"/>
                  </a:cubicBezTo>
                  <a:cubicBezTo>
                    <a:pt x="4668" y="24207"/>
                    <a:pt x="4799" y="24207"/>
                    <a:pt x="4931" y="24207"/>
                  </a:cubicBezTo>
                  <a:cubicBezTo>
                    <a:pt x="5690" y="24207"/>
                    <a:pt x="6481" y="23960"/>
                    <a:pt x="7157" y="23515"/>
                  </a:cubicBezTo>
                  <a:cubicBezTo>
                    <a:pt x="7223" y="25230"/>
                    <a:pt x="7289" y="26945"/>
                    <a:pt x="7355" y="28660"/>
                  </a:cubicBezTo>
                  <a:cubicBezTo>
                    <a:pt x="7388" y="29286"/>
                    <a:pt x="7899" y="29781"/>
                    <a:pt x="8543" y="29781"/>
                  </a:cubicBezTo>
                  <a:cubicBezTo>
                    <a:pt x="9054" y="29781"/>
                    <a:pt x="9499" y="29435"/>
                    <a:pt x="9664" y="28940"/>
                  </a:cubicBezTo>
                  <a:cubicBezTo>
                    <a:pt x="9713" y="28824"/>
                    <a:pt x="9730" y="28693"/>
                    <a:pt x="9713" y="28577"/>
                  </a:cubicBezTo>
                  <a:cubicBezTo>
                    <a:pt x="9631" y="26961"/>
                    <a:pt x="9565" y="25329"/>
                    <a:pt x="9499" y="23713"/>
                  </a:cubicBezTo>
                  <a:lnTo>
                    <a:pt x="9499" y="23713"/>
                  </a:lnTo>
                  <a:cubicBezTo>
                    <a:pt x="9900" y="23850"/>
                    <a:pt x="10329" y="23912"/>
                    <a:pt x="10744" y="23912"/>
                  </a:cubicBezTo>
                  <a:cubicBezTo>
                    <a:pt x="10875" y="23912"/>
                    <a:pt x="11005" y="23906"/>
                    <a:pt x="11131" y="23894"/>
                  </a:cubicBezTo>
                  <a:cubicBezTo>
                    <a:pt x="12780" y="23663"/>
                    <a:pt x="14248" y="22311"/>
                    <a:pt x="14825" y="20431"/>
                  </a:cubicBezTo>
                  <a:cubicBezTo>
                    <a:pt x="15336" y="18931"/>
                    <a:pt x="15204" y="17331"/>
                    <a:pt x="15039" y="15847"/>
                  </a:cubicBezTo>
                  <a:cubicBezTo>
                    <a:pt x="14215" y="9218"/>
                    <a:pt x="12319" y="4156"/>
                    <a:pt x="9202" y="380"/>
                  </a:cubicBezTo>
                  <a:cubicBezTo>
                    <a:pt x="9021" y="149"/>
                    <a:pt x="8724" y="1"/>
                    <a:pt x="84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72" name="Google Shape;1772;p43"/>
            <p:cNvGrpSpPr/>
            <p:nvPr/>
          </p:nvGrpSpPr>
          <p:grpSpPr>
            <a:xfrm rot="-3225235">
              <a:off x="1103528" y="3035017"/>
              <a:ext cx="957465" cy="2009228"/>
              <a:chOff x="97550" y="2965550"/>
              <a:chExt cx="1004268" cy="2107442"/>
            </a:xfrm>
          </p:grpSpPr>
          <p:sp>
            <p:nvSpPr>
              <p:cNvPr id="1773" name="Google Shape;1773;p43"/>
              <p:cNvSpPr/>
              <p:nvPr/>
            </p:nvSpPr>
            <p:spPr>
              <a:xfrm>
                <a:off x="97550" y="2965550"/>
                <a:ext cx="1004268" cy="1682475"/>
              </a:xfrm>
              <a:custGeom>
                <a:avLst/>
                <a:gdLst/>
                <a:ahLst/>
                <a:cxnLst/>
                <a:rect l="l" t="t" r="r" b="b"/>
                <a:pathLst>
                  <a:path w="5544" h="9288" extrusionOk="0">
                    <a:moveTo>
                      <a:pt x="3073" y="0"/>
                    </a:moveTo>
                    <a:cubicBezTo>
                      <a:pt x="2972" y="107"/>
                      <a:pt x="2876" y="225"/>
                      <a:pt x="2908" y="225"/>
                    </a:cubicBezTo>
                    <a:cubicBezTo>
                      <a:pt x="2913" y="225"/>
                      <a:pt x="2922" y="221"/>
                      <a:pt x="2935" y="215"/>
                    </a:cubicBezTo>
                    <a:lnTo>
                      <a:pt x="2935" y="215"/>
                    </a:lnTo>
                    <a:cubicBezTo>
                      <a:pt x="1613" y="1959"/>
                      <a:pt x="609" y="3979"/>
                      <a:pt x="194" y="6132"/>
                    </a:cubicBezTo>
                    <a:cubicBezTo>
                      <a:pt x="69" y="6761"/>
                      <a:pt x="0" y="7419"/>
                      <a:pt x="180" y="8035"/>
                    </a:cubicBezTo>
                    <a:cubicBezTo>
                      <a:pt x="367" y="8644"/>
                      <a:pt x="865" y="9204"/>
                      <a:pt x="1495" y="9280"/>
                    </a:cubicBezTo>
                    <a:cubicBezTo>
                      <a:pt x="1536" y="9285"/>
                      <a:pt x="1577" y="9288"/>
                      <a:pt x="1618" y="9288"/>
                    </a:cubicBezTo>
                    <a:cubicBezTo>
                      <a:pt x="2218" y="9288"/>
                      <a:pt x="2836" y="8782"/>
                      <a:pt x="3018" y="8173"/>
                    </a:cubicBezTo>
                    <a:lnTo>
                      <a:pt x="3018" y="8173"/>
                    </a:lnTo>
                    <a:cubicBezTo>
                      <a:pt x="2966" y="8710"/>
                      <a:pt x="3507" y="9165"/>
                      <a:pt x="4048" y="9165"/>
                    </a:cubicBezTo>
                    <a:cubicBezTo>
                      <a:pt x="4092" y="9165"/>
                      <a:pt x="4136" y="9162"/>
                      <a:pt x="4180" y="9156"/>
                    </a:cubicBezTo>
                    <a:cubicBezTo>
                      <a:pt x="4761" y="9080"/>
                      <a:pt x="5197" y="8561"/>
                      <a:pt x="5370" y="8007"/>
                    </a:cubicBezTo>
                    <a:cubicBezTo>
                      <a:pt x="5544" y="7453"/>
                      <a:pt x="5495" y="6851"/>
                      <a:pt x="5426" y="6270"/>
                    </a:cubicBezTo>
                    <a:cubicBezTo>
                      <a:pt x="5149" y="4021"/>
                      <a:pt x="4505" y="1744"/>
                      <a:pt x="30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43"/>
              <p:cNvSpPr/>
              <p:nvPr/>
            </p:nvSpPr>
            <p:spPr>
              <a:xfrm>
                <a:off x="675405" y="3291069"/>
                <a:ext cx="148177" cy="566440"/>
              </a:xfrm>
              <a:custGeom>
                <a:avLst/>
                <a:gdLst/>
                <a:ahLst/>
                <a:cxnLst/>
                <a:rect l="l" t="t" r="r" b="b"/>
                <a:pathLst>
                  <a:path w="818" h="3127" extrusionOk="0">
                    <a:moveTo>
                      <a:pt x="154" y="0"/>
                    </a:moveTo>
                    <a:cubicBezTo>
                      <a:pt x="113" y="0"/>
                      <a:pt x="73" y="26"/>
                      <a:pt x="70" y="79"/>
                    </a:cubicBezTo>
                    <a:cubicBezTo>
                      <a:pt x="21" y="729"/>
                      <a:pt x="14" y="1373"/>
                      <a:pt x="49" y="2016"/>
                    </a:cubicBezTo>
                    <a:cubicBezTo>
                      <a:pt x="56" y="2258"/>
                      <a:pt x="1" y="2916"/>
                      <a:pt x="201" y="3082"/>
                    </a:cubicBezTo>
                    <a:cubicBezTo>
                      <a:pt x="242" y="3113"/>
                      <a:pt x="282" y="3127"/>
                      <a:pt x="320" y="3127"/>
                    </a:cubicBezTo>
                    <a:cubicBezTo>
                      <a:pt x="522" y="3127"/>
                      <a:pt x="692" y="2763"/>
                      <a:pt x="727" y="2618"/>
                    </a:cubicBezTo>
                    <a:cubicBezTo>
                      <a:pt x="817" y="2307"/>
                      <a:pt x="727" y="1982"/>
                      <a:pt x="651" y="1670"/>
                    </a:cubicBezTo>
                    <a:lnTo>
                      <a:pt x="236" y="58"/>
                    </a:lnTo>
                    <a:cubicBezTo>
                      <a:pt x="223" y="19"/>
                      <a:pt x="188" y="0"/>
                      <a:pt x="1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43"/>
              <p:cNvSpPr/>
              <p:nvPr/>
            </p:nvSpPr>
            <p:spPr>
              <a:xfrm>
                <a:off x="621424" y="3256289"/>
                <a:ext cx="57966" cy="1816703"/>
              </a:xfrm>
              <a:custGeom>
                <a:avLst/>
                <a:gdLst/>
                <a:ahLst/>
                <a:cxnLst/>
                <a:rect l="l" t="t" r="r" b="b"/>
                <a:pathLst>
                  <a:path w="320" h="10029" extrusionOk="0">
                    <a:moveTo>
                      <a:pt x="209" y="1"/>
                    </a:moveTo>
                    <a:cubicBezTo>
                      <a:pt x="174" y="1"/>
                      <a:pt x="139" y="28"/>
                      <a:pt x="139" y="63"/>
                    </a:cubicBezTo>
                    <a:cubicBezTo>
                      <a:pt x="1" y="3350"/>
                      <a:pt x="15" y="6679"/>
                      <a:pt x="188" y="9966"/>
                    </a:cubicBezTo>
                    <a:cubicBezTo>
                      <a:pt x="188" y="10001"/>
                      <a:pt x="216" y="10028"/>
                      <a:pt x="250" y="10028"/>
                    </a:cubicBezTo>
                    <a:cubicBezTo>
                      <a:pt x="285" y="10028"/>
                      <a:pt x="312" y="9994"/>
                      <a:pt x="319" y="9966"/>
                    </a:cubicBezTo>
                    <a:cubicBezTo>
                      <a:pt x="146" y="6686"/>
                      <a:pt x="126" y="3357"/>
                      <a:pt x="264" y="70"/>
                    </a:cubicBezTo>
                    <a:cubicBezTo>
                      <a:pt x="264" y="35"/>
                      <a:pt x="243" y="1"/>
                      <a:pt x="2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43"/>
              <p:cNvSpPr/>
              <p:nvPr/>
            </p:nvSpPr>
            <p:spPr>
              <a:xfrm>
                <a:off x="630300" y="3439065"/>
                <a:ext cx="174443" cy="233677"/>
              </a:xfrm>
              <a:custGeom>
                <a:avLst/>
                <a:gdLst/>
                <a:ahLst/>
                <a:cxnLst/>
                <a:rect l="l" t="t" r="r" b="b"/>
                <a:pathLst>
                  <a:path w="963" h="1290" extrusionOk="0">
                    <a:moveTo>
                      <a:pt x="889" y="1"/>
                    </a:moveTo>
                    <a:cubicBezTo>
                      <a:pt x="859" y="1"/>
                      <a:pt x="830" y="26"/>
                      <a:pt x="824" y="57"/>
                    </a:cubicBezTo>
                    <a:cubicBezTo>
                      <a:pt x="720" y="514"/>
                      <a:pt x="436" y="929"/>
                      <a:pt x="35" y="1178"/>
                    </a:cubicBezTo>
                    <a:cubicBezTo>
                      <a:pt x="7" y="1199"/>
                      <a:pt x="0" y="1241"/>
                      <a:pt x="21" y="1268"/>
                    </a:cubicBezTo>
                    <a:cubicBezTo>
                      <a:pt x="28" y="1282"/>
                      <a:pt x="56" y="1289"/>
                      <a:pt x="70" y="1289"/>
                    </a:cubicBezTo>
                    <a:cubicBezTo>
                      <a:pt x="77" y="1289"/>
                      <a:pt x="97" y="1289"/>
                      <a:pt x="111" y="1282"/>
                    </a:cubicBezTo>
                    <a:cubicBezTo>
                      <a:pt x="533" y="1012"/>
                      <a:pt x="838" y="576"/>
                      <a:pt x="955" y="78"/>
                    </a:cubicBezTo>
                    <a:cubicBezTo>
                      <a:pt x="962" y="50"/>
                      <a:pt x="935" y="16"/>
                      <a:pt x="900" y="2"/>
                    </a:cubicBezTo>
                    <a:cubicBezTo>
                      <a:pt x="896" y="1"/>
                      <a:pt x="893" y="1"/>
                      <a:pt x="8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43"/>
              <p:cNvSpPr/>
              <p:nvPr/>
            </p:nvSpPr>
            <p:spPr>
              <a:xfrm>
                <a:off x="379594" y="3627094"/>
                <a:ext cx="257226" cy="291281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1608" extrusionOk="0">
                    <a:moveTo>
                      <a:pt x="69" y="1"/>
                    </a:moveTo>
                    <a:cubicBezTo>
                      <a:pt x="65" y="1"/>
                      <a:pt x="60" y="1"/>
                      <a:pt x="56" y="2"/>
                    </a:cubicBezTo>
                    <a:cubicBezTo>
                      <a:pt x="14" y="16"/>
                      <a:pt x="0" y="50"/>
                      <a:pt x="7" y="85"/>
                    </a:cubicBezTo>
                    <a:cubicBezTo>
                      <a:pt x="180" y="756"/>
                      <a:pt x="685" y="1338"/>
                      <a:pt x="1322" y="1594"/>
                    </a:cubicBezTo>
                    <a:cubicBezTo>
                      <a:pt x="1336" y="1608"/>
                      <a:pt x="1343" y="1608"/>
                      <a:pt x="1350" y="1608"/>
                    </a:cubicBezTo>
                    <a:cubicBezTo>
                      <a:pt x="1378" y="1608"/>
                      <a:pt x="1391" y="1587"/>
                      <a:pt x="1405" y="1552"/>
                    </a:cubicBezTo>
                    <a:cubicBezTo>
                      <a:pt x="1419" y="1518"/>
                      <a:pt x="1405" y="1483"/>
                      <a:pt x="1371" y="1469"/>
                    </a:cubicBezTo>
                    <a:cubicBezTo>
                      <a:pt x="762" y="1227"/>
                      <a:pt x="298" y="680"/>
                      <a:pt x="132" y="50"/>
                    </a:cubicBezTo>
                    <a:cubicBezTo>
                      <a:pt x="126" y="20"/>
                      <a:pt x="9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43"/>
              <p:cNvSpPr/>
              <p:nvPr/>
            </p:nvSpPr>
            <p:spPr>
              <a:xfrm>
                <a:off x="634104" y="3792118"/>
                <a:ext cx="278420" cy="328054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811" extrusionOk="0">
                    <a:moveTo>
                      <a:pt x="1456" y="1"/>
                    </a:moveTo>
                    <a:cubicBezTo>
                      <a:pt x="1428" y="1"/>
                      <a:pt x="1404" y="25"/>
                      <a:pt x="1398" y="53"/>
                    </a:cubicBezTo>
                    <a:cubicBezTo>
                      <a:pt x="1253" y="773"/>
                      <a:pt x="727" y="1402"/>
                      <a:pt x="49" y="1679"/>
                    </a:cubicBezTo>
                    <a:cubicBezTo>
                      <a:pt x="14" y="1700"/>
                      <a:pt x="0" y="1728"/>
                      <a:pt x="14" y="1762"/>
                    </a:cubicBezTo>
                    <a:cubicBezTo>
                      <a:pt x="21" y="1790"/>
                      <a:pt x="49" y="1811"/>
                      <a:pt x="76" y="1811"/>
                    </a:cubicBezTo>
                    <a:cubicBezTo>
                      <a:pt x="83" y="1811"/>
                      <a:pt x="83" y="1804"/>
                      <a:pt x="104" y="1804"/>
                    </a:cubicBezTo>
                    <a:cubicBezTo>
                      <a:pt x="831" y="1506"/>
                      <a:pt x="1370" y="842"/>
                      <a:pt x="1530" y="81"/>
                    </a:cubicBezTo>
                    <a:cubicBezTo>
                      <a:pt x="1537" y="46"/>
                      <a:pt x="1509" y="11"/>
                      <a:pt x="1474" y="5"/>
                    </a:cubicBezTo>
                    <a:cubicBezTo>
                      <a:pt x="1468" y="2"/>
                      <a:pt x="1462" y="1"/>
                      <a:pt x="14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43"/>
              <p:cNvSpPr/>
              <p:nvPr/>
            </p:nvSpPr>
            <p:spPr>
              <a:xfrm>
                <a:off x="296810" y="4077785"/>
                <a:ext cx="358667" cy="308128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1701" extrusionOk="0">
                    <a:moveTo>
                      <a:pt x="76" y="0"/>
                    </a:moveTo>
                    <a:cubicBezTo>
                      <a:pt x="67" y="0"/>
                      <a:pt x="58" y="2"/>
                      <a:pt x="49" y="5"/>
                    </a:cubicBezTo>
                    <a:cubicBezTo>
                      <a:pt x="14" y="26"/>
                      <a:pt x="1" y="61"/>
                      <a:pt x="14" y="95"/>
                    </a:cubicBezTo>
                    <a:cubicBezTo>
                      <a:pt x="374" y="857"/>
                      <a:pt x="1073" y="1459"/>
                      <a:pt x="1883" y="1701"/>
                    </a:cubicBezTo>
                    <a:lnTo>
                      <a:pt x="1904" y="1701"/>
                    </a:lnTo>
                    <a:cubicBezTo>
                      <a:pt x="1931" y="1701"/>
                      <a:pt x="1952" y="1680"/>
                      <a:pt x="1973" y="1659"/>
                    </a:cubicBezTo>
                    <a:cubicBezTo>
                      <a:pt x="1980" y="1625"/>
                      <a:pt x="1966" y="1590"/>
                      <a:pt x="1931" y="1583"/>
                    </a:cubicBezTo>
                    <a:cubicBezTo>
                      <a:pt x="1149" y="1348"/>
                      <a:pt x="485" y="780"/>
                      <a:pt x="139" y="40"/>
                    </a:cubicBezTo>
                    <a:cubicBezTo>
                      <a:pt x="124" y="14"/>
                      <a:pt x="101" y="0"/>
                      <a:pt x="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43"/>
              <p:cNvSpPr/>
              <p:nvPr/>
            </p:nvSpPr>
            <p:spPr>
              <a:xfrm>
                <a:off x="147727" y="4189009"/>
                <a:ext cx="422611" cy="393628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2173" extrusionOk="0">
                    <a:moveTo>
                      <a:pt x="166" y="0"/>
                    </a:moveTo>
                    <a:cubicBezTo>
                      <a:pt x="42" y="7"/>
                      <a:pt x="0" y="173"/>
                      <a:pt x="7" y="305"/>
                    </a:cubicBezTo>
                    <a:cubicBezTo>
                      <a:pt x="28" y="699"/>
                      <a:pt x="97" y="1115"/>
                      <a:pt x="305" y="1461"/>
                    </a:cubicBezTo>
                    <a:cubicBezTo>
                      <a:pt x="512" y="1807"/>
                      <a:pt x="851" y="2090"/>
                      <a:pt x="1246" y="2160"/>
                    </a:cubicBezTo>
                    <a:cubicBezTo>
                      <a:pt x="1295" y="2168"/>
                      <a:pt x="1348" y="2172"/>
                      <a:pt x="1402" y="2172"/>
                    </a:cubicBezTo>
                    <a:cubicBezTo>
                      <a:pt x="1702" y="2172"/>
                      <a:pt x="2058" y="2044"/>
                      <a:pt x="2187" y="1793"/>
                    </a:cubicBezTo>
                    <a:cubicBezTo>
                      <a:pt x="2332" y="1502"/>
                      <a:pt x="2076" y="1108"/>
                      <a:pt x="1827" y="976"/>
                    </a:cubicBezTo>
                    <a:cubicBezTo>
                      <a:pt x="1585" y="845"/>
                      <a:pt x="1294" y="831"/>
                      <a:pt x="1031" y="762"/>
                    </a:cubicBezTo>
                    <a:cubicBezTo>
                      <a:pt x="761" y="692"/>
                      <a:pt x="478" y="554"/>
                      <a:pt x="381" y="291"/>
                    </a:cubicBezTo>
                    <a:cubicBezTo>
                      <a:pt x="339" y="173"/>
                      <a:pt x="298" y="0"/>
                      <a:pt x="1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81" name="Google Shape;1781;p43"/>
          <p:cNvGrpSpPr/>
          <p:nvPr/>
        </p:nvGrpSpPr>
        <p:grpSpPr>
          <a:xfrm>
            <a:off x="6831567" y="1623999"/>
            <a:ext cx="1129230" cy="1107014"/>
            <a:chOff x="6898378" y="1689652"/>
            <a:chExt cx="995179" cy="975601"/>
          </a:xfrm>
        </p:grpSpPr>
        <p:sp>
          <p:nvSpPr>
            <p:cNvPr id="1782" name="Google Shape;1782;p43"/>
            <p:cNvSpPr/>
            <p:nvPr/>
          </p:nvSpPr>
          <p:spPr>
            <a:xfrm>
              <a:off x="6932932" y="1726248"/>
              <a:ext cx="925545" cy="903203"/>
            </a:xfrm>
            <a:custGeom>
              <a:avLst/>
              <a:gdLst/>
              <a:ahLst/>
              <a:cxnLst/>
              <a:rect l="l" t="t" r="r" b="b"/>
              <a:pathLst>
                <a:path w="27258" h="26600" extrusionOk="0">
                  <a:moveTo>
                    <a:pt x="13267" y="1"/>
                  </a:moveTo>
                  <a:cubicBezTo>
                    <a:pt x="12686" y="1"/>
                    <a:pt x="12104" y="39"/>
                    <a:pt x="11527" y="117"/>
                  </a:cubicBezTo>
                  <a:cubicBezTo>
                    <a:pt x="9070" y="447"/>
                    <a:pt x="5656" y="1387"/>
                    <a:pt x="3315" y="4058"/>
                  </a:cubicBezTo>
                  <a:cubicBezTo>
                    <a:pt x="3183" y="4207"/>
                    <a:pt x="3035" y="4388"/>
                    <a:pt x="2936" y="4520"/>
                  </a:cubicBezTo>
                  <a:cubicBezTo>
                    <a:pt x="1171" y="6812"/>
                    <a:pt x="627" y="9698"/>
                    <a:pt x="347" y="11924"/>
                  </a:cubicBezTo>
                  <a:cubicBezTo>
                    <a:pt x="0" y="14595"/>
                    <a:pt x="99" y="16706"/>
                    <a:pt x="660" y="18569"/>
                  </a:cubicBezTo>
                  <a:cubicBezTo>
                    <a:pt x="1649" y="21669"/>
                    <a:pt x="4139" y="24275"/>
                    <a:pt x="7338" y="25544"/>
                  </a:cubicBezTo>
                  <a:cubicBezTo>
                    <a:pt x="7883" y="25775"/>
                    <a:pt x="8443" y="25957"/>
                    <a:pt x="9053" y="26105"/>
                  </a:cubicBezTo>
                  <a:cubicBezTo>
                    <a:pt x="10306" y="26435"/>
                    <a:pt x="11642" y="26600"/>
                    <a:pt x="13077" y="26600"/>
                  </a:cubicBezTo>
                  <a:cubicBezTo>
                    <a:pt x="14165" y="26600"/>
                    <a:pt x="15319" y="26501"/>
                    <a:pt x="16490" y="26319"/>
                  </a:cubicBezTo>
                  <a:cubicBezTo>
                    <a:pt x="19359" y="25841"/>
                    <a:pt x="22031" y="24225"/>
                    <a:pt x="24009" y="21801"/>
                  </a:cubicBezTo>
                  <a:lnTo>
                    <a:pt x="24059" y="21752"/>
                  </a:lnTo>
                  <a:cubicBezTo>
                    <a:pt x="24075" y="21719"/>
                    <a:pt x="24108" y="21702"/>
                    <a:pt x="24141" y="21653"/>
                  </a:cubicBezTo>
                  <a:cubicBezTo>
                    <a:pt x="24174" y="21603"/>
                    <a:pt x="24224" y="21554"/>
                    <a:pt x="24257" y="21505"/>
                  </a:cubicBezTo>
                  <a:lnTo>
                    <a:pt x="24306" y="21472"/>
                  </a:lnTo>
                  <a:cubicBezTo>
                    <a:pt x="24405" y="21340"/>
                    <a:pt x="24488" y="21224"/>
                    <a:pt x="24570" y="21092"/>
                  </a:cubicBezTo>
                  <a:lnTo>
                    <a:pt x="24652" y="20977"/>
                  </a:lnTo>
                  <a:cubicBezTo>
                    <a:pt x="26104" y="18916"/>
                    <a:pt x="26928" y="16541"/>
                    <a:pt x="27043" y="14101"/>
                  </a:cubicBezTo>
                  <a:cubicBezTo>
                    <a:pt x="27258" y="10176"/>
                    <a:pt x="25741" y="6532"/>
                    <a:pt x="22822" y="3795"/>
                  </a:cubicBezTo>
                  <a:cubicBezTo>
                    <a:pt x="20195" y="1366"/>
                    <a:pt x="16734" y="1"/>
                    <a:pt x="132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83" name="Google Shape;1783;p43"/>
            <p:cNvGrpSpPr/>
            <p:nvPr/>
          </p:nvGrpSpPr>
          <p:grpSpPr>
            <a:xfrm rot="-862667">
              <a:off x="6984338" y="1779396"/>
              <a:ext cx="823260" cy="796113"/>
              <a:chOff x="3009900" y="1581075"/>
              <a:chExt cx="772298" cy="746899"/>
            </a:xfrm>
          </p:grpSpPr>
          <p:sp>
            <p:nvSpPr>
              <p:cNvPr id="1784" name="Google Shape;1784;p43"/>
              <p:cNvSpPr/>
              <p:nvPr/>
            </p:nvSpPr>
            <p:spPr>
              <a:xfrm>
                <a:off x="3009900" y="1581075"/>
                <a:ext cx="772298" cy="745845"/>
              </a:xfrm>
              <a:custGeom>
                <a:avLst/>
                <a:gdLst/>
                <a:ahLst/>
                <a:cxnLst/>
                <a:rect l="l" t="t" r="r" b="b"/>
                <a:pathLst>
                  <a:path w="7328" h="7077" extrusionOk="0">
                    <a:moveTo>
                      <a:pt x="3514" y="0"/>
                    </a:moveTo>
                    <a:cubicBezTo>
                      <a:pt x="3365" y="0"/>
                      <a:pt x="3215" y="10"/>
                      <a:pt x="3066" y="29"/>
                    </a:cubicBezTo>
                    <a:cubicBezTo>
                      <a:pt x="2208" y="140"/>
                      <a:pt x="1329" y="472"/>
                      <a:pt x="783" y="1178"/>
                    </a:cubicBezTo>
                    <a:cubicBezTo>
                      <a:pt x="347" y="1745"/>
                      <a:pt x="187" y="2479"/>
                      <a:pt x="98" y="3185"/>
                    </a:cubicBezTo>
                    <a:cubicBezTo>
                      <a:pt x="21" y="3787"/>
                      <a:pt x="1" y="4416"/>
                      <a:pt x="174" y="4984"/>
                    </a:cubicBezTo>
                    <a:cubicBezTo>
                      <a:pt x="444" y="5835"/>
                      <a:pt x="1136" y="6493"/>
                      <a:pt x="1925" y="6804"/>
                    </a:cubicBezTo>
                    <a:cubicBezTo>
                      <a:pt x="2406" y="6998"/>
                      <a:pt x="2921" y="7077"/>
                      <a:pt x="3439" y="7077"/>
                    </a:cubicBezTo>
                    <a:cubicBezTo>
                      <a:pt x="3769" y="7077"/>
                      <a:pt x="4099" y="7045"/>
                      <a:pt x="4423" y="6991"/>
                    </a:cubicBezTo>
                    <a:cubicBezTo>
                      <a:pt x="5911" y="6749"/>
                      <a:pt x="7142" y="5351"/>
                      <a:pt x="7219" y="3759"/>
                    </a:cubicBezTo>
                    <a:cubicBezTo>
                      <a:pt x="7328" y="1581"/>
                      <a:pt x="5446" y="0"/>
                      <a:pt x="3514" y="0"/>
                    </a:cubicBezTo>
                    <a:close/>
                  </a:path>
                </a:pathLst>
              </a:custGeom>
              <a:solidFill>
                <a:srgbClr val="FCC2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43"/>
              <p:cNvSpPr/>
              <p:nvPr/>
            </p:nvSpPr>
            <p:spPr>
              <a:xfrm>
                <a:off x="3406694" y="1618489"/>
                <a:ext cx="206881" cy="101807"/>
              </a:xfrm>
              <a:custGeom>
                <a:avLst/>
                <a:gdLst/>
                <a:ahLst/>
                <a:cxnLst/>
                <a:rect l="l" t="t" r="r" b="b"/>
                <a:pathLst>
                  <a:path w="1963" h="966" extrusionOk="0">
                    <a:moveTo>
                      <a:pt x="356" y="0"/>
                    </a:moveTo>
                    <a:cubicBezTo>
                      <a:pt x="264" y="0"/>
                      <a:pt x="177" y="7"/>
                      <a:pt x="97" y="20"/>
                    </a:cubicBezTo>
                    <a:cubicBezTo>
                      <a:pt x="0" y="41"/>
                      <a:pt x="42" y="165"/>
                      <a:pt x="111" y="179"/>
                    </a:cubicBezTo>
                    <a:cubicBezTo>
                      <a:pt x="457" y="221"/>
                      <a:pt x="762" y="290"/>
                      <a:pt x="1073" y="442"/>
                    </a:cubicBezTo>
                    <a:cubicBezTo>
                      <a:pt x="1336" y="574"/>
                      <a:pt x="1516" y="816"/>
                      <a:pt x="1765" y="947"/>
                    </a:cubicBezTo>
                    <a:cubicBezTo>
                      <a:pt x="1788" y="960"/>
                      <a:pt x="1810" y="966"/>
                      <a:pt x="1831" y="966"/>
                    </a:cubicBezTo>
                    <a:cubicBezTo>
                      <a:pt x="1910" y="966"/>
                      <a:pt x="1963" y="881"/>
                      <a:pt x="1924" y="788"/>
                    </a:cubicBezTo>
                    <a:cubicBezTo>
                      <a:pt x="1685" y="263"/>
                      <a:pt x="931" y="0"/>
                      <a:pt x="356" y="0"/>
                    </a:cubicBezTo>
                    <a:close/>
                  </a:path>
                </a:pathLst>
              </a:custGeom>
              <a:solidFill>
                <a:srgbClr val="F1DF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43"/>
              <p:cNvSpPr/>
              <p:nvPr/>
            </p:nvSpPr>
            <p:spPr>
              <a:xfrm>
                <a:off x="3624219" y="1735682"/>
                <a:ext cx="83785" cy="91900"/>
              </a:xfrm>
              <a:custGeom>
                <a:avLst/>
                <a:gdLst/>
                <a:ahLst/>
                <a:cxnLst/>
                <a:rect l="l" t="t" r="r" b="b"/>
                <a:pathLst>
                  <a:path w="795" h="872" extrusionOk="0">
                    <a:moveTo>
                      <a:pt x="89" y="0"/>
                    </a:moveTo>
                    <a:cubicBezTo>
                      <a:pt x="17" y="0"/>
                      <a:pt x="1" y="107"/>
                      <a:pt x="40" y="147"/>
                    </a:cubicBezTo>
                    <a:cubicBezTo>
                      <a:pt x="144" y="251"/>
                      <a:pt x="255" y="327"/>
                      <a:pt x="345" y="437"/>
                    </a:cubicBezTo>
                    <a:cubicBezTo>
                      <a:pt x="435" y="562"/>
                      <a:pt x="490" y="714"/>
                      <a:pt x="587" y="839"/>
                    </a:cubicBezTo>
                    <a:cubicBezTo>
                      <a:pt x="604" y="862"/>
                      <a:pt x="625" y="872"/>
                      <a:pt x="647" y="872"/>
                    </a:cubicBezTo>
                    <a:cubicBezTo>
                      <a:pt x="697" y="872"/>
                      <a:pt x="750" y="820"/>
                      <a:pt x="760" y="763"/>
                    </a:cubicBezTo>
                    <a:cubicBezTo>
                      <a:pt x="794" y="424"/>
                      <a:pt x="414" y="43"/>
                      <a:pt x="102" y="1"/>
                    </a:cubicBezTo>
                    <a:cubicBezTo>
                      <a:pt x="98" y="1"/>
                      <a:pt x="93" y="0"/>
                      <a:pt x="89" y="0"/>
                    </a:cubicBezTo>
                    <a:close/>
                  </a:path>
                </a:pathLst>
              </a:custGeom>
              <a:solidFill>
                <a:srgbClr val="F1DF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43"/>
              <p:cNvSpPr/>
              <p:nvPr/>
            </p:nvSpPr>
            <p:spPr>
              <a:xfrm>
                <a:off x="3009900" y="1684041"/>
                <a:ext cx="714123" cy="643933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6110" extrusionOk="0">
                    <a:moveTo>
                      <a:pt x="956" y="0"/>
                    </a:moveTo>
                    <a:cubicBezTo>
                      <a:pt x="893" y="62"/>
                      <a:pt x="831" y="132"/>
                      <a:pt x="783" y="201"/>
                    </a:cubicBezTo>
                    <a:cubicBezTo>
                      <a:pt x="347" y="761"/>
                      <a:pt x="181" y="1502"/>
                      <a:pt x="98" y="2208"/>
                    </a:cubicBezTo>
                    <a:cubicBezTo>
                      <a:pt x="21" y="2803"/>
                      <a:pt x="1" y="3439"/>
                      <a:pt x="174" y="4007"/>
                    </a:cubicBezTo>
                    <a:cubicBezTo>
                      <a:pt x="444" y="4858"/>
                      <a:pt x="1136" y="5516"/>
                      <a:pt x="1925" y="5827"/>
                    </a:cubicBezTo>
                    <a:cubicBezTo>
                      <a:pt x="2409" y="6027"/>
                      <a:pt x="2928" y="6109"/>
                      <a:pt x="3449" y="6109"/>
                    </a:cubicBezTo>
                    <a:cubicBezTo>
                      <a:pt x="3775" y="6109"/>
                      <a:pt x="4103" y="6077"/>
                      <a:pt x="4423" y="6021"/>
                    </a:cubicBezTo>
                    <a:cubicBezTo>
                      <a:pt x="5412" y="5862"/>
                      <a:pt x="6277" y="5190"/>
                      <a:pt x="6776" y="4291"/>
                    </a:cubicBezTo>
                    <a:lnTo>
                      <a:pt x="6776" y="4291"/>
                    </a:lnTo>
                    <a:cubicBezTo>
                      <a:pt x="6118" y="4768"/>
                      <a:pt x="5350" y="5066"/>
                      <a:pt x="4554" y="5107"/>
                    </a:cubicBezTo>
                    <a:cubicBezTo>
                      <a:pt x="4496" y="5110"/>
                      <a:pt x="4437" y="5112"/>
                      <a:pt x="4379" y="5112"/>
                    </a:cubicBezTo>
                    <a:cubicBezTo>
                      <a:pt x="3169" y="5112"/>
                      <a:pt x="1960" y="4503"/>
                      <a:pt x="1274" y="3453"/>
                    </a:cubicBezTo>
                    <a:cubicBezTo>
                      <a:pt x="617" y="2457"/>
                      <a:pt x="485" y="1100"/>
                      <a:pt x="956" y="0"/>
                    </a:cubicBezTo>
                    <a:close/>
                  </a:path>
                </a:pathLst>
              </a:custGeom>
              <a:solidFill>
                <a:srgbClr val="FAB6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43"/>
              <p:cNvSpPr/>
              <p:nvPr/>
            </p:nvSpPr>
            <p:spPr>
              <a:xfrm>
                <a:off x="3315215" y="2020973"/>
                <a:ext cx="142698" cy="46372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440" extrusionOk="0">
                    <a:moveTo>
                      <a:pt x="1247" y="1"/>
                    </a:moveTo>
                    <a:cubicBezTo>
                      <a:pt x="1236" y="1"/>
                      <a:pt x="1225" y="3"/>
                      <a:pt x="1214" y="7"/>
                    </a:cubicBezTo>
                    <a:cubicBezTo>
                      <a:pt x="1028" y="104"/>
                      <a:pt x="875" y="208"/>
                      <a:pt x="661" y="236"/>
                    </a:cubicBezTo>
                    <a:cubicBezTo>
                      <a:pt x="647" y="236"/>
                      <a:pt x="634" y="237"/>
                      <a:pt x="621" y="237"/>
                    </a:cubicBezTo>
                    <a:cubicBezTo>
                      <a:pt x="427" y="237"/>
                      <a:pt x="241" y="146"/>
                      <a:pt x="79" y="49"/>
                    </a:cubicBezTo>
                    <a:cubicBezTo>
                      <a:pt x="75" y="47"/>
                      <a:pt x="70" y="46"/>
                      <a:pt x="65" y="46"/>
                    </a:cubicBezTo>
                    <a:cubicBezTo>
                      <a:pt x="33" y="46"/>
                      <a:pt x="0" y="81"/>
                      <a:pt x="24" y="111"/>
                    </a:cubicBezTo>
                    <a:cubicBezTo>
                      <a:pt x="174" y="316"/>
                      <a:pt x="457" y="440"/>
                      <a:pt x="727" y="440"/>
                    </a:cubicBezTo>
                    <a:cubicBezTo>
                      <a:pt x="967" y="440"/>
                      <a:pt x="1198" y="342"/>
                      <a:pt x="1318" y="118"/>
                    </a:cubicBezTo>
                    <a:cubicBezTo>
                      <a:pt x="1353" y="59"/>
                      <a:pt x="1304" y="1"/>
                      <a:pt x="1247" y="1"/>
                    </a:cubicBezTo>
                    <a:close/>
                  </a:path>
                </a:pathLst>
              </a:custGeom>
              <a:solidFill>
                <a:srgbClr val="575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43"/>
              <p:cNvSpPr/>
              <p:nvPr/>
            </p:nvSpPr>
            <p:spPr>
              <a:xfrm>
                <a:off x="3182002" y="1830323"/>
                <a:ext cx="131105" cy="90108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855" extrusionOk="0">
                    <a:moveTo>
                      <a:pt x="607" y="0"/>
                    </a:moveTo>
                    <a:cubicBezTo>
                      <a:pt x="586" y="0"/>
                      <a:pt x="564" y="1"/>
                      <a:pt x="541" y="3"/>
                    </a:cubicBezTo>
                    <a:cubicBezTo>
                      <a:pt x="1" y="45"/>
                      <a:pt x="125" y="820"/>
                      <a:pt x="638" y="854"/>
                    </a:cubicBezTo>
                    <a:cubicBezTo>
                      <a:pt x="645" y="855"/>
                      <a:pt x="652" y="855"/>
                      <a:pt x="660" y="855"/>
                    </a:cubicBezTo>
                    <a:cubicBezTo>
                      <a:pt x="1137" y="855"/>
                      <a:pt x="1243" y="0"/>
                      <a:pt x="607" y="0"/>
                    </a:cubicBezTo>
                    <a:close/>
                  </a:path>
                </a:pathLst>
              </a:custGeom>
              <a:solidFill>
                <a:srgbClr val="575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43"/>
              <p:cNvSpPr/>
              <p:nvPr/>
            </p:nvSpPr>
            <p:spPr>
              <a:xfrm>
                <a:off x="3213303" y="1842548"/>
                <a:ext cx="32144" cy="22027"/>
              </a:xfrm>
              <a:custGeom>
                <a:avLst/>
                <a:gdLst/>
                <a:ahLst/>
                <a:cxnLst/>
                <a:rect l="l" t="t" r="r" b="b"/>
                <a:pathLst>
                  <a:path w="305" h="209" extrusionOk="0">
                    <a:moveTo>
                      <a:pt x="166" y="0"/>
                    </a:moveTo>
                    <a:cubicBezTo>
                      <a:pt x="76" y="0"/>
                      <a:pt x="1" y="142"/>
                      <a:pt x="105" y="192"/>
                    </a:cubicBezTo>
                    <a:cubicBezTo>
                      <a:pt x="125" y="203"/>
                      <a:pt x="144" y="208"/>
                      <a:pt x="163" y="208"/>
                    </a:cubicBezTo>
                    <a:cubicBezTo>
                      <a:pt x="244" y="208"/>
                      <a:pt x="304" y="111"/>
                      <a:pt x="237" y="32"/>
                    </a:cubicBezTo>
                    <a:cubicBezTo>
                      <a:pt x="214" y="10"/>
                      <a:pt x="190" y="0"/>
                      <a:pt x="1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43"/>
              <p:cNvSpPr/>
              <p:nvPr/>
            </p:nvSpPr>
            <p:spPr>
              <a:xfrm>
                <a:off x="3465712" y="1830323"/>
                <a:ext cx="131000" cy="90108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855" extrusionOk="0">
                    <a:moveTo>
                      <a:pt x="607" y="0"/>
                    </a:moveTo>
                    <a:cubicBezTo>
                      <a:pt x="586" y="0"/>
                      <a:pt x="564" y="1"/>
                      <a:pt x="541" y="3"/>
                    </a:cubicBezTo>
                    <a:cubicBezTo>
                      <a:pt x="1" y="45"/>
                      <a:pt x="125" y="820"/>
                      <a:pt x="638" y="854"/>
                    </a:cubicBezTo>
                    <a:cubicBezTo>
                      <a:pt x="645" y="855"/>
                      <a:pt x="652" y="855"/>
                      <a:pt x="659" y="855"/>
                    </a:cubicBezTo>
                    <a:cubicBezTo>
                      <a:pt x="1130" y="855"/>
                      <a:pt x="1243" y="0"/>
                      <a:pt x="607" y="0"/>
                    </a:cubicBezTo>
                    <a:close/>
                  </a:path>
                </a:pathLst>
              </a:custGeom>
              <a:solidFill>
                <a:srgbClr val="575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43"/>
              <p:cNvSpPr/>
              <p:nvPr/>
            </p:nvSpPr>
            <p:spPr>
              <a:xfrm>
                <a:off x="3499964" y="1842548"/>
                <a:ext cx="31933" cy="22027"/>
              </a:xfrm>
              <a:custGeom>
                <a:avLst/>
                <a:gdLst/>
                <a:ahLst/>
                <a:cxnLst/>
                <a:rect l="l" t="t" r="r" b="b"/>
                <a:pathLst>
                  <a:path w="303" h="209" extrusionOk="0">
                    <a:moveTo>
                      <a:pt x="160" y="0"/>
                    </a:moveTo>
                    <a:cubicBezTo>
                      <a:pt x="71" y="0"/>
                      <a:pt x="0" y="142"/>
                      <a:pt x="105" y="192"/>
                    </a:cubicBezTo>
                    <a:cubicBezTo>
                      <a:pt x="124" y="203"/>
                      <a:pt x="144" y="208"/>
                      <a:pt x="162" y="208"/>
                    </a:cubicBezTo>
                    <a:cubicBezTo>
                      <a:pt x="243" y="208"/>
                      <a:pt x="303" y="111"/>
                      <a:pt x="230" y="32"/>
                    </a:cubicBezTo>
                    <a:cubicBezTo>
                      <a:pt x="207" y="10"/>
                      <a:pt x="183" y="0"/>
                      <a:pt x="1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93" name="Google Shape;1793;p43"/>
          <p:cNvSpPr/>
          <p:nvPr/>
        </p:nvSpPr>
        <p:spPr>
          <a:xfrm rot="-10210584">
            <a:off x="4432963" y="-400959"/>
            <a:ext cx="97413" cy="138493"/>
          </a:xfrm>
          <a:custGeom>
            <a:avLst/>
            <a:gdLst/>
            <a:ahLst/>
            <a:cxnLst/>
            <a:rect l="l" t="t" r="r" b="b"/>
            <a:pathLst>
              <a:path w="396" h="563" extrusionOk="0">
                <a:moveTo>
                  <a:pt x="292" y="1"/>
                </a:moveTo>
                <a:cubicBezTo>
                  <a:pt x="263" y="1"/>
                  <a:pt x="234" y="20"/>
                  <a:pt x="215" y="48"/>
                </a:cubicBezTo>
                <a:lnTo>
                  <a:pt x="8" y="429"/>
                </a:lnTo>
                <a:cubicBezTo>
                  <a:pt x="1" y="450"/>
                  <a:pt x="1" y="456"/>
                  <a:pt x="1" y="470"/>
                </a:cubicBezTo>
                <a:cubicBezTo>
                  <a:pt x="1" y="498"/>
                  <a:pt x="14" y="526"/>
                  <a:pt x="42" y="553"/>
                </a:cubicBezTo>
                <a:cubicBezTo>
                  <a:pt x="55" y="560"/>
                  <a:pt x="69" y="563"/>
                  <a:pt x="83" y="563"/>
                </a:cubicBezTo>
                <a:cubicBezTo>
                  <a:pt x="115" y="563"/>
                  <a:pt x="145" y="547"/>
                  <a:pt x="160" y="519"/>
                </a:cubicBezTo>
                <a:lnTo>
                  <a:pt x="367" y="138"/>
                </a:lnTo>
                <a:cubicBezTo>
                  <a:pt x="395" y="90"/>
                  <a:pt x="381" y="41"/>
                  <a:pt x="333" y="14"/>
                </a:cubicBezTo>
                <a:cubicBezTo>
                  <a:pt x="320" y="5"/>
                  <a:pt x="306" y="1"/>
                  <a:pt x="29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4" name="Google Shape;1794;p43"/>
          <p:cNvSpPr/>
          <p:nvPr/>
        </p:nvSpPr>
        <p:spPr>
          <a:xfrm rot="10210584" flipH="1">
            <a:off x="4557785" y="-439771"/>
            <a:ext cx="97413" cy="138493"/>
          </a:xfrm>
          <a:custGeom>
            <a:avLst/>
            <a:gdLst/>
            <a:ahLst/>
            <a:cxnLst/>
            <a:rect l="l" t="t" r="r" b="b"/>
            <a:pathLst>
              <a:path w="396" h="563" extrusionOk="0">
                <a:moveTo>
                  <a:pt x="292" y="1"/>
                </a:moveTo>
                <a:cubicBezTo>
                  <a:pt x="263" y="1"/>
                  <a:pt x="234" y="20"/>
                  <a:pt x="215" y="48"/>
                </a:cubicBezTo>
                <a:lnTo>
                  <a:pt x="8" y="429"/>
                </a:lnTo>
                <a:cubicBezTo>
                  <a:pt x="1" y="450"/>
                  <a:pt x="1" y="456"/>
                  <a:pt x="1" y="470"/>
                </a:cubicBezTo>
                <a:cubicBezTo>
                  <a:pt x="1" y="498"/>
                  <a:pt x="14" y="526"/>
                  <a:pt x="42" y="553"/>
                </a:cubicBezTo>
                <a:cubicBezTo>
                  <a:pt x="55" y="560"/>
                  <a:pt x="69" y="563"/>
                  <a:pt x="83" y="563"/>
                </a:cubicBezTo>
                <a:cubicBezTo>
                  <a:pt x="115" y="563"/>
                  <a:pt x="145" y="547"/>
                  <a:pt x="160" y="519"/>
                </a:cubicBezTo>
                <a:lnTo>
                  <a:pt x="367" y="138"/>
                </a:lnTo>
                <a:cubicBezTo>
                  <a:pt x="395" y="90"/>
                  <a:pt x="381" y="41"/>
                  <a:pt x="333" y="14"/>
                </a:cubicBezTo>
                <a:cubicBezTo>
                  <a:pt x="320" y="5"/>
                  <a:pt x="306" y="1"/>
                  <a:pt x="29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784B48-9C2C-8652-6BD8-7C369478B1F2}"/>
              </a:ext>
            </a:extLst>
          </p:cNvPr>
          <p:cNvSpPr txBox="1"/>
          <p:nvPr/>
        </p:nvSpPr>
        <p:spPr>
          <a:xfrm>
            <a:off x="2118378" y="2059478"/>
            <a:ext cx="4846199" cy="1261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b="1"/>
              <a:t>CẢM ƠN CÁC EM ĐÃ CHÚ Ý</a:t>
            </a:r>
          </a:p>
          <a:p>
            <a:pPr algn="ctr">
              <a:lnSpc>
                <a:spcPct val="150000"/>
              </a:lnSpc>
            </a:pPr>
            <a:r>
              <a:rPr lang="en-US" sz="2700" b="1"/>
              <a:t> LẮNG NGHE!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C2BFB8-BF7F-67FA-FF9F-F6A1554E5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02" y="2795095"/>
            <a:ext cx="2775838" cy="27758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p38"/>
          <p:cNvSpPr/>
          <p:nvPr/>
        </p:nvSpPr>
        <p:spPr>
          <a:xfrm>
            <a:off x="3866646" y="3695595"/>
            <a:ext cx="1486800" cy="5169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6" name="Google Shape;1586;p38"/>
          <p:cNvSpPr txBox="1">
            <a:spLocks noGrp="1"/>
          </p:cNvSpPr>
          <p:nvPr>
            <p:ph type="ctrTitle"/>
          </p:nvPr>
        </p:nvSpPr>
        <p:spPr>
          <a:xfrm>
            <a:off x="2121292" y="1808323"/>
            <a:ext cx="5084400" cy="14913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accent6">
                    <a:lumMod val="50000"/>
                  </a:schemeClr>
                </a:solidFill>
                <a:latin typeface="+mj-lt"/>
              </a:rPr>
              <a:t>CHỦ ĐỀ 6: CHĂM SÓC VÀ PHÁT TRIỂN BẢN THÂN</a:t>
            </a:r>
          </a:p>
        </p:txBody>
      </p:sp>
      <p:sp>
        <p:nvSpPr>
          <p:cNvPr id="1588" name="Google Shape;1588;p38"/>
          <p:cNvSpPr txBox="1">
            <a:spLocks noGrp="1"/>
          </p:cNvSpPr>
          <p:nvPr>
            <p:ph type="subTitle" idx="2"/>
          </p:nvPr>
        </p:nvSpPr>
        <p:spPr>
          <a:xfrm>
            <a:off x="3839373" y="3648091"/>
            <a:ext cx="1528200" cy="5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accent6">
                    <a:lumMod val="50000"/>
                  </a:schemeClr>
                </a:solidFill>
                <a:latin typeface="+mj-lt"/>
                <a:ea typeface="Kirang Haerang"/>
                <a:cs typeface="Kirang Haerang"/>
                <a:sym typeface="Kirang Haerang"/>
              </a:rPr>
              <a:t>Tuần 22</a:t>
            </a:r>
            <a:endParaRPr b="1">
              <a:solidFill>
                <a:schemeClr val="accent6">
                  <a:lumMod val="50000"/>
                </a:schemeClr>
              </a:solidFill>
              <a:latin typeface="+mj-lt"/>
              <a:ea typeface="Kirang Haerang"/>
              <a:cs typeface="Kirang Haerang"/>
              <a:sym typeface="Kirang Haerang"/>
            </a:endParaRPr>
          </a:p>
        </p:txBody>
      </p:sp>
      <p:sp>
        <p:nvSpPr>
          <p:cNvPr id="1589" name="Google Shape;1589;p38"/>
          <p:cNvSpPr/>
          <p:nvPr/>
        </p:nvSpPr>
        <p:spPr>
          <a:xfrm>
            <a:off x="2401296" y="3412309"/>
            <a:ext cx="4417500" cy="717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0" name="Google Shape;1590;p38"/>
          <p:cNvSpPr/>
          <p:nvPr/>
        </p:nvSpPr>
        <p:spPr>
          <a:xfrm rot="899907">
            <a:off x="7952978" y="3771590"/>
            <a:ext cx="91624" cy="99745"/>
          </a:xfrm>
          <a:custGeom>
            <a:avLst/>
            <a:gdLst/>
            <a:ahLst/>
            <a:cxnLst/>
            <a:rect l="l" t="t" r="r" b="b"/>
            <a:pathLst>
              <a:path w="801" h="872" extrusionOk="0">
                <a:moveTo>
                  <a:pt x="95" y="0"/>
                </a:moveTo>
                <a:cubicBezTo>
                  <a:pt x="22" y="0"/>
                  <a:pt x="0" y="107"/>
                  <a:pt x="46" y="147"/>
                </a:cubicBezTo>
                <a:cubicBezTo>
                  <a:pt x="150" y="251"/>
                  <a:pt x="261" y="327"/>
                  <a:pt x="344" y="437"/>
                </a:cubicBezTo>
                <a:cubicBezTo>
                  <a:pt x="440" y="562"/>
                  <a:pt x="496" y="714"/>
                  <a:pt x="586" y="839"/>
                </a:cubicBezTo>
                <a:cubicBezTo>
                  <a:pt x="605" y="862"/>
                  <a:pt x="627" y="872"/>
                  <a:pt x="650" y="872"/>
                </a:cubicBezTo>
                <a:cubicBezTo>
                  <a:pt x="702" y="872"/>
                  <a:pt x="754" y="820"/>
                  <a:pt x="759" y="763"/>
                </a:cubicBezTo>
                <a:cubicBezTo>
                  <a:pt x="800" y="424"/>
                  <a:pt x="427" y="43"/>
                  <a:pt x="108" y="1"/>
                </a:cubicBezTo>
                <a:cubicBezTo>
                  <a:pt x="104" y="1"/>
                  <a:pt x="99" y="0"/>
                  <a:pt x="95" y="0"/>
                </a:cubicBezTo>
                <a:close/>
              </a:path>
            </a:pathLst>
          </a:custGeom>
          <a:solidFill>
            <a:srgbClr val="F1DF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91" name="Google Shape;1591;p38"/>
          <p:cNvGrpSpPr/>
          <p:nvPr/>
        </p:nvGrpSpPr>
        <p:grpSpPr>
          <a:xfrm>
            <a:off x="7157984" y="3426962"/>
            <a:ext cx="1019168" cy="998865"/>
            <a:chOff x="7157984" y="3426962"/>
            <a:chExt cx="1019168" cy="998865"/>
          </a:xfrm>
        </p:grpSpPr>
        <p:sp>
          <p:nvSpPr>
            <p:cNvPr id="1592" name="Google Shape;1592;p38"/>
            <p:cNvSpPr/>
            <p:nvPr/>
          </p:nvSpPr>
          <p:spPr>
            <a:xfrm>
              <a:off x="7174200" y="3450800"/>
              <a:ext cx="974678" cy="951149"/>
            </a:xfrm>
            <a:custGeom>
              <a:avLst/>
              <a:gdLst/>
              <a:ahLst/>
              <a:cxnLst/>
              <a:rect l="l" t="t" r="r" b="b"/>
              <a:pathLst>
                <a:path w="27258" h="26600" extrusionOk="0">
                  <a:moveTo>
                    <a:pt x="13267" y="1"/>
                  </a:moveTo>
                  <a:cubicBezTo>
                    <a:pt x="12686" y="1"/>
                    <a:pt x="12104" y="39"/>
                    <a:pt x="11527" y="117"/>
                  </a:cubicBezTo>
                  <a:cubicBezTo>
                    <a:pt x="9070" y="447"/>
                    <a:pt x="5656" y="1387"/>
                    <a:pt x="3315" y="4058"/>
                  </a:cubicBezTo>
                  <a:cubicBezTo>
                    <a:pt x="3183" y="4207"/>
                    <a:pt x="3035" y="4388"/>
                    <a:pt x="2936" y="4520"/>
                  </a:cubicBezTo>
                  <a:cubicBezTo>
                    <a:pt x="1171" y="6812"/>
                    <a:pt x="627" y="9698"/>
                    <a:pt x="347" y="11924"/>
                  </a:cubicBezTo>
                  <a:cubicBezTo>
                    <a:pt x="0" y="14595"/>
                    <a:pt x="99" y="16706"/>
                    <a:pt x="660" y="18569"/>
                  </a:cubicBezTo>
                  <a:cubicBezTo>
                    <a:pt x="1649" y="21669"/>
                    <a:pt x="4139" y="24275"/>
                    <a:pt x="7338" y="25544"/>
                  </a:cubicBezTo>
                  <a:cubicBezTo>
                    <a:pt x="7883" y="25775"/>
                    <a:pt x="8443" y="25957"/>
                    <a:pt x="9053" y="26105"/>
                  </a:cubicBezTo>
                  <a:cubicBezTo>
                    <a:pt x="10306" y="26435"/>
                    <a:pt x="11642" y="26600"/>
                    <a:pt x="13077" y="26600"/>
                  </a:cubicBezTo>
                  <a:cubicBezTo>
                    <a:pt x="14165" y="26600"/>
                    <a:pt x="15319" y="26501"/>
                    <a:pt x="16490" y="26319"/>
                  </a:cubicBezTo>
                  <a:cubicBezTo>
                    <a:pt x="19359" y="25841"/>
                    <a:pt x="22031" y="24225"/>
                    <a:pt x="24009" y="21801"/>
                  </a:cubicBezTo>
                  <a:lnTo>
                    <a:pt x="24059" y="21752"/>
                  </a:lnTo>
                  <a:cubicBezTo>
                    <a:pt x="24075" y="21719"/>
                    <a:pt x="24108" y="21702"/>
                    <a:pt x="24141" y="21653"/>
                  </a:cubicBezTo>
                  <a:cubicBezTo>
                    <a:pt x="24174" y="21603"/>
                    <a:pt x="24224" y="21554"/>
                    <a:pt x="24257" y="21505"/>
                  </a:cubicBezTo>
                  <a:lnTo>
                    <a:pt x="24306" y="21472"/>
                  </a:lnTo>
                  <a:cubicBezTo>
                    <a:pt x="24405" y="21340"/>
                    <a:pt x="24488" y="21224"/>
                    <a:pt x="24570" y="21092"/>
                  </a:cubicBezTo>
                  <a:lnTo>
                    <a:pt x="24652" y="20977"/>
                  </a:lnTo>
                  <a:cubicBezTo>
                    <a:pt x="26104" y="18916"/>
                    <a:pt x="26928" y="16541"/>
                    <a:pt x="27043" y="14101"/>
                  </a:cubicBezTo>
                  <a:cubicBezTo>
                    <a:pt x="27258" y="10176"/>
                    <a:pt x="25741" y="6532"/>
                    <a:pt x="22822" y="3795"/>
                  </a:cubicBezTo>
                  <a:cubicBezTo>
                    <a:pt x="20195" y="1366"/>
                    <a:pt x="16734" y="1"/>
                    <a:pt x="132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8"/>
            <p:cNvSpPr/>
            <p:nvPr/>
          </p:nvSpPr>
          <p:spPr>
            <a:xfrm rot="899917">
              <a:off x="7416176" y="3730856"/>
              <a:ext cx="177416" cy="96086"/>
            </a:xfrm>
            <a:custGeom>
              <a:avLst/>
              <a:gdLst/>
              <a:ahLst/>
              <a:cxnLst/>
              <a:rect l="l" t="t" r="r" b="b"/>
              <a:pathLst>
                <a:path w="1551" h="840" extrusionOk="0">
                  <a:moveTo>
                    <a:pt x="769" y="0"/>
                  </a:moveTo>
                  <a:cubicBezTo>
                    <a:pt x="380" y="0"/>
                    <a:pt x="63" y="332"/>
                    <a:pt x="10" y="715"/>
                  </a:cubicBezTo>
                  <a:cubicBezTo>
                    <a:pt x="0" y="754"/>
                    <a:pt x="32" y="794"/>
                    <a:pt x="71" y="794"/>
                  </a:cubicBezTo>
                  <a:cubicBezTo>
                    <a:pt x="87" y="794"/>
                    <a:pt x="104" y="787"/>
                    <a:pt x="121" y="771"/>
                  </a:cubicBezTo>
                  <a:cubicBezTo>
                    <a:pt x="328" y="591"/>
                    <a:pt x="432" y="300"/>
                    <a:pt x="750" y="279"/>
                  </a:cubicBezTo>
                  <a:cubicBezTo>
                    <a:pt x="762" y="278"/>
                    <a:pt x="773" y="278"/>
                    <a:pt x="784" y="278"/>
                  </a:cubicBezTo>
                  <a:cubicBezTo>
                    <a:pt x="1070" y="278"/>
                    <a:pt x="1178" y="618"/>
                    <a:pt x="1332" y="798"/>
                  </a:cubicBezTo>
                  <a:cubicBezTo>
                    <a:pt x="1354" y="827"/>
                    <a:pt x="1385" y="840"/>
                    <a:pt x="1417" y="840"/>
                  </a:cubicBezTo>
                  <a:cubicBezTo>
                    <a:pt x="1483" y="840"/>
                    <a:pt x="1551" y="785"/>
                    <a:pt x="1546" y="715"/>
                  </a:cubicBezTo>
                  <a:cubicBezTo>
                    <a:pt x="1498" y="383"/>
                    <a:pt x="1172" y="30"/>
                    <a:pt x="826" y="2"/>
                  </a:cubicBezTo>
                  <a:cubicBezTo>
                    <a:pt x="807" y="1"/>
                    <a:pt x="788" y="0"/>
                    <a:pt x="769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8"/>
            <p:cNvSpPr/>
            <p:nvPr/>
          </p:nvSpPr>
          <p:spPr>
            <a:xfrm rot="899917">
              <a:off x="7769964" y="3825690"/>
              <a:ext cx="177759" cy="96086"/>
            </a:xfrm>
            <a:custGeom>
              <a:avLst/>
              <a:gdLst/>
              <a:ahLst/>
              <a:cxnLst/>
              <a:rect l="l" t="t" r="r" b="b"/>
              <a:pathLst>
                <a:path w="1554" h="840" extrusionOk="0">
                  <a:moveTo>
                    <a:pt x="782" y="0"/>
                  </a:moveTo>
                  <a:cubicBezTo>
                    <a:pt x="763" y="0"/>
                    <a:pt x="744" y="1"/>
                    <a:pt x="725" y="2"/>
                  </a:cubicBezTo>
                  <a:cubicBezTo>
                    <a:pt x="379" y="30"/>
                    <a:pt x="53" y="383"/>
                    <a:pt x="5" y="715"/>
                  </a:cubicBezTo>
                  <a:cubicBezTo>
                    <a:pt x="0" y="785"/>
                    <a:pt x="69" y="840"/>
                    <a:pt x="135" y="840"/>
                  </a:cubicBezTo>
                  <a:cubicBezTo>
                    <a:pt x="166" y="840"/>
                    <a:pt x="197" y="827"/>
                    <a:pt x="220" y="798"/>
                  </a:cubicBezTo>
                  <a:cubicBezTo>
                    <a:pt x="373" y="618"/>
                    <a:pt x="481" y="278"/>
                    <a:pt x="767" y="278"/>
                  </a:cubicBezTo>
                  <a:cubicBezTo>
                    <a:pt x="778" y="278"/>
                    <a:pt x="789" y="278"/>
                    <a:pt x="801" y="279"/>
                  </a:cubicBezTo>
                  <a:cubicBezTo>
                    <a:pt x="1119" y="300"/>
                    <a:pt x="1223" y="591"/>
                    <a:pt x="1431" y="771"/>
                  </a:cubicBezTo>
                  <a:cubicBezTo>
                    <a:pt x="1447" y="787"/>
                    <a:pt x="1464" y="794"/>
                    <a:pt x="1481" y="794"/>
                  </a:cubicBezTo>
                  <a:cubicBezTo>
                    <a:pt x="1520" y="794"/>
                    <a:pt x="1553" y="754"/>
                    <a:pt x="1548" y="715"/>
                  </a:cubicBezTo>
                  <a:cubicBezTo>
                    <a:pt x="1489" y="332"/>
                    <a:pt x="1171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8"/>
            <p:cNvSpPr/>
            <p:nvPr/>
          </p:nvSpPr>
          <p:spPr>
            <a:xfrm rot="899917">
              <a:off x="7370928" y="3982619"/>
              <a:ext cx="487751" cy="205441"/>
            </a:xfrm>
            <a:custGeom>
              <a:avLst/>
              <a:gdLst/>
              <a:ahLst/>
              <a:cxnLst/>
              <a:rect l="l" t="t" r="r" b="b"/>
              <a:pathLst>
                <a:path w="4264" h="1796" extrusionOk="0">
                  <a:moveTo>
                    <a:pt x="2484" y="0"/>
                  </a:moveTo>
                  <a:cubicBezTo>
                    <a:pt x="1354" y="0"/>
                    <a:pt x="96" y="53"/>
                    <a:pt x="77" y="155"/>
                  </a:cubicBezTo>
                  <a:cubicBezTo>
                    <a:pt x="1" y="591"/>
                    <a:pt x="527" y="1775"/>
                    <a:pt x="2132" y="1795"/>
                  </a:cubicBezTo>
                  <a:cubicBezTo>
                    <a:pt x="2139" y="1795"/>
                    <a:pt x="2147" y="1796"/>
                    <a:pt x="2154" y="1796"/>
                  </a:cubicBezTo>
                  <a:cubicBezTo>
                    <a:pt x="3736" y="1796"/>
                    <a:pt x="4264" y="258"/>
                    <a:pt x="4250" y="107"/>
                  </a:cubicBezTo>
                  <a:cubicBezTo>
                    <a:pt x="4247" y="35"/>
                    <a:pt x="3408" y="0"/>
                    <a:pt x="2484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8"/>
            <p:cNvSpPr/>
            <p:nvPr/>
          </p:nvSpPr>
          <p:spPr>
            <a:xfrm rot="899917">
              <a:off x="7391935" y="3984945"/>
              <a:ext cx="479743" cy="92426"/>
            </a:xfrm>
            <a:custGeom>
              <a:avLst/>
              <a:gdLst/>
              <a:ahLst/>
              <a:cxnLst/>
              <a:rect l="l" t="t" r="r" b="b"/>
              <a:pathLst>
                <a:path w="4194" h="808" extrusionOk="0">
                  <a:moveTo>
                    <a:pt x="2464" y="1"/>
                  </a:moveTo>
                  <a:cubicBezTo>
                    <a:pt x="1326" y="1"/>
                    <a:pt x="40" y="53"/>
                    <a:pt x="21" y="157"/>
                  </a:cubicBezTo>
                  <a:cubicBezTo>
                    <a:pt x="0" y="316"/>
                    <a:pt x="49" y="559"/>
                    <a:pt x="187" y="808"/>
                  </a:cubicBezTo>
                  <a:cubicBezTo>
                    <a:pt x="727" y="559"/>
                    <a:pt x="1350" y="462"/>
                    <a:pt x="1945" y="413"/>
                  </a:cubicBezTo>
                  <a:cubicBezTo>
                    <a:pt x="2137" y="396"/>
                    <a:pt x="2327" y="378"/>
                    <a:pt x="2516" y="378"/>
                  </a:cubicBezTo>
                  <a:cubicBezTo>
                    <a:pt x="2626" y="378"/>
                    <a:pt x="2735" y="384"/>
                    <a:pt x="2845" y="400"/>
                  </a:cubicBezTo>
                  <a:cubicBezTo>
                    <a:pt x="3218" y="455"/>
                    <a:pt x="3571" y="607"/>
                    <a:pt x="3883" y="808"/>
                  </a:cubicBezTo>
                  <a:cubicBezTo>
                    <a:pt x="4104" y="469"/>
                    <a:pt x="4194" y="171"/>
                    <a:pt x="4187" y="102"/>
                  </a:cubicBezTo>
                  <a:cubicBezTo>
                    <a:pt x="4187" y="34"/>
                    <a:pt x="3373" y="1"/>
                    <a:pt x="2464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8"/>
            <p:cNvSpPr/>
            <p:nvPr/>
          </p:nvSpPr>
          <p:spPr>
            <a:xfrm rot="899907">
              <a:off x="7248455" y="3521637"/>
              <a:ext cx="838227" cy="809516"/>
            </a:xfrm>
            <a:custGeom>
              <a:avLst/>
              <a:gdLst/>
              <a:ahLst/>
              <a:cxnLst/>
              <a:rect l="l" t="t" r="r" b="b"/>
              <a:pathLst>
                <a:path w="7328" h="7077" extrusionOk="0">
                  <a:moveTo>
                    <a:pt x="3514" y="0"/>
                  </a:moveTo>
                  <a:cubicBezTo>
                    <a:pt x="3365" y="0"/>
                    <a:pt x="3215" y="10"/>
                    <a:pt x="3066" y="29"/>
                  </a:cubicBezTo>
                  <a:cubicBezTo>
                    <a:pt x="2215" y="140"/>
                    <a:pt x="1336" y="472"/>
                    <a:pt x="783" y="1178"/>
                  </a:cubicBezTo>
                  <a:cubicBezTo>
                    <a:pt x="347" y="1745"/>
                    <a:pt x="180" y="2479"/>
                    <a:pt x="97" y="3185"/>
                  </a:cubicBezTo>
                  <a:cubicBezTo>
                    <a:pt x="21" y="3787"/>
                    <a:pt x="1" y="4416"/>
                    <a:pt x="174" y="4984"/>
                  </a:cubicBezTo>
                  <a:cubicBezTo>
                    <a:pt x="443" y="5835"/>
                    <a:pt x="1135" y="6493"/>
                    <a:pt x="1924" y="6804"/>
                  </a:cubicBezTo>
                  <a:cubicBezTo>
                    <a:pt x="2402" y="6998"/>
                    <a:pt x="2918" y="7077"/>
                    <a:pt x="3436" y="7077"/>
                  </a:cubicBezTo>
                  <a:cubicBezTo>
                    <a:pt x="3767" y="7077"/>
                    <a:pt x="4099" y="7045"/>
                    <a:pt x="4423" y="6991"/>
                  </a:cubicBezTo>
                  <a:cubicBezTo>
                    <a:pt x="5911" y="6749"/>
                    <a:pt x="7142" y="5351"/>
                    <a:pt x="7218" y="3759"/>
                  </a:cubicBezTo>
                  <a:cubicBezTo>
                    <a:pt x="7328" y="1581"/>
                    <a:pt x="5445" y="0"/>
                    <a:pt x="3514" y="0"/>
                  </a:cubicBezTo>
                  <a:close/>
                </a:path>
              </a:pathLst>
            </a:custGeom>
            <a:solidFill>
              <a:srgbClr val="FCC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8"/>
            <p:cNvSpPr/>
            <p:nvPr/>
          </p:nvSpPr>
          <p:spPr>
            <a:xfrm rot="899907">
              <a:off x="7755623" y="3605023"/>
              <a:ext cx="224541" cy="110498"/>
            </a:xfrm>
            <a:custGeom>
              <a:avLst/>
              <a:gdLst/>
              <a:ahLst/>
              <a:cxnLst/>
              <a:rect l="l" t="t" r="r" b="b"/>
              <a:pathLst>
                <a:path w="1963" h="966" extrusionOk="0">
                  <a:moveTo>
                    <a:pt x="355" y="0"/>
                  </a:moveTo>
                  <a:cubicBezTo>
                    <a:pt x="264" y="0"/>
                    <a:pt x="177" y="7"/>
                    <a:pt x="97" y="20"/>
                  </a:cubicBezTo>
                  <a:cubicBezTo>
                    <a:pt x="0" y="41"/>
                    <a:pt x="49" y="165"/>
                    <a:pt x="118" y="179"/>
                  </a:cubicBezTo>
                  <a:cubicBezTo>
                    <a:pt x="464" y="221"/>
                    <a:pt x="761" y="290"/>
                    <a:pt x="1073" y="442"/>
                  </a:cubicBezTo>
                  <a:cubicBezTo>
                    <a:pt x="1336" y="574"/>
                    <a:pt x="1516" y="816"/>
                    <a:pt x="1765" y="947"/>
                  </a:cubicBezTo>
                  <a:cubicBezTo>
                    <a:pt x="1786" y="960"/>
                    <a:pt x="1808" y="966"/>
                    <a:pt x="1828" y="966"/>
                  </a:cubicBezTo>
                  <a:cubicBezTo>
                    <a:pt x="1905" y="966"/>
                    <a:pt x="1962" y="881"/>
                    <a:pt x="1924" y="788"/>
                  </a:cubicBezTo>
                  <a:cubicBezTo>
                    <a:pt x="1685" y="263"/>
                    <a:pt x="931" y="0"/>
                    <a:pt x="355" y="0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8"/>
            <p:cNvSpPr/>
            <p:nvPr/>
          </p:nvSpPr>
          <p:spPr>
            <a:xfrm rot="899907">
              <a:off x="7235694" y="3623508"/>
              <a:ext cx="775085" cy="698904"/>
            </a:xfrm>
            <a:custGeom>
              <a:avLst/>
              <a:gdLst/>
              <a:ahLst/>
              <a:cxnLst/>
              <a:rect l="l" t="t" r="r" b="b"/>
              <a:pathLst>
                <a:path w="6776" h="6110" extrusionOk="0">
                  <a:moveTo>
                    <a:pt x="955" y="0"/>
                  </a:moveTo>
                  <a:lnTo>
                    <a:pt x="955" y="0"/>
                  </a:lnTo>
                  <a:cubicBezTo>
                    <a:pt x="893" y="62"/>
                    <a:pt x="831" y="132"/>
                    <a:pt x="782" y="201"/>
                  </a:cubicBezTo>
                  <a:cubicBezTo>
                    <a:pt x="346" y="761"/>
                    <a:pt x="187" y="1502"/>
                    <a:pt x="97" y="2208"/>
                  </a:cubicBezTo>
                  <a:cubicBezTo>
                    <a:pt x="21" y="2803"/>
                    <a:pt x="0" y="3439"/>
                    <a:pt x="173" y="4007"/>
                  </a:cubicBezTo>
                  <a:cubicBezTo>
                    <a:pt x="443" y="4858"/>
                    <a:pt x="1135" y="5516"/>
                    <a:pt x="1924" y="5827"/>
                  </a:cubicBezTo>
                  <a:cubicBezTo>
                    <a:pt x="2409" y="6027"/>
                    <a:pt x="2925" y="6109"/>
                    <a:pt x="3446" y="6109"/>
                  </a:cubicBezTo>
                  <a:cubicBezTo>
                    <a:pt x="3772" y="6109"/>
                    <a:pt x="4100" y="6077"/>
                    <a:pt x="4423" y="6021"/>
                  </a:cubicBezTo>
                  <a:cubicBezTo>
                    <a:pt x="5412" y="5862"/>
                    <a:pt x="6277" y="5190"/>
                    <a:pt x="6776" y="4291"/>
                  </a:cubicBezTo>
                  <a:lnTo>
                    <a:pt x="6776" y="4291"/>
                  </a:lnTo>
                  <a:cubicBezTo>
                    <a:pt x="6118" y="4768"/>
                    <a:pt x="5350" y="5066"/>
                    <a:pt x="4554" y="5107"/>
                  </a:cubicBezTo>
                  <a:cubicBezTo>
                    <a:pt x="4496" y="5110"/>
                    <a:pt x="4438" y="5112"/>
                    <a:pt x="4379" y="5112"/>
                  </a:cubicBezTo>
                  <a:cubicBezTo>
                    <a:pt x="3176" y="5112"/>
                    <a:pt x="1960" y="4503"/>
                    <a:pt x="1274" y="3453"/>
                  </a:cubicBezTo>
                  <a:cubicBezTo>
                    <a:pt x="616" y="2457"/>
                    <a:pt x="492" y="1100"/>
                    <a:pt x="955" y="0"/>
                  </a:cubicBezTo>
                  <a:close/>
                </a:path>
              </a:pathLst>
            </a:custGeom>
            <a:solidFill>
              <a:srgbClr val="FAB6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8"/>
            <p:cNvSpPr/>
            <p:nvPr/>
          </p:nvSpPr>
          <p:spPr>
            <a:xfrm rot="899907">
              <a:off x="7416176" y="3730855"/>
              <a:ext cx="177414" cy="96085"/>
            </a:xfrm>
            <a:custGeom>
              <a:avLst/>
              <a:gdLst/>
              <a:ahLst/>
              <a:cxnLst/>
              <a:rect l="l" t="t" r="r" b="b"/>
              <a:pathLst>
                <a:path w="1551" h="840" extrusionOk="0">
                  <a:moveTo>
                    <a:pt x="769" y="0"/>
                  </a:moveTo>
                  <a:cubicBezTo>
                    <a:pt x="380" y="0"/>
                    <a:pt x="63" y="332"/>
                    <a:pt x="10" y="715"/>
                  </a:cubicBezTo>
                  <a:cubicBezTo>
                    <a:pt x="0" y="754"/>
                    <a:pt x="32" y="794"/>
                    <a:pt x="71" y="794"/>
                  </a:cubicBezTo>
                  <a:cubicBezTo>
                    <a:pt x="87" y="794"/>
                    <a:pt x="104" y="787"/>
                    <a:pt x="121" y="771"/>
                  </a:cubicBezTo>
                  <a:cubicBezTo>
                    <a:pt x="328" y="591"/>
                    <a:pt x="432" y="300"/>
                    <a:pt x="750" y="279"/>
                  </a:cubicBezTo>
                  <a:cubicBezTo>
                    <a:pt x="762" y="278"/>
                    <a:pt x="773" y="278"/>
                    <a:pt x="784" y="278"/>
                  </a:cubicBezTo>
                  <a:cubicBezTo>
                    <a:pt x="1070" y="278"/>
                    <a:pt x="1178" y="618"/>
                    <a:pt x="1332" y="798"/>
                  </a:cubicBezTo>
                  <a:cubicBezTo>
                    <a:pt x="1354" y="827"/>
                    <a:pt x="1385" y="840"/>
                    <a:pt x="1417" y="840"/>
                  </a:cubicBezTo>
                  <a:cubicBezTo>
                    <a:pt x="1483" y="840"/>
                    <a:pt x="1551" y="785"/>
                    <a:pt x="1546" y="715"/>
                  </a:cubicBezTo>
                  <a:cubicBezTo>
                    <a:pt x="1498" y="383"/>
                    <a:pt x="1172" y="30"/>
                    <a:pt x="826" y="2"/>
                  </a:cubicBezTo>
                  <a:cubicBezTo>
                    <a:pt x="807" y="1"/>
                    <a:pt x="788" y="0"/>
                    <a:pt x="769" y="0"/>
                  </a:cubicBezTo>
                  <a:close/>
                </a:path>
              </a:pathLst>
            </a:custGeom>
            <a:solidFill>
              <a:srgbClr val="575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8"/>
            <p:cNvSpPr/>
            <p:nvPr/>
          </p:nvSpPr>
          <p:spPr>
            <a:xfrm rot="899917">
              <a:off x="7769964" y="3825690"/>
              <a:ext cx="177759" cy="96086"/>
            </a:xfrm>
            <a:custGeom>
              <a:avLst/>
              <a:gdLst/>
              <a:ahLst/>
              <a:cxnLst/>
              <a:rect l="l" t="t" r="r" b="b"/>
              <a:pathLst>
                <a:path w="1554" h="840" extrusionOk="0">
                  <a:moveTo>
                    <a:pt x="782" y="0"/>
                  </a:moveTo>
                  <a:cubicBezTo>
                    <a:pt x="763" y="0"/>
                    <a:pt x="744" y="1"/>
                    <a:pt x="725" y="2"/>
                  </a:cubicBezTo>
                  <a:cubicBezTo>
                    <a:pt x="379" y="30"/>
                    <a:pt x="53" y="383"/>
                    <a:pt x="5" y="715"/>
                  </a:cubicBezTo>
                  <a:cubicBezTo>
                    <a:pt x="0" y="785"/>
                    <a:pt x="69" y="840"/>
                    <a:pt x="135" y="840"/>
                  </a:cubicBezTo>
                  <a:cubicBezTo>
                    <a:pt x="166" y="840"/>
                    <a:pt x="197" y="827"/>
                    <a:pt x="220" y="798"/>
                  </a:cubicBezTo>
                  <a:cubicBezTo>
                    <a:pt x="373" y="618"/>
                    <a:pt x="481" y="278"/>
                    <a:pt x="767" y="278"/>
                  </a:cubicBezTo>
                  <a:cubicBezTo>
                    <a:pt x="778" y="278"/>
                    <a:pt x="789" y="278"/>
                    <a:pt x="801" y="279"/>
                  </a:cubicBezTo>
                  <a:cubicBezTo>
                    <a:pt x="1119" y="300"/>
                    <a:pt x="1223" y="591"/>
                    <a:pt x="1431" y="771"/>
                  </a:cubicBezTo>
                  <a:cubicBezTo>
                    <a:pt x="1447" y="787"/>
                    <a:pt x="1464" y="794"/>
                    <a:pt x="1481" y="794"/>
                  </a:cubicBezTo>
                  <a:cubicBezTo>
                    <a:pt x="1520" y="794"/>
                    <a:pt x="1553" y="754"/>
                    <a:pt x="1548" y="715"/>
                  </a:cubicBezTo>
                  <a:cubicBezTo>
                    <a:pt x="1489" y="332"/>
                    <a:pt x="1171" y="0"/>
                    <a:pt x="782" y="0"/>
                  </a:cubicBezTo>
                  <a:close/>
                </a:path>
              </a:pathLst>
            </a:custGeom>
            <a:solidFill>
              <a:srgbClr val="575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8"/>
            <p:cNvSpPr/>
            <p:nvPr/>
          </p:nvSpPr>
          <p:spPr>
            <a:xfrm rot="899917">
              <a:off x="7370928" y="3982619"/>
              <a:ext cx="487751" cy="205441"/>
            </a:xfrm>
            <a:custGeom>
              <a:avLst/>
              <a:gdLst/>
              <a:ahLst/>
              <a:cxnLst/>
              <a:rect l="l" t="t" r="r" b="b"/>
              <a:pathLst>
                <a:path w="4264" h="1796" extrusionOk="0">
                  <a:moveTo>
                    <a:pt x="2484" y="0"/>
                  </a:moveTo>
                  <a:cubicBezTo>
                    <a:pt x="1354" y="0"/>
                    <a:pt x="96" y="53"/>
                    <a:pt x="77" y="155"/>
                  </a:cubicBezTo>
                  <a:cubicBezTo>
                    <a:pt x="1" y="591"/>
                    <a:pt x="527" y="1775"/>
                    <a:pt x="2132" y="1795"/>
                  </a:cubicBezTo>
                  <a:cubicBezTo>
                    <a:pt x="2139" y="1795"/>
                    <a:pt x="2147" y="1796"/>
                    <a:pt x="2154" y="1796"/>
                  </a:cubicBezTo>
                  <a:cubicBezTo>
                    <a:pt x="3736" y="1796"/>
                    <a:pt x="4264" y="258"/>
                    <a:pt x="4250" y="107"/>
                  </a:cubicBezTo>
                  <a:cubicBezTo>
                    <a:pt x="4247" y="35"/>
                    <a:pt x="3408" y="0"/>
                    <a:pt x="2484" y="0"/>
                  </a:cubicBezTo>
                  <a:close/>
                </a:path>
              </a:pathLst>
            </a:custGeom>
            <a:solidFill>
              <a:srgbClr val="FF9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8"/>
            <p:cNvSpPr/>
            <p:nvPr/>
          </p:nvSpPr>
          <p:spPr>
            <a:xfrm rot="899917">
              <a:off x="7391935" y="3984945"/>
              <a:ext cx="479743" cy="92426"/>
            </a:xfrm>
            <a:custGeom>
              <a:avLst/>
              <a:gdLst/>
              <a:ahLst/>
              <a:cxnLst/>
              <a:rect l="l" t="t" r="r" b="b"/>
              <a:pathLst>
                <a:path w="4194" h="808" extrusionOk="0">
                  <a:moveTo>
                    <a:pt x="2464" y="1"/>
                  </a:moveTo>
                  <a:cubicBezTo>
                    <a:pt x="1326" y="1"/>
                    <a:pt x="40" y="53"/>
                    <a:pt x="21" y="157"/>
                  </a:cubicBezTo>
                  <a:cubicBezTo>
                    <a:pt x="0" y="316"/>
                    <a:pt x="49" y="559"/>
                    <a:pt x="187" y="808"/>
                  </a:cubicBezTo>
                  <a:cubicBezTo>
                    <a:pt x="727" y="559"/>
                    <a:pt x="1350" y="462"/>
                    <a:pt x="1945" y="413"/>
                  </a:cubicBezTo>
                  <a:cubicBezTo>
                    <a:pt x="2137" y="396"/>
                    <a:pt x="2327" y="378"/>
                    <a:pt x="2516" y="378"/>
                  </a:cubicBezTo>
                  <a:cubicBezTo>
                    <a:pt x="2626" y="378"/>
                    <a:pt x="2735" y="384"/>
                    <a:pt x="2845" y="400"/>
                  </a:cubicBezTo>
                  <a:cubicBezTo>
                    <a:pt x="3218" y="455"/>
                    <a:pt x="3571" y="607"/>
                    <a:pt x="3883" y="808"/>
                  </a:cubicBezTo>
                  <a:cubicBezTo>
                    <a:pt x="4104" y="469"/>
                    <a:pt x="4194" y="171"/>
                    <a:pt x="4187" y="102"/>
                  </a:cubicBezTo>
                  <a:cubicBezTo>
                    <a:pt x="4187" y="34"/>
                    <a:pt x="3373" y="1"/>
                    <a:pt x="2464" y="1"/>
                  </a:cubicBezTo>
                  <a:close/>
                </a:path>
              </a:pathLst>
            </a:custGeom>
            <a:solidFill>
              <a:srgbClr val="FF53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4" name="Google Shape;1604;p38"/>
          <p:cNvGrpSpPr/>
          <p:nvPr/>
        </p:nvGrpSpPr>
        <p:grpSpPr>
          <a:xfrm>
            <a:off x="654054" y="3031226"/>
            <a:ext cx="1206947" cy="1292886"/>
            <a:chOff x="1111254" y="3163576"/>
            <a:chExt cx="1206947" cy="1292886"/>
          </a:xfrm>
        </p:grpSpPr>
        <p:sp>
          <p:nvSpPr>
            <p:cNvPr id="1605" name="Google Shape;1605;p38"/>
            <p:cNvSpPr/>
            <p:nvPr/>
          </p:nvSpPr>
          <p:spPr>
            <a:xfrm>
              <a:off x="1111254" y="3163576"/>
              <a:ext cx="1206947" cy="1292886"/>
            </a:xfrm>
            <a:custGeom>
              <a:avLst/>
              <a:gdLst/>
              <a:ahLst/>
              <a:cxnLst/>
              <a:rect l="l" t="t" r="r" b="b"/>
              <a:pathLst>
                <a:path w="32321" h="34627" extrusionOk="0">
                  <a:moveTo>
                    <a:pt x="8777" y="1"/>
                  </a:moveTo>
                  <a:cubicBezTo>
                    <a:pt x="8522" y="1"/>
                    <a:pt x="8262" y="21"/>
                    <a:pt x="7998" y="64"/>
                  </a:cubicBezTo>
                  <a:cubicBezTo>
                    <a:pt x="7834" y="97"/>
                    <a:pt x="7669" y="130"/>
                    <a:pt x="7471" y="196"/>
                  </a:cubicBezTo>
                  <a:lnTo>
                    <a:pt x="7454" y="196"/>
                  </a:lnTo>
                  <a:cubicBezTo>
                    <a:pt x="4206" y="1103"/>
                    <a:pt x="2689" y="4830"/>
                    <a:pt x="3315" y="7716"/>
                  </a:cubicBezTo>
                  <a:cubicBezTo>
                    <a:pt x="3332" y="7781"/>
                    <a:pt x="3332" y="7847"/>
                    <a:pt x="3381" y="7880"/>
                  </a:cubicBezTo>
                  <a:cubicBezTo>
                    <a:pt x="3596" y="8705"/>
                    <a:pt x="4470" y="9018"/>
                    <a:pt x="5607" y="9035"/>
                  </a:cubicBezTo>
                  <a:cubicBezTo>
                    <a:pt x="3266" y="10898"/>
                    <a:pt x="1518" y="13520"/>
                    <a:pt x="792" y="16636"/>
                  </a:cubicBezTo>
                  <a:cubicBezTo>
                    <a:pt x="1" y="20083"/>
                    <a:pt x="545" y="23710"/>
                    <a:pt x="2326" y="26745"/>
                  </a:cubicBezTo>
                  <a:cubicBezTo>
                    <a:pt x="2145" y="26975"/>
                    <a:pt x="1980" y="27239"/>
                    <a:pt x="1848" y="27503"/>
                  </a:cubicBezTo>
                  <a:cubicBezTo>
                    <a:pt x="1848" y="27536"/>
                    <a:pt x="1831" y="27536"/>
                    <a:pt x="1831" y="27553"/>
                  </a:cubicBezTo>
                  <a:cubicBezTo>
                    <a:pt x="1749" y="27783"/>
                    <a:pt x="1452" y="28476"/>
                    <a:pt x="1699" y="29201"/>
                  </a:cubicBezTo>
                  <a:cubicBezTo>
                    <a:pt x="1699" y="29218"/>
                    <a:pt x="1732" y="29234"/>
                    <a:pt x="1732" y="29267"/>
                  </a:cubicBezTo>
                  <a:cubicBezTo>
                    <a:pt x="1999" y="29935"/>
                    <a:pt x="2655" y="30364"/>
                    <a:pt x="3323" y="30364"/>
                  </a:cubicBezTo>
                  <a:cubicBezTo>
                    <a:pt x="3481" y="30364"/>
                    <a:pt x="3639" y="30340"/>
                    <a:pt x="3794" y="30290"/>
                  </a:cubicBezTo>
                  <a:lnTo>
                    <a:pt x="4024" y="30224"/>
                  </a:lnTo>
                  <a:cubicBezTo>
                    <a:pt x="4321" y="30125"/>
                    <a:pt x="4519" y="29944"/>
                    <a:pt x="4668" y="29729"/>
                  </a:cubicBezTo>
                  <a:cubicBezTo>
                    <a:pt x="4997" y="30042"/>
                    <a:pt x="5327" y="30339"/>
                    <a:pt x="5673" y="30603"/>
                  </a:cubicBezTo>
                  <a:cubicBezTo>
                    <a:pt x="6119" y="30949"/>
                    <a:pt x="6531" y="31246"/>
                    <a:pt x="6943" y="31494"/>
                  </a:cubicBezTo>
                  <a:cubicBezTo>
                    <a:pt x="8213" y="32269"/>
                    <a:pt x="9598" y="32846"/>
                    <a:pt x="11032" y="33192"/>
                  </a:cubicBezTo>
                  <a:cubicBezTo>
                    <a:pt x="12063" y="33438"/>
                    <a:pt x="13115" y="33559"/>
                    <a:pt x="14169" y="33559"/>
                  </a:cubicBezTo>
                  <a:cubicBezTo>
                    <a:pt x="15374" y="33559"/>
                    <a:pt x="16581" y="33401"/>
                    <a:pt x="17760" y="33093"/>
                  </a:cubicBezTo>
                  <a:cubicBezTo>
                    <a:pt x="18008" y="33571"/>
                    <a:pt x="18387" y="34000"/>
                    <a:pt x="18849" y="34280"/>
                  </a:cubicBezTo>
                  <a:cubicBezTo>
                    <a:pt x="19228" y="34495"/>
                    <a:pt x="19591" y="34627"/>
                    <a:pt x="19970" y="34627"/>
                  </a:cubicBezTo>
                  <a:cubicBezTo>
                    <a:pt x="20382" y="34627"/>
                    <a:pt x="20761" y="34478"/>
                    <a:pt x="21075" y="34214"/>
                  </a:cubicBezTo>
                  <a:cubicBezTo>
                    <a:pt x="21652" y="33687"/>
                    <a:pt x="21800" y="32846"/>
                    <a:pt x="21454" y="32021"/>
                  </a:cubicBezTo>
                  <a:cubicBezTo>
                    <a:pt x="21404" y="31889"/>
                    <a:pt x="21338" y="31757"/>
                    <a:pt x="21305" y="31625"/>
                  </a:cubicBezTo>
                  <a:cubicBezTo>
                    <a:pt x="24504" y="29713"/>
                    <a:pt x="26764" y="26596"/>
                    <a:pt x="27638" y="22968"/>
                  </a:cubicBezTo>
                  <a:cubicBezTo>
                    <a:pt x="28248" y="20297"/>
                    <a:pt x="28050" y="17609"/>
                    <a:pt x="27176" y="15185"/>
                  </a:cubicBezTo>
                  <a:lnTo>
                    <a:pt x="27176" y="15185"/>
                  </a:lnTo>
                  <a:cubicBezTo>
                    <a:pt x="27440" y="15284"/>
                    <a:pt x="27753" y="15383"/>
                    <a:pt x="28066" y="15383"/>
                  </a:cubicBezTo>
                  <a:cubicBezTo>
                    <a:pt x="28330" y="15383"/>
                    <a:pt x="28577" y="15334"/>
                    <a:pt x="28825" y="15169"/>
                  </a:cubicBezTo>
                  <a:cubicBezTo>
                    <a:pt x="28891" y="15119"/>
                    <a:pt x="28973" y="15086"/>
                    <a:pt x="29039" y="15037"/>
                  </a:cubicBezTo>
                  <a:cubicBezTo>
                    <a:pt x="31298" y="13108"/>
                    <a:pt x="32321" y="9447"/>
                    <a:pt x="30292" y="6973"/>
                  </a:cubicBezTo>
                  <a:cubicBezTo>
                    <a:pt x="29946" y="6561"/>
                    <a:pt x="29484" y="6050"/>
                    <a:pt x="28874" y="5786"/>
                  </a:cubicBezTo>
                  <a:cubicBezTo>
                    <a:pt x="27984" y="5268"/>
                    <a:pt x="26941" y="5017"/>
                    <a:pt x="25877" y="5017"/>
                  </a:cubicBezTo>
                  <a:cubicBezTo>
                    <a:pt x="24300" y="5017"/>
                    <a:pt x="22678" y="5567"/>
                    <a:pt x="21437" y="6611"/>
                  </a:cubicBezTo>
                  <a:cubicBezTo>
                    <a:pt x="21322" y="6677"/>
                    <a:pt x="21240" y="6726"/>
                    <a:pt x="21157" y="6792"/>
                  </a:cubicBezTo>
                  <a:cubicBezTo>
                    <a:pt x="20943" y="7023"/>
                    <a:pt x="20811" y="7287"/>
                    <a:pt x="20778" y="7600"/>
                  </a:cubicBezTo>
                  <a:cubicBezTo>
                    <a:pt x="20646" y="7534"/>
                    <a:pt x="20530" y="7452"/>
                    <a:pt x="20382" y="7386"/>
                  </a:cubicBezTo>
                  <a:cubicBezTo>
                    <a:pt x="20498" y="7204"/>
                    <a:pt x="20613" y="7006"/>
                    <a:pt x="20662" y="6776"/>
                  </a:cubicBezTo>
                  <a:cubicBezTo>
                    <a:pt x="20811" y="6446"/>
                    <a:pt x="20811" y="6067"/>
                    <a:pt x="20662" y="5770"/>
                  </a:cubicBezTo>
                  <a:cubicBezTo>
                    <a:pt x="20530" y="5407"/>
                    <a:pt x="20250" y="5143"/>
                    <a:pt x="19838" y="4978"/>
                  </a:cubicBezTo>
                  <a:cubicBezTo>
                    <a:pt x="19376" y="4780"/>
                    <a:pt x="18915" y="4648"/>
                    <a:pt x="18436" y="4550"/>
                  </a:cubicBezTo>
                  <a:lnTo>
                    <a:pt x="18387" y="4550"/>
                  </a:lnTo>
                  <a:cubicBezTo>
                    <a:pt x="18337" y="4550"/>
                    <a:pt x="18271" y="4533"/>
                    <a:pt x="18222" y="4500"/>
                  </a:cubicBezTo>
                  <a:cubicBezTo>
                    <a:pt x="18012" y="4458"/>
                    <a:pt x="17742" y="4403"/>
                    <a:pt x="17455" y="4403"/>
                  </a:cubicBezTo>
                  <a:cubicBezTo>
                    <a:pt x="17180" y="4403"/>
                    <a:pt x="16889" y="4454"/>
                    <a:pt x="16622" y="4615"/>
                  </a:cubicBezTo>
                  <a:cubicBezTo>
                    <a:pt x="16359" y="4747"/>
                    <a:pt x="16029" y="5077"/>
                    <a:pt x="15930" y="5720"/>
                  </a:cubicBezTo>
                  <a:cubicBezTo>
                    <a:pt x="15913" y="5803"/>
                    <a:pt x="15880" y="5935"/>
                    <a:pt x="15880" y="6100"/>
                  </a:cubicBezTo>
                  <a:cubicBezTo>
                    <a:pt x="15303" y="6034"/>
                    <a:pt x="14759" y="5984"/>
                    <a:pt x="14198" y="5984"/>
                  </a:cubicBezTo>
                  <a:cubicBezTo>
                    <a:pt x="14347" y="5687"/>
                    <a:pt x="14380" y="5358"/>
                    <a:pt x="14297" y="5061"/>
                  </a:cubicBezTo>
                  <a:lnTo>
                    <a:pt x="14297" y="5044"/>
                  </a:lnTo>
                  <a:cubicBezTo>
                    <a:pt x="13814" y="2446"/>
                    <a:pt x="11560" y="1"/>
                    <a:pt x="8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accent6">
                  <a:alpha val="2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06" name="Google Shape;1606;p38"/>
            <p:cNvGrpSpPr/>
            <p:nvPr/>
          </p:nvGrpSpPr>
          <p:grpSpPr>
            <a:xfrm>
              <a:off x="1156065" y="3210259"/>
              <a:ext cx="1093954" cy="1182046"/>
              <a:chOff x="441325" y="3000675"/>
              <a:chExt cx="1887103" cy="2039065"/>
            </a:xfrm>
          </p:grpSpPr>
          <p:sp>
            <p:nvSpPr>
              <p:cNvPr id="1607" name="Google Shape;1607;p38"/>
              <p:cNvSpPr/>
              <p:nvPr/>
            </p:nvSpPr>
            <p:spPr>
              <a:xfrm>
                <a:off x="1440158" y="3277540"/>
                <a:ext cx="178999" cy="160621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1075" extrusionOk="0">
                    <a:moveTo>
                      <a:pt x="226" y="1"/>
                    </a:moveTo>
                    <a:cubicBezTo>
                      <a:pt x="176" y="1"/>
                      <a:pt x="131" y="8"/>
                      <a:pt x="97" y="30"/>
                    </a:cubicBezTo>
                    <a:cubicBezTo>
                      <a:pt x="42" y="50"/>
                      <a:pt x="28" y="119"/>
                      <a:pt x="21" y="182"/>
                    </a:cubicBezTo>
                    <a:cubicBezTo>
                      <a:pt x="7" y="237"/>
                      <a:pt x="0" y="292"/>
                      <a:pt x="28" y="348"/>
                    </a:cubicBezTo>
                    <a:cubicBezTo>
                      <a:pt x="90" y="479"/>
                      <a:pt x="298" y="376"/>
                      <a:pt x="339" y="521"/>
                    </a:cubicBezTo>
                    <a:cubicBezTo>
                      <a:pt x="215" y="652"/>
                      <a:pt x="139" y="812"/>
                      <a:pt x="97" y="998"/>
                    </a:cubicBezTo>
                    <a:lnTo>
                      <a:pt x="443" y="1075"/>
                    </a:lnTo>
                    <a:cubicBezTo>
                      <a:pt x="471" y="888"/>
                      <a:pt x="519" y="749"/>
                      <a:pt x="623" y="604"/>
                    </a:cubicBezTo>
                    <a:cubicBezTo>
                      <a:pt x="630" y="590"/>
                      <a:pt x="644" y="576"/>
                      <a:pt x="658" y="569"/>
                    </a:cubicBezTo>
                    <a:cubicBezTo>
                      <a:pt x="664" y="567"/>
                      <a:pt x="671" y="566"/>
                      <a:pt x="677" y="566"/>
                    </a:cubicBezTo>
                    <a:cubicBezTo>
                      <a:pt x="688" y="566"/>
                      <a:pt x="699" y="569"/>
                      <a:pt x="713" y="569"/>
                    </a:cubicBezTo>
                    <a:cubicBezTo>
                      <a:pt x="803" y="590"/>
                      <a:pt x="907" y="597"/>
                      <a:pt x="1011" y="611"/>
                    </a:cubicBezTo>
                    <a:cubicBezTo>
                      <a:pt x="1021" y="618"/>
                      <a:pt x="1030" y="621"/>
                      <a:pt x="1038" y="621"/>
                    </a:cubicBezTo>
                    <a:cubicBezTo>
                      <a:pt x="1047" y="621"/>
                      <a:pt x="1055" y="618"/>
                      <a:pt x="1066" y="611"/>
                    </a:cubicBezTo>
                    <a:cubicBezTo>
                      <a:pt x="1073" y="611"/>
                      <a:pt x="1080" y="597"/>
                      <a:pt x="1094" y="590"/>
                    </a:cubicBezTo>
                    <a:cubicBezTo>
                      <a:pt x="1128" y="535"/>
                      <a:pt x="1149" y="472"/>
                      <a:pt x="1170" y="417"/>
                    </a:cubicBezTo>
                    <a:cubicBezTo>
                      <a:pt x="1184" y="382"/>
                      <a:pt x="1197" y="334"/>
                      <a:pt x="1177" y="299"/>
                    </a:cubicBezTo>
                    <a:cubicBezTo>
                      <a:pt x="1163" y="251"/>
                      <a:pt x="1107" y="223"/>
                      <a:pt x="1066" y="209"/>
                    </a:cubicBezTo>
                    <a:cubicBezTo>
                      <a:pt x="900" y="140"/>
                      <a:pt x="734" y="85"/>
                      <a:pt x="561" y="50"/>
                    </a:cubicBezTo>
                    <a:cubicBezTo>
                      <a:pt x="479" y="41"/>
                      <a:pt x="340" y="1"/>
                      <a:pt x="226" y="1"/>
                    </a:cubicBezTo>
                    <a:close/>
                  </a:path>
                </a:pathLst>
              </a:custGeom>
              <a:solidFill>
                <a:srgbClr val="575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38"/>
              <p:cNvSpPr/>
              <p:nvPr/>
            </p:nvSpPr>
            <p:spPr>
              <a:xfrm>
                <a:off x="441325" y="3376452"/>
                <a:ext cx="1711399" cy="1663288"/>
              </a:xfrm>
              <a:custGeom>
                <a:avLst/>
                <a:gdLst/>
                <a:ahLst/>
                <a:cxnLst/>
                <a:rect l="l" t="t" r="r" b="b"/>
                <a:pathLst>
                  <a:path w="11454" h="11132" extrusionOk="0">
                    <a:moveTo>
                      <a:pt x="5564" y="1"/>
                    </a:moveTo>
                    <a:cubicBezTo>
                      <a:pt x="3134" y="1"/>
                      <a:pt x="934" y="1660"/>
                      <a:pt x="353" y="4129"/>
                    </a:cubicBezTo>
                    <a:cubicBezTo>
                      <a:pt x="0" y="5637"/>
                      <a:pt x="318" y="7153"/>
                      <a:pt x="1121" y="8336"/>
                    </a:cubicBezTo>
                    <a:cubicBezTo>
                      <a:pt x="969" y="8447"/>
                      <a:pt x="844" y="8592"/>
                      <a:pt x="768" y="8765"/>
                    </a:cubicBezTo>
                    <a:cubicBezTo>
                      <a:pt x="720" y="8897"/>
                      <a:pt x="685" y="9035"/>
                      <a:pt x="727" y="9167"/>
                    </a:cubicBezTo>
                    <a:cubicBezTo>
                      <a:pt x="767" y="9271"/>
                      <a:pt x="881" y="9356"/>
                      <a:pt x="990" y="9356"/>
                    </a:cubicBezTo>
                    <a:cubicBezTo>
                      <a:pt x="1011" y="9356"/>
                      <a:pt x="1032" y="9353"/>
                      <a:pt x="1052" y="9347"/>
                    </a:cubicBezTo>
                    <a:cubicBezTo>
                      <a:pt x="1204" y="9291"/>
                      <a:pt x="1246" y="9118"/>
                      <a:pt x="1329" y="9001"/>
                    </a:cubicBezTo>
                    <a:cubicBezTo>
                      <a:pt x="1377" y="8938"/>
                      <a:pt x="1433" y="8876"/>
                      <a:pt x="1516" y="8842"/>
                    </a:cubicBezTo>
                    <a:cubicBezTo>
                      <a:pt x="2221" y="9665"/>
                      <a:pt x="3197" y="10288"/>
                      <a:pt x="4339" y="10558"/>
                    </a:cubicBezTo>
                    <a:cubicBezTo>
                      <a:pt x="4749" y="10654"/>
                      <a:pt x="5158" y="10700"/>
                      <a:pt x="5560" y="10700"/>
                    </a:cubicBezTo>
                    <a:cubicBezTo>
                      <a:pt x="6168" y="10700"/>
                      <a:pt x="6760" y="10595"/>
                      <a:pt x="7315" y="10399"/>
                    </a:cubicBezTo>
                    <a:cubicBezTo>
                      <a:pt x="7377" y="10655"/>
                      <a:pt x="7536" y="10938"/>
                      <a:pt x="7744" y="11056"/>
                    </a:cubicBezTo>
                    <a:cubicBezTo>
                      <a:pt x="7832" y="11108"/>
                      <a:pt x="7915" y="11131"/>
                      <a:pt x="7988" y="11131"/>
                    </a:cubicBezTo>
                    <a:cubicBezTo>
                      <a:pt x="8207" y="11131"/>
                      <a:pt x="8332" y="10920"/>
                      <a:pt x="8208" y="10634"/>
                    </a:cubicBezTo>
                    <a:cubicBezTo>
                      <a:pt x="8145" y="10475"/>
                      <a:pt x="8069" y="10302"/>
                      <a:pt x="7993" y="10129"/>
                    </a:cubicBezTo>
                    <a:cubicBezTo>
                      <a:pt x="9349" y="9437"/>
                      <a:pt x="10408" y="8170"/>
                      <a:pt x="10775" y="6579"/>
                    </a:cubicBezTo>
                    <a:cubicBezTo>
                      <a:pt x="11453" y="3700"/>
                      <a:pt x="9668" y="821"/>
                      <a:pt x="6789" y="143"/>
                    </a:cubicBezTo>
                    <a:cubicBezTo>
                      <a:pt x="6378" y="47"/>
                      <a:pt x="5968" y="1"/>
                      <a:pt x="5564" y="1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38"/>
              <p:cNvSpPr/>
              <p:nvPr/>
            </p:nvSpPr>
            <p:spPr>
              <a:xfrm>
                <a:off x="499148" y="3383624"/>
                <a:ext cx="1570800" cy="1629072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10903" extrusionOk="0">
                    <a:moveTo>
                      <a:pt x="5482" y="1"/>
                    </a:moveTo>
                    <a:cubicBezTo>
                      <a:pt x="5085" y="1"/>
                      <a:pt x="4715" y="113"/>
                      <a:pt x="4367" y="358"/>
                    </a:cubicBezTo>
                    <a:cubicBezTo>
                      <a:pt x="4277" y="427"/>
                      <a:pt x="4187" y="489"/>
                      <a:pt x="4084" y="544"/>
                    </a:cubicBezTo>
                    <a:cubicBezTo>
                      <a:pt x="4001" y="586"/>
                      <a:pt x="3904" y="607"/>
                      <a:pt x="3814" y="634"/>
                    </a:cubicBezTo>
                    <a:cubicBezTo>
                      <a:pt x="2582" y="960"/>
                      <a:pt x="1482" y="1790"/>
                      <a:pt x="831" y="2897"/>
                    </a:cubicBezTo>
                    <a:cubicBezTo>
                      <a:pt x="181" y="4005"/>
                      <a:pt x="1" y="5375"/>
                      <a:pt x="333" y="6607"/>
                    </a:cubicBezTo>
                    <a:cubicBezTo>
                      <a:pt x="506" y="7250"/>
                      <a:pt x="796" y="7838"/>
                      <a:pt x="1101" y="8427"/>
                    </a:cubicBezTo>
                    <a:cubicBezTo>
                      <a:pt x="866" y="8600"/>
                      <a:pt x="700" y="8856"/>
                      <a:pt x="644" y="9146"/>
                    </a:cubicBezTo>
                    <a:cubicBezTo>
                      <a:pt x="622" y="9233"/>
                      <a:pt x="648" y="9282"/>
                      <a:pt x="710" y="9282"/>
                    </a:cubicBezTo>
                    <a:cubicBezTo>
                      <a:pt x="727" y="9282"/>
                      <a:pt x="747" y="9278"/>
                      <a:pt x="769" y="9271"/>
                    </a:cubicBezTo>
                    <a:cubicBezTo>
                      <a:pt x="852" y="9250"/>
                      <a:pt x="907" y="9050"/>
                      <a:pt x="963" y="8980"/>
                    </a:cubicBezTo>
                    <a:cubicBezTo>
                      <a:pt x="1004" y="8918"/>
                      <a:pt x="1066" y="8856"/>
                      <a:pt x="1142" y="8821"/>
                    </a:cubicBezTo>
                    <a:lnTo>
                      <a:pt x="1142" y="8821"/>
                    </a:lnTo>
                    <a:cubicBezTo>
                      <a:pt x="1136" y="8835"/>
                      <a:pt x="1765" y="9423"/>
                      <a:pt x="1828" y="9472"/>
                    </a:cubicBezTo>
                    <a:cubicBezTo>
                      <a:pt x="2084" y="9686"/>
                      <a:pt x="2326" y="9852"/>
                      <a:pt x="2637" y="9991"/>
                    </a:cubicBezTo>
                    <a:cubicBezTo>
                      <a:pt x="3433" y="10337"/>
                      <a:pt x="4312" y="10517"/>
                      <a:pt x="5177" y="10531"/>
                    </a:cubicBezTo>
                    <a:cubicBezTo>
                      <a:pt x="5215" y="10531"/>
                      <a:pt x="5253" y="10531"/>
                      <a:pt x="5292" y="10531"/>
                    </a:cubicBezTo>
                    <a:cubicBezTo>
                      <a:pt x="5862" y="10531"/>
                      <a:pt x="6513" y="10479"/>
                      <a:pt x="7025" y="10226"/>
                    </a:cubicBezTo>
                    <a:cubicBezTo>
                      <a:pt x="7029" y="10226"/>
                      <a:pt x="7037" y="10223"/>
                      <a:pt x="7044" y="10223"/>
                    </a:cubicBezTo>
                    <a:cubicBezTo>
                      <a:pt x="7047" y="10223"/>
                      <a:pt x="7050" y="10224"/>
                      <a:pt x="7052" y="10226"/>
                    </a:cubicBezTo>
                    <a:cubicBezTo>
                      <a:pt x="7059" y="10226"/>
                      <a:pt x="7059" y="10233"/>
                      <a:pt x="7059" y="10240"/>
                    </a:cubicBezTo>
                    <a:cubicBezTo>
                      <a:pt x="7129" y="10475"/>
                      <a:pt x="7225" y="10614"/>
                      <a:pt x="7398" y="10787"/>
                    </a:cubicBezTo>
                    <a:cubicBezTo>
                      <a:pt x="7447" y="10828"/>
                      <a:pt x="7509" y="10877"/>
                      <a:pt x="7578" y="10890"/>
                    </a:cubicBezTo>
                    <a:cubicBezTo>
                      <a:pt x="7613" y="10899"/>
                      <a:pt x="7643" y="10903"/>
                      <a:pt x="7669" y="10903"/>
                    </a:cubicBezTo>
                    <a:cubicBezTo>
                      <a:pt x="7987" y="10903"/>
                      <a:pt x="7702" y="10312"/>
                      <a:pt x="7606" y="10095"/>
                    </a:cubicBezTo>
                    <a:cubicBezTo>
                      <a:pt x="7599" y="10081"/>
                      <a:pt x="7585" y="10060"/>
                      <a:pt x="7585" y="10053"/>
                    </a:cubicBezTo>
                    <a:cubicBezTo>
                      <a:pt x="8097" y="9721"/>
                      <a:pt x="8540" y="9326"/>
                      <a:pt x="8969" y="8904"/>
                    </a:cubicBezTo>
                    <a:cubicBezTo>
                      <a:pt x="9710" y="8164"/>
                      <a:pt x="10111" y="6980"/>
                      <a:pt x="10250" y="5970"/>
                    </a:cubicBezTo>
                    <a:cubicBezTo>
                      <a:pt x="10513" y="4164"/>
                      <a:pt x="9855" y="2102"/>
                      <a:pt x="8305" y="1036"/>
                    </a:cubicBezTo>
                    <a:cubicBezTo>
                      <a:pt x="8056" y="863"/>
                      <a:pt x="7779" y="717"/>
                      <a:pt x="7502" y="586"/>
                    </a:cubicBezTo>
                    <a:cubicBezTo>
                      <a:pt x="6962" y="330"/>
                      <a:pt x="6402" y="115"/>
                      <a:pt x="5814" y="25"/>
                    </a:cubicBezTo>
                    <a:cubicBezTo>
                      <a:pt x="5701" y="9"/>
                      <a:pt x="5590" y="1"/>
                      <a:pt x="5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38"/>
              <p:cNvSpPr/>
              <p:nvPr/>
            </p:nvSpPr>
            <p:spPr>
              <a:xfrm>
                <a:off x="461944" y="3482238"/>
                <a:ext cx="1554215" cy="1391352"/>
              </a:xfrm>
              <a:custGeom>
                <a:avLst/>
                <a:gdLst/>
                <a:ahLst/>
                <a:cxnLst/>
                <a:rect l="l" t="t" r="r" b="b"/>
                <a:pathLst>
                  <a:path w="10402" h="9312" extrusionOk="0">
                    <a:moveTo>
                      <a:pt x="5198" y="0"/>
                    </a:moveTo>
                    <a:cubicBezTo>
                      <a:pt x="4749" y="0"/>
                      <a:pt x="4293" y="65"/>
                      <a:pt x="3841" y="203"/>
                    </a:cubicBezTo>
                    <a:cubicBezTo>
                      <a:pt x="1385" y="957"/>
                      <a:pt x="0" y="3559"/>
                      <a:pt x="755" y="6016"/>
                    </a:cubicBezTo>
                    <a:cubicBezTo>
                      <a:pt x="1365" y="8021"/>
                      <a:pt x="3211" y="9312"/>
                      <a:pt x="5205" y="9312"/>
                    </a:cubicBezTo>
                    <a:cubicBezTo>
                      <a:pt x="5653" y="9312"/>
                      <a:pt x="6110" y="9247"/>
                      <a:pt x="6561" y="9109"/>
                    </a:cubicBezTo>
                    <a:cubicBezTo>
                      <a:pt x="9018" y="8355"/>
                      <a:pt x="10402" y="5753"/>
                      <a:pt x="9654" y="3296"/>
                    </a:cubicBezTo>
                    <a:cubicBezTo>
                      <a:pt x="9039" y="1291"/>
                      <a:pt x="7192" y="0"/>
                      <a:pt x="51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38"/>
              <p:cNvSpPr/>
              <p:nvPr/>
            </p:nvSpPr>
            <p:spPr>
              <a:xfrm>
                <a:off x="1193027" y="3646893"/>
                <a:ext cx="219341" cy="539836"/>
              </a:xfrm>
              <a:custGeom>
                <a:avLst/>
                <a:gdLst/>
                <a:ahLst/>
                <a:cxnLst/>
                <a:rect l="l" t="t" r="r" b="b"/>
                <a:pathLst>
                  <a:path w="1468" h="3613" extrusionOk="0">
                    <a:moveTo>
                      <a:pt x="1359" y="1"/>
                    </a:moveTo>
                    <a:cubicBezTo>
                      <a:pt x="1188" y="1"/>
                      <a:pt x="846" y="230"/>
                      <a:pt x="754" y="270"/>
                    </a:cubicBezTo>
                    <a:cubicBezTo>
                      <a:pt x="312" y="471"/>
                      <a:pt x="810" y="679"/>
                      <a:pt x="796" y="686"/>
                    </a:cubicBezTo>
                    <a:cubicBezTo>
                      <a:pt x="623" y="852"/>
                      <a:pt x="471" y="1038"/>
                      <a:pt x="339" y="1239"/>
                    </a:cubicBezTo>
                    <a:cubicBezTo>
                      <a:pt x="201" y="1447"/>
                      <a:pt x="90" y="1682"/>
                      <a:pt x="49" y="1924"/>
                    </a:cubicBezTo>
                    <a:cubicBezTo>
                      <a:pt x="0" y="2166"/>
                      <a:pt x="28" y="2436"/>
                      <a:pt x="166" y="2644"/>
                    </a:cubicBezTo>
                    <a:cubicBezTo>
                      <a:pt x="229" y="2727"/>
                      <a:pt x="298" y="2803"/>
                      <a:pt x="339" y="2900"/>
                    </a:cubicBezTo>
                    <a:cubicBezTo>
                      <a:pt x="429" y="3094"/>
                      <a:pt x="374" y="3343"/>
                      <a:pt x="208" y="3474"/>
                    </a:cubicBezTo>
                    <a:lnTo>
                      <a:pt x="616" y="3613"/>
                    </a:lnTo>
                    <a:cubicBezTo>
                      <a:pt x="886" y="3295"/>
                      <a:pt x="789" y="3018"/>
                      <a:pt x="588" y="2706"/>
                    </a:cubicBezTo>
                    <a:cubicBezTo>
                      <a:pt x="429" y="2457"/>
                      <a:pt x="277" y="2166"/>
                      <a:pt x="325" y="1862"/>
                    </a:cubicBezTo>
                    <a:cubicBezTo>
                      <a:pt x="346" y="1682"/>
                      <a:pt x="443" y="1523"/>
                      <a:pt x="540" y="1371"/>
                    </a:cubicBezTo>
                    <a:cubicBezTo>
                      <a:pt x="678" y="1163"/>
                      <a:pt x="810" y="969"/>
                      <a:pt x="997" y="803"/>
                    </a:cubicBezTo>
                    <a:cubicBezTo>
                      <a:pt x="997" y="802"/>
                      <a:pt x="998" y="802"/>
                      <a:pt x="999" y="802"/>
                    </a:cubicBezTo>
                    <a:cubicBezTo>
                      <a:pt x="1018" y="802"/>
                      <a:pt x="1157" y="921"/>
                      <a:pt x="1170" y="928"/>
                    </a:cubicBezTo>
                    <a:cubicBezTo>
                      <a:pt x="1189" y="941"/>
                      <a:pt x="1214" y="948"/>
                      <a:pt x="1238" y="948"/>
                    </a:cubicBezTo>
                    <a:cubicBezTo>
                      <a:pt x="1265" y="948"/>
                      <a:pt x="1293" y="939"/>
                      <a:pt x="1315" y="921"/>
                    </a:cubicBezTo>
                    <a:cubicBezTo>
                      <a:pt x="1384" y="865"/>
                      <a:pt x="1412" y="686"/>
                      <a:pt x="1433" y="602"/>
                    </a:cubicBezTo>
                    <a:cubicBezTo>
                      <a:pt x="1453" y="464"/>
                      <a:pt x="1467" y="312"/>
                      <a:pt x="1467" y="167"/>
                    </a:cubicBezTo>
                    <a:cubicBezTo>
                      <a:pt x="1467" y="125"/>
                      <a:pt x="1467" y="70"/>
                      <a:pt x="1440" y="35"/>
                    </a:cubicBezTo>
                    <a:cubicBezTo>
                      <a:pt x="1423" y="11"/>
                      <a:pt x="1395" y="1"/>
                      <a:pt x="1359" y="1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38"/>
              <p:cNvSpPr/>
              <p:nvPr/>
            </p:nvSpPr>
            <p:spPr>
              <a:xfrm>
                <a:off x="657378" y="4178958"/>
                <a:ext cx="523401" cy="223824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1498" extrusionOk="0">
                    <a:moveTo>
                      <a:pt x="3198" y="0"/>
                    </a:moveTo>
                    <a:cubicBezTo>
                      <a:pt x="2958" y="0"/>
                      <a:pt x="2806" y="201"/>
                      <a:pt x="2672" y="481"/>
                    </a:cubicBezTo>
                    <a:cubicBezTo>
                      <a:pt x="2526" y="785"/>
                      <a:pt x="2339" y="1076"/>
                      <a:pt x="2063" y="1166"/>
                    </a:cubicBezTo>
                    <a:cubicBezTo>
                      <a:pt x="1996" y="1186"/>
                      <a:pt x="1926" y="1195"/>
                      <a:pt x="1855" y="1195"/>
                    </a:cubicBezTo>
                    <a:cubicBezTo>
                      <a:pt x="1758" y="1195"/>
                      <a:pt x="1658" y="1179"/>
                      <a:pt x="1557" y="1159"/>
                    </a:cubicBezTo>
                    <a:cubicBezTo>
                      <a:pt x="1426" y="1125"/>
                      <a:pt x="1295" y="1090"/>
                      <a:pt x="1163" y="1041"/>
                    </a:cubicBezTo>
                    <a:cubicBezTo>
                      <a:pt x="1087" y="1021"/>
                      <a:pt x="886" y="965"/>
                      <a:pt x="900" y="868"/>
                    </a:cubicBezTo>
                    <a:cubicBezTo>
                      <a:pt x="907" y="792"/>
                      <a:pt x="914" y="709"/>
                      <a:pt x="907" y="626"/>
                    </a:cubicBezTo>
                    <a:cubicBezTo>
                      <a:pt x="907" y="605"/>
                      <a:pt x="907" y="585"/>
                      <a:pt x="886" y="571"/>
                    </a:cubicBezTo>
                    <a:cubicBezTo>
                      <a:pt x="879" y="557"/>
                      <a:pt x="865" y="550"/>
                      <a:pt x="852" y="550"/>
                    </a:cubicBezTo>
                    <a:cubicBezTo>
                      <a:pt x="829" y="546"/>
                      <a:pt x="807" y="545"/>
                      <a:pt x="784" y="545"/>
                    </a:cubicBezTo>
                    <a:cubicBezTo>
                      <a:pt x="721" y="545"/>
                      <a:pt x="656" y="558"/>
                      <a:pt x="596" y="578"/>
                    </a:cubicBezTo>
                    <a:cubicBezTo>
                      <a:pt x="429" y="626"/>
                      <a:pt x="263" y="689"/>
                      <a:pt x="111" y="758"/>
                    </a:cubicBezTo>
                    <a:cubicBezTo>
                      <a:pt x="77" y="778"/>
                      <a:pt x="42" y="792"/>
                      <a:pt x="21" y="827"/>
                    </a:cubicBezTo>
                    <a:cubicBezTo>
                      <a:pt x="0" y="903"/>
                      <a:pt x="77" y="965"/>
                      <a:pt x="118" y="1021"/>
                    </a:cubicBezTo>
                    <a:cubicBezTo>
                      <a:pt x="277" y="1208"/>
                      <a:pt x="457" y="1401"/>
                      <a:pt x="692" y="1484"/>
                    </a:cubicBezTo>
                    <a:cubicBezTo>
                      <a:pt x="702" y="1489"/>
                      <a:pt x="715" y="1497"/>
                      <a:pt x="726" y="1497"/>
                    </a:cubicBezTo>
                    <a:cubicBezTo>
                      <a:pt x="732" y="1497"/>
                      <a:pt x="737" y="1496"/>
                      <a:pt x="741" y="1491"/>
                    </a:cubicBezTo>
                    <a:cubicBezTo>
                      <a:pt x="769" y="1484"/>
                      <a:pt x="775" y="1457"/>
                      <a:pt x="782" y="1436"/>
                    </a:cubicBezTo>
                    <a:lnTo>
                      <a:pt x="865" y="1201"/>
                    </a:lnTo>
                    <a:cubicBezTo>
                      <a:pt x="866" y="1199"/>
                      <a:pt x="868" y="1198"/>
                      <a:pt x="871" y="1198"/>
                    </a:cubicBezTo>
                    <a:cubicBezTo>
                      <a:pt x="912" y="1198"/>
                      <a:pt x="1158" y="1312"/>
                      <a:pt x="1184" y="1318"/>
                    </a:cubicBezTo>
                    <a:cubicBezTo>
                      <a:pt x="1301" y="1367"/>
                      <a:pt x="1433" y="1408"/>
                      <a:pt x="1557" y="1436"/>
                    </a:cubicBezTo>
                    <a:cubicBezTo>
                      <a:pt x="1688" y="1468"/>
                      <a:pt x="1828" y="1488"/>
                      <a:pt x="1964" y="1488"/>
                    </a:cubicBezTo>
                    <a:cubicBezTo>
                      <a:pt x="2067" y="1488"/>
                      <a:pt x="2168" y="1476"/>
                      <a:pt x="2263" y="1450"/>
                    </a:cubicBezTo>
                    <a:cubicBezTo>
                      <a:pt x="2492" y="1381"/>
                      <a:pt x="2699" y="1228"/>
                      <a:pt x="2817" y="986"/>
                    </a:cubicBezTo>
                    <a:cubicBezTo>
                      <a:pt x="2859" y="882"/>
                      <a:pt x="2893" y="765"/>
                      <a:pt x="2955" y="675"/>
                    </a:cubicBezTo>
                    <a:cubicBezTo>
                      <a:pt x="3035" y="551"/>
                      <a:pt x="3162" y="487"/>
                      <a:pt x="3291" y="487"/>
                    </a:cubicBezTo>
                    <a:cubicBezTo>
                      <a:pt x="3364" y="487"/>
                      <a:pt x="3437" y="507"/>
                      <a:pt x="3502" y="550"/>
                    </a:cubicBezTo>
                    <a:lnTo>
                      <a:pt x="3426" y="52"/>
                    </a:lnTo>
                    <a:cubicBezTo>
                      <a:pt x="3342" y="17"/>
                      <a:pt x="3266" y="0"/>
                      <a:pt x="3198" y="0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38"/>
              <p:cNvSpPr/>
              <p:nvPr/>
            </p:nvSpPr>
            <p:spPr>
              <a:xfrm>
                <a:off x="1148502" y="4129651"/>
                <a:ext cx="178999" cy="163759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1096" extrusionOk="0">
                    <a:moveTo>
                      <a:pt x="599" y="0"/>
                    </a:moveTo>
                    <a:cubicBezTo>
                      <a:pt x="350" y="0"/>
                      <a:pt x="129" y="169"/>
                      <a:pt x="70" y="423"/>
                    </a:cubicBezTo>
                    <a:cubicBezTo>
                      <a:pt x="1" y="714"/>
                      <a:pt x="181" y="1012"/>
                      <a:pt x="471" y="1081"/>
                    </a:cubicBezTo>
                    <a:cubicBezTo>
                      <a:pt x="514" y="1091"/>
                      <a:pt x="557" y="1096"/>
                      <a:pt x="599" y="1096"/>
                    </a:cubicBezTo>
                    <a:cubicBezTo>
                      <a:pt x="848" y="1096"/>
                      <a:pt x="1069" y="927"/>
                      <a:pt x="1129" y="673"/>
                    </a:cubicBezTo>
                    <a:cubicBezTo>
                      <a:pt x="1198" y="382"/>
                      <a:pt x="1018" y="77"/>
                      <a:pt x="727" y="15"/>
                    </a:cubicBezTo>
                    <a:cubicBezTo>
                      <a:pt x="684" y="5"/>
                      <a:pt x="641" y="0"/>
                      <a:pt x="599" y="0"/>
                    </a:cubicBezTo>
                    <a:close/>
                  </a:path>
                </a:pathLst>
              </a:custGeom>
              <a:solidFill>
                <a:srgbClr val="575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38"/>
              <p:cNvSpPr/>
              <p:nvPr/>
            </p:nvSpPr>
            <p:spPr>
              <a:xfrm>
                <a:off x="617036" y="3000675"/>
                <a:ext cx="596764" cy="407006"/>
              </a:xfrm>
              <a:custGeom>
                <a:avLst/>
                <a:gdLst/>
                <a:ahLst/>
                <a:cxnLst/>
                <a:rect l="l" t="t" r="r" b="b"/>
                <a:pathLst>
                  <a:path w="3994" h="2724" extrusionOk="0">
                    <a:moveTo>
                      <a:pt x="2103" y="0"/>
                    </a:moveTo>
                    <a:cubicBezTo>
                      <a:pt x="2019" y="0"/>
                      <a:pt x="1934" y="7"/>
                      <a:pt x="1848" y="21"/>
                    </a:cubicBezTo>
                    <a:cubicBezTo>
                      <a:pt x="658" y="229"/>
                      <a:pt x="0" y="1585"/>
                      <a:pt x="243" y="2706"/>
                    </a:cubicBezTo>
                    <a:cubicBezTo>
                      <a:pt x="291" y="2719"/>
                      <a:pt x="338" y="2724"/>
                      <a:pt x="385" y="2724"/>
                    </a:cubicBezTo>
                    <a:cubicBezTo>
                      <a:pt x="520" y="2724"/>
                      <a:pt x="653" y="2681"/>
                      <a:pt x="796" y="2651"/>
                    </a:cubicBezTo>
                    <a:cubicBezTo>
                      <a:pt x="1883" y="2408"/>
                      <a:pt x="2921" y="2097"/>
                      <a:pt x="3994" y="1765"/>
                    </a:cubicBezTo>
                    <a:cubicBezTo>
                      <a:pt x="3828" y="862"/>
                      <a:pt x="3050" y="0"/>
                      <a:pt x="2103" y="0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38"/>
              <p:cNvSpPr/>
              <p:nvPr/>
            </p:nvSpPr>
            <p:spPr>
              <a:xfrm>
                <a:off x="724614" y="3000675"/>
                <a:ext cx="489185" cy="318254"/>
              </a:xfrm>
              <a:custGeom>
                <a:avLst/>
                <a:gdLst/>
                <a:ahLst/>
                <a:cxnLst/>
                <a:rect l="l" t="t" r="r" b="b"/>
                <a:pathLst>
                  <a:path w="3274" h="2130" extrusionOk="0">
                    <a:moveTo>
                      <a:pt x="3274" y="1765"/>
                    </a:moveTo>
                    <a:cubicBezTo>
                      <a:pt x="3274" y="1765"/>
                      <a:pt x="3274" y="1765"/>
                      <a:pt x="3274" y="1765"/>
                    </a:cubicBezTo>
                    <a:cubicBezTo>
                      <a:pt x="3274" y="1765"/>
                      <a:pt x="3274" y="1765"/>
                      <a:pt x="3274" y="1765"/>
                    </a:cubicBezTo>
                    <a:close/>
                    <a:moveTo>
                      <a:pt x="1383" y="0"/>
                    </a:moveTo>
                    <a:cubicBezTo>
                      <a:pt x="1299" y="0"/>
                      <a:pt x="1214" y="7"/>
                      <a:pt x="1128" y="21"/>
                    </a:cubicBezTo>
                    <a:cubicBezTo>
                      <a:pt x="644" y="104"/>
                      <a:pt x="298" y="367"/>
                      <a:pt x="0" y="741"/>
                    </a:cubicBezTo>
                    <a:cubicBezTo>
                      <a:pt x="251" y="554"/>
                      <a:pt x="572" y="446"/>
                      <a:pt x="886" y="446"/>
                    </a:cubicBezTo>
                    <a:cubicBezTo>
                      <a:pt x="944" y="446"/>
                      <a:pt x="1002" y="449"/>
                      <a:pt x="1059" y="457"/>
                    </a:cubicBezTo>
                    <a:cubicBezTo>
                      <a:pt x="1433" y="512"/>
                      <a:pt x="1779" y="741"/>
                      <a:pt x="1973" y="1059"/>
                    </a:cubicBezTo>
                    <a:cubicBezTo>
                      <a:pt x="2152" y="1377"/>
                      <a:pt x="2180" y="1813"/>
                      <a:pt x="1979" y="2125"/>
                    </a:cubicBezTo>
                    <a:cubicBezTo>
                      <a:pt x="1987" y="2128"/>
                      <a:pt x="1998" y="2130"/>
                      <a:pt x="2013" y="2130"/>
                    </a:cubicBezTo>
                    <a:cubicBezTo>
                      <a:pt x="2236" y="2130"/>
                      <a:pt x="3256" y="1765"/>
                      <a:pt x="3273" y="1765"/>
                    </a:cubicBezTo>
                    <a:cubicBezTo>
                      <a:pt x="3273" y="1765"/>
                      <a:pt x="3274" y="1765"/>
                      <a:pt x="3274" y="1765"/>
                    </a:cubicBezTo>
                    <a:lnTo>
                      <a:pt x="3274" y="1765"/>
                    </a:lnTo>
                    <a:cubicBezTo>
                      <a:pt x="3108" y="862"/>
                      <a:pt x="2330" y="0"/>
                      <a:pt x="1383" y="0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38"/>
              <p:cNvSpPr/>
              <p:nvPr/>
            </p:nvSpPr>
            <p:spPr>
              <a:xfrm>
                <a:off x="647068" y="3246014"/>
                <a:ext cx="577041" cy="191251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1280" extrusionOk="0">
                    <a:moveTo>
                      <a:pt x="3266" y="0"/>
                    </a:moveTo>
                    <a:cubicBezTo>
                      <a:pt x="2900" y="0"/>
                      <a:pt x="2383" y="74"/>
                      <a:pt x="1820" y="220"/>
                    </a:cubicBezTo>
                    <a:cubicBezTo>
                      <a:pt x="782" y="490"/>
                      <a:pt x="0" y="884"/>
                      <a:pt x="56" y="1119"/>
                    </a:cubicBezTo>
                    <a:cubicBezTo>
                      <a:pt x="84" y="1227"/>
                      <a:pt x="283" y="1279"/>
                      <a:pt x="590" y="1279"/>
                    </a:cubicBezTo>
                    <a:cubicBezTo>
                      <a:pt x="957" y="1279"/>
                      <a:pt x="1477" y="1204"/>
                      <a:pt x="2042" y="1057"/>
                    </a:cubicBezTo>
                    <a:cubicBezTo>
                      <a:pt x="3066" y="794"/>
                      <a:pt x="3862" y="386"/>
                      <a:pt x="3806" y="157"/>
                    </a:cubicBezTo>
                    <a:cubicBezTo>
                      <a:pt x="3778" y="53"/>
                      <a:pt x="3576" y="0"/>
                      <a:pt x="32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38"/>
              <p:cNvSpPr/>
              <p:nvPr/>
            </p:nvSpPr>
            <p:spPr>
              <a:xfrm>
                <a:off x="1755422" y="3315491"/>
                <a:ext cx="573007" cy="510402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3416" extrusionOk="0">
                    <a:moveTo>
                      <a:pt x="1635" y="0"/>
                    </a:moveTo>
                    <a:cubicBezTo>
                      <a:pt x="1042" y="0"/>
                      <a:pt x="437" y="223"/>
                      <a:pt x="1" y="613"/>
                    </a:cubicBezTo>
                    <a:cubicBezTo>
                      <a:pt x="63" y="800"/>
                      <a:pt x="195" y="924"/>
                      <a:pt x="333" y="1063"/>
                    </a:cubicBezTo>
                    <a:cubicBezTo>
                      <a:pt x="1094" y="1893"/>
                      <a:pt x="1876" y="2654"/>
                      <a:pt x="2700" y="3416"/>
                    </a:cubicBezTo>
                    <a:cubicBezTo>
                      <a:pt x="3468" y="2765"/>
                      <a:pt x="3835" y="1506"/>
                      <a:pt x="3150" y="675"/>
                    </a:cubicBezTo>
                    <a:cubicBezTo>
                      <a:pt x="2768" y="209"/>
                      <a:pt x="2208" y="0"/>
                      <a:pt x="1635" y="0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38"/>
              <p:cNvSpPr/>
              <p:nvPr/>
            </p:nvSpPr>
            <p:spPr>
              <a:xfrm>
                <a:off x="1977750" y="3350753"/>
                <a:ext cx="350677" cy="475140"/>
              </a:xfrm>
              <a:custGeom>
                <a:avLst/>
                <a:gdLst/>
                <a:ahLst/>
                <a:cxnLst/>
                <a:rect l="l" t="t" r="r" b="b"/>
                <a:pathLst>
                  <a:path w="2347" h="3180" extrusionOk="0">
                    <a:moveTo>
                      <a:pt x="1012" y="0"/>
                    </a:moveTo>
                    <a:cubicBezTo>
                      <a:pt x="996" y="0"/>
                      <a:pt x="979" y="1"/>
                      <a:pt x="963" y="3"/>
                    </a:cubicBezTo>
                    <a:cubicBezTo>
                      <a:pt x="1198" y="273"/>
                      <a:pt x="1198" y="681"/>
                      <a:pt x="1080" y="1014"/>
                    </a:cubicBezTo>
                    <a:cubicBezTo>
                      <a:pt x="935" y="1456"/>
                      <a:pt x="596" y="1844"/>
                      <a:pt x="160" y="1975"/>
                    </a:cubicBezTo>
                    <a:cubicBezTo>
                      <a:pt x="125" y="1982"/>
                      <a:pt x="91" y="1996"/>
                      <a:pt x="70" y="2017"/>
                    </a:cubicBezTo>
                    <a:cubicBezTo>
                      <a:pt x="1" y="2134"/>
                      <a:pt x="1212" y="3174"/>
                      <a:pt x="1212" y="3180"/>
                    </a:cubicBezTo>
                    <a:lnTo>
                      <a:pt x="1212" y="3180"/>
                    </a:lnTo>
                    <a:cubicBezTo>
                      <a:pt x="1980" y="2529"/>
                      <a:pt x="2347" y="1270"/>
                      <a:pt x="1662" y="439"/>
                    </a:cubicBezTo>
                    <a:cubicBezTo>
                      <a:pt x="1505" y="250"/>
                      <a:pt x="1275" y="0"/>
                      <a:pt x="1012" y="0"/>
                    </a:cubicBezTo>
                    <a:close/>
                    <a:moveTo>
                      <a:pt x="1212" y="3180"/>
                    </a:moveTo>
                    <a:cubicBezTo>
                      <a:pt x="1212" y="3180"/>
                      <a:pt x="1212" y="3180"/>
                      <a:pt x="1212" y="3180"/>
                    </a:cubicBezTo>
                    <a:cubicBezTo>
                      <a:pt x="1212" y="3180"/>
                      <a:pt x="1212" y="3180"/>
                      <a:pt x="1212" y="3180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38"/>
              <p:cNvSpPr/>
              <p:nvPr/>
            </p:nvSpPr>
            <p:spPr>
              <a:xfrm>
                <a:off x="1724493" y="3405289"/>
                <a:ext cx="456164" cy="427476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2861" extrusionOk="0">
                    <a:moveTo>
                      <a:pt x="267" y="0"/>
                    </a:moveTo>
                    <a:cubicBezTo>
                      <a:pt x="227" y="0"/>
                      <a:pt x="195" y="11"/>
                      <a:pt x="173" y="33"/>
                    </a:cubicBezTo>
                    <a:cubicBezTo>
                      <a:pt x="0" y="199"/>
                      <a:pt x="464" y="960"/>
                      <a:pt x="1211" y="1728"/>
                    </a:cubicBezTo>
                    <a:cubicBezTo>
                      <a:pt x="1861" y="2402"/>
                      <a:pt x="2510" y="2861"/>
                      <a:pt x="2783" y="2861"/>
                    </a:cubicBezTo>
                    <a:cubicBezTo>
                      <a:pt x="2824" y="2861"/>
                      <a:pt x="2856" y="2850"/>
                      <a:pt x="2879" y="2828"/>
                    </a:cubicBezTo>
                    <a:cubicBezTo>
                      <a:pt x="3052" y="2662"/>
                      <a:pt x="2582" y="1901"/>
                      <a:pt x="1834" y="1126"/>
                    </a:cubicBezTo>
                    <a:cubicBezTo>
                      <a:pt x="1185" y="459"/>
                      <a:pt x="536" y="0"/>
                      <a:pt x="2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38"/>
              <p:cNvSpPr/>
              <p:nvPr/>
            </p:nvSpPr>
            <p:spPr>
              <a:xfrm>
                <a:off x="1859862" y="3324606"/>
                <a:ext cx="160472" cy="46617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312" extrusionOk="0">
                    <a:moveTo>
                      <a:pt x="907" y="1"/>
                    </a:moveTo>
                    <a:cubicBezTo>
                      <a:pt x="708" y="1"/>
                      <a:pt x="316" y="115"/>
                      <a:pt x="257" y="137"/>
                    </a:cubicBezTo>
                    <a:cubicBezTo>
                      <a:pt x="160" y="164"/>
                      <a:pt x="49" y="213"/>
                      <a:pt x="1" y="303"/>
                    </a:cubicBezTo>
                    <a:cubicBezTo>
                      <a:pt x="18" y="309"/>
                      <a:pt x="37" y="311"/>
                      <a:pt x="55" y="311"/>
                    </a:cubicBezTo>
                    <a:cubicBezTo>
                      <a:pt x="102" y="311"/>
                      <a:pt x="150" y="295"/>
                      <a:pt x="195" y="275"/>
                    </a:cubicBezTo>
                    <a:cubicBezTo>
                      <a:pt x="291" y="240"/>
                      <a:pt x="1073" y="151"/>
                      <a:pt x="1018" y="33"/>
                    </a:cubicBezTo>
                    <a:cubicBezTo>
                      <a:pt x="1004" y="10"/>
                      <a:pt x="964" y="1"/>
                      <a:pt x="9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38"/>
              <p:cNvSpPr/>
              <p:nvPr/>
            </p:nvSpPr>
            <p:spPr>
              <a:xfrm>
                <a:off x="711167" y="3581150"/>
                <a:ext cx="476186" cy="400133"/>
              </a:xfrm>
              <a:custGeom>
                <a:avLst/>
                <a:gdLst/>
                <a:ahLst/>
                <a:cxnLst/>
                <a:rect l="l" t="t" r="r" b="b"/>
                <a:pathLst>
                  <a:path w="3187" h="2678" extrusionOk="0">
                    <a:moveTo>
                      <a:pt x="2214" y="0"/>
                    </a:moveTo>
                    <a:cubicBezTo>
                      <a:pt x="2139" y="0"/>
                      <a:pt x="2064" y="8"/>
                      <a:pt x="1993" y="25"/>
                    </a:cubicBezTo>
                    <a:cubicBezTo>
                      <a:pt x="1301" y="191"/>
                      <a:pt x="678" y="648"/>
                      <a:pt x="319" y="1271"/>
                    </a:cubicBezTo>
                    <a:cubicBezTo>
                      <a:pt x="104" y="1651"/>
                      <a:pt x="0" y="2164"/>
                      <a:pt x="249" y="2530"/>
                    </a:cubicBezTo>
                    <a:cubicBezTo>
                      <a:pt x="284" y="2579"/>
                      <a:pt x="339" y="2634"/>
                      <a:pt x="388" y="2655"/>
                    </a:cubicBezTo>
                    <a:cubicBezTo>
                      <a:pt x="422" y="2671"/>
                      <a:pt x="456" y="2678"/>
                      <a:pt x="490" y="2678"/>
                    </a:cubicBezTo>
                    <a:cubicBezTo>
                      <a:pt x="650" y="2678"/>
                      <a:pt x="807" y="2523"/>
                      <a:pt x="921" y="2392"/>
                    </a:cubicBezTo>
                    <a:cubicBezTo>
                      <a:pt x="1315" y="1914"/>
                      <a:pt x="1786" y="1499"/>
                      <a:pt x="2305" y="1160"/>
                    </a:cubicBezTo>
                    <a:cubicBezTo>
                      <a:pt x="2450" y="1063"/>
                      <a:pt x="2602" y="973"/>
                      <a:pt x="2720" y="842"/>
                    </a:cubicBezTo>
                    <a:cubicBezTo>
                      <a:pt x="3187" y="333"/>
                      <a:pt x="2696" y="0"/>
                      <a:pt x="2214" y="0"/>
                    </a:cubicBezTo>
                    <a:close/>
                  </a:path>
                </a:pathLst>
              </a:custGeom>
              <a:solidFill>
                <a:srgbClr val="FFFFFF">
                  <a:alpha val="56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22" name="Google Shape;1622;p38"/>
          <p:cNvGrpSpPr/>
          <p:nvPr/>
        </p:nvGrpSpPr>
        <p:grpSpPr>
          <a:xfrm>
            <a:off x="7205725" y="1352880"/>
            <a:ext cx="1868057" cy="1354308"/>
            <a:chOff x="7205725" y="1352880"/>
            <a:chExt cx="1868057" cy="1354308"/>
          </a:xfrm>
        </p:grpSpPr>
        <p:sp>
          <p:nvSpPr>
            <p:cNvPr id="1623" name="Google Shape;1623;p38"/>
            <p:cNvSpPr/>
            <p:nvPr/>
          </p:nvSpPr>
          <p:spPr>
            <a:xfrm rot="-701933">
              <a:off x="7292751" y="1513910"/>
              <a:ext cx="1694005" cy="1032247"/>
            </a:xfrm>
            <a:custGeom>
              <a:avLst/>
              <a:gdLst/>
              <a:ahLst/>
              <a:cxnLst/>
              <a:rect l="l" t="t" r="r" b="b"/>
              <a:pathLst>
                <a:path w="37054" h="22578" extrusionOk="0">
                  <a:moveTo>
                    <a:pt x="18625" y="1"/>
                  </a:moveTo>
                  <a:cubicBezTo>
                    <a:pt x="12165" y="1"/>
                    <a:pt x="7280" y="3957"/>
                    <a:pt x="4618" y="11380"/>
                  </a:cubicBezTo>
                  <a:cubicBezTo>
                    <a:pt x="4321" y="11397"/>
                    <a:pt x="4024" y="11463"/>
                    <a:pt x="3711" y="11562"/>
                  </a:cubicBezTo>
                  <a:cubicBezTo>
                    <a:pt x="3035" y="11858"/>
                    <a:pt x="2540" y="12337"/>
                    <a:pt x="2276" y="12980"/>
                  </a:cubicBezTo>
                  <a:cubicBezTo>
                    <a:pt x="2211" y="13128"/>
                    <a:pt x="2178" y="13293"/>
                    <a:pt x="2145" y="13441"/>
                  </a:cubicBezTo>
                  <a:cubicBezTo>
                    <a:pt x="1617" y="13590"/>
                    <a:pt x="1122" y="13870"/>
                    <a:pt x="792" y="14332"/>
                  </a:cubicBezTo>
                  <a:cubicBezTo>
                    <a:pt x="149" y="15156"/>
                    <a:pt x="1" y="16574"/>
                    <a:pt x="1551" y="18075"/>
                  </a:cubicBezTo>
                  <a:cubicBezTo>
                    <a:pt x="3728" y="20169"/>
                    <a:pt x="8114" y="20450"/>
                    <a:pt x="8790" y="20499"/>
                  </a:cubicBezTo>
                  <a:cubicBezTo>
                    <a:pt x="9133" y="20532"/>
                    <a:pt x="9491" y="20549"/>
                    <a:pt x="9859" y="20549"/>
                  </a:cubicBezTo>
                  <a:cubicBezTo>
                    <a:pt x="12228" y="20549"/>
                    <a:pt x="14965" y="19835"/>
                    <a:pt x="16293" y="18108"/>
                  </a:cubicBezTo>
                  <a:cubicBezTo>
                    <a:pt x="17035" y="17119"/>
                    <a:pt x="17200" y="15931"/>
                    <a:pt x="16738" y="14777"/>
                  </a:cubicBezTo>
                  <a:cubicBezTo>
                    <a:pt x="16622" y="14464"/>
                    <a:pt x="16458" y="14167"/>
                    <a:pt x="16293" y="13920"/>
                  </a:cubicBezTo>
                  <a:cubicBezTo>
                    <a:pt x="16888" y="13684"/>
                    <a:pt x="17549" y="13569"/>
                    <a:pt x="18283" y="13569"/>
                  </a:cubicBezTo>
                  <a:cubicBezTo>
                    <a:pt x="18524" y="13569"/>
                    <a:pt x="18773" y="13582"/>
                    <a:pt x="19030" y="13606"/>
                  </a:cubicBezTo>
                  <a:cubicBezTo>
                    <a:pt x="20036" y="13689"/>
                    <a:pt x="20844" y="14513"/>
                    <a:pt x="21437" y="15420"/>
                  </a:cubicBezTo>
                  <a:cubicBezTo>
                    <a:pt x="21207" y="15668"/>
                    <a:pt x="21025" y="15948"/>
                    <a:pt x="20877" y="16278"/>
                  </a:cubicBezTo>
                  <a:cubicBezTo>
                    <a:pt x="20333" y="17399"/>
                    <a:pt x="20399" y="18586"/>
                    <a:pt x="21042" y="19625"/>
                  </a:cubicBezTo>
                  <a:cubicBezTo>
                    <a:pt x="22338" y="21666"/>
                    <a:pt x="25512" y="22578"/>
                    <a:pt x="28031" y="22578"/>
                  </a:cubicBezTo>
                  <a:cubicBezTo>
                    <a:pt x="28076" y="22578"/>
                    <a:pt x="28121" y="22577"/>
                    <a:pt x="28165" y="22577"/>
                  </a:cubicBezTo>
                  <a:lnTo>
                    <a:pt x="28660" y="22577"/>
                  </a:lnTo>
                  <a:cubicBezTo>
                    <a:pt x="30028" y="22577"/>
                    <a:pt x="33475" y="22412"/>
                    <a:pt x="35437" y="20779"/>
                  </a:cubicBezTo>
                  <a:cubicBezTo>
                    <a:pt x="37053" y="19460"/>
                    <a:pt x="37020" y="18059"/>
                    <a:pt x="36476" y="17201"/>
                  </a:cubicBezTo>
                  <a:cubicBezTo>
                    <a:pt x="36179" y="16739"/>
                    <a:pt x="35750" y="16410"/>
                    <a:pt x="35239" y="16212"/>
                  </a:cubicBezTo>
                  <a:cubicBezTo>
                    <a:pt x="35206" y="16063"/>
                    <a:pt x="35190" y="15898"/>
                    <a:pt x="35157" y="15750"/>
                  </a:cubicBezTo>
                  <a:cubicBezTo>
                    <a:pt x="34959" y="15107"/>
                    <a:pt x="34547" y="14612"/>
                    <a:pt x="33953" y="14282"/>
                  </a:cubicBezTo>
                  <a:cubicBezTo>
                    <a:pt x="33178" y="9979"/>
                    <a:pt x="30474" y="1651"/>
                    <a:pt x="21421" y="233"/>
                  </a:cubicBezTo>
                  <a:cubicBezTo>
                    <a:pt x="20459" y="78"/>
                    <a:pt x="19527" y="1"/>
                    <a:pt x="186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24" name="Google Shape;1624;p38"/>
            <p:cNvGrpSpPr/>
            <p:nvPr/>
          </p:nvGrpSpPr>
          <p:grpSpPr>
            <a:xfrm rot="-730338">
              <a:off x="7338265" y="1574391"/>
              <a:ext cx="1608957" cy="907420"/>
              <a:chOff x="4917725" y="2843500"/>
              <a:chExt cx="277625" cy="156575"/>
            </a:xfrm>
          </p:grpSpPr>
          <p:sp>
            <p:nvSpPr>
              <p:cNvPr id="1625" name="Google Shape;1625;p38"/>
              <p:cNvSpPr/>
              <p:nvPr/>
            </p:nvSpPr>
            <p:spPr>
              <a:xfrm>
                <a:off x="4994925" y="2915950"/>
                <a:ext cx="1192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4769" h="2927" extrusionOk="0">
                    <a:moveTo>
                      <a:pt x="2361" y="1"/>
                    </a:moveTo>
                    <a:cubicBezTo>
                      <a:pt x="874" y="1"/>
                      <a:pt x="228" y="1220"/>
                      <a:pt x="0" y="1923"/>
                    </a:cubicBezTo>
                    <a:lnTo>
                      <a:pt x="63" y="2497"/>
                    </a:lnTo>
                    <a:lnTo>
                      <a:pt x="236" y="2435"/>
                    </a:lnTo>
                    <a:cubicBezTo>
                      <a:pt x="236" y="2435"/>
                      <a:pt x="495" y="519"/>
                      <a:pt x="2361" y="519"/>
                    </a:cubicBezTo>
                    <a:cubicBezTo>
                      <a:pt x="2447" y="519"/>
                      <a:pt x="2537" y="523"/>
                      <a:pt x="2630" y="532"/>
                    </a:cubicBezTo>
                    <a:cubicBezTo>
                      <a:pt x="3917" y="643"/>
                      <a:pt x="4360" y="2926"/>
                      <a:pt x="4360" y="2926"/>
                    </a:cubicBezTo>
                    <a:lnTo>
                      <a:pt x="4769" y="2497"/>
                    </a:lnTo>
                    <a:cubicBezTo>
                      <a:pt x="4769" y="2497"/>
                      <a:pt x="4727" y="311"/>
                      <a:pt x="2796" y="34"/>
                    </a:cubicBezTo>
                    <a:cubicBezTo>
                      <a:pt x="2644" y="11"/>
                      <a:pt x="2499" y="1"/>
                      <a:pt x="236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38"/>
              <p:cNvSpPr/>
              <p:nvPr/>
            </p:nvSpPr>
            <p:spPr>
              <a:xfrm>
                <a:off x="4987650" y="2904550"/>
                <a:ext cx="137050" cy="86825"/>
              </a:xfrm>
              <a:custGeom>
                <a:avLst/>
                <a:gdLst/>
                <a:ahLst/>
                <a:cxnLst/>
                <a:rect l="l" t="t" r="r" b="b"/>
                <a:pathLst>
                  <a:path w="5482" h="3473" extrusionOk="0">
                    <a:moveTo>
                      <a:pt x="2708" y="1"/>
                    </a:moveTo>
                    <a:cubicBezTo>
                      <a:pt x="1000" y="1"/>
                      <a:pt x="260" y="1432"/>
                      <a:pt x="1" y="2261"/>
                    </a:cubicBezTo>
                    <a:lnTo>
                      <a:pt x="70" y="2933"/>
                    </a:lnTo>
                    <a:lnTo>
                      <a:pt x="271" y="2863"/>
                    </a:lnTo>
                    <a:cubicBezTo>
                      <a:pt x="271" y="2863"/>
                      <a:pt x="561" y="612"/>
                      <a:pt x="2700" y="612"/>
                    </a:cubicBezTo>
                    <a:cubicBezTo>
                      <a:pt x="2802" y="612"/>
                      <a:pt x="2908" y="617"/>
                      <a:pt x="3018" y="628"/>
                    </a:cubicBezTo>
                    <a:cubicBezTo>
                      <a:pt x="4499" y="767"/>
                      <a:pt x="5018" y="3472"/>
                      <a:pt x="5018" y="3472"/>
                    </a:cubicBezTo>
                    <a:lnTo>
                      <a:pt x="5482" y="2960"/>
                    </a:lnTo>
                    <a:cubicBezTo>
                      <a:pt x="5482" y="2960"/>
                      <a:pt x="5426" y="365"/>
                      <a:pt x="3212" y="40"/>
                    </a:cubicBezTo>
                    <a:cubicBezTo>
                      <a:pt x="3035" y="13"/>
                      <a:pt x="2867" y="1"/>
                      <a:pt x="27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38"/>
              <p:cNvSpPr/>
              <p:nvPr/>
            </p:nvSpPr>
            <p:spPr>
              <a:xfrm>
                <a:off x="4981775" y="2889200"/>
                <a:ext cx="152975" cy="97325"/>
              </a:xfrm>
              <a:custGeom>
                <a:avLst/>
                <a:gdLst/>
                <a:ahLst/>
                <a:cxnLst/>
                <a:rect l="l" t="t" r="r" b="b"/>
                <a:pathLst>
                  <a:path w="6119" h="3893" extrusionOk="0">
                    <a:moveTo>
                      <a:pt x="3019" y="0"/>
                    </a:moveTo>
                    <a:cubicBezTo>
                      <a:pt x="1116" y="0"/>
                      <a:pt x="304" y="1606"/>
                      <a:pt x="0" y="2536"/>
                    </a:cubicBezTo>
                    <a:lnTo>
                      <a:pt x="77" y="3291"/>
                    </a:lnTo>
                    <a:lnTo>
                      <a:pt x="298" y="3214"/>
                    </a:lnTo>
                    <a:cubicBezTo>
                      <a:pt x="298" y="3214"/>
                      <a:pt x="620" y="686"/>
                      <a:pt x="3012" y="686"/>
                    </a:cubicBezTo>
                    <a:cubicBezTo>
                      <a:pt x="3122" y="686"/>
                      <a:pt x="3237" y="691"/>
                      <a:pt x="3357" y="702"/>
                    </a:cubicBezTo>
                    <a:cubicBezTo>
                      <a:pt x="5011" y="862"/>
                      <a:pt x="5592" y="3893"/>
                      <a:pt x="5592" y="3893"/>
                    </a:cubicBezTo>
                    <a:lnTo>
                      <a:pt x="6118" y="3325"/>
                    </a:lnTo>
                    <a:cubicBezTo>
                      <a:pt x="6118" y="3325"/>
                      <a:pt x="6049" y="426"/>
                      <a:pt x="3585" y="45"/>
                    </a:cubicBezTo>
                    <a:cubicBezTo>
                      <a:pt x="3386" y="15"/>
                      <a:pt x="3198" y="0"/>
                      <a:pt x="30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38"/>
              <p:cNvSpPr/>
              <p:nvPr/>
            </p:nvSpPr>
            <p:spPr>
              <a:xfrm>
                <a:off x="4971900" y="2875600"/>
                <a:ext cx="181350" cy="118725"/>
              </a:xfrm>
              <a:custGeom>
                <a:avLst/>
                <a:gdLst/>
                <a:ahLst/>
                <a:cxnLst/>
                <a:rect l="l" t="t" r="r" b="b"/>
                <a:pathLst>
                  <a:path w="7254" h="4749" extrusionOk="0">
                    <a:moveTo>
                      <a:pt x="3486" y="1"/>
                    </a:moveTo>
                    <a:cubicBezTo>
                      <a:pt x="1245" y="1"/>
                      <a:pt x="349" y="1968"/>
                      <a:pt x="1" y="3087"/>
                    </a:cubicBezTo>
                    <a:lnTo>
                      <a:pt x="91" y="4001"/>
                    </a:lnTo>
                    <a:lnTo>
                      <a:pt x="354" y="3904"/>
                    </a:lnTo>
                    <a:cubicBezTo>
                      <a:pt x="354" y="3904"/>
                      <a:pt x="609" y="811"/>
                      <a:pt x="3297" y="811"/>
                    </a:cubicBezTo>
                    <a:cubicBezTo>
                      <a:pt x="3511" y="811"/>
                      <a:pt x="3741" y="830"/>
                      <a:pt x="3987" y="873"/>
                    </a:cubicBezTo>
                    <a:cubicBezTo>
                      <a:pt x="5932" y="1212"/>
                      <a:pt x="6638" y="4748"/>
                      <a:pt x="6638" y="4748"/>
                    </a:cubicBezTo>
                    <a:lnTo>
                      <a:pt x="7254" y="4070"/>
                    </a:lnTo>
                    <a:cubicBezTo>
                      <a:pt x="7254" y="4070"/>
                      <a:pt x="7094" y="513"/>
                      <a:pt x="4160" y="56"/>
                    </a:cubicBezTo>
                    <a:cubicBezTo>
                      <a:pt x="3923" y="18"/>
                      <a:pt x="3698" y="1"/>
                      <a:pt x="34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38"/>
              <p:cNvSpPr/>
              <p:nvPr/>
            </p:nvSpPr>
            <p:spPr>
              <a:xfrm>
                <a:off x="4965675" y="2859925"/>
                <a:ext cx="194150" cy="127125"/>
              </a:xfrm>
              <a:custGeom>
                <a:avLst/>
                <a:gdLst/>
                <a:ahLst/>
                <a:cxnLst/>
                <a:rect l="l" t="t" r="r" b="b"/>
                <a:pathLst>
                  <a:path w="7766" h="5085" extrusionOk="0">
                    <a:moveTo>
                      <a:pt x="3726" y="0"/>
                    </a:moveTo>
                    <a:cubicBezTo>
                      <a:pt x="1329" y="0"/>
                      <a:pt x="374" y="2112"/>
                      <a:pt x="1" y="3313"/>
                    </a:cubicBezTo>
                    <a:lnTo>
                      <a:pt x="105" y="4289"/>
                    </a:lnTo>
                    <a:lnTo>
                      <a:pt x="381" y="4185"/>
                    </a:lnTo>
                    <a:cubicBezTo>
                      <a:pt x="381" y="4185"/>
                      <a:pt x="666" y="873"/>
                      <a:pt x="3534" y="873"/>
                    </a:cubicBezTo>
                    <a:cubicBezTo>
                      <a:pt x="3763" y="873"/>
                      <a:pt x="4008" y="894"/>
                      <a:pt x="4271" y="939"/>
                    </a:cubicBezTo>
                    <a:cubicBezTo>
                      <a:pt x="6347" y="1306"/>
                      <a:pt x="7108" y="5084"/>
                      <a:pt x="7108" y="5084"/>
                    </a:cubicBezTo>
                    <a:lnTo>
                      <a:pt x="7766" y="4351"/>
                    </a:lnTo>
                    <a:cubicBezTo>
                      <a:pt x="7766" y="4351"/>
                      <a:pt x="7586" y="552"/>
                      <a:pt x="4451" y="60"/>
                    </a:cubicBezTo>
                    <a:cubicBezTo>
                      <a:pt x="4196" y="19"/>
                      <a:pt x="3954" y="0"/>
                      <a:pt x="37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38"/>
              <p:cNvSpPr/>
              <p:nvPr/>
            </p:nvSpPr>
            <p:spPr>
              <a:xfrm>
                <a:off x="4964125" y="2848125"/>
                <a:ext cx="201750" cy="132175"/>
              </a:xfrm>
              <a:custGeom>
                <a:avLst/>
                <a:gdLst/>
                <a:ahLst/>
                <a:cxnLst/>
                <a:rect l="l" t="t" r="r" b="b"/>
                <a:pathLst>
                  <a:path w="8070" h="5287" extrusionOk="0">
                    <a:moveTo>
                      <a:pt x="3875" y="0"/>
                    </a:moveTo>
                    <a:cubicBezTo>
                      <a:pt x="1379" y="0"/>
                      <a:pt x="386" y="2194"/>
                      <a:pt x="1" y="3446"/>
                    </a:cubicBezTo>
                    <a:lnTo>
                      <a:pt x="97" y="4456"/>
                    </a:lnTo>
                    <a:lnTo>
                      <a:pt x="388" y="4352"/>
                    </a:lnTo>
                    <a:cubicBezTo>
                      <a:pt x="388" y="4352"/>
                      <a:pt x="679" y="912"/>
                      <a:pt x="3654" y="912"/>
                    </a:cubicBezTo>
                    <a:cubicBezTo>
                      <a:pt x="3893" y="912"/>
                      <a:pt x="4148" y="934"/>
                      <a:pt x="4423" y="982"/>
                    </a:cubicBezTo>
                    <a:cubicBezTo>
                      <a:pt x="6589" y="1363"/>
                      <a:pt x="7378" y="5286"/>
                      <a:pt x="7378" y="5286"/>
                    </a:cubicBezTo>
                    <a:lnTo>
                      <a:pt x="8070" y="4525"/>
                    </a:lnTo>
                    <a:cubicBezTo>
                      <a:pt x="8070" y="4525"/>
                      <a:pt x="7890" y="574"/>
                      <a:pt x="4623" y="62"/>
                    </a:cubicBezTo>
                    <a:cubicBezTo>
                      <a:pt x="4360" y="20"/>
                      <a:pt x="4111" y="0"/>
                      <a:pt x="38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38"/>
              <p:cNvSpPr/>
              <p:nvPr/>
            </p:nvSpPr>
            <p:spPr>
              <a:xfrm>
                <a:off x="4953225" y="2843500"/>
                <a:ext cx="215950" cy="132825"/>
              </a:xfrm>
              <a:custGeom>
                <a:avLst/>
                <a:gdLst/>
                <a:ahLst/>
                <a:cxnLst/>
                <a:rect l="l" t="t" r="r" b="b"/>
                <a:pathLst>
                  <a:path w="8638" h="5313" extrusionOk="0">
                    <a:moveTo>
                      <a:pt x="4147" y="1"/>
                    </a:moveTo>
                    <a:cubicBezTo>
                      <a:pt x="1481" y="1"/>
                      <a:pt x="411" y="2345"/>
                      <a:pt x="1" y="3679"/>
                    </a:cubicBezTo>
                    <a:lnTo>
                      <a:pt x="277" y="4254"/>
                    </a:lnTo>
                    <a:lnTo>
                      <a:pt x="457" y="4316"/>
                    </a:lnTo>
                    <a:cubicBezTo>
                      <a:pt x="457" y="4316"/>
                      <a:pt x="756" y="655"/>
                      <a:pt x="4093" y="655"/>
                    </a:cubicBezTo>
                    <a:cubicBezTo>
                      <a:pt x="4310" y="655"/>
                      <a:pt x="4539" y="670"/>
                      <a:pt x="4783" y="703"/>
                    </a:cubicBezTo>
                    <a:cubicBezTo>
                      <a:pt x="7530" y="1084"/>
                      <a:pt x="7945" y="5312"/>
                      <a:pt x="7945" y="5312"/>
                    </a:cubicBezTo>
                    <a:lnTo>
                      <a:pt x="8637" y="4842"/>
                    </a:lnTo>
                    <a:cubicBezTo>
                      <a:pt x="8637" y="4842"/>
                      <a:pt x="8437" y="613"/>
                      <a:pt x="4949" y="67"/>
                    </a:cubicBezTo>
                    <a:cubicBezTo>
                      <a:pt x="4667" y="22"/>
                      <a:pt x="4400" y="1"/>
                      <a:pt x="41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38"/>
              <p:cNvSpPr/>
              <p:nvPr/>
            </p:nvSpPr>
            <p:spPr>
              <a:xfrm>
                <a:off x="5074450" y="2935950"/>
                <a:ext cx="120900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4836" h="2565" extrusionOk="0">
                    <a:moveTo>
                      <a:pt x="2525" y="1"/>
                    </a:moveTo>
                    <a:cubicBezTo>
                      <a:pt x="1838" y="1"/>
                      <a:pt x="1588" y="998"/>
                      <a:pt x="1588" y="998"/>
                    </a:cubicBezTo>
                    <a:cubicBezTo>
                      <a:pt x="1588" y="998"/>
                      <a:pt x="1294" y="807"/>
                      <a:pt x="979" y="807"/>
                    </a:cubicBezTo>
                    <a:cubicBezTo>
                      <a:pt x="761" y="807"/>
                      <a:pt x="533" y="898"/>
                      <a:pt x="383" y="1206"/>
                    </a:cubicBezTo>
                    <a:cubicBezTo>
                      <a:pt x="0" y="1979"/>
                      <a:pt x="1186" y="2563"/>
                      <a:pt x="2263" y="2563"/>
                    </a:cubicBezTo>
                    <a:cubicBezTo>
                      <a:pt x="2275" y="2563"/>
                      <a:pt x="2288" y="2563"/>
                      <a:pt x="2300" y="2562"/>
                    </a:cubicBezTo>
                    <a:cubicBezTo>
                      <a:pt x="2300" y="2562"/>
                      <a:pt x="2350" y="2565"/>
                      <a:pt x="2435" y="2565"/>
                    </a:cubicBezTo>
                    <a:cubicBezTo>
                      <a:pt x="2798" y="2565"/>
                      <a:pt x="3804" y="2524"/>
                      <a:pt x="4314" y="2092"/>
                    </a:cubicBezTo>
                    <a:cubicBezTo>
                      <a:pt x="4836" y="1662"/>
                      <a:pt x="4522" y="1351"/>
                      <a:pt x="4198" y="1351"/>
                    </a:cubicBezTo>
                    <a:cubicBezTo>
                      <a:pt x="4131" y="1351"/>
                      <a:pt x="4063" y="1364"/>
                      <a:pt x="4003" y="1393"/>
                    </a:cubicBezTo>
                    <a:cubicBezTo>
                      <a:pt x="4003" y="1393"/>
                      <a:pt x="4280" y="936"/>
                      <a:pt x="3899" y="742"/>
                    </a:cubicBezTo>
                    <a:cubicBezTo>
                      <a:pt x="3831" y="709"/>
                      <a:pt x="3766" y="695"/>
                      <a:pt x="3706" y="695"/>
                    </a:cubicBezTo>
                    <a:cubicBezTo>
                      <a:pt x="3428" y="695"/>
                      <a:pt x="3241" y="985"/>
                      <a:pt x="3241" y="985"/>
                    </a:cubicBezTo>
                    <a:cubicBezTo>
                      <a:pt x="3241" y="985"/>
                      <a:pt x="3408" y="133"/>
                      <a:pt x="2632" y="9"/>
                    </a:cubicBezTo>
                    <a:cubicBezTo>
                      <a:pt x="2596" y="3"/>
                      <a:pt x="2560" y="1"/>
                      <a:pt x="2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38"/>
              <p:cNvSpPr/>
              <p:nvPr/>
            </p:nvSpPr>
            <p:spPr>
              <a:xfrm>
                <a:off x="5145525" y="2945000"/>
                <a:ext cx="6675" cy="150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602" extrusionOk="0">
                    <a:moveTo>
                      <a:pt x="51" y="0"/>
                    </a:moveTo>
                    <a:cubicBezTo>
                      <a:pt x="23" y="0"/>
                      <a:pt x="1" y="19"/>
                      <a:pt x="18" y="62"/>
                    </a:cubicBezTo>
                    <a:cubicBezTo>
                      <a:pt x="46" y="131"/>
                      <a:pt x="163" y="325"/>
                      <a:pt x="198" y="581"/>
                    </a:cubicBezTo>
                    <a:cubicBezTo>
                      <a:pt x="201" y="594"/>
                      <a:pt x="209" y="601"/>
                      <a:pt x="217" y="601"/>
                    </a:cubicBezTo>
                    <a:cubicBezTo>
                      <a:pt x="226" y="601"/>
                      <a:pt x="236" y="592"/>
                      <a:pt x="239" y="574"/>
                    </a:cubicBezTo>
                    <a:cubicBezTo>
                      <a:pt x="267" y="463"/>
                      <a:pt x="205" y="152"/>
                      <a:pt x="101" y="21"/>
                    </a:cubicBezTo>
                    <a:cubicBezTo>
                      <a:pt x="88" y="7"/>
                      <a:pt x="69" y="0"/>
                      <a:pt x="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38"/>
              <p:cNvSpPr/>
              <p:nvPr/>
            </p:nvSpPr>
            <p:spPr>
              <a:xfrm>
                <a:off x="5139900" y="2938750"/>
                <a:ext cx="522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209" h="195" extrusionOk="0">
                    <a:moveTo>
                      <a:pt x="42" y="1"/>
                    </a:moveTo>
                    <a:cubicBezTo>
                      <a:pt x="14" y="1"/>
                      <a:pt x="1" y="35"/>
                      <a:pt x="8" y="63"/>
                    </a:cubicBezTo>
                    <a:cubicBezTo>
                      <a:pt x="28" y="97"/>
                      <a:pt x="139" y="194"/>
                      <a:pt x="174" y="194"/>
                    </a:cubicBezTo>
                    <a:cubicBezTo>
                      <a:pt x="181" y="194"/>
                      <a:pt x="188" y="194"/>
                      <a:pt x="188" y="174"/>
                    </a:cubicBezTo>
                    <a:cubicBezTo>
                      <a:pt x="208" y="139"/>
                      <a:pt x="174" y="97"/>
                      <a:pt x="153" y="70"/>
                    </a:cubicBezTo>
                    <a:cubicBezTo>
                      <a:pt x="132" y="35"/>
                      <a:pt x="84" y="1"/>
                      <a:pt x="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38"/>
              <p:cNvSpPr/>
              <p:nvPr/>
            </p:nvSpPr>
            <p:spPr>
              <a:xfrm>
                <a:off x="5086450" y="2971525"/>
                <a:ext cx="91725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3669" h="933" extrusionOk="0">
                    <a:moveTo>
                      <a:pt x="307" y="0"/>
                    </a:moveTo>
                    <a:cubicBezTo>
                      <a:pt x="193" y="0"/>
                      <a:pt x="60" y="49"/>
                      <a:pt x="0" y="136"/>
                    </a:cubicBezTo>
                    <a:cubicBezTo>
                      <a:pt x="76" y="266"/>
                      <a:pt x="660" y="932"/>
                      <a:pt x="1792" y="932"/>
                    </a:cubicBezTo>
                    <a:cubicBezTo>
                      <a:pt x="1804" y="932"/>
                      <a:pt x="1816" y="932"/>
                      <a:pt x="1827" y="932"/>
                    </a:cubicBezTo>
                    <a:cubicBezTo>
                      <a:pt x="2983" y="911"/>
                      <a:pt x="3668" y="510"/>
                      <a:pt x="3668" y="510"/>
                    </a:cubicBezTo>
                    <a:cubicBezTo>
                      <a:pt x="3622" y="399"/>
                      <a:pt x="3496" y="350"/>
                      <a:pt x="3357" y="350"/>
                    </a:cubicBezTo>
                    <a:cubicBezTo>
                      <a:pt x="3288" y="350"/>
                      <a:pt x="3216" y="362"/>
                      <a:pt x="3149" y="385"/>
                    </a:cubicBezTo>
                    <a:cubicBezTo>
                      <a:pt x="2962" y="438"/>
                      <a:pt x="2795" y="524"/>
                      <a:pt x="2616" y="524"/>
                    </a:cubicBezTo>
                    <a:cubicBezTo>
                      <a:pt x="2609" y="524"/>
                      <a:pt x="2602" y="524"/>
                      <a:pt x="2595" y="524"/>
                    </a:cubicBezTo>
                    <a:cubicBezTo>
                      <a:pt x="2402" y="510"/>
                      <a:pt x="2249" y="385"/>
                      <a:pt x="2056" y="350"/>
                    </a:cubicBezTo>
                    <a:cubicBezTo>
                      <a:pt x="2011" y="341"/>
                      <a:pt x="1967" y="337"/>
                      <a:pt x="1921" y="337"/>
                    </a:cubicBezTo>
                    <a:cubicBezTo>
                      <a:pt x="1696" y="337"/>
                      <a:pt x="1457" y="433"/>
                      <a:pt x="1232" y="433"/>
                    </a:cubicBezTo>
                    <a:cubicBezTo>
                      <a:pt x="1168" y="433"/>
                      <a:pt x="1106" y="426"/>
                      <a:pt x="1045" y="406"/>
                    </a:cubicBezTo>
                    <a:cubicBezTo>
                      <a:pt x="928" y="371"/>
                      <a:pt x="824" y="281"/>
                      <a:pt x="727" y="205"/>
                    </a:cubicBezTo>
                    <a:cubicBezTo>
                      <a:pt x="630" y="115"/>
                      <a:pt x="526" y="39"/>
                      <a:pt x="395" y="11"/>
                    </a:cubicBezTo>
                    <a:cubicBezTo>
                      <a:pt x="368" y="4"/>
                      <a:pt x="338" y="0"/>
                      <a:pt x="307" y="0"/>
                    </a:cubicBezTo>
                    <a:close/>
                  </a:path>
                </a:pathLst>
              </a:custGeom>
              <a:solidFill>
                <a:srgbClr val="FDF7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38"/>
              <p:cNvSpPr/>
              <p:nvPr/>
            </p:nvSpPr>
            <p:spPr>
              <a:xfrm>
                <a:off x="4917725" y="2917950"/>
                <a:ext cx="121300" cy="66025"/>
              </a:xfrm>
              <a:custGeom>
                <a:avLst/>
                <a:gdLst/>
                <a:ahLst/>
                <a:cxnLst/>
                <a:rect l="l" t="t" r="r" b="b"/>
                <a:pathLst>
                  <a:path w="4852" h="2641" extrusionOk="0">
                    <a:moveTo>
                      <a:pt x="2410" y="1"/>
                    </a:moveTo>
                    <a:cubicBezTo>
                      <a:pt x="2394" y="1"/>
                      <a:pt x="2378" y="1"/>
                      <a:pt x="2362" y="2"/>
                    </a:cubicBezTo>
                    <a:cubicBezTo>
                      <a:pt x="1580" y="58"/>
                      <a:pt x="1663" y="943"/>
                      <a:pt x="1663" y="943"/>
                    </a:cubicBezTo>
                    <a:cubicBezTo>
                      <a:pt x="1663" y="943"/>
                      <a:pt x="1487" y="612"/>
                      <a:pt x="1183" y="612"/>
                    </a:cubicBezTo>
                    <a:cubicBezTo>
                      <a:pt x="1130" y="612"/>
                      <a:pt x="1073" y="622"/>
                      <a:pt x="1012" y="646"/>
                    </a:cubicBezTo>
                    <a:cubicBezTo>
                      <a:pt x="611" y="805"/>
                      <a:pt x="853" y="1303"/>
                      <a:pt x="853" y="1303"/>
                    </a:cubicBezTo>
                    <a:cubicBezTo>
                      <a:pt x="776" y="1258"/>
                      <a:pt x="686" y="1237"/>
                      <a:pt x="599" y="1237"/>
                    </a:cubicBezTo>
                    <a:cubicBezTo>
                      <a:pt x="282" y="1237"/>
                      <a:pt x="0" y="1520"/>
                      <a:pt x="472" y="1981"/>
                    </a:cubicBezTo>
                    <a:cubicBezTo>
                      <a:pt x="1075" y="2563"/>
                      <a:pt x="2486" y="2625"/>
                      <a:pt x="2486" y="2625"/>
                    </a:cubicBezTo>
                    <a:cubicBezTo>
                      <a:pt x="2589" y="2635"/>
                      <a:pt x="2692" y="2640"/>
                      <a:pt x="2797" y="2640"/>
                    </a:cubicBezTo>
                    <a:cubicBezTo>
                      <a:pt x="3813" y="2640"/>
                      <a:pt x="4851" y="2161"/>
                      <a:pt x="4562" y="1414"/>
                    </a:cubicBezTo>
                    <a:cubicBezTo>
                      <a:pt x="4422" y="1055"/>
                      <a:pt x="4162" y="956"/>
                      <a:pt x="3919" y="956"/>
                    </a:cubicBezTo>
                    <a:cubicBezTo>
                      <a:pt x="3623" y="956"/>
                      <a:pt x="3351" y="1103"/>
                      <a:pt x="3351" y="1103"/>
                    </a:cubicBezTo>
                    <a:cubicBezTo>
                      <a:pt x="3351" y="1103"/>
                      <a:pt x="3165" y="1"/>
                      <a:pt x="24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38"/>
              <p:cNvSpPr/>
              <p:nvPr/>
            </p:nvSpPr>
            <p:spPr>
              <a:xfrm>
                <a:off x="4962750" y="2926450"/>
                <a:ext cx="8075" cy="14750"/>
              </a:xfrm>
              <a:custGeom>
                <a:avLst/>
                <a:gdLst/>
                <a:ahLst/>
                <a:cxnLst/>
                <a:rect l="l" t="t" r="r" b="b"/>
                <a:pathLst>
                  <a:path w="323" h="590" extrusionOk="0">
                    <a:moveTo>
                      <a:pt x="249" y="0"/>
                    </a:moveTo>
                    <a:cubicBezTo>
                      <a:pt x="233" y="0"/>
                      <a:pt x="218" y="5"/>
                      <a:pt x="208" y="15"/>
                    </a:cubicBezTo>
                    <a:cubicBezTo>
                      <a:pt x="90" y="140"/>
                      <a:pt x="0" y="451"/>
                      <a:pt x="21" y="569"/>
                    </a:cubicBezTo>
                    <a:cubicBezTo>
                      <a:pt x="25" y="582"/>
                      <a:pt x="41" y="590"/>
                      <a:pt x="54" y="590"/>
                    </a:cubicBezTo>
                    <a:cubicBezTo>
                      <a:pt x="61" y="590"/>
                      <a:pt x="67" y="587"/>
                      <a:pt x="69" y="583"/>
                    </a:cubicBezTo>
                    <a:cubicBezTo>
                      <a:pt x="125" y="320"/>
                      <a:pt x="263" y="140"/>
                      <a:pt x="298" y="70"/>
                    </a:cubicBezTo>
                    <a:cubicBezTo>
                      <a:pt x="322" y="27"/>
                      <a:pt x="285" y="0"/>
                      <a:pt x="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38"/>
              <p:cNvSpPr/>
              <p:nvPr/>
            </p:nvSpPr>
            <p:spPr>
              <a:xfrm>
                <a:off x="4971225" y="2920575"/>
                <a:ext cx="5375" cy="4525"/>
              </a:xfrm>
              <a:custGeom>
                <a:avLst/>
                <a:gdLst/>
                <a:ahLst/>
                <a:cxnLst/>
                <a:rect l="l" t="t" r="r" b="b"/>
                <a:pathLst>
                  <a:path w="215" h="181" extrusionOk="0">
                    <a:moveTo>
                      <a:pt x="168" y="0"/>
                    </a:moveTo>
                    <a:cubicBezTo>
                      <a:pt x="124" y="0"/>
                      <a:pt x="82" y="32"/>
                      <a:pt x="63" y="63"/>
                    </a:cubicBezTo>
                    <a:cubicBezTo>
                      <a:pt x="42" y="91"/>
                      <a:pt x="0" y="132"/>
                      <a:pt x="14" y="167"/>
                    </a:cubicBezTo>
                    <a:cubicBezTo>
                      <a:pt x="14" y="174"/>
                      <a:pt x="28" y="181"/>
                      <a:pt x="35" y="181"/>
                    </a:cubicBezTo>
                    <a:cubicBezTo>
                      <a:pt x="69" y="181"/>
                      <a:pt x="187" y="98"/>
                      <a:pt x="208" y="63"/>
                    </a:cubicBezTo>
                    <a:cubicBezTo>
                      <a:pt x="215" y="42"/>
                      <a:pt x="208" y="1"/>
                      <a:pt x="180" y="1"/>
                    </a:cubicBezTo>
                    <a:cubicBezTo>
                      <a:pt x="176" y="0"/>
                      <a:pt x="172" y="0"/>
                      <a:pt x="1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38"/>
              <p:cNvSpPr/>
              <p:nvPr/>
            </p:nvSpPr>
            <p:spPr>
              <a:xfrm>
                <a:off x="4934025" y="2957625"/>
                <a:ext cx="94150" cy="20950"/>
              </a:xfrm>
              <a:custGeom>
                <a:avLst/>
                <a:gdLst/>
                <a:ahLst/>
                <a:cxnLst/>
                <a:rect l="l" t="t" r="r" b="b"/>
                <a:pathLst>
                  <a:path w="3766" h="838" extrusionOk="0">
                    <a:moveTo>
                      <a:pt x="3437" y="0"/>
                    </a:moveTo>
                    <a:cubicBezTo>
                      <a:pt x="3414" y="0"/>
                      <a:pt x="3391" y="2"/>
                      <a:pt x="3371" y="7"/>
                    </a:cubicBezTo>
                    <a:cubicBezTo>
                      <a:pt x="3246" y="28"/>
                      <a:pt x="3128" y="97"/>
                      <a:pt x="3018" y="173"/>
                    </a:cubicBezTo>
                    <a:cubicBezTo>
                      <a:pt x="2914" y="242"/>
                      <a:pt x="2803" y="318"/>
                      <a:pt x="2672" y="346"/>
                    </a:cubicBezTo>
                    <a:cubicBezTo>
                      <a:pt x="2627" y="356"/>
                      <a:pt x="2583" y="360"/>
                      <a:pt x="2538" y="360"/>
                    </a:cubicBezTo>
                    <a:cubicBezTo>
                      <a:pt x="2268" y="360"/>
                      <a:pt x="1994" y="203"/>
                      <a:pt x="1719" y="203"/>
                    </a:cubicBezTo>
                    <a:cubicBezTo>
                      <a:pt x="1693" y="203"/>
                      <a:pt x="1667" y="204"/>
                      <a:pt x="1641" y="208"/>
                    </a:cubicBezTo>
                    <a:cubicBezTo>
                      <a:pt x="1454" y="221"/>
                      <a:pt x="1281" y="339"/>
                      <a:pt x="1080" y="339"/>
                    </a:cubicBezTo>
                    <a:cubicBezTo>
                      <a:pt x="893" y="325"/>
                      <a:pt x="720" y="214"/>
                      <a:pt x="526" y="145"/>
                    </a:cubicBezTo>
                    <a:cubicBezTo>
                      <a:pt x="454" y="115"/>
                      <a:pt x="370" y="96"/>
                      <a:pt x="289" y="96"/>
                    </a:cubicBezTo>
                    <a:cubicBezTo>
                      <a:pt x="170" y="96"/>
                      <a:pt x="58" y="136"/>
                      <a:pt x="0" y="235"/>
                    </a:cubicBezTo>
                    <a:cubicBezTo>
                      <a:pt x="0" y="235"/>
                      <a:pt x="665" y="706"/>
                      <a:pt x="1834" y="823"/>
                    </a:cubicBezTo>
                    <a:cubicBezTo>
                      <a:pt x="1931" y="833"/>
                      <a:pt x="2023" y="838"/>
                      <a:pt x="2113" y="838"/>
                    </a:cubicBezTo>
                    <a:cubicBezTo>
                      <a:pt x="3109" y="838"/>
                      <a:pt x="3676" y="280"/>
                      <a:pt x="3765" y="166"/>
                    </a:cubicBezTo>
                    <a:cubicBezTo>
                      <a:pt x="3707" y="61"/>
                      <a:pt x="3560" y="0"/>
                      <a:pt x="3437" y="0"/>
                    </a:cubicBezTo>
                    <a:close/>
                  </a:path>
                </a:pathLst>
              </a:custGeom>
              <a:solidFill>
                <a:srgbClr val="FDF7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5 0.024 0.037 0.049 0.055 0.059 C 0.082 0.075 0.108 0.081 0.113 0.073 C 0.117 0.065 0.099 0.045 0.072 0.029 C 0.054 0.019 0.021 0.012 -0.008 0.011 C -0.036 0.012 -0.07 0.019 -0.088 0.029 C -0.115 0.045 -0.133 0.065 -0.128 0.073 C -0.123 0.081 -0.097 0.075 -0.071 0.059 C -0.053 0.049 -0.03 0.024 -0.016 0 C -0.001 -0.025 0.009 -0.058 0.009 -0.079 C 0.009 -0.111 0.002 -0.136 -0.008 -0.136 C -0.017 -0.136 -0.025 -0.111 -0.025 -0.079 C -0.025 -0.058 -0.014 -0.025 0 0 Z" pathEditMode="relative" ptsTypes="">
                                      <p:cBhvr>
                                        <p:cTn id="6" dur="2000" fill="hold"/>
                                        <p:tgtEl>
                                          <p:spTgt spid="15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6" grpId="0"/>
      <p:bldP spid="158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" name="Google Shape;1662;p40"/>
          <p:cNvSpPr/>
          <p:nvPr/>
        </p:nvSpPr>
        <p:spPr>
          <a:xfrm>
            <a:off x="5898596" y="1935714"/>
            <a:ext cx="572700" cy="5727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6" name="Google Shape;1666;p40"/>
          <p:cNvSpPr/>
          <p:nvPr/>
        </p:nvSpPr>
        <p:spPr>
          <a:xfrm>
            <a:off x="2398931" y="2001063"/>
            <a:ext cx="572700" cy="5727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7" name="Google Shape;1667;p40"/>
          <p:cNvGrpSpPr/>
          <p:nvPr/>
        </p:nvGrpSpPr>
        <p:grpSpPr>
          <a:xfrm flipH="1">
            <a:off x="-624148" y="4350404"/>
            <a:ext cx="2438657" cy="843892"/>
            <a:chOff x="6438300" y="4207200"/>
            <a:chExt cx="2705710" cy="936305"/>
          </a:xfrm>
        </p:grpSpPr>
        <p:sp>
          <p:nvSpPr>
            <p:cNvPr id="1668" name="Google Shape;1668;p40"/>
            <p:cNvSpPr/>
            <p:nvPr/>
          </p:nvSpPr>
          <p:spPr>
            <a:xfrm>
              <a:off x="6438300" y="4207200"/>
              <a:ext cx="2705710" cy="935536"/>
            </a:xfrm>
            <a:custGeom>
              <a:avLst/>
              <a:gdLst/>
              <a:ahLst/>
              <a:cxnLst/>
              <a:rect l="l" t="t" r="r" b="b"/>
              <a:pathLst>
                <a:path w="28077" h="9708" extrusionOk="0">
                  <a:moveTo>
                    <a:pt x="22295" y="1"/>
                  </a:moveTo>
                  <a:cubicBezTo>
                    <a:pt x="19988" y="1"/>
                    <a:pt x="17737" y="1729"/>
                    <a:pt x="17336" y="4002"/>
                  </a:cubicBezTo>
                  <a:cubicBezTo>
                    <a:pt x="17227" y="3971"/>
                    <a:pt x="17114" y="3956"/>
                    <a:pt x="17002" y="3956"/>
                  </a:cubicBezTo>
                  <a:cubicBezTo>
                    <a:pt x="16379" y="3956"/>
                    <a:pt x="15762" y="4418"/>
                    <a:pt x="15627" y="5034"/>
                  </a:cubicBezTo>
                  <a:cubicBezTo>
                    <a:pt x="15502" y="3082"/>
                    <a:pt x="14444" y="1449"/>
                    <a:pt x="12596" y="784"/>
                  </a:cubicBezTo>
                  <a:cubicBezTo>
                    <a:pt x="11798" y="498"/>
                    <a:pt x="10946" y="335"/>
                    <a:pt x="10097" y="335"/>
                  </a:cubicBezTo>
                  <a:cubicBezTo>
                    <a:pt x="9613" y="335"/>
                    <a:pt x="9130" y="388"/>
                    <a:pt x="8658" y="501"/>
                  </a:cubicBezTo>
                  <a:cubicBezTo>
                    <a:pt x="6072" y="1123"/>
                    <a:pt x="3914" y="3839"/>
                    <a:pt x="4684" y="6529"/>
                  </a:cubicBezTo>
                  <a:lnTo>
                    <a:pt x="4684" y="6529"/>
                  </a:lnTo>
                  <a:cubicBezTo>
                    <a:pt x="4514" y="5942"/>
                    <a:pt x="3926" y="5731"/>
                    <a:pt x="3263" y="5731"/>
                  </a:cubicBezTo>
                  <a:cubicBezTo>
                    <a:pt x="2420" y="5731"/>
                    <a:pt x="1456" y="6073"/>
                    <a:pt x="1080" y="6418"/>
                  </a:cubicBezTo>
                  <a:cubicBezTo>
                    <a:pt x="285" y="7130"/>
                    <a:pt x="1" y="8369"/>
                    <a:pt x="402" y="9366"/>
                  </a:cubicBezTo>
                  <a:cubicBezTo>
                    <a:pt x="5419" y="9546"/>
                    <a:pt x="10451" y="9636"/>
                    <a:pt x="15475" y="9636"/>
                  </a:cubicBezTo>
                  <a:cubicBezTo>
                    <a:pt x="17987" y="9636"/>
                    <a:pt x="20499" y="9608"/>
                    <a:pt x="23011" y="9566"/>
                  </a:cubicBezTo>
                  <a:cubicBezTo>
                    <a:pt x="23022" y="9566"/>
                    <a:pt x="23034" y="9566"/>
                    <a:pt x="23046" y="9566"/>
                  </a:cubicBezTo>
                  <a:cubicBezTo>
                    <a:pt x="23523" y="9566"/>
                    <a:pt x="24530" y="9707"/>
                    <a:pt x="25465" y="9707"/>
                  </a:cubicBezTo>
                  <a:cubicBezTo>
                    <a:pt x="26303" y="9707"/>
                    <a:pt x="27084" y="9594"/>
                    <a:pt x="27378" y="9165"/>
                  </a:cubicBezTo>
                  <a:cubicBezTo>
                    <a:pt x="27433" y="9089"/>
                    <a:pt x="27475" y="8999"/>
                    <a:pt x="27489" y="8895"/>
                  </a:cubicBezTo>
                  <a:cubicBezTo>
                    <a:pt x="27558" y="8515"/>
                    <a:pt x="27350" y="8099"/>
                    <a:pt x="27018" y="7926"/>
                  </a:cubicBezTo>
                  <a:cubicBezTo>
                    <a:pt x="28001" y="6971"/>
                    <a:pt x="28077" y="5380"/>
                    <a:pt x="27655" y="4072"/>
                  </a:cubicBezTo>
                  <a:cubicBezTo>
                    <a:pt x="26928" y="1829"/>
                    <a:pt x="24783" y="72"/>
                    <a:pt x="22430" y="2"/>
                  </a:cubicBezTo>
                  <a:cubicBezTo>
                    <a:pt x="22385" y="1"/>
                    <a:pt x="22340" y="1"/>
                    <a:pt x="22295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40"/>
            <p:cNvSpPr/>
            <p:nvPr/>
          </p:nvSpPr>
          <p:spPr>
            <a:xfrm>
              <a:off x="6719114" y="4429904"/>
              <a:ext cx="2397623" cy="713601"/>
            </a:xfrm>
            <a:custGeom>
              <a:avLst/>
              <a:gdLst/>
              <a:ahLst/>
              <a:cxnLst/>
              <a:rect l="l" t="t" r="r" b="b"/>
              <a:pathLst>
                <a:path w="24880" h="7405" extrusionOk="0">
                  <a:moveTo>
                    <a:pt x="19753" y="1"/>
                  </a:moveTo>
                  <a:cubicBezTo>
                    <a:pt x="19089" y="1"/>
                    <a:pt x="18427" y="124"/>
                    <a:pt x="17813" y="377"/>
                  </a:cubicBezTo>
                  <a:cubicBezTo>
                    <a:pt x="16028" y="1110"/>
                    <a:pt x="14761" y="2930"/>
                    <a:pt x="14658" y="4854"/>
                  </a:cubicBezTo>
                  <a:cubicBezTo>
                    <a:pt x="14242" y="4778"/>
                    <a:pt x="13823" y="4702"/>
                    <a:pt x="13406" y="4702"/>
                  </a:cubicBezTo>
                  <a:cubicBezTo>
                    <a:pt x="13253" y="4702"/>
                    <a:pt x="13100" y="4712"/>
                    <a:pt x="12948" y="4736"/>
                  </a:cubicBezTo>
                  <a:cubicBezTo>
                    <a:pt x="12388" y="4819"/>
                    <a:pt x="11820" y="5117"/>
                    <a:pt x="11564" y="5636"/>
                  </a:cubicBezTo>
                  <a:cubicBezTo>
                    <a:pt x="10824" y="4743"/>
                    <a:pt x="10000" y="3906"/>
                    <a:pt x="8997" y="3318"/>
                  </a:cubicBezTo>
                  <a:cubicBezTo>
                    <a:pt x="8110" y="2791"/>
                    <a:pt x="7082" y="2503"/>
                    <a:pt x="6081" y="2503"/>
                  </a:cubicBezTo>
                  <a:cubicBezTo>
                    <a:pt x="4545" y="2503"/>
                    <a:pt x="3073" y="3182"/>
                    <a:pt x="2277" y="4716"/>
                  </a:cubicBezTo>
                  <a:cubicBezTo>
                    <a:pt x="2215" y="4707"/>
                    <a:pt x="2152" y="4703"/>
                    <a:pt x="2089" y="4703"/>
                  </a:cubicBezTo>
                  <a:cubicBezTo>
                    <a:pt x="1631" y="4703"/>
                    <a:pt x="1173" y="4919"/>
                    <a:pt x="845" y="5242"/>
                  </a:cubicBezTo>
                  <a:cubicBezTo>
                    <a:pt x="478" y="5608"/>
                    <a:pt x="236" y="6100"/>
                    <a:pt x="69" y="6591"/>
                  </a:cubicBezTo>
                  <a:cubicBezTo>
                    <a:pt x="35" y="6695"/>
                    <a:pt x="0" y="6819"/>
                    <a:pt x="49" y="6923"/>
                  </a:cubicBezTo>
                  <a:cubicBezTo>
                    <a:pt x="118" y="7041"/>
                    <a:pt x="277" y="7069"/>
                    <a:pt x="409" y="7089"/>
                  </a:cubicBezTo>
                  <a:cubicBezTo>
                    <a:pt x="2263" y="7297"/>
                    <a:pt x="4083" y="7255"/>
                    <a:pt x="5945" y="7283"/>
                  </a:cubicBezTo>
                  <a:cubicBezTo>
                    <a:pt x="8139" y="7318"/>
                    <a:pt x="10339" y="7338"/>
                    <a:pt x="12526" y="7338"/>
                  </a:cubicBezTo>
                  <a:cubicBezTo>
                    <a:pt x="15031" y="7338"/>
                    <a:pt x="17550" y="7311"/>
                    <a:pt x="20062" y="7269"/>
                  </a:cubicBezTo>
                  <a:cubicBezTo>
                    <a:pt x="20070" y="7269"/>
                    <a:pt x="20078" y="7269"/>
                    <a:pt x="20087" y="7269"/>
                  </a:cubicBezTo>
                  <a:cubicBezTo>
                    <a:pt x="20426" y="7269"/>
                    <a:pt x="21543" y="7404"/>
                    <a:pt x="22549" y="7404"/>
                  </a:cubicBezTo>
                  <a:cubicBezTo>
                    <a:pt x="23475" y="7404"/>
                    <a:pt x="24307" y="7289"/>
                    <a:pt x="24346" y="6847"/>
                  </a:cubicBezTo>
                  <a:cubicBezTo>
                    <a:pt x="24346" y="6813"/>
                    <a:pt x="24346" y="6778"/>
                    <a:pt x="24332" y="6736"/>
                  </a:cubicBezTo>
                  <a:cubicBezTo>
                    <a:pt x="24312" y="6598"/>
                    <a:pt x="24215" y="6480"/>
                    <a:pt x="24159" y="6356"/>
                  </a:cubicBezTo>
                  <a:cubicBezTo>
                    <a:pt x="23979" y="5906"/>
                    <a:pt x="24277" y="5408"/>
                    <a:pt x="24429" y="4951"/>
                  </a:cubicBezTo>
                  <a:cubicBezTo>
                    <a:pt x="24879" y="3664"/>
                    <a:pt x="24242" y="2190"/>
                    <a:pt x="23218" y="1283"/>
                  </a:cubicBezTo>
                  <a:cubicBezTo>
                    <a:pt x="22280" y="444"/>
                    <a:pt x="21014" y="1"/>
                    <a:pt x="19753" y="1"/>
                  </a:cubicBezTo>
                  <a:close/>
                </a:path>
              </a:pathLst>
            </a:custGeom>
            <a:solidFill>
              <a:srgbClr val="FDF7E4">
                <a:alpha val="58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0" name="Google Shape;1670;p40"/>
          <p:cNvSpPr txBox="1">
            <a:spLocks noGrp="1"/>
          </p:cNvSpPr>
          <p:nvPr>
            <p:ph type="title" idx="8"/>
          </p:nvPr>
        </p:nvSpPr>
        <p:spPr>
          <a:xfrm>
            <a:off x="2576525" y="414271"/>
            <a:ext cx="434526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accent6">
                    <a:lumMod val="50000"/>
                  </a:schemeClr>
                </a:solidFill>
                <a:latin typeface="+mj-lt"/>
              </a:rPr>
              <a:t>NỘI DUNG BÀI HỌC</a:t>
            </a:r>
          </a:p>
        </p:txBody>
      </p:sp>
      <p:sp>
        <p:nvSpPr>
          <p:cNvPr id="1672" name="Google Shape;1672;p40"/>
          <p:cNvSpPr txBox="1">
            <a:spLocks noGrp="1"/>
          </p:cNvSpPr>
          <p:nvPr>
            <p:ph type="subTitle" idx="1"/>
          </p:nvPr>
        </p:nvSpPr>
        <p:spPr>
          <a:xfrm>
            <a:off x="1407959" y="2800885"/>
            <a:ext cx="2544232" cy="13556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6">
                    <a:lumMod val="50000"/>
                  </a:schemeClr>
                </a:solidFill>
                <a:latin typeface="+mj-lt"/>
              </a:rPr>
              <a:t>Xác định những việc làm để phát triển sở thích bản thân</a:t>
            </a:r>
            <a:endParaRPr sz="180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674" name="Google Shape;1674;p40"/>
          <p:cNvSpPr txBox="1">
            <a:spLocks noGrp="1"/>
          </p:cNvSpPr>
          <p:nvPr>
            <p:ph type="subTitle" idx="3"/>
          </p:nvPr>
        </p:nvSpPr>
        <p:spPr>
          <a:xfrm>
            <a:off x="5111210" y="2928703"/>
            <a:ext cx="2267785" cy="9615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6">
                    <a:lumMod val="50000"/>
                  </a:schemeClr>
                </a:solidFill>
                <a:latin typeface="+mj-lt"/>
              </a:rPr>
              <a:t>Làm sản phẩm theo sở thích</a:t>
            </a:r>
            <a:endParaRPr sz="180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679" name="Google Shape;1679;p40"/>
          <p:cNvSpPr txBox="1">
            <a:spLocks noGrp="1"/>
          </p:cNvSpPr>
          <p:nvPr>
            <p:ph type="title" idx="9"/>
          </p:nvPr>
        </p:nvSpPr>
        <p:spPr>
          <a:xfrm>
            <a:off x="2362356" y="1930133"/>
            <a:ext cx="6456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6">
                    <a:lumMod val="50000"/>
                  </a:schemeClr>
                </a:solidFill>
                <a:latin typeface="+mj-lt"/>
              </a:rPr>
              <a:t>01</a:t>
            </a:r>
            <a:endParaRPr b="1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681" name="Google Shape;1681;p40"/>
          <p:cNvSpPr txBox="1">
            <a:spLocks noGrp="1"/>
          </p:cNvSpPr>
          <p:nvPr>
            <p:ph type="title" idx="14"/>
          </p:nvPr>
        </p:nvSpPr>
        <p:spPr>
          <a:xfrm>
            <a:off x="5854276" y="1864768"/>
            <a:ext cx="6456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+mj-lt"/>
              </a:rPr>
              <a:t>02</a:t>
            </a:r>
            <a:endParaRPr b="1">
              <a:latin typeface="+mj-lt"/>
            </a:endParaRPr>
          </a:p>
        </p:txBody>
      </p:sp>
      <p:grpSp>
        <p:nvGrpSpPr>
          <p:cNvPr id="1686" name="Google Shape;1686;p40"/>
          <p:cNvGrpSpPr/>
          <p:nvPr/>
        </p:nvGrpSpPr>
        <p:grpSpPr>
          <a:xfrm>
            <a:off x="191378" y="2871002"/>
            <a:ext cx="1416250" cy="1540893"/>
            <a:chOff x="1733471" y="36975"/>
            <a:chExt cx="1607548" cy="1749027"/>
          </a:xfrm>
        </p:grpSpPr>
        <p:sp>
          <p:nvSpPr>
            <p:cNvPr id="1687" name="Google Shape;1687;p40"/>
            <p:cNvSpPr/>
            <p:nvPr/>
          </p:nvSpPr>
          <p:spPr>
            <a:xfrm rot="-1728131">
              <a:off x="2009010" y="203939"/>
              <a:ext cx="1056469" cy="1415098"/>
            </a:xfrm>
            <a:custGeom>
              <a:avLst/>
              <a:gdLst/>
              <a:ahLst/>
              <a:cxnLst/>
              <a:rect l="l" t="t" r="r" b="b"/>
              <a:pathLst>
                <a:path w="21982" h="29444" extrusionOk="0">
                  <a:moveTo>
                    <a:pt x="10687" y="1"/>
                  </a:moveTo>
                  <a:cubicBezTo>
                    <a:pt x="10283" y="1"/>
                    <a:pt x="9890" y="117"/>
                    <a:pt x="9531" y="356"/>
                  </a:cubicBezTo>
                  <a:cubicBezTo>
                    <a:pt x="9119" y="603"/>
                    <a:pt x="8575" y="1147"/>
                    <a:pt x="8245" y="2170"/>
                  </a:cubicBezTo>
                  <a:cubicBezTo>
                    <a:pt x="7569" y="1477"/>
                    <a:pt x="6926" y="1263"/>
                    <a:pt x="6415" y="1230"/>
                  </a:cubicBezTo>
                  <a:cubicBezTo>
                    <a:pt x="6373" y="1227"/>
                    <a:pt x="6332" y="1226"/>
                    <a:pt x="6291" y="1226"/>
                  </a:cubicBezTo>
                  <a:cubicBezTo>
                    <a:pt x="5518" y="1226"/>
                    <a:pt x="4842" y="1665"/>
                    <a:pt x="4420" y="2417"/>
                  </a:cubicBezTo>
                  <a:cubicBezTo>
                    <a:pt x="3842" y="3472"/>
                    <a:pt x="3744" y="5270"/>
                    <a:pt x="4486" y="7347"/>
                  </a:cubicBezTo>
                  <a:cubicBezTo>
                    <a:pt x="4337" y="7347"/>
                    <a:pt x="4189" y="7364"/>
                    <a:pt x="4073" y="7397"/>
                  </a:cubicBezTo>
                  <a:cubicBezTo>
                    <a:pt x="3100" y="7595"/>
                    <a:pt x="2391" y="8353"/>
                    <a:pt x="2177" y="9508"/>
                  </a:cubicBezTo>
                  <a:cubicBezTo>
                    <a:pt x="2177" y="9557"/>
                    <a:pt x="2144" y="9590"/>
                    <a:pt x="2144" y="9639"/>
                  </a:cubicBezTo>
                  <a:cubicBezTo>
                    <a:pt x="2029" y="11058"/>
                    <a:pt x="2424" y="12377"/>
                    <a:pt x="3018" y="13547"/>
                  </a:cubicBezTo>
                  <a:cubicBezTo>
                    <a:pt x="2540" y="13580"/>
                    <a:pt x="2095" y="13663"/>
                    <a:pt x="1715" y="13861"/>
                  </a:cubicBezTo>
                  <a:cubicBezTo>
                    <a:pt x="1188" y="14125"/>
                    <a:pt x="0" y="14949"/>
                    <a:pt x="413" y="17076"/>
                  </a:cubicBezTo>
                  <a:cubicBezTo>
                    <a:pt x="413" y="17093"/>
                    <a:pt x="413" y="17126"/>
                    <a:pt x="446" y="17142"/>
                  </a:cubicBezTo>
                  <a:cubicBezTo>
                    <a:pt x="1072" y="19649"/>
                    <a:pt x="2787" y="21825"/>
                    <a:pt x="5261" y="23260"/>
                  </a:cubicBezTo>
                  <a:cubicBezTo>
                    <a:pt x="7074" y="24315"/>
                    <a:pt x="9119" y="24876"/>
                    <a:pt x="11164" y="24876"/>
                  </a:cubicBezTo>
                  <a:cubicBezTo>
                    <a:pt x="11692" y="24876"/>
                    <a:pt x="12203" y="24826"/>
                    <a:pt x="12730" y="24760"/>
                  </a:cubicBezTo>
                  <a:cubicBezTo>
                    <a:pt x="12813" y="25948"/>
                    <a:pt x="12846" y="27102"/>
                    <a:pt x="12829" y="28273"/>
                  </a:cubicBezTo>
                  <a:cubicBezTo>
                    <a:pt x="12829" y="28800"/>
                    <a:pt x="13192" y="29279"/>
                    <a:pt x="13736" y="29410"/>
                  </a:cubicBezTo>
                  <a:cubicBezTo>
                    <a:pt x="13819" y="29427"/>
                    <a:pt x="13901" y="29443"/>
                    <a:pt x="13984" y="29443"/>
                  </a:cubicBezTo>
                  <a:cubicBezTo>
                    <a:pt x="14660" y="29443"/>
                    <a:pt x="15204" y="28932"/>
                    <a:pt x="15204" y="28273"/>
                  </a:cubicBezTo>
                  <a:cubicBezTo>
                    <a:pt x="15220" y="26904"/>
                    <a:pt x="15154" y="25535"/>
                    <a:pt x="15055" y="24150"/>
                  </a:cubicBezTo>
                  <a:cubicBezTo>
                    <a:pt x="19821" y="22402"/>
                    <a:pt x="21981" y="18214"/>
                    <a:pt x="21981" y="14619"/>
                  </a:cubicBezTo>
                  <a:cubicBezTo>
                    <a:pt x="21981" y="12525"/>
                    <a:pt x="21173" y="10992"/>
                    <a:pt x="19903" y="10629"/>
                  </a:cubicBezTo>
                  <a:cubicBezTo>
                    <a:pt x="19722" y="10579"/>
                    <a:pt x="19524" y="10546"/>
                    <a:pt x="19312" y="10546"/>
                  </a:cubicBezTo>
                  <a:cubicBezTo>
                    <a:pt x="19099" y="10546"/>
                    <a:pt x="18873" y="10579"/>
                    <a:pt x="18634" y="10662"/>
                  </a:cubicBezTo>
                  <a:cubicBezTo>
                    <a:pt x="18864" y="8749"/>
                    <a:pt x="18766" y="6655"/>
                    <a:pt x="17727" y="5336"/>
                  </a:cubicBezTo>
                  <a:cubicBezTo>
                    <a:pt x="16972" y="4371"/>
                    <a:pt x="16172" y="4139"/>
                    <a:pt x="15582" y="4139"/>
                  </a:cubicBezTo>
                  <a:cubicBezTo>
                    <a:pt x="15385" y="4139"/>
                    <a:pt x="15212" y="4165"/>
                    <a:pt x="15072" y="4198"/>
                  </a:cubicBezTo>
                  <a:cubicBezTo>
                    <a:pt x="14792" y="4264"/>
                    <a:pt x="14511" y="4379"/>
                    <a:pt x="14247" y="4544"/>
                  </a:cubicBezTo>
                  <a:cubicBezTo>
                    <a:pt x="13901" y="2318"/>
                    <a:pt x="12945" y="966"/>
                    <a:pt x="11988" y="389"/>
                  </a:cubicBezTo>
                  <a:cubicBezTo>
                    <a:pt x="11562" y="133"/>
                    <a:pt x="11119" y="1"/>
                    <a:pt x="106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88" name="Google Shape;1688;p40"/>
            <p:cNvGrpSpPr/>
            <p:nvPr/>
          </p:nvGrpSpPr>
          <p:grpSpPr>
            <a:xfrm rot="-1756561">
              <a:off x="2078903" y="259941"/>
              <a:ext cx="975891" cy="1270586"/>
              <a:chOff x="514350" y="1012125"/>
              <a:chExt cx="1411916" cy="1838281"/>
            </a:xfrm>
          </p:grpSpPr>
          <p:sp>
            <p:nvSpPr>
              <p:cNvPr id="1689" name="Google Shape;1689;p40"/>
              <p:cNvSpPr/>
              <p:nvPr/>
            </p:nvSpPr>
            <p:spPr>
              <a:xfrm>
                <a:off x="514350" y="1012125"/>
                <a:ext cx="1411916" cy="1531820"/>
              </a:xfrm>
              <a:custGeom>
                <a:avLst/>
                <a:gdLst/>
                <a:ahLst/>
                <a:cxnLst/>
                <a:rect l="l" t="t" r="r" b="b"/>
                <a:pathLst>
                  <a:path w="8818" h="9567" extrusionOk="0">
                    <a:moveTo>
                      <a:pt x="4031" y="1"/>
                    </a:moveTo>
                    <a:cubicBezTo>
                      <a:pt x="3589" y="1"/>
                      <a:pt x="3212" y="599"/>
                      <a:pt x="3345" y="1861"/>
                    </a:cubicBezTo>
                    <a:cubicBezTo>
                      <a:pt x="2950" y="898"/>
                      <a:pt x="2517" y="506"/>
                      <a:pt x="2185" y="506"/>
                    </a:cubicBezTo>
                    <a:cubicBezTo>
                      <a:pt x="1535" y="506"/>
                      <a:pt x="1272" y="2009"/>
                      <a:pt x="2444" y="3658"/>
                    </a:cubicBezTo>
                    <a:lnTo>
                      <a:pt x="2444" y="3658"/>
                    </a:lnTo>
                    <a:cubicBezTo>
                      <a:pt x="2209" y="3328"/>
                      <a:pt x="1808" y="3077"/>
                      <a:pt x="1465" y="3077"/>
                    </a:cubicBezTo>
                    <a:cubicBezTo>
                      <a:pt x="1191" y="3077"/>
                      <a:pt x="954" y="3238"/>
                      <a:pt x="868" y="3646"/>
                    </a:cubicBezTo>
                    <a:cubicBezTo>
                      <a:pt x="785" y="4615"/>
                      <a:pt x="1366" y="5460"/>
                      <a:pt x="2009" y="6207"/>
                    </a:cubicBezTo>
                    <a:cubicBezTo>
                      <a:pt x="1727" y="5886"/>
                      <a:pt x="1250" y="5681"/>
                      <a:pt x="845" y="5681"/>
                    </a:cubicBezTo>
                    <a:cubicBezTo>
                      <a:pt x="375" y="5681"/>
                      <a:pt x="0" y="5956"/>
                      <a:pt x="134" y="6643"/>
                    </a:cubicBezTo>
                    <a:cubicBezTo>
                      <a:pt x="569" y="8348"/>
                      <a:pt x="2355" y="9567"/>
                      <a:pt x="4217" y="9567"/>
                    </a:cubicBezTo>
                    <a:cubicBezTo>
                      <a:pt x="4577" y="9567"/>
                      <a:pt x="4940" y="9521"/>
                      <a:pt x="5297" y="9425"/>
                    </a:cubicBezTo>
                    <a:cubicBezTo>
                      <a:pt x="8818" y="8468"/>
                      <a:pt x="8774" y="4427"/>
                      <a:pt x="7659" y="4427"/>
                    </a:cubicBezTo>
                    <a:cubicBezTo>
                      <a:pt x="7372" y="4427"/>
                      <a:pt x="7013" y="4696"/>
                      <a:pt x="6625" y="5356"/>
                    </a:cubicBezTo>
                    <a:cubicBezTo>
                      <a:pt x="6985" y="4325"/>
                      <a:pt x="7179" y="2754"/>
                      <a:pt x="6639" y="2069"/>
                    </a:cubicBezTo>
                    <a:cubicBezTo>
                      <a:pt x="6455" y="1833"/>
                      <a:pt x="6263" y="1737"/>
                      <a:pt x="6078" y="1737"/>
                    </a:cubicBezTo>
                    <a:cubicBezTo>
                      <a:pt x="5639" y="1737"/>
                      <a:pt x="5245" y="2287"/>
                      <a:pt x="5124" y="2823"/>
                    </a:cubicBezTo>
                    <a:cubicBezTo>
                      <a:pt x="5279" y="989"/>
                      <a:pt x="4601" y="1"/>
                      <a:pt x="40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40"/>
              <p:cNvSpPr/>
              <p:nvPr/>
            </p:nvSpPr>
            <p:spPr>
              <a:xfrm>
                <a:off x="1081965" y="1471495"/>
                <a:ext cx="313830" cy="137891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8612" extrusionOk="0">
                    <a:moveTo>
                      <a:pt x="77" y="1"/>
                    </a:moveTo>
                    <a:cubicBezTo>
                      <a:pt x="68" y="1"/>
                      <a:pt x="59" y="4"/>
                      <a:pt x="49" y="9"/>
                    </a:cubicBezTo>
                    <a:cubicBezTo>
                      <a:pt x="15" y="23"/>
                      <a:pt x="1" y="58"/>
                      <a:pt x="15" y="92"/>
                    </a:cubicBezTo>
                    <a:cubicBezTo>
                      <a:pt x="1219" y="2729"/>
                      <a:pt x="1835" y="5656"/>
                      <a:pt x="1807" y="8556"/>
                    </a:cubicBezTo>
                    <a:cubicBezTo>
                      <a:pt x="1807" y="8577"/>
                      <a:pt x="1821" y="8604"/>
                      <a:pt x="1855" y="8611"/>
                    </a:cubicBezTo>
                    <a:lnTo>
                      <a:pt x="1869" y="8611"/>
                    </a:lnTo>
                    <a:cubicBezTo>
                      <a:pt x="1911" y="8611"/>
                      <a:pt x="1938" y="8590"/>
                      <a:pt x="1938" y="8556"/>
                    </a:cubicBezTo>
                    <a:cubicBezTo>
                      <a:pt x="1959" y="5629"/>
                      <a:pt x="1336" y="2687"/>
                      <a:pt x="139" y="44"/>
                    </a:cubicBezTo>
                    <a:cubicBezTo>
                      <a:pt x="124" y="19"/>
                      <a:pt x="102" y="1"/>
                      <a:pt x="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40"/>
              <p:cNvSpPr/>
              <p:nvPr/>
            </p:nvSpPr>
            <p:spPr>
              <a:xfrm>
                <a:off x="1159622" y="1375426"/>
                <a:ext cx="84382" cy="287406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795" extrusionOk="0">
                    <a:moveTo>
                      <a:pt x="422" y="0"/>
                    </a:moveTo>
                    <a:cubicBezTo>
                      <a:pt x="388" y="0"/>
                      <a:pt x="360" y="35"/>
                      <a:pt x="360" y="69"/>
                    </a:cubicBezTo>
                    <a:cubicBezTo>
                      <a:pt x="395" y="630"/>
                      <a:pt x="277" y="1197"/>
                      <a:pt x="14" y="1696"/>
                    </a:cubicBezTo>
                    <a:cubicBezTo>
                      <a:pt x="0" y="1730"/>
                      <a:pt x="7" y="1765"/>
                      <a:pt x="42" y="1786"/>
                    </a:cubicBezTo>
                    <a:cubicBezTo>
                      <a:pt x="42" y="1793"/>
                      <a:pt x="49" y="1793"/>
                      <a:pt x="56" y="1793"/>
                    </a:cubicBezTo>
                    <a:cubicBezTo>
                      <a:pt x="60" y="1794"/>
                      <a:pt x="65" y="1794"/>
                      <a:pt x="70" y="1794"/>
                    </a:cubicBezTo>
                    <a:cubicBezTo>
                      <a:pt x="92" y="1794"/>
                      <a:pt x="113" y="1781"/>
                      <a:pt x="125" y="1758"/>
                    </a:cubicBezTo>
                    <a:cubicBezTo>
                      <a:pt x="395" y="1239"/>
                      <a:pt x="526" y="651"/>
                      <a:pt x="492" y="63"/>
                    </a:cubicBezTo>
                    <a:cubicBezTo>
                      <a:pt x="492" y="28"/>
                      <a:pt x="457" y="0"/>
                      <a:pt x="4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40"/>
              <p:cNvSpPr/>
              <p:nvPr/>
            </p:nvSpPr>
            <p:spPr>
              <a:xfrm>
                <a:off x="1256012" y="1680606"/>
                <a:ext cx="160758" cy="29253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1827" extrusionOk="0">
                    <a:moveTo>
                      <a:pt x="934" y="0"/>
                    </a:moveTo>
                    <a:cubicBezTo>
                      <a:pt x="907" y="0"/>
                      <a:pt x="883" y="20"/>
                      <a:pt x="872" y="53"/>
                    </a:cubicBezTo>
                    <a:cubicBezTo>
                      <a:pt x="727" y="655"/>
                      <a:pt x="429" y="1236"/>
                      <a:pt x="28" y="1714"/>
                    </a:cubicBezTo>
                    <a:cubicBezTo>
                      <a:pt x="0" y="1741"/>
                      <a:pt x="7" y="1783"/>
                      <a:pt x="35" y="1804"/>
                    </a:cubicBezTo>
                    <a:cubicBezTo>
                      <a:pt x="42" y="1817"/>
                      <a:pt x="63" y="1824"/>
                      <a:pt x="69" y="1824"/>
                    </a:cubicBezTo>
                    <a:cubicBezTo>
                      <a:pt x="73" y="1826"/>
                      <a:pt x="77" y="1827"/>
                      <a:pt x="81" y="1827"/>
                    </a:cubicBezTo>
                    <a:cubicBezTo>
                      <a:pt x="95" y="1827"/>
                      <a:pt x="111" y="1818"/>
                      <a:pt x="111" y="1797"/>
                    </a:cubicBezTo>
                    <a:cubicBezTo>
                      <a:pt x="540" y="1305"/>
                      <a:pt x="838" y="717"/>
                      <a:pt x="997" y="87"/>
                    </a:cubicBezTo>
                    <a:cubicBezTo>
                      <a:pt x="1004" y="53"/>
                      <a:pt x="990" y="11"/>
                      <a:pt x="955" y="4"/>
                    </a:cubicBezTo>
                    <a:cubicBezTo>
                      <a:pt x="948" y="1"/>
                      <a:pt x="941" y="0"/>
                      <a:pt x="9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40"/>
              <p:cNvSpPr/>
              <p:nvPr/>
            </p:nvSpPr>
            <p:spPr>
              <a:xfrm>
                <a:off x="1334630" y="2109234"/>
                <a:ext cx="301501" cy="224801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1404" extrusionOk="0">
                    <a:moveTo>
                      <a:pt x="1808" y="0"/>
                    </a:moveTo>
                    <a:cubicBezTo>
                      <a:pt x="1788" y="0"/>
                      <a:pt x="1767" y="9"/>
                      <a:pt x="1758" y="26"/>
                    </a:cubicBezTo>
                    <a:cubicBezTo>
                      <a:pt x="1343" y="614"/>
                      <a:pt x="741" y="1057"/>
                      <a:pt x="56" y="1279"/>
                    </a:cubicBezTo>
                    <a:cubicBezTo>
                      <a:pt x="21" y="1293"/>
                      <a:pt x="1" y="1327"/>
                      <a:pt x="14" y="1362"/>
                    </a:cubicBezTo>
                    <a:cubicBezTo>
                      <a:pt x="21" y="1383"/>
                      <a:pt x="35" y="1403"/>
                      <a:pt x="63" y="1403"/>
                    </a:cubicBezTo>
                    <a:cubicBezTo>
                      <a:pt x="70" y="1403"/>
                      <a:pt x="91" y="1403"/>
                      <a:pt x="91" y="1396"/>
                    </a:cubicBezTo>
                    <a:cubicBezTo>
                      <a:pt x="796" y="1168"/>
                      <a:pt x="1426" y="704"/>
                      <a:pt x="1862" y="95"/>
                    </a:cubicBezTo>
                    <a:cubicBezTo>
                      <a:pt x="1883" y="68"/>
                      <a:pt x="1869" y="26"/>
                      <a:pt x="1841" y="12"/>
                    </a:cubicBezTo>
                    <a:cubicBezTo>
                      <a:pt x="1833" y="4"/>
                      <a:pt x="1821" y="0"/>
                      <a:pt x="18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40"/>
              <p:cNvSpPr/>
              <p:nvPr/>
            </p:nvSpPr>
            <p:spPr>
              <a:xfrm>
                <a:off x="855880" y="1737607"/>
                <a:ext cx="375796" cy="129373"/>
              </a:xfrm>
              <a:custGeom>
                <a:avLst/>
                <a:gdLst/>
                <a:ahLst/>
                <a:cxnLst/>
                <a:rect l="l" t="t" r="r" b="b"/>
                <a:pathLst>
                  <a:path w="2347" h="808" extrusionOk="0">
                    <a:moveTo>
                      <a:pt x="64" y="0"/>
                    </a:moveTo>
                    <a:cubicBezTo>
                      <a:pt x="46" y="0"/>
                      <a:pt x="30" y="7"/>
                      <a:pt x="15" y="22"/>
                    </a:cubicBezTo>
                    <a:cubicBezTo>
                      <a:pt x="1" y="57"/>
                      <a:pt x="1" y="91"/>
                      <a:pt x="29" y="119"/>
                    </a:cubicBezTo>
                    <a:cubicBezTo>
                      <a:pt x="423" y="465"/>
                      <a:pt x="928" y="693"/>
                      <a:pt x="1447" y="776"/>
                    </a:cubicBezTo>
                    <a:cubicBezTo>
                      <a:pt x="1582" y="797"/>
                      <a:pt x="1722" y="807"/>
                      <a:pt x="1863" y="807"/>
                    </a:cubicBezTo>
                    <a:cubicBezTo>
                      <a:pt x="2004" y="807"/>
                      <a:pt x="2146" y="797"/>
                      <a:pt x="2285" y="776"/>
                    </a:cubicBezTo>
                    <a:cubicBezTo>
                      <a:pt x="2319" y="769"/>
                      <a:pt x="2347" y="735"/>
                      <a:pt x="2333" y="700"/>
                    </a:cubicBezTo>
                    <a:cubicBezTo>
                      <a:pt x="2327" y="669"/>
                      <a:pt x="2299" y="644"/>
                      <a:pt x="2268" y="644"/>
                    </a:cubicBezTo>
                    <a:cubicBezTo>
                      <a:pt x="2264" y="644"/>
                      <a:pt x="2261" y="644"/>
                      <a:pt x="2257" y="645"/>
                    </a:cubicBezTo>
                    <a:cubicBezTo>
                      <a:pt x="2125" y="666"/>
                      <a:pt x="1991" y="677"/>
                      <a:pt x="1858" y="677"/>
                    </a:cubicBezTo>
                    <a:cubicBezTo>
                      <a:pt x="1223" y="677"/>
                      <a:pt x="592" y="438"/>
                      <a:pt x="112" y="15"/>
                    </a:cubicBezTo>
                    <a:cubicBezTo>
                      <a:pt x="96" y="5"/>
                      <a:pt x="80" y="0"/>
                      <a:pt x="6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40"/>
              <p:cNvSpPr/>
              <p:nvPr/>
            </p:nvSpPr>
            <p:spPr>
              <a:xfrm>
                <a:off x="931295" y="2138375"/>
                <a:ext cx="400134" cy="126171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788" extrusionOk="0">
                    <a:moveTo>
                      <a:pt x="79" y="0"/>
                    </a:moveTo>
                    <a:cubicBezTo>
                      <a:pt x="55" y="0"/>
                      <a:pt x="31" y="13"/>
                      <a:pt x="21" y="31"/>
                    </a:cubicBezTo>
                    <a:cubicBezTo>
                      <a:pt x="1" y="52"/>
                      <a:pt x="14" y="93"/>
                      <a:pt x="35" y="114"/>
                    </a:cubicBezTo>
                    <a:cubicBezTo>
                      <a:pt x="485" y="439"/>
                      <a:pt x="1032" y="661"/>
                      <a:pt x="1592" y="744"/>
                    </a:cubicBezTo>
                    <a:cubicBezTo>
                      <a:pt x="1788" y="773"/>
                      <a:pt x="1981" y="788"/>
                      <a:pt x="2175" y="788"/>
                    </a:cubicBezTo>
                    <a:cubicBezTo>
                      <a:pt x="2262" y="788"/>
                      <a:pt x="2349" y="785"/>
                      <a:pt x="2437" y="778"/>
                    </a:cubicBezTo>
                    <a:cubicBezTo>
                      <a:pt x="2471" y="778"/>
                      <a:pt x="2499" y="744"/>
                      <a:pt x="2499" y="709"/>
                    </a:cubicBezTo>
                    <a:cubicBezTo>
                      <a:pt x="2499" y="675"/>
                      <a:pt x="2464" y="654"/>
                      <a:pt x="2430" y="654"/>
                    </a:cubicBezTo>
                    <a:cubicBezTo>
                      <a:pt x="2336" y="662"/>
                      <a:pt x="2241" y="666"/>
                      <a:pt x="2147" y="666"/>
                    </a:cubicBezTo>
                    <a:cubicBezTo>
                      <a:pt x="1421" y="666"/>
                      <a:pt x="693" y="433"/>
                      <a:pt x="111" y="10"/>
                    </a:cubicBezTo>
                    <a:cubicBezTo>
                      <a:pt x="102" y="3"/>
                      <a:pt x="91" y="0"/>
                      <a:pt x="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40"/>
              <p:cNvSpPr/>
              <p:nvPr/>
            </p:nvSpPr>
            <p:spPr>
              <a:xfrm>
                <a:off x="597131" y="2027735"/>
                <a:ext cx="670092" cy="458729"/>
              </a:xfrm>
              <a:custGeom>
                <a:avLst/>
                <a:gdLst/>
                <a:ahLst/>
                <a:cxnLst/>
                <a:rect l="l" t="t" r="r" b="b"/>
                <a:pathLst>
                  <a:path w="4185" h="2865" extrusionOk="0">
                    <a:moveTo>
                      <a:pt x="463" y="1"/>
                    </a:moveTo>
                    <a:cubicBezTo>
                      <a:pt x="0" y="1"/>
                      <a:pt x="522" y="1584"/>
                      <a:pt x="1575" y="2286"/>
                    </a:cubicBezTo>
                    <a:cubicBezTo>
                      <a:pt x="2168" y="2674"/>
                      <a:pt x="2816" y="2865"/>
                      <a:pt x="3325" y="2865"/>
                    </a:cubicBezTo>
                    <a:cubicBezTo>
                      <a:pt x="3470" y="2865"/>
                      <a:pt x="3603" y="2850"/>
                      <a:pt x="3721" y="2819"/>
                    </a:cubicBezTo>
                    <a:cubicBezTo>
                      <a:pt x="4184" y="2701"/>
                      <a:pt x="4053" y="1954"/>
                      <a:pt x="3534" y="1822"/>
                    </a:cubicBezTo>
                    <a:cubicBezTo>
                      <a:pt x="2904" y="1663"/>
                      <a:pt x="1928" y="1290"/>
                      <a:pt x="1098" y="431"/>
                    </a:cubicBezTo>
                    <a:cubicBezTo>
                      <a:pt x="802" y="126"/>
                      <a:pt x="593" y="1"/>
                      <a:pt x="463" y="1"/>
                    </a:cubicBezTo>
                    <a:close/>
                  </a:path>
                </a:pathLst>
              </a:custGeom>
              <a:solidFill>
                <a:srgbClr val="FDF7E4">
                  <a:alpha val="582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D2E05D21-80DD-B260-DC77-1B097E944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533323" y="1218999"/>
            <a:ext cx="1286367" cy="129246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2" grpId="0" animBg="1"/>
      <p:bldP spid="1666" grpId="0" animBg="1"/>
      <p:bldP spid="1670" grpId="0"/>
      <p:bldP spid="1672" grpId="0" build="p"/>
      <p:bldP spid="1674" grpId="0" build="p"/>
      <p:bldP spid="1679" grpId="0"/>
      <p:bldP spid="168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" name="Google Shape;1644;p39"/>
          <p:cNvSpPr/>
          <p:nvPr/>
        </p:nvSpPr>
        <p:spPr>
          <a:xfrm>
            <a:off x="704158" y="1171542"/>
            <a:ext cx="7752600" cy="3591600"/>
          </a:xfrm>
          <a:prstGeom prst="roundRect">
            <a:avLst>
              <a:gd name="adj" fmla="val 5566"/>
            </a:avLst>
          </a:prstGeom>
          <a:solidFill>
            <a:srgbClr val="FDF7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5" name="Google Shape;1645;p39"/>
          <p:cNvSpPr txBox="1">
            <a:spLocks noGrp="1"/>
          </p:cNvSpPr>
          <p:nvPr>
            <p:ph type="title"/>
          </p:nvPr>
        </p:nvSpPr>
        <p:spPr>
          <a:xfrm>
            <a:off x="1065800" y="487585"/>
            <a:ext cx="701239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+mj-lt"/>
              </a:rPr>
              <a:t>Hoạt động 1. Những việc làm để phát triển sở thích bản thân</a:t>
            </a:r>
            <a:endParaRPr sz="200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1647" name="Google Shape;1647;p39"/>
          <p:cNvGrpSpPr/>
          <p:nvPr/>
        </p:nvGrpSpPr>
        <p:grpSpPr>
          <a:xfrm>
            <a:off x="8126386" y="4133983"/>
            <a:ext cx="976632" cy="1085725"/>
            <a:chOff x="1246187" y="3427400"/>
            <a:chExt cx="1155230" cy="1284274"/>
          </a:xfrm>
        </p:grpSpPr>
        <p:sp>
          <p:nvSpPr>
            <p:cNvPr id="1648" name="Google Shape;1648;p39"/>
            <p:cNvSpPr/>
            <p:nvPr/>
          </p:nvSpPr>
          <p:spPr>
            <a:xfrm>
              <a:off x="1246187" y="3427400"/>
              <a:ext cx="1155230" cy="1284274"/>
            </a:xfrm>
            <a:custGeom>
              <a:avLst/>
              <a:gdLst/>
              <a:ahLst/>
              <a:cxnLst/>
              <a:rect l="l" t="t" r="r" b="b"/>
              <a:pathLst>
                <a:path w="23070" h="25647" extrusionOk="0">
                  <a:moveTo>
                    <a:pt x="11032" y="1"/>
                  </a:moveTo>
                  <a:cubicBezTo>
                    <a:pt x="10851" y="1"/>
                    <a:pt x="10670" y="46"/>
                    <a:pt x="10505" y="137"/>
                  </a:cubicBezTo>
                  <a:cubicBezTo>
                    <a:pt x="6201" y="2643"/>
                    <a:pt x="2738" y="6848"/>
                    <a:pt x="1007" y="11696"/>
                  </a:cubicBezTo>
                  <a:cubicBezTo>
                    <a:pt x="166" y="14087"/>
                    <a:pt x="1" y="16082"/>
                    <a:pt x="479" y="17814"/>
                  </a:cubicBezTo>
                  <a:cubicBezTo>
                    <a:pt x="1254" y="20535"/>
                    <a:pt x="3909" y="22596"/>
                    <a:pt x="6663" y="22596"/>
                  </a:cubicBezTo>
                  <a:cubicBezTo>
                    <a:pt x="8361" y="22596"/>
                    <a:pt x="10043" y="21804"/>
                    <a:pt x="11280" y="20518"/>
                  </a:cubicBezTo>
                  <a:cubicBezTo>
                    <a:pt x="11510" y="21887"/>
                    <a:pt x="11807" y="23255"/>
                    <a:pt x="12154" y="24739"/>
                  </a:cubicBezTo>
                  <a:cubicBezTo>
                    <a:pt x="12285" y="25284"/>
                    <a:pt x="12764" y="25646"/>
                    <a:pt x="13291" y="25646"/>
                  </a:cubicBezTo>
                  <a:cubicBezTo>
                    <a:pt x="13473" y="25646"/>
                    <a:pt x="13638" y="25613"/>
                    <a:pt x="13803" y="25531"/>
                  </a:cubicBezTo>
                  <a:cubicBezTo>
                    <a:pt x="14017" y="25415"/>
                    <a:pt x="14198" y="25251"/>
                    <a:pt x="14330" y="25053"/>
                  </a:cubicBezTo>
                  <a:cubicBezTo>
                    <a:pt x="14495" y="24789"/>
                    <a:pt x="14528" y="24476"/>
                    <a:pt x="14462" y="24179"/>
                  </a:cubicBezTo>
                  <a:cubicBezTo>
                    <a:pt x="14198" y="23008"/>
                    <a:pt x="13951" y="21903"/>
                    <a:pt x="13753" y="20831"/>
                  </a:cubicBezTo>
                  <a:lnTo>
                    <a:pt x="13753" y="20831"/>
                  </a:lnTo>
                  <a:cubicBezTo>
                    <a:pt x="14611" y="21293"/>
                    <a:pt x="15567" y="21573"/>
                    <a:pt x="16556" y="21573"/>
                  </a:cubicBezTo>
                  <a:lnTo>
                    <a:pt x="16606" y="21573"/>
                  </a:lnTo>
                  <a:cubicBezTo>
                    <a:pt x="18947" y="21573"/>
                    <a:pt x="21190" y="20139"/>
                    <a:pt x="22196" y="17979"/>
                  </a:cubicBezTo>
                  <a:cubicBezTo>
                    <a:pt x="22954" y="16346"/>
                    <a:pt x="23070" y="14268"/>
                    <a:pt x="22443" y="12290"/>
                  </a:cubicBezTo>
                  <a:cubicBezTo>
                    <a:pt x="21965" y="10756"/>
                    <a:pt x="21124" y="9206"/>
                    <a:pt x="19854" y="7574"/>
                  </a:cubicBezTo>
                  <a:cubicBezTo>
                    <a:pt x="17579" y="4589"/>
                    <a:pt x="14709" y="2033"/>
                    <a:pt x="11560" y="137"/>
                  </a:cubicBezTo>
                  <a:cubicBezTo>
                    <a:pt x="11395" y="46"/>
                    <a:pt x="11214" y="1"/>
                    <a:pt x="110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49" name="Google Shape;1649;p39"/>
            <p:cNvGrpSpPr/>
            <p:nvPr/>
          </p:nvGrpSpPr>
          <p:grpSpPr>
            <a:xfrm>
              <a:off x="1291105" y="3480440"/>
              <a:ext cx="1049166" cy="1178206"/>
              <a:chOff x="1291105" y="3480440"/>
              <a:chExt cx="1049166" cy="1178206"/>
            </a:xfrm>
          </p:grpSpPr>
          <p:sp>
            <p:nvSpPr>
              <p:cNvPr id="1650" name="Google Shape;1650;p39"/>
              <p:cNvSpPr/>
              <p:nvPr/>
            </p:nvSpPr>
            <p:spPr>
              <a:xfrm>
                <a:off x="1291105" y="3480440"/>
                <a:ext cx="1049166" cy="1025814"/>
              </a:xfrm>
              <a:custGeom>
                <a:avLst/>
                <a:gdLst/>
                <a:ahLst/>
                <a:cxnLst/>
                <a:rect l="l" t="t" r="r" b="b"/>
                <a:pathLst>
                  <a:path w="8818" h="8623" extrusionOk="0">
                    <a:moveTo>
                      <a:pt x="4222" y="0"/>
                    </a:moveTo>
                    <a:cubicBezTo>
                      <a:pt x="2485" y="1010"/>
                      <a:pt x="1122" y="2678"/>
                      <a:pt x="430" y="4616"/>
                    </a:cubicBezTo>
                    <a:cubicBezTo>
                      <a:pt x="167" y="5349"/>
                      <a:pt x="1" y="6173"/>
                      <a:pt x="208" y="6927"/>
                    </a:cubicBezTo>
                    <a:cubicBezTo>
                      <a:pt x="485" y="7896"/>
                      <a:pt x="1419" y="8623"/>
                      <a:pt x="2388" y="8623"/>
                    </a:cubicBezTo>
                    <a:cubicBezTo>
                      <a:pt x="3357" y="8623"/>
                      <a:pt x="4291" y="7889"/>
                      <a:pt x="4603" y="6872"/>
                    </a:cubicBezTo>
                    <a:cubicBezTo>
                      <a:pt x="4942" y="7647"/>
                      <a:pt x="5731" y="8180"/>
                      <a:pt x="6540" y="8187"/>
                    </a:cubicBezTo>
                    <a:cubicBezTo>
                      <a:pt x="6551" y="8187"/>
                      <a:pt x="6562" y="8187"/>
                      <a:pt x="6573" y="8187"/>
                    </a:cubicBezTo>
                    <a:cubicBezTo>
                      <a:pt x="7378" y="8187"/>
                      <a:pt x="8164" y="7679"/>
                      <a:pt x="8513" y="6934"/>
                    </a:cubicBezTo>
                    <a:cubicBezTo>
                      <a:pt x="8817" y="6298"/>
                      <a:pt x="8810" y="5522"/>
                      <a:pt x="8603" y="4851"/>
                    </a:cubicBezTo>
                    <a:cubicBezTo>
                      <a:pt x="8395" y="4173"/>
                      <a:pt x="8015" y="3564"/>
                      <a:pt x="7579" y="3010"/>
                    </a:cubicBezTo>
                    <a:cubicBezTo>
                      <a:pt x="6658" y="1785"/>
                      <a:pt x="5489" y="747"/>
                      <a:pt x="4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39"/>
              <p:cNvSpPr/>
              <p:nvPr/>
            </p:nvSpPr>
            <p:spPr>
              <a:xfrm>
                <a:off x="1753813" y="3526479"/>
                <a:ext cx="335286" cy="317511"/>
              </a:xfrm>
              <a:custGeom>
                <a:avLst/>
                <a:gdLst/>
                <a:ahLst/>
                <a:cxnLst/>
                <a:rect l="l" t="t" r="r" b="b"/>
                <a:pathLst>
                  <a:path w="2818" h="2669" extrusionOk="0">
                    <a:moveTo>
                      <a:pt x="299" y="1"/>
                    </a:moveTo>
                    <a:lnTo>
                      <a:pt x="299" y="1"/>
                    </a:lnTo>
                    <a:cubicBezTo>
                      <a:pt x="1" y="236"/>
                      <a:pt x="1074" y="1800"/>
                      <a:pt x="1821" y="2402"/>
                    </a:cubicBezTo>
                    <a:cubicBezTo>
                      <a:pt x="1973" y="2526"/>
                      <a:pt x="2146" y="2644"/>
                      <a:pt x="2333" y="2665"/>
                    </a:cubicBezTo>
                    <a:cubicBezTo>
                      <a:pt x="2352" y="2668"/>
                      <a:pt x="2371" y="2669"/>
                      <a:pt x="2390" y="2669"/>
                    </a:cubicBezTo>
                    <a:cubicBezTo>
                      <a:pt x="2567" y="2669"/>
                      <a:pt x="2745" y="2557"/>
                      <a:pt x="2783" y="2388"/>
                    </a:cubicBezTo>
                    <a:cubicBezTo>
                      <a:pt x="2818" y="2201"/>
                      <a:pt x="2686" y="2028"/>
                      <a:pt x="2562" y="1890"/>
                    </a:cubicBezTo>
                    <a:cubicBezTo>
                      <a:pt x="2215" y="1516"/>
                      <a:pt x="1842" y="1142"/>
                      <a:pt x="1461" y="789"/>
                    </a:cubicBezTo>
                    <a:cubicBezTo>
                      <a:pt x="1267" y="616"/>
                      <a:pt x="1081" y="450"/>
                      <a:pt x="880" y="284"/>
                    </a:cubicBezTo>
                    <a:cubicBezTo>
                      <a:pt x="783" y="208"/>
                      <a:pt x="679" y="97"/>
                      <a:pt x="575" y="42"/>
                    </a:cubicBezTo>
                    <a:cubicBezTo>
                      <a:pt x="555" y="35"/>
                      <a:pt x="299" y="1"/>
                      <a:pt x="299" y="1"/>
                    </a:cubicBezTo>
                    <a:close/>
                  </a:path>
                </a:pathLst>
              </a:custGeom>
              <a:solidFill>
                <a:srgbClr val="FDF7E4">
                  <a:alpha val="582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39"/>
              <p:cNvSpPr/>
              <p:nvPr/>
            </p:nvSpPr>
            <p:spPr>
              <a:xfrm>
                <a:off x="1792600" y="3684582"/>
                <a:ext cx="123620" cy="97406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8188" extrusionOk="0">
                    <a:moveTo>
                      <a:pt x="62" y="0"/>
                    </a:moveTo>
                    <a:cubicBezTo>
                      <a:pt x="28" y="0"/>
                      <a:pt x="0" y="35"/>
                      <a:pt x="0" y="69"/>
                    </a:cubicBezTo>
                    <a:cubicBezTo>
                      <a:pt x="7" y="3080"/>
                      <a:pt x="229" y="5204"/>
                      <a:pt x="900" y="8132"/>
                    </a:cubicBezTo>
                    <a:cubicBezTo>
                      <a:pt x="907" y="8166"/>
                      <a:pt x="934" y="8187"/>
                      <a:pt x="962" y="8187"/>
                    </a:cubicBezTo>
                    <a:cubicBezTo>
                      <a:pt x="962" y="8187"/>
                      <a:pt x="969" y="8187"/>
                      <a:pt x="976" y="8180"/>
                    </a:cubicBezTo>
                    <a:cubicBezTo>
                      <a:pt x="1011" y="8166"/>
                      <a:pt x="1038" y="8132"/>
                      <a:pt x="1031" y="8097"/>
                    </a:cubicBezTo>
                    <a:cubicBezTo>
                      <a:pt x="353" y="5177"/>
                      <a:pt x="139" y="3073"/>
                      <a:pt x="132" y="63"/>
                    </a:cubicBezTo>
                    <a:cubicBezTo>
                      <a:pt x="125" y="28"/>
                      <a:pt x="97" y="0"/>
                      <a:pt x="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39"/>
              <p:cNvSpPr/>
              <p:nvPr/>
            </p:nvSpPr>
            <p:spPr>
              <a:xfrm>
                <a:off x="1599855" y="3772496"/>
                <a:ext cx="215116" cy="201998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698" extrusionOk="0">
                    <a:moveTo>
                      <a:pt x="74" y="0"/>
                    </a:moveTo>
                    <a:cubicBezTo>
                      <a:pt x="60" y="0"/>
                      <a:pt x="47" y="5"/>
                      <a:pt x="35" y="16"/>
                    </a:cubicBezTo>
                    <a:cubicBezTo>
                      <a:pt x="15" y="43"/>
                      <a:pt x="1" y="85"/>
                      <a:pt x="29" y="112"/>
                    </a:cubicBezTo>
                    <a:cubicBezTo>
                      <a:pt x="506" y="728"/>
                      <a:pt x="1067" y="1254"/>
                      <a:pt x="1696" y="1683"/>
                    </a:cubicBezTo>
                    <a:cubicBezTo>
                      <a:pt x="1717" y="1697"/>
                      <a:pt x="1724" y="1697"/>
                      <a:pt x="1745" y="1697"/>
                    </a:cubicBezTo>
                    <a:cubicBezTo>
                      <a:pt x="1759" y="1697"/>
                      <a:pt x="1779" y="1683"/>
                      <a:pt x="1793" y="1663"/>
                    </a:cubicBezTo>
                    <a:cubicBezTo>
                      <a:pt x="1807" y="1635"/>
                      <a:pt x="1800" y="1593"/>
                      <a:pt x="1772" y="1573"/>
                    </a:cubicBezTo>
                    <a:cubicBezTo>
                      <a:pt x="1150" y="1151"/>
                      <a:pt x="596" y="631"/>
                      <a:pt x="132" y="23"/>
                    </a:cubicBezTo>
                    <a:cubicBezTo>
                      <a:pt x="116" y="10"/>
                      <a:pt x="94" y="0"/>
                      <a:pt x="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39"/>
              <p:cNvSpPr/>
              <p:nvPr/>
            </p:nvSpPr>
            <p:spPr>
              <a:xfrm>
                <a:off x="1450893" y="3968191"/>
                <a:ext cx="386209" cy="291101"/>
              </a:xfrm>
              <a:custGeom>
                <a:avLst/>
                <a:gdLst/>
                <a:ahLst/>
                <a:cxnLst/>
                <a:rect l="l" t="t" r="r" b="b"/>
                <a:pathLst>
                  <a:path w="3246" h="2447" extrusionOk="0">
                    <a:moveTo>
                      <a:pt x="77" y="0"/>
                    </a:moveTo>
                    <a:cubicBezTo>
                      <a:pt x="62" y="0"/>
                      <a:pt x="47" y="5"/>
                      <a:pt x="35" y="18"/>
                    </a:cubicBezTo>
                    <a:cubicBezTo>
                      <a:pt x="7" y="38"/>
                      <a:pt x="0" y="87"/>
                      <a:pt x="28" y="108"/>
                    </a:cubicBezTo>
                    <a:cubicBezTo>
                      <a:pt x="845" y="1146"/>
                      <a:pt x="1931" y="1955"/>
                      <a:pt x="3142" y="2440"/>
                    </a:cubicBezTo>
                    <a:cubicBezTo>
                      <a:pt x="3149" y="2447"/>
                      <a:pt x="3156" y="2447"/>
                      <a:pt x="3170" y="2447"/>
                    </a:cubicBezTo>
                    <a:cubicBezTo>
                      <a:pt x="3191" y="2447"/>
                      <a:pt x="3218" y="2426"/>
                      <a:pt x="3225" y="2405"/>
                    </a:cubicBezTo>
                    <a:cubicBezTo>
                      <a:pt x="3246" y="2371"/>
                      <a:pt x="3225" y="2336"/>
                      <a:pt x="3191" y="2315"/>
                    </a:cubicBezTo>
                    <a:cubicBezTo>
                      <a:pt x="2000" y="1838"/>
                      <a:pt x="941" y="1056"/>
                      <a:pt x="132" y="25"/>
                    </a:cubicBezTo>
                    <a:cubicBezTo>
                      <a:pt x="116" y="9"/>
                      <a:pt x="96" y="0"/>
                      <a:pt x="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39"/>
              <p:cNvSpPr/>
              <p:nvPr/>
            </p:nvSpPr>
            <p:spPr>
              <a:xfrm>
                <a:off x="1799144" y="3681489"/>
                <a:ext cx="150034" cy="175232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1473" extrusionOk="0">
                    <a:moveTo>
                      <a:pt x="1192" y="0"/>
                    </a:moveTo>
                    <a:cubicBezTo>
                      <a:pt x="1167" y="0"/>
                      <a:pt x="1144" y="14"/>
                      <a:pt x="1129" y="40"/>
                    </a:cubicBezTo>
                    <a:cubicBezTo>
                      <a:pt x="879" y="566"/>
                      <a:pt x="499" y="1023"/>
                      <a:pt x="28" y="1362"/>
                    </a:cubicBezTo>
                    <a:cubicBezTo>
                      <a:pt x="1" y="1376"/>
                      <a:pt x="1" y="1424"/>
                      <a:pt x="14" y="1445"/>
                    </a:cubicBezTo>
                    <a:cubicBezTo>
                      <a:pt x="21" y="1466"/>
                      <a:pt x="49" y="1473"/>
                      <a:pt x="70" y="1473"/>
                    </a:cubicBezTo>
                    <a:cubicBezTo>
                      <a:pt x="84" y="1473"/>
                      <a:pt x="91" y="1466"/>
                      <a:pt x="111" y="1466"/>
                    </a:cubicBezTo>
                    <a:cubicBezTo>
                      <a:pt x="603" y="1120"/>
                      <a:pt x="990" y="642"/>
                      <a:pt x="1253" y="89"/>
                    </a:cubicBezTo>
                    <a:cubicBezTo>
                      <a:pt x="1260" y="54"/>
                      <a:pt x="1253" y="19"/>
                      <a:pt x="1219" y="6"/>
                    </a:cubicBezTo>
                    <a:cubicBezTo>
                      <a:pt x="1210" y="2"/>
                      <a:pt x="1201" y="0"/>
                      <a:pt x="11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39"/>
              <p:cNvSpPr/>
              <p:nvPr/>
            </p:nvSpPr>
            <p:spPr>
              <a:xfrm>
                <a:off x="1819727" y="3866715"/>
                <a:ext cx="252119" cy="291339"/>
              </a:xfrm>
              <a:custGeom>
                <a:avLst/>
                <a:gdLst/>
                <a:ahLst/>
                <a:cxnLst/>
                <a:rect l="l" t="t" r="r" b="b"/>
                <a:pathLst>
                  <a:path w="2119" h="2449" extrusionOk="0">
                    <a:moveTo>
                      <a:pt x="2043" y="0"/>
                    </a:moveTo>
                    <a:cubicBezTo>
                      <a:pt x="2019" y="0"/>
                      <a:pt x="1997" y="15"/>
                      <a:pt x="1987" y="40"/>
                    </a:cubicBezTo>
                    <a:cubicBezTo>
                      <a:pt x="1551" y="981"/>
                      <a:pt x="879" y="1777"/>
                      <a:pt x="28" y="2338"/>
                    </a:cubicBezTo>
                    <a:cubicBezTo>
                      <a:pt x="8" y="2359"/>
                      <a:pt x="1" y="2400"/>
                      <a:pt x="14" y="2428"/>
                    </a:cubicBezTo>
                    <a:cubicBezTo>
                      <a:pt x="21" y="2442"/>
                      <a:pt x="49" y="2448"/>
                      <a:pt x="70" y="2448"/>
                    </a:cubicBezTo>
                    <a:cubicBezTo>
                      <a:pt x="77" y="2448"/>
                      <a:pt x="91" y="2442"/>
                      <a:pt x="111" y="2442"/>
                    </a:cubicBezTo>
                    <a:cubicBezTo>
                      <a:pt x="976" y="1860"/>
                      <a:pt x="1668" y="1051"/>
                      <a:pt x="2104" y="89"/>
                    </a:cubicBezTo>
                    <a:cubicBezTo>
                      <a:pt x="2118" y="54"/>
                      <a:pt x="2104" y="19"/>
                      <a:pt x="2070" y="6"/>
                    </a:cubicBezTo>
                    <a:cubicBezTo>
                      <a:pt x="2061" y="2"/>
                      <a:pt x="2052" y="0"/>
                      <a:pt x="20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39"/>
              <p:cNvSpPr/>
              <p:nvPr/>
            </p:nvSpPr>
            <p:spPr>
              <a:xfrm>
                <a:off x="1347144" y="4062766"/>
                <a:ext cx="417501" cy="392933"/>
              </a:xfrm>
              <a:custGeom>
                <a:avLst/>
                <a:gdLst/>
                <a:ahLst/>
                <a:cxnLst/>
                <a:rect l="l" t="t" r="r" b="b"/>
                <a:pathLst>
                  <a:path w="3509" h="3303" extrusionOk="0">
                    <a:moveTo>
                      <a:pt x="594" y="0"/>
                    </a:moveTo>
                    <a:cubicBezTo>
                      <a:pt x="442" y="0"/>
                      <a:pt x="289" y="120"/>
                      <a:pt x="215" y="268"/>
                    </a:cubicBezTo>
                    <a:cubicBezTo>
                      <a:pt x="118" y="475"/>
                      <a:pt x="132" y="745"/>
                      <a:pt x="69" y="967"/>
                    </a:cubicBezTo>
                    <a:cubicBezTo>
                      <a:pt x="0" y="1216"/>
                      <a:pt x="14" y="1506"/>
                      <a:pt x="63" y="1755"/>
                    </a:cubicBezTo>
                    <a:cubicBezTo>
                      <a:pt x="166" y="2247"/>
                      <a:pt x="457" y="2724"/>
                      <a:pt x="900" y="3008"/>
                    </a:cubicBezTo>
                    <a:cubicBezTo>
                      <a:pt x="1208" y="3205"/>
                      <a:pt x="1572" y="3302"/>
                      <a:pt x="1937" y="3302"/>
                    </a:cubicBezTo>
                    <a:cubicBezTo>
                      <a:pt x="2391" y="3302"/>
                      <a:pt x="2845" y="3151"/>
                      <a:pt x="3191" y="2856"/>
                    </a:cubicBezTo>
                    <a:cubicBezTo>
                      <a:pt x="3301" y="2759"/>
                      <a:pt x="3405" y="2634"/>
                      <a:pt x="3460" y="2496"/>
                    </a:cubicBezTo>
                    <a:cubicBezTo>
                      <a:pt x="3509" y="2358"/>
                      <a:pt x="3495" y="2185"/>
                      <a:pt x="3398" y="2074"/>
                    </a:cubicBezTo>
                    <a:cubicBezTo>
                      <a:pt x="3301" y="1970"/>
                      <a:pt x="3163" y="1935"/>
                      <a:pt x="3024" y="1935"/>
                    </a:cubicBezTo>
                    <a:cubicBezTo>
                      <a:pt x="2886" y="1935"/>
                      <a:pt x="2762" y="1970"/>
                      <a:pt x="2623" y="1991"/>
                    </a:cubicBezTo>
                    <a:cubicBezTo>
                      <a:pt x="2568" y="1997"/>
                      <a:pt x="2513" y="2000"/>
                      <a:pt x="2458" y="2000"/>
                    </a:cubicBezTo>
                    <a:cubicBezTo>
                      <a:pt x="2131" y="2000"/>
                      <a:pt x="1805" y="1895"/>
                      <a:pt x="1550" y="1693"/>
                    </a:cubicBezTo>
                    <a:cubicBezTo>
                      <a:pt x="1246" y="1458"/>
                      <a:pt x="1045" y="1112"/>
                      <a:pt x="997" y="731"/>
                    </a:cubicBezTo>
                    <a:cubicBezTo>
                      <a:pt x="976" y="593"/>
                      <a:pt x="976" y="454"/>
                      <a:pt x="941" y="323"/>
                    </a:cubicBezTo>
                    <a:cubicBezTo>
                      <a:pt x="907" y="198"/>
                      <a:pt x="824" y="67"/>
                      <a:pt x="692" y="18"/>
                    </a:cubicBezTo>
                    <a:cubicBezTo>
                      <a:pt x="660" y="6"/>
                      <a:pt x="627" y="0"/>
                      <a:pt x="594" y="0"/>
                    </a:cubicBezTo>
                    <a:close/>
                  </a:path>
                </a:pathLst>
              </a:custGeom>
              <a:solidFill>
                <a:srgbClr val="FDF7E4">
                  <a:alpha val="582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2D4D734-4156-F070-EAF5-2354C1C99413}"/>
              </a:ext>
            </a:extLst>
          </p:cNvPr>
          <p:cNvSpPr txBox="1"/>
          <p:nvPr/>
        </p:nvSpPr>
        <p:spPr>
          <a:xfrm>
            <a:off x="746212" y="1364543"/>
            <a:ext cx="3814544" cy="2949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>
                <a:latin typeface="+mj-lt"/>
              </a:rPr>
              <a:t>Hướng dẫn: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>
                <a:latin typeface="+mj-lt"/>
              </a:rPr>
              <a:t>Các em đọc nhiệm vụ </a:t>
            </a:r>
            <a:r>
              <a:rPr lang="en-US" sz="180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của hoạt động 4 trong SGK trang 58.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Các em làm việc theo nhóm đôi.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viết ra giấy những việc làm để phát triển sở thích của bản thân.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>
                <a:latin typeface="+mj-lt"/>
                <a:cs typeface="Times New Roman" panose="02020603050405020304" pitchFamily="18" charset="0"/>
              </a:rPr>
              <a:t>Chia sẻ với bạn cùng nhóm.</a:t>
            </a:r>
            <a:endParaRPr lang="en-US" sz="180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FCE15C-ECCF-C3E1-2CAE-2A42EB384C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09" r="2069"/>
          <a:stretch/>
        </p:blipFill>
        <p:spPr>
          <a:xfrm>
            <a:off x="4571999" y="1856618"/>
            <a:ext cx="3749801" cy="220324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5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" name="Google Shape;1644;p39"/>
          <p:cNvSpPr/>
          <p:nvPr/>
        </p:nvSpPr>
        <p:spPr>
          <a:xfrm>
            <a:off x="717337" y="1235106"/>
            <a:ext cx="7752600" cy="3591600"/>
          </a:xfrm>
          <a:prstGeom prst="roundRect">
            <a:avLst>
              <a:gd name="adj" fmla="val 5566"/>
            </a:avLst>
          </a:prstGeom>
          <a:solidFill>
            <a:srgbClr val="FDF7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5" name="Google Shape;1645;p39"/>
          <p:cNvSpPr txBox="1">
            <a:spLocks noGrp="1"/>
          </p:cNvSpPr>
          <p:nvPr>
            <p:ph type="title"/>
          </p:nvPr>
        </p:nvSpPr>
        <p:spPr>
          <a:xfrm>
            <a:off x="1065800" y="487585"/>
            <a:ext cx="701239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+mj-lt"/>
              </a:rPr>
              <a:t>Hoạt động 1. Những việc làm để phát triển sở thích bản thân</a:t>
            </a:r>
            <a:endParaRPr sz="200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1647" name="Google Shape;1647;p39"/>
          <p:cNvGrpSpPr/>
          <p:nvPr/>
        </p:nvGrpSpPr>
        <p:grpSpPr>
          <a:xfrm>
            <a:off x="8126386" y="4133983"/>
            <a:ext cx="976632" cy="1085725"/>
            <a:chOff x="1246187" y="3427400"/>
            <a:chExt cx="1155230" cy="1284274"/>
          </a:xfrm>
        </p:grpSpPr>
        <p:sp>
          <p:nvSpPr>
            <p:cNvPr id="1648" name="Google Shape;1648;p39"/>
            <p:cNvSpPr/>
            <p:nvPr/>
          </p:nvSpPr>
          <p:spPr>
            <a:xfrm>
              <a:off x="1246187" y="3427400"/>
              <a:ext cx="1155230" cy="1284274"/>
            </a:xfrm>
            <a:custGeom>
              <a:avLst/>
              <a:gdLst/>
              <a:ahLst/>
              <a:cxnLst/>
              <a:rect l="l" t="t" r="r" b="b"/>
              <a:pathLst>
                <a:path w="23070" h="25647" extrusionOk="0">
                  <a:moveTo>
                    <a:pt x="11032" y="1"/>
                  </a:moveTo>
                  <a:cubicBezTo>
                    <a:pt x="10851" y="1"/>
                    <a:pt x="10670" y="46"/>
                    <a:pt x="10505" y="137"/>
                  </a:cubicBezTo>
                  <a:cubicBezTo>
                    <a:pt x="6201" y="2643"/>
                    <a:pt x="2738" y="6848"/>
                    <a:pt x="1007" y="11696"/>
                  </a:cubicBezTo>
                  <a:cubicBezTo>
                    <a:pt x="166" y="14087"/>
                    <a:pt x="1" y="16082"/>
                    <a:pt x="479" y="17814"/>
                  </a:cubicBezTo>
                  <a:cubicBezTo>
                    <a:pt x="1254" y="20535"/>
                    <a:pt x="3909" y="22596"/>
                    <a:pt x="6663" y="22596"/>
                  </a:cubicBezTo>
                  <a:cubicBezTo>
                    <a:pt x="8361" y="22596"/>
                    <a:pt x="10043" y="21804"/>
                    <a:pt x="11280" y="20518"/>
                  </a:cubicBezTo>
                  <a:cubicBezTo>
                    <a:pt x="11510" y="21887"/>
                    <a:pt x="11807" y="23255"/>
                    <a:pt x="12154" y="24739"/>
                  </a:cubicBezTo>
                  <a:cubicBezTo>
                    <a:pt x="12285" y="25284"/>
                    <a:pt x="12764" y="25646"/>
                    <a:pt x="13291" y="25646"/>
                  </a:cubicBezTo>
                  <a:cubicBezTo>
                    <a:pt x="13473" y="25646"/>
                    <a:pt x="13638" y="25613"/>
                    <a:pt x="13803" y="25531"/>
                  </a:cubicBezTo>
                  <a:cubicBezTo>
                    <a:pt x="14017" y="25415"/>
                    <a:pt x="14198" y="25251"/>
                    <a:pt x="14330" y="25053"/>
                  </a:cubicBezTo>
                  <a:cubicBezTo>
                    <a:pt x="14495" y="24789"/>
                    <a:pt x="14528" y="24476"/>
                    <a:pt x="14462" y="24179"/>
                  </a:cubicBezTo>
                  <a:cubicBezTo>
                    <a:pt x="14198" y="23008"/>
                    <a:pt x="13951" y="21903"/>
                    <a:pt x="13753" y="20831"/>
                  </a:cubicBezTo>
                  <a:lnTo>
                    <a:pt x="13753" y="20831"/>
                  </a:lnTo>
                  <a:cubicBezTo>
                    <a:pt x="14611" y="21293"/>
                    <a:pt x="15567" y="21573"/>
                    <a:pt x="16556" y="21573"/>
                  </a:cubicBezTo>
                  <a:lnTo>
                    <a:pt x="16606" y="21573"/>
                  </a:lnTo>
                  <a:cubicBezTo>
                    <a:pt x="18947" y="21573"/>
                    <a:pt x="21190" y="20139"/>
                    <a:pt x="22196" y="17979"/>
                  </a:cubicBezTo>
                  <a:cubicBezTo>
                    <a:pt x="22954" y="16346"/>
                    <a:pt x="23070" y="14268"/>
                    <a:pt x="22443" y="12290"/>
                  </a:cubicBezTo>
                  <a:cubicBezTo>
                    <a:pt x="21965" y="10756"/>
                    <a:pt x="21124" y="9206"/>
                    <a:pt x="19854" y="7574"/>
                  </a:cubicBezTo>
                  <a:cubicBezTo>
                    <a:pt x="17579" y="4589"/>
                    <a:pt x="14709" y="2033"/>
                    <a:pt x="11560" y="137"/>
                  </a:cubicBezTo>
                  <a:cubicBezTo>
                    <a:pt x="11395" y="46"/>
                    <a:pt x="11214" y="1"/>
                    <a:pt x="110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49" name="Google Shape;1649;p39"/>
            <p:cNvGrpSpPr/>
            <p:nvPr/>
          </p:nvGrpSpPr>
          <p:grpSpPr>
            <a:xfrm>
              <a:off x="1291105" y="3480440"/>
              <a:ext cx="1049166" cy="1178206"/>
              <a:chOff x="1291105" y="3480440"/>
              <a:chExt cx="1049166" cy="1178206"/>
            </a:xfrm>
          </p:grpSpPr>
          <p:sp>
            <p:nvSpPr>
              <p:cNvPr id="1650" name="Google Shape;1650;p39"/>
              <p:cNvSpPr/>
              <p:nvPr/>
            </p:nvSpPr>
            <p:spPr>
              <a:xfrm>
                <a:off x="1291105" y="3480440"/>
                <a:ext cx="1049166" cy="1025814"/>
              </a:xfrm>
              <a:custGeom>
                <a:avLst/>
                <a:gdLst/>
                <a:ahLst/>
                <a:cxnLst/>
                <a:rect l="l" t="t" r="r" b="b"/>
                <a:pathLst>
                  <a:path w="8818" h="8623" extrusionOk="0">
                    <a:moveTo>
                      <a:pt x="4222" y="0"/>
                    </a:moveTo>
                    <a:cubicBezTo>
                      <a:pt x="2485" y="1010"/>
                      <a:pt x="1122" y="2678"/>
                      <a:pt x="430" y="4616"/>
                    </a:cubicBezTo>
                    <a:cubicBezTo>
                      <a:pt x="167" y="5349"/>
                      <a:pt x="1" y="6173"/>
                      <a:pt x="208" y="6927"/>
                    </a:cubicBezTo>
                    <a:cubicBezTo>
                      <a:pt x="485" y="7896"/>
                      <a:pt x="1419" y="8623"/>
                      <a:pt x="2388" y="8623"/>
                    </a:cubicBezTo>
                    <a:cubicBezTo>
                      <a:pt x="3357" y="8623"/>
                      <a:pt x="4291" y="7889"/>
                      <a:pt x="4603" y="6872"/>
                    </a:cubicBezTo>
                    <a:cubicBezTo>
                      <a:pt x="4942" y="7647"/>
                      <a:pt x="5731" y="8180"/>
                      <a:pt x="6540" y="8187"/>
                    </a:cubicBezTo>
                    <a:cubicBezTo>
                      <a:pt x="6551" y="8187"/>
                      <a:pt x="6562" y="8187"/>
                      <a:pt x="6573" y="8187"/>
                    </a:cubicBezTo>
                    <a:cubicBezTo>
                      <a:pt x="7378" y="8187"/>
                      <a:pt x="8164" y="7679"/>
                      <a:pt x="8513" y="6934"/>
                    </a:cubicBezTo>
                    <a:cubicBezTo>
                      <a:pt x="8817" y="6298"/>
                      <a:pt x="8810" y="5522"/>
                      <a:pt x="8603" y="4851"/>
                    </a:cubicBezTo>
                    <a:cubicBezTo>
                      <a:pt x="8395" y="4173"/>
                      <a:pt x="8015" y="3564"/>
                      <a:pt x="7579" y="3010"/>
                    </a:cubicBezTo>
                    <a:cubicBezTo>
                      <a:pt x="6658" y="1785"/>
                      <a:pt x="5489" y="747"/>
                      <a:pt x="4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39"/>
              <p:cNvSpPr/>
              <p:nvPr/>
            </p:nvSpPr>
            <p:spPr>
              <a:xfrm>
                <a:off x="1753813" y="3526479"/>
                <a:ext cx="335286" cy="317511"/>
              </a:xfrm>
              <a:custGeom>
                <a:avLst/>
                <a:gdLst/>
                <a:ahLst/>
                <a:cxnLst/>
                <a:rect l="l" t="t" r="r" b="b"/>
                <a:pathLst>
                  <a:path w="2818" h="2669" extrusionOk="0">
                    <a:moveTo>
                      <a:pt x="299" y="1"/>
                    </a:moveTo>
                    <a:lnTo>
                      <a:pt x="299" y="1"/>
                    </a:lnTo>
                    <a:cubicBezTo>
                      <a:pt x="1" y="236"/>
                      <a:pt x="1074" y="1800"/>
                      <a:pt x="1821" y="2402"/>
                    </a:cubicBezTo>
                    <a:cubicBezTo>
                      <a:pt x="1973" y="2526"/>
                      <a:pt x="2146" y="2644"/>
                      <a:pt x="2333" y="2665"/>
                    </a:cubicBezTo>
                    <a:cubicBezTo>
                      <a:pt x="2352" y="2668"/>
                      <a:pt x="2371" y="2669"/>
                      <a:pt x="2390" y="2669"/>
                    </a:cubicBezTo>
                    <a:cubicBezTo>
                      <a:pt x="2567" y="2669"/>
                      <a:pt x="2745" y="2557"/>
                      <a:pt x="2783" y="2388"/>
                    </a:cubicBezTo>
                    <a:cubicBezTo>
                      <a:pt x="2818" y="2201"/>
                      <a:pt x="2686" y="2028"/>
                      <a:pt x="2562" y="1890"/>
                    </a:cubicBezTo>
                    <a:cubicBezTo>
                      <a:pt x="2215" y="1516"/>
                      <a:pt x="1842" y="1142"/>
                      <a:pt x="1461" y="789"/>
                    </a:cubicBezTo>
                    <a:cubicBezTo>
                      <a:pt x="1267" y="616"/>
                      <a:pt x="1081" y="450"/>
                      <a:pt x="880" y="284"/>
                    </a:cubicBezTo>
                    <a:cubicBezTo>
                      <a:pt x="783" y="208"/>
                      <a:pt x="679" y="97"/>
                      <a:pt x="575" y="42"/>
                    </a:cubicBezTo>
                    <a:cubicBezTo>
                      <a:pt x="555" y="35"/>
                      <a:pt x="299" y="1"/>
                      <a:pt x="299" y="1"/>
                    </a:cubicBezTo>
                    <a:close/>
                  </a:path>
                </a:pathLst>
              </a:custGeom>
              <a:solidFill>
                <a:srgbClr val="FDF7E4">
                  <a:alpha val="582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39"/>
              <p:cNvSpPr/>
              <p:nvPr/>
            </p:nvSpPr>
            <p:spPr>
              <a:xfrm>
                <a:off x="1792600" y="3684582"/>
                <a:ext cx="123620" cy="97406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8188" extrusionOk="0">
                    <a:moveTo>
                      <a:pt x="62" y="0"/>
                    </a:moveTo>
                    <a:cubicBezTo>
                      <a:pt x="28" y="0"/>
                      <a:pt x="0" y="35"/>
                      <a:pt x="0" y="69"/>
                    </a:cubicBezTo>
                    <a:cubicBezTo>
                      <a:pt x="7" y="3080"/>
                      <a:pt x="229" y="5204"/>
                      <a:pt x="900" y="8132"/>
                    </a:cubicBezTo>
                    <a:cubicBezTo>
                      <a:pt x="907" y="8166"/>
                      <a:pt x="934" y="8187"/>
                      <a:pt x="962" y="8187"/>
                    </a:cubicBezTo>
                    <a:cubicBezTo>
                      <a:pt x="962" y="8187"/>
                      <a:pt x="969" y="8187"/>
                      <a:pt x="976" y="8180"/>
                    </a:cubicBezTo>
                    <a:cubicBezTo>
                      <a:pt x="1011" y="8166"/>
                      <a:pt x="1038" y="8132"/>
                      <a:pt x="1031" y="8097"/>
                    </a:cubicBezTo>
                    <a:cubicBezTo>
                      <a:pt x="353" y="5177"/>
                      <a:pt x="139" y="3073"/>
                      <a:pt x="132" y="63"/>
                    </a:cubicBezTo>
                    <a:cubicBezTo>
                      <a:pt x="125" y="28"/>
                      <a:pt x="97" y="0"/>
                      <a:pt x="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39"/>
              <p:cNvSpPr/>
              <p:nvPr/>
            </p:nvSpPr>
            <p:spPr>
              <a:xfrm>
                <a:off x="1599855" y="3772496"/>
                <a:ext cx="215116" cy="201998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698" extrusionOk="0">
                    <a:moveTo>
                      <a:pt x="74" y="0"/>
                    </a:moveTo>
                    <a:cubicBezTo>
                      <a:pt x="60" y="0"/>
                      <a:pt x="47" y="5"/>
                      <a:pt x="35" y="16"/>
                    </a:cubicBezTo>
                    <a:cubicBezTo>
                      <a:pt x="15" y="43"/>
                      <a:pt x="1" y="85"/>
                      <a:pt x="29" y="112"/>
                    </a:cubicBezTo>
                    <a:cubicBezTo>
                      <a:pt x="506" y="728"/>
                      <a:pt x="1067" y="1254"/>
                      <a:pt x="1696" y="1683"/>
                    </a:cubicBezTo>
                    <a:cubicBezTo>
                      <a:pt x="1717" y="1697"/>
                      <a:pt x="1724" y="1697"/>
                      <a:pt x="1745" y="1697"/>
                    </a:cubicBezTo>
                    <a:cubicBezTo>
                      <a:pt x="1759" y="1697"/>
                      <a:pt x="1779" y="1683"/>
                      <a:pt x="1793" y="1663"/>
                    </a:cubicBezTo>
                    <a:cubicBezTo>
                      <a:pt x="1807" y="1635"/>
                      <a:pt x="1800" y="1593"/>
                      <a:pt x="1772" y="1573"/>
                    </a:cubicBezTo>
                    <a:cubicBezTo>
                      <a:pt x="1150" y="1151"/>
                      <a:pt x="596" y="631"/>
                      <a:pt x="132" y="23"/>
                    </a:cubicBezTo>
                    <a:cubicBezTo>
                      <a:pt x="116" y="10"/>
                      <a:pt x="94" y="0"/>
                      <a:pt x="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39"/>
              <p:cNvSpPr/>
              <p:nvPr/>
            </p:nvSpPr>
            <p:spPr>
              <a:xfrm>
                <a:off x="1450893" y="3968191"/>
                <a:ext cx="386209" cy="291101"/>
              </a:xfrm>
              <a:custGeom>
                <a:avLst/>
                <a:gdLst/>
                <a:ahLst/>
                <a:cxnLst/>
                <a:rect l="l" t="t" r="r" b="b"/>
                <a:pathLst>
                  <a:path w="3246" h="2447" extrusionOk="0">
                    <a:moveTo>
                      <a:pt x="77" y="0"/>
                    </a:moveTo>
                    <a:cubicBezTo>
                      <a:pt x="62" y="0"/>
                      <a:pt x="47" y="5"/>
                      <a:pt x="35" y="18"/>
                    </a:cubicBezTo>
                    <a:cubicBezTo>
                      <a:pt x="7" y="38"/>
                      <a:pt x="0" y="87"/>
                      <a:pt x="28" y="108"/>
                    </a:cubicBezTo>
                    <a:cubicBezTo>
                      <a:pt x="845" y="1146"/>
                      <a:pt x="1931" y="1955"/>
                      <a:pt x="3142" y="2440"/>
                    </a:cubicBezTo>
                    <a:cubicBezTo>
                      <a:pt x="3149" y="2447"/>
                      <a:pt x="3156" y="2447"/>
                      <a:pt x="3170" y="2447"/>
                    </a:cubicBezTo>
                    <a:cubicBezTo>
                      <a:pt x="3191" y="2447"/>
                      <a:pt x="3218" y="2426"/>
                      <a:pt x="3225" y="2405"/>
                    </a:cubicBezTo>
                    <a:cubicBezTo>
                      <a:pt x="3246" y="2371"/>
                      <a:pt x="3225" y="2336"/>
                      <a:pt x="3191" y="2315"/>
                    </a:cubicBezTo>
                    <a:cubicBezTo>
                      <a:pt x="2000" y="1838"/>
                      <a:pt x="941" y="1056"/>
                      <a:pt x="132" y="25"/>
                    </a:cubicBezTo>
                    <a:cubicBezTo>
                      <a:pt x="116" y="9"/>
                      <a:pt x="96" y="0"/>
                      <a:pt x="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39"/>
              <p:cNvSpPr/>
              <p:nvPr/>
            </p:nvSpPr>
            <p:spPr>
              <a:xfrm>
                <a:off x="1799144" y="3681489"/>
                <a:ext cx="150034" cy="175232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1473" extrusionOk="0">
                    <a:moveTo>
                      <a:pt x="1192" y="0"/>
                    </a:moveTo>
                    <a:cubicBezTo>
                      <a:pt x="1167" y="0"/>
                      <a:pt x="1144" y="14"/>
                      <a:pt x="1129" y="40"/>
                    </a:cubicBezTo>
                    <a:cubicBezTo>
                      <a:pt x="879" y="566"/>
                      <a:pt x="499" y="1023"/>
                      <a:pt x="28" y="1362"/>
                    </a:cubicBezTo>
                    <a:cubicBezTo>
                      <a:pt x="1" y="1376"/>
                      <a:pt x="1" y="1424"/>
                      <a:pt x="14" y="1445"/>
                    </a:cubicBezTo>
                    <a:cubicBezTo>
                      <a:pt x="21" y="1466"/>
                      <a:pt x="49" y="1473"/>
                      <a:pt x="70" y="1473"/>
                    </a:cubicBezTo>
                    <a:cubicBezTo>
                      <a:pt x="84" y="1473"/>
                      <a:pt x="91" y="1466"/>
                      <a:pt x="111" y="1466"/>
                    </a:cubicBezTo>
                    <a:cubicBezTo>
                      <a:pt x="603" y="1120"/>
                      <a:pt x="990" y="642"/>
                      <a:pt x="1253" y="89"/>
                    </a:cubicBezTo>
                    <a:cubicBezTo>
                      <a:pt x="1260" y="54"/>
                      <a:pt x="1253" y="19"/>
                      <a:pt x="1219" y="6"/>
                    </a:cubicBezTo>
                    <a:cubicBezTo>
                      <a:pt x="1210" y="2"/>
                      <a:pt x="1201" y="0"/>
                      <a:pt x="11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39"/>
              <p:cNvSpPr/>
              <p:nvPr/>
            </p:nvSpPr>
            <p:spPr>
              <a:xfrm>
                <a:off x="1819727" y="3866715"/>
                <a:ext cx="252119" cy="291339"/>
              </a:xfrm>
              <a:custGeom>
                <a:avLst/>
                <a:gdLst/>
                <a:ahLst/>
                <a:cxnLst/>
                <a:rect l="l" t="t" r="r" b="b"/>
                <a:pathLst>
                  <a:path w="2119" h="2449" extrusionOk="0">
                    <a:moveTo>
                      <a:pt x="2043" y="0"/>
                    </a:moveTo>
                    <a:cubicBezTo>
                      <a:pt x="2019" y="0"/>
                      <a:pt x="1997" y="15"/>
                      <a:pt x="1987" y="40"/>
                    </a:cubicBezTo>
                    <a:cubicBezTo>
                      <a:pt x="1551" y="981"/>
                      <a:pt x="879" y="1777"/>
                      <a:pt x="28" y="2338"/>
                    </a:cubicBezTo>
                    <a:cubicBezTo>
                      <a:pt x="8" y="2359"/>
                      <a:pt x="1" y="2400"/>
                      <a:pt x="14" y="2428"/>
                    </a:cubicBezTo>
                    <a:cubicBezTo>
                      <a:pt x="21" y="2442"/>
                      <a:pt x="49" y="2448"/>
                      <a:pt x="70" y="2448"/>
                    </a:cubicBezTo>
                    <a:cubicBezTo>
                      <a:pt x="77" y="2448"/>
                      <a:pt x="91" y="2442"/>
                      <a:pt x="111" y="2442"/>
                    </a:cubicBezTo>
                    <a:cubicBezTo>
                      <a:pt x="976" y="1860"/>
                      <a:pt x="1668" y="1051"/>
                      <a:pt x="2104" y="89"/>
                    </a:cubicBezTo>
                    <a:cubicBezTo>
                      <a:pt x="2118" y="54"/>
                      <a:pt x="2104" y="19"/>
                      <a:pt x="2070" y="6"/>
                    </a:cubicBezTo>
                    <a:cubicBezTo>
                      <a:pt x="2061" y="2"/>
                      <a:pt x="2052" y="0"/>
                      <a:pt x="20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39"/>
              <p:cNvSpPr/>
              <p:nvPr/>
            </p:nvSpPr>
            <p:spPr>
              <a:xfrm>
                <a:off x="1347144" y="4062766"/>
                <a:ext cx="417501" cy="392933"/>
              </a:xfrm>
              <a:custGeom>
                <a:avLst/>
                <a:gdLst/>
                <a:ahLst/>
                <a:cxnLst/>
                <a:rect l="l" t="t" r="r" b="b"/>
                <a:pathLst>
                  <a:path w="3509" h="3303" extrusionOk="0">
                    <a:moveTo>
                      <a:pt x="594" y="0"/>
                    </a:moveTo>
                    <a:cubicBezTo>
                      <a:pt x="442" y="0"/>
                      <a:pt x="289" y="120"/>
                      <a:pt x="215" y="268"/>
                    </a:cubicBezTo>
                    <a:cubicBezTo>
                      <a:pt x="118" y="475"/>
                      <a:pt x="132" y="745"/>
                      <a:pt x="69" y="967"/>
                    </a:cubicBezTo>
                    <a:cubicBezTo>
                      <a:pt x="0" y="1216"/>
                      <a:pt x="14" y="1506"/>
                      <a:pt x="63" y="1755"/>
                    </a:cubicBezTo>
                    <a:cubicBezTo>
                      <a:pt x="166" y="2247"/>
                      <a:pt x="457" y="2724"/>
                      <a:pt x="900" y="3008"/>
                    </a:cubicBezTo>
                    <a:cubicBezTo>
                      <a:pt x="1208" y="3205"/>
                      <a:pt x="1572" y="3302"/>
                      <a:pt x="1937" y="3302"/>
                    </a:cubicBezTo>
                    <a:cubicBezTo>
                      <a:pt x="2391" y="3302"/>
                      <a:pt x="2845" y="3151"/>
                      <a:pt x="3191" y="2856"/>
                    </a:cubicBezTo>
                    <a:cubicBezTo>
                      <a:pt x="3301" y="2759"/>
                      <a:pt x="3405" y="2634"/>
                      <a:pt x="3460" y="2496"/>
                    </a:cubicBezTo>
                    <a:cubicBezTo>
                      <a:pt x="3509" y="2358"/>
                      <a:pt x="3495" y="2185"/>
                      <a:pt x="3398" y="2074"/>
                    </a:cubicBezTo>
                    <a:cubicBezTo>
                      <a:pt x="3301" y="1970"/>
                      <a:pt x="3163" y="1935"/>
                      <a:pt x="3024" y="1935"/>
                    </a:cubicBezTo>
                    <a:cubicBezTo>
                      <a:pt x="2886" y="1935"/>
                      <a:pt x="2762" y="1970"/>
                      <a:pt x="2623" y="1991"/>
                    </a:cubicBezTo>
                    <a:cubicBezTo>
                      <a:pt x="2568" y="1997"/>
                      <a:pt x="2513" y="2000"/>
                      <a:pt x="2458" y="2000"/>
                    </a:cubicBezTo>
                    <a:cubicBezTo>
                      <a:pt x="2131" y="2000"/>
                      <a:pt x="1805" y="1895"/>
                      <a:pt x="1550" y="1693"/>
                    </a:cubicBezTo>
                    <a:cubicBezTo>
                      <a:pt x="1246" y="1458"/>
                      <a:pt x="1045" y="1112"/>
                      <a:pt x="997" y="731"/>
                    </a:cubicBezTo>
                    <a:cubicBezTo>
                      <a:pt x="976" y="593"/>
                      <a:pt x="976" y="454"/>
                      <a:pt x="941" y="323"/>
                    </a:cubicBezTo>
                    <a:cubicBezTo>
                      <a:pt x="907" y="198"/>
                      <a:pt x="824" y="67"/>
                      <a:pt x="692" y="18"/>
                    </a:cubicBezTo>
                    <a:cubicBezTo>
                      <a:pt x="660" y="6"/>
                      <a:pt x="627" y="0"/>
                      <a:pt x="594" y="0"/>
                    </a:cubicBezTo>
                    <a:close/>
                  </a:path>
                </a:pathLst>
              </a:custGeom>
              <a:solidFill>
                <a:srgbClr val="FDF7E4">
                  <a:alpha val="582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2D4D734-4156-F070-EAF5-2354C1C99413}"/>
              </a:ext>
            </a:extLst>
          </p:cNvPr>
          <p:cNvSpPr txBox="1"/>
          <p:nvPr/>
        </p:nvSpPr>
        <p:spPr>
          <a:xfrm>
            <a:off x="781123" y="1441869"/>
            <a:ext cx="3432383" cy="2949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>
                <a:latin typeface="+mj-lt"/>
              </a:rPr>
              <a:t>Làm việc nhóm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>
                <a:latin typeface="+mj-lt"/>
              </a:rPr>
              <a:t>Các em làm việc theo nhóm 4-6 bạn.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>
                <a:latin typeface="+mj-lt"/>
              </a:rPr>
              <a:t>Cùng nhau chia sẻ những việc làm để phát triển sở thích của bản thân với các bạn trong nhóm.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60687D-4877-AB40-0ADA-067864224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514" y="2064740"/>
            <a:ext cx="4286670" cy="272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3389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5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" name="Google Shape;1644;p39"/>
          <p:cNvSpPr/>
          <p:nvPr/>
        </p:nvSpPr>
        <p:spPr>
          <a:xfrm>
            <a:off x="717337" y="1235106"/>
            <a:ext cx="7752600" cy="3591600"/>
          </a:xfrm>
          <a:prstGeom prst="roundRect">
            <a:avLst>
              <a:gd name="adj" fmla="val 5566"/>
            </a:avLst>
          </a:prstGeom>
          <a:solidFill>
            <a:srgbClr val="FDF7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5" name="Google Shape;1645;p39"/>
          <p:cNvSpPr txBox="1">
            <a:spLocks noGrp="1"/>
          </p:cNvSpPr>
          <p:nvPr>
            <p:ph type="title"/>
          </p:nvPr>
        </p:nvSpPr>
        <p:spPr>
          <a:xfrm>
            <a:off x="1065800" y="487585"/>
            <a:ext cx="701239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+mj-lt"/>
              </a:rPr>
              <a:t>Hoạt động 1. Những việc làm để phát triển sở thích bản thân</a:t>
            </a:r>
            <a:endParaRPr sz="200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1647" name="Google Shape;1647;p39"/>
          <p:cNvGrpSpPr/>
          <p:nvPr/>
        </p:nvGrpSpPr>
        <p:grpSpPr>
          <a:xfrm>
            <a:off x="8126386" y="4133983"/>
            <a:ext cx="976632" cy="1085725"/>
            <a:chOff x="1246187" y="3427400"/>
            <a:chExt cx="1155230" cy="1284274"/>
          </a:xfrm>
        </p:grpSpPr>
        <p:sp>
          <p:nvSpPr>
            <p:cNvPr id="1648" name="Google Shape;1648;p39"/>
            <p:cNvSpPr/>
            <p:nvPr/>
          </p:nvSpPr>
          <p:spPr>
            <a:xfrm>
              <a:off x="1246187" y="3427400"/>
              <a:ext cx="1155230" cy="1284274"/>
            </a:xfrm>
            <a:custGeom>
              <a:avLst/>
              <a:gdLst/>
              <a:ahLst/>
              <a:cxnLst/>
              <a:rect l="l" t="t" r="r" b="b"/>
              <a:pathLst>
                <a:path w="23070" h="25647" extrusionOk="0">
                  <a:moveTo>
                    <a:pt x="11032" y="1"/>
                  </a:moveTo>
                  <a:cubicBezTo>
                    <a:pt x="10851" y="1"/>
                    <a:pt x="10670" y="46"/>
                    <a:pt x="10505" y="137"/>
                  </a:cubicBezTo>
                  <a:cubicBezTo>
                    <a:pt x="6201" y="2643"/>
                    <a:pt x="2738" y="6848"/>
                    <a:pt x="1007" y="11696"/>
                  </a:cubicBezTo>
                  <a:cubicBezTo>
                    <a:pt x="166" y="14087"/>
                    <a:pt x="1" y="16082"/>
                    <a:pt x="479" y="17814"/>
                  </a:cubicBezTo>
                  <a:cubicBezTo>
                    <a:pt x="1254" y="20535"/>
                    <a:pt x="3909" y="22596"/>
                    <a:pt x="6663" y="22596"/>
                  </a:cubicBezTo>
                  <a:cubicBezTo>
                    <a:pt x="8361" y="22596"/>
                    <a:pt x="10043" y="21804"/>
                    <a:pt x="11280" y="20518"/>
                  </a:cubicBezTo>
                  <a:cubicBezTo>
                    <a:pt x="11510" y="21887"/>
                    <a:pt x="11807" y="23255"/>
                    <a:pt x="12154" y="24739"/>
                  </a:cubicBezTo>
                  <a:cubicBezTo>
                    <a:pt x="12285" y="25284"/>
                    <a:pt x="12764" y="25646"/>
                    <a:pt x="13291" y="25646"/>
                  </a:cubicBezTo>
                  <a:cubicBezTo>
                    <a:pt x="13473" y="25646"/>
                    <a:pt x="13638" y="25613"/>
                    <a:pt x="13803" y="25531"/>
                  </a:cubicBezTo>
                  <a:cubicBezTo>
                    <a:pt x="14017" y="25415"/>
                    <a:pt x="14198" y="25251"/>
                    <a:pt x="14330" y="25053"/>
                  </a:cubicBezTo>
                  <a:cubicBezTo>
                    <a:pt x="14495" y="24789"/>
                    <a:pt x="14528" y="24476"/>
                    <a:pt x="14462" y="24179"/>
                  </a:cubicBezTo>
                  <a:cubicBezTo>
                    <a:pt x="14198" y="23008"/>
                    <a:pt x="13951" y="21903"/>
                    <a:pt x="13753" y="20831"/>
                  </a:cubicBezTo>
                  <a:lnTo>
                    <a:pt x="13753" y="20831"/>
                  </a:lnTo>
                  <a:cubicBezTo>
                    <a:pt x="14611" y="21293"/>
                    <a:pt x="15567" y="21573"/>
                    <a:pt x="16556" y="21573"/>
                  </a:cubicBezTo>
                  <a:lnTo>
                    <a:pt x="16606" y="21573"/>
                  </a:lnTo>
                  <a:cubicBezTo>
                    <a:pt x="18947" y="21573"/>
                    <a:pt x="21190" y="20139"/>
                    <a:pt x="22196" y="17979"/>
                  </a:cubicBezTo>
                  <a:cubicBezTo>
                    <a:pt x="22954" y="16346"/>
                    <a:pt x="23070" y="14268"/>
                    <a:pt x="22443" y="12290"/>
                  </a:cubicBezTo>
                  <a:cubicBezTo>
                    <a:pt x="21965" y="10756"/>
                    <a:pt x="21124" y="9206"/>
                    <a:pt x="19854" y="7574"/>
                  </a:cubicBezTo>
                  <a:cubicBezTo>
                    <a:pt x="17579" y="4589"/>
                    <a:pt x="14709" y="2033"/>
                    <a:pt x="11560" y="137"/>
                  </a:cubicBezTo>
                  <a:cubicBezTo>
                    <a:pt x="11395" y="46"/>
                    <a:pt x="11214" y="1"/>
                    <a:pt x="110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49" name="Google Shape;1649;p39"/>
            <p:cNvGrpSpPr/>
            <p:nvPr/>
          </p:nvGrpSpPr>
          <p:grpSpPr>
            <a:xfrm>
              <a:off x="1291105" y="3480440"/>
              <a:ext cx="1049166" cy="1178206"/>
              <a:chOff x="1291105" y="3480440"/>
              <a:chExt cx="1049166" cy="1178206"/>
            </a:xfrm>
          </p:grpSpPr>
          <p:sp>
            <p:nvSpPr>
              <p:cNvPr id="1650" name="Google Shape;1650;p39"/>
              <p:cNvSpPr/>
              <p:nvPr/>
            </p:nvSpPr>
            <p:spPr>
              <a:xfrm>
                <a:off x="1291105" y="3480440"/>
                <a:ext cx="1049166" cy="1025814"/>
              </a:xfrm>
              <a:custGeom>
                <a:avLst/>
                <a:gdLst/>
                <a:ahLst/>
                <a:cxnLst/>
                <a:rect l="l" t="t" r="r" b="b"/>
                <a:pathLst>
                  <a:path w="8818" h="8623" extrusionOk="0">
                    <a:moveTo>
                      <a:pt x="4222" y="0"/>
                    </a:moveTo>
                    <a:cubicBezTo>
                      <a:pt x="2485" y="1010"/>
                      <a:pt x="1122" y="2678"/>
                      <a:pt x="430" y="4616"/>
                    </a:cubicBezTo>
                    <a:cubicBezTo>
                      <a:pt x="167" y="5349"/>
                      <a:pt x="1" y="6173"/>
                      <a:pt x="208" y="6927"/>
                    </a:cubicBezTo>
                    <a:cubicBezTo>
                      <a:pt x="485" y="7896"/>
                      <a:pt x="1419" y="8623"/>
                      <a:pt x="2388" y="8623"/>
                    </a:cubicBezTo>
                    <a:cubicBezTo>
                      <a:pt x="3357" y="8623"/>
                      <a:pt x="4291" y="7889"/>
                      <a:pt x="4603" y="6872"/>
                    </a:cubicBezTo>
                    <a:cubicBezTo>
                      <a:pt x="4942" y="7647"/>
                      <a:pt x="5731" y="8180"/>
                      <a:pt x="6540" y="8187"/>
                    </a:cubicBezTo>
                    <a:cubicBezTo>
                      <a:pt x="6551" y="8187"/>
                      <a:pt x="6562" y="8187"/>
                      <a:pt x="6573" y="8187"/>
                    </a:cubicBezTo>
                    <a:cubicBezTo>
                      <a:pt x="7378" y="8187"/>
                      <a:pt x="8164" y="7679"/>
                      <a:pt x="8513" y="6934"/>
                    </a:cubicBezTo>
                    <a:cubicBezTo>
                      <a:pt x="8817" y="6298"/>
                      <a:pt x="8810" y="5522"/>
                      <a:pt x="8603" y="4851"/>
                    </a:cubicBezTo>
                    <a:cubicBezTo>
                      <a:pt x="8395" y="4173"/>
                      <a:pt x="8015" y="3564"/>
                      <a:pt x="7579" y="3010"/>
                    </a:cubicBezTo>
                    <a:cubicBezTo>
                      <a:pt x="6658" y="1785"/>
                      <a:pt x="5489" y="747"/>
                      <a:pt x="4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39"/>
              <p:cNvSpPr/>
              <p:nvPr/>
            </p:nvSpPr>
            <p:spPr>
              <a:xfrm>
                <a:off x="1753813" y="3526479"/>
                <a:ext cx="335286" cy="317511"/>
              </a:xfrm>
              <a:custGeom>
                <a:avLst/>
                <a:gdLst/>
                <a:ahLst/>
                <a:cxnLst/>
                <a:rect l="l" t="t" r="r" b="b"/>
                <a:pathLst>
                  <a:path w="2818" h="2669" extrusionOk="0">
                    <a:moveTo>
                      <a:pt x="299" y="1"/>
                    </a:moveTo>
                    <a:lnTo>
                      <a:pt x="299" y="1"/>
                    </a:lnTo>
                    <a:cubicBezTo>
                      <a:pt x="1" y="236"/>
                      <a:pt x="1074" y="1800"/>
                      <a:pt x="1821" y="2402"/>
                    </a:cubicBezTo>
                    <a:cubicBezTo>
                      <a:pt x="1973" y="2526"/>
                      <a:pt x="2146" y="2644"/>
                      <a:pt x="2333" y="2665"/>
                    </a:cubicBezTo>
                    <a:cubicBezTo>
                      <a:pt x="2352" y="2668"/>
                      <a:pt x="2371" y="2669"/>
                      <a:pt x="2390" y="2669"/>
                    </a:cubicBezTo>
                    <a:cubicBezTo>
                      <a:pt x="2567" y="2669"/>
                      <a:pt x="2745" y="2557"/>
                      <a:pt x="2783" y="2388"/>
                    </a:cubicBezTo>
                    <a:cubicBezTo>
                      <a:pt x="2818" y="2201"/>
                      <a:pt x="2686" y="2028"/>
                      <a:pt x="2562" y="1890"/>
                    </a:cubicBezTo>
                    <a:cubicBezTo>
                      <a:pt x="2215" y="1516"/>
                      <a:pt x="1842" y="1142"/>
                      <a:pt x="1461" y="789"/>
                    </a:cubicBezTo>
                    <a:cubicBezTo>
                      <a:pt x="1267" y="616"/>
                      <a:pt x="1081" y="450"/>
                      <a:pt x="880" y="284"/>
                    </a:cubicBezTo>
                    <a:cubicBezTo>
                      <a:pt x="783" y="208"/>
                      <a:pt x="679" y="97"/>
                      <a:pt x="575" y="42"/>
                    </a:cubicBezTo>
                    <a:cubicBezTo>
                      <a:pt x="555" y="35"/>
                      <a:pt x="299" y="1"/>
                      <a:pt x="299" y="1"/>
                    </a:cubicBezTo>
                    <a:close/>
                  </a:path>
                </a:pathLst>
              </a:custGeom>
              <a:solidFill>
                <a:srgbClr val="FDF7E4">
                  <a:alpha val="582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39"/>
              <p:cNvSpPr/>
              <p:nvPr/>
            </p:nvSpPr>
            <p:spPr>
              <a:xfrm>
                <a:off x="1792600" y="3684582"/>
                <a:ext cx="123620" cy="97406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8188" extrusionOk="0">
                    <a:moveTo>
                      <a:pt x="62" y="0"/>
                    </a:moveTo>
                    <a:cubicBezTo>
                      <a:pt x="28" y="0"/>
                      <a:pt x="0" y="35"/>
                      <a:pt x="0" y="69"/>
                    </a:cubicBezTo>
                    <a:cubicBezTo>
                      <a:pt x="7" y="3080"/>
                      <a:pt x="229" y="5204"/>
                      <a:pt x="900" y="8132"/>
                    </a:cubicBezTo>
                    <a:cubicBezTo>
                      <a:pt x="907" y="8166"/>
                      <a:pt x="934" y="8187"/>
                      <a:pt x="962" y="8187"/>
                    </a:cubicBezTo>
                    <a:cubicBezTo>
                      <a:pt x="962" y="8187"/>
                      <a:pt x="969" y="8187"/>
                      <a:pt x="976" y="8180"/>
                    </a:cubicBezTo>
                    <a:cubicBezTo>
                      <a:pt x="1011" y="8166"/>
                      <a:pt x="1038" y="8132"/>
                      <a:pt x="1031" y="8097"/>
                    </a:cubicBezTo>
                    <a:cubicBezTo>
                      <a:pt x="353" y="5177"/>
                      <a:pt x="139" y="3073"/>
                      <a:pt x="132" y="63"/>
                    </a:cubicBezTo>
                    <a:cubicBezTo>
                      <a:pt x="125" y="28"/>
                      <a:pt x="97" y="0"/>
                      <a:pt x="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39"/>
              <p:cNvSpPr/>
              <p:nvPr/>
            </p:nvSpPr>
            <p:spPr>
              <a:xfrm>
                <a:off x="1599855" y="3772496"/>
                <a:ext cx="215116" cy="201998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698" extrusionOk="0">
                    <a:moveTo>
                      <a:pt x="74" y="0"/>
                    </a:moveTo>
                    <a:cubicBezTo>
                      <a:pt x="60" y="0"/>
                      <a:pt x="47" y="5"/>
                      <a:pt x="35" y="16"/>
                    </a:cubicBezTo>
                    <a:cubicBezTo>
                      <a:pt x="15" y="43"/>
                      <a:pt x="1" y="85"/>
                      <a:pt x="29" y="112"/>
                    </a:cubicBezTo>
                    <a:cubicBezTo>
                      <a:pt x="506" y="728"/>
                      <a:pt x="1067" y="1254"/>
                      <a:pt x="1696" y="1683"/>
                    </a:cubicBezTo>
                    <a:cubicBezTo>
                      <a:pt x="1717" y="1697"/>
                      <a:pt x="1724" y="1697"/>
                      <a:pt x="1745" y="1697"/>
                    </a:cubicBezTo>
                    <a:cubicBezTo>
                      <a:pt x="1759" y="1697"/>
                      <a:pt x="1779" y="1683"/>
                      <a:pt x="1793" y="1663"/>
                    </a:cubicBezTo>
                    <a:cubicBezTo>
                      <a:pt x="1807" y="1635"/>
                      <a:pt x="1800" y="1593"/>
                      <a:pt x="1772" y="1573"/>
                    </a:cubicBezTo>
                    <a:cubicBezTo>
                      <a:pt x="1150" y="1151"/>
                      <a:pt x="596" y="631"/>
                      <a:pt x="132" y="23"/>
                    </a:cubicBezTo>
                    <a:cubicBezTo>
                      <a:pt x="116" y="10"/>
                      <a:pt x="94" y="0"/>
                      <a:pt x="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39"/>
              <p:cNvSpPr/>
              <p:nvPr/>
            </p:nvSpPr>
            <p:spPr>
              <a:xfrm>
                <a:off x="1450893" y="3968191"/>
                <a:ext cx="386209" cy="291101"/>
              </a:xfrm>
              <a:custGeom>
                <a:avLst/>
                <a:gdLst/>
                <a:ahLst/>
                <a:cxnLst/>
                <a:rect l="l" t="t" r="r" b="b"/>
                <a:pathLst>
                  <a:path w="3246" h="2447" extrusionOk="0">
                    <a:moveTo>
                      <a:pt x="77" y="0"/>
                    </a:moveTo>
                    <a:cubicBezTo>
                      <a:pt x="62" y="0"/>
                      <a:pt x="47" y="5"/>
                      <a:pt x="35" y="18"/>
                    </a:cubicBezTo>
                    <a:cubicBezTo>
                      <a:pt x="7" y="38"/>
                      <a:pt x="0" y="87"/>
                      <a:pt x="28" y="108"/>
                    </a:cubicBezTo>
                    <a:cubicBezTo>
                      <a:pt x="845" y="1146"/>
                      <a:pt x="1931" y="1955"/>
                      <a:pt x="3142" y="2440"/>
                    </a:cubicBezTo>
                    <a:cubicBezTo>
                      <a:pt x="3149" y="2447"/>
                      <a:pt x="3156" y="2447"/>
                      <a:pt x="3170" y="2447"/>
                    </a:cubicBezTo>
                    <a:cubicBezTo>
                      <a:pt x="3191" y="2447"/>
                      <a:pt x="3218" y="2426"/>
                      <a:pt x="3225" y="2405"/>
                    </a:cubicBezTo>
                    <a:cubicBezTo>
                      <a:pt x="3246" y="2371"/>
                      <a:pt x="3225" y="2336"/>
                      <a:pt x="3191" y="2315"/>
                    </a:cubicBezTo>
                    <a:cubicBezTo>
                      <a:pt x="2000" y="1838"/>
                      <a:pt x="941" y="1056"/>
                      <a:pt x="132" y="25"/>
                    </a:cubicBezTo>
                    <a:cubicBezTo>
                      <a:pt x="116" y="9"/>
                      <a:pt x="96" y="0"/>
                      <a:pt x="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39"/>
              <p:cNvSpPr/>
              <p:nvPr/>
            </p:nvSpPr>
            <p:spPr>
              <a:xfrm>
                <a:off x="1799144" y="3681489"/>
                <a:ext cx="150034" cy="175232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1473" extrusionOk="0">
                    <a:moveTo>
                      <a:pt x="1192" y="0"/>
                    </a:moveTo>
                    <a:cubicBezTo>
                      <a:pt x="1167" y="0"/>
                      <a:pt x="1144" y="14"/>
                      <a:pt x="1129" y="40"/>
                    </a:cubicBezTo>
                    <a:cubicBezTo>
                      <a:pt x="879" y="566"/>
                      <a:pt x="499" y="1023"/>
                      <a:pt x="28" y="1362"/>
                    </a:cubicBezTo>
                    <a:cubicBezTo>
                      <a:pt x="1" y="1376"/>
                      <a:pt x="1" y="1424"/>
                      <a:pt x="14" y="1445"/>
                    </a:cubicBezTo>
                    <a:cubicBezTo>
                      <a:pt x="21" y="1466"/>
                      <a:pt x="49" y="1473"/>
                      <a:pt x="70" y="1473"/>
                    </a:cubicBezTo>
                    <a:cubicBezTo>
                      <a:pt x="84" y="1473"/>
                      <a:pt x="91" y="1466"/>
                      <a:pt x="111" y="1466"/>
                    </a:cubicBezTo>
                    <a:cubicBezTo>
                      <a:pt x="603" y="1120"/>
                      <a:pt x="990" y="642"/>
                      <a:pt x="1253" y="89"/>
                    </a:cubicBezTo>
                    <a:cubicBezTo>
                      <a:pt x="1260" y="54"/>
                      <a:pt x="1253" y="19"/>
                      <a:pt x="1219" y="6"/>
                    </a:cubicBezTo>
                    <a:cubicBezTo>
                      <a:pt x="1210" y="2"/>
                      <a:pt x="1201" y="0"/>
                      <a:pt x="11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39"/>
              <p:cNvSpPr/>
              <p:nvPr/>
            </p:nvSpPr>
            <p:spPr>
              <a:xfrm>
                <a:off x="1819727" y="3866715"/>
                <a:ext cx="252119" cy="291339"/>
              </a:xfrm>
              <a:custGeom>
                <a:avLst/>
                <a:gdLst/>
                <a:ahLst/>
                <a:cxnLst/>
                <a:rect l="l" t="t" r="r" b="b"/>
                <a:pathLst>
                  <a:path w="2119" h="2449" extrusionOk="0">
                    <a:moveTo>
                      <a:pt x="2043" y="0"/>
                    </a:moveTo>
                    <a:cubicBezTo>
                      <a:pt x="2019" y="0"/>
                      <a:pt x="1997" y="15"/>
                      <a:pt x="1987" y="40"/>
                    </a:cubicBezTo>
                    <a:cubicBezTo>
                      <a:pt x="1551" y="981"/>
                      <a:pt x="879" y="1777"/>
                      <a:pt x="28" y="2338"/>
                    </a:cubicBezTo>
                    <a:cubicBezTo>
                      <a:pt x="8" y="2359"/>
                      <a:pt x="1" y="2400"/>
                      <a:pt x="14" y="2428"/>
                    </a:cubicBezTo>
                    <a:cubicBezTo>
                      <a:pt x="21" y="2442"/>
                      <a:pt x="49" y="2448"/>
                      <a:pt x="70" y="2448"/>
                    </a:cubicBezTo>
                    <a:cubicBezTo>
                      <a:pt x="77" y="2448"/>
                      <a:pt x="91" y="2442"/>
                      <a:pt x="111" y="2442"/>
                    </a:cubicBezTo>
                    <a:cubicBezTo>
                      <a:pt x="976" y="1860"/>
                      <a:pt x="1668" y="1051"/>
                      <a:pt x="2104" y="89"/>
                    </a:cubicBezTo>
                    <a:cubicBezTo>
                      <a:pt x="2118" y="54"/>
                      <a:pt x="2104" y="19"/>
                      <a:pt x="2070" y="6"/>
                    </a:cubicBezTo>
                    <a:cubicBezTo>
                      <a:pt x="2061" y="2"/>
                      <a:pt x="2052" y="0"/>
                      <a:pt x="20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39"/>
              <p:cNvSpPr/>
              <p:nvPr/>
            </p:nvSpPr>
            <p:spPr>
              <a:xfrm>
                <a:off x="1347144" y="4062766"/>
                <a:ext cx="417501" cy="392933"/>
              </a:xfrm>
              <a:custGeom>
                <a:avLst/>
                <a:gdLst/>
                <a:ahLst/>
                <a:cxnLst/>
                <a:rect l="l" t="t" r="r" b="b"/>
                <a:pathLst>
                  <a:path w="3509" h="3303" extrusionOk="0">
                    <a:moveTo>
                      <a:pt x="594" y="0"/>
                    </a:moveTo>
                    <a:cubicBezTo>
                      <a:pt x="442" y="0"/>
                      <a:pt x="289" y="120"/>
                      <a:pt x="215" y="268"/>
                    </a:cubicBezTo>
                    <a:cubicBezTo>
                      <a:pt x="118" y="475"/>
                      <a:pt x="132" y="745"/>
                      <a:pt x="69" y="967"/>
                    </a:cubicBezTo>
                    <a:cubicBezTo>
                      <a:pt x="0" y="1216"/>
                      <a:pt x="14" y="1506"/>
                      <a:pt x="63" y="1755"/>
                    </a:cubicBezTo>
                    <a:cubicBezTo>
                      <a:pt x="166" y="2247"/>
                      <a:pt x="457" y="2724"/>
                      <a:pt x="900" y="3008"/>
                    </a:cubicBezTo>
                    <a:cubicBezTo>
                      <a:pt x="1208" y="3205"/>
                      <a:pt x="1572" y="3302"/>
                      <a:pt x="1937" y="3302"/>
                    </a:cubicBezTo>
                    <a:cubicBezTo>
                      <a:pt x="2391" y="3302"/>
                      <a:pt x="2845" y="3151"/>
                      <a:pt x="3191" y="2856"/>
                    </a:cubicBezTo>
                    <a:cubicBezTo>
                      <a:pt x="3301" y="2759"/>
                      <a:pt x="3405" y="2634"/>
                      <a:pt x="3460" y="2496"/>
                    </a:cubicBezTo>
                    <a:cubicBezTo>
                      <a:pt x="3509" y="2358"/>
                      <a:pt x="3495" y="2185"/>
                      <a:pt x="3398" y="2074"/>
                    </a:cubicBezTo>
                    <a:cubicBezTo>
                      <a:pt x="3301" y="1970"/>
                      <a:pt x="3163" y="1935"/>
                      <a:pt x="3024" y="1935"/>
                    </a:cubicBezTo>
                    <a:cubicBezTo>
                      <a:pt x="2886" y="1935"/>
                      <a:pt x="2762" y="1970"/>
                      <a:pt x="2623" y="1991"/>
                    </a:cubicBezTo>
                    <a:cubicBezTo>
                      <a:pt x="2568" y="1997"/>
                      <a:pt x="2513" y="2000"/>
                      <a:pt x="2458" y="2000"/>
                    </a:cubicBezTo>
                    <a:cubicBezTo>
                      <a:pt x="2131" y="2000"/>
                      <a:pt x="1805" y="1895"/>
                      <a:pt x="1550" y="1693"/>
                    </a:cubicBezTo>
                    <a:cubicBezTo>
                      <a:pt x="1246" y="1458"/>
                      <a:pt x="1045" y="1112"/>
                      <a:pt x="997" y="731"/>
                    </a:cubicBezTo>
                    <a:cubicBezTo>
                      <a:pt x="976" y="593"/>
                      <a:pt x="976" y="454"/>
                      <a:pt x="941" y="323"/>
                    </a:cubicBezTo>
                    <a:cubicBezTo>
                      <a:pt x="907" y="198"/>
                      <a:pt x="824" y="67"/>
                      <a:pt x="692" y="18"/>
                    </a:cubicBezTo>
                    <a:cubicBezTo>
                      <a:pt x="660" y="6"/>
                      <a:pt x="627" y="0"/>
                      <a:pt x="594" y="0"/>
                    </a:cubicBezTo>
                    <a:close/>
                  </a:path>
                </a:pathLst>
              </a:custGeom>
              <a:solidFill>
                <a:srgbClr val="FDF7E4">
                  <a:alpha val="582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2D4D734-4156-F070-EAF5-2354C1C99413}"/>
              </a:ext>
            </a:extLst>
          </p:cNvPr>
          <p:cNvSpPr txBox="1"/>
          <p:nvPr/>
        </p:nvSpPr>
        <p:spPr>
          <a:xfrm>
            <a:off x="2499603" y="2113391"/>
            <a:ext cx="5259364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>
                <a:latin typeface="+mj-lt"/>
              </a:rPr>
              <a:t>Mỗi cá nhân đều có sở thích riêng.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>
                <a:latin typeface="+mj-lt"/>
              </a:rPr>
              <a:t>Chúng ta cần có những việc làm liên quan đến sở thích của mình để phát triển bản than một cách toàn diện.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7CA85C-8463-588F-25DE-47C326B430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5352"/>
          <a:stretch/>
        </p:blipFill>
        <p:spPr>
          <a:xfrm>
            <a:off x="83421" y="1514908"/>
            <a:ext cx="2416182" cy="3236770"/>
          </a:xfrm>
          <a:prstGeom prst="rect">
            <a:avLst/>
          </a:prstGeom>
        </p:spPr>
      </p:pic>
      <p:grpSp>
        <p:nvGrpSpPr>
          <p:cNvPr id="19" name="Google Shape;1750;p42">
            <a:extLst>
              <a:ext uri="{FF2B5EF4-FFF2-40B4-BE49-F238E27FC236}">
                <a16:creationId xmlns:a16="http://schemas.microsoft.com/office/drawing/2014/main" id="{233A41EA-D191-3D87-3209-D7C49BB188E6}"/>
              </a:ext>
            </a:extLst>
          </p:cNvPr>
          <p:cNvGrpSpPr/>
          <p:nvPr/>
        </p:nvGrpSpPr>
        <p:grpSpPr>
          <a:xfrm>
            <a:off x="7384879" y="934589"/>
            <a:ext cx="1759121" cy="1759121"/>
            <a:chOff x="2496675" y="3663908"/>
            <a:chExt cx="1759121" cy="1759121"/>
          </a:xfrm>
        </p:grpSpPr>
        <p:sp>
          <p:nvSpPr>
            <p:cNvPr id="20" name="Google Shape;1751;p42">
              <a:extLst>
                <a:ext uri="{FF2B5EF4-FFF2-40B4-BE49-F238E27FC236}">
                  <a16:creationId xmlns:a16="http://schemas.microsoft.com/office/drawing/2014/main" id="{55E744D9-E69D-13CA-AEC3-1C42BDE0680D}"/>
                </a:ext>
              </a:extLst>
            </p:cNvPr>
            <p:cNvSpPr/>
            <p:nvPr/>
          </p:nvSpPr>
          <p:spPr>
            <a:xfrm rot="-2700000">
              <a:off x="2826061" y="3849756"/>
              <a:ext cx="1100349" cy="1387424"/>
            </a:xfrm>
            <a:custGeom>
              <a:avLst/>
              <a:gdLst/>
              <a:ahLst/>
              <a:cxnLst/>
              <a:rect l="l" t="t" r="r" b="b"/>
              <a:pathLst>
                <a:path w="18931" h="23870" extrusionOk="0">
                  <a:moveTo>
                    <a:pt x="9823" y="1"/>
                  </a:moveTo>
                  <a:cubicBezTo>
                    <a:pt x="9611" y="1"/>
                    <a:pt x="9429" y="6"/>
                    <a:pt x="9284" y="9"/>
                  </a:cubicBezTo>
                  <a:lnTo>
                    <a:pt x="9070" y="9"/>
                  </a:lnTo>
                  <a:cubicBezTo>
                    <a:pt x="3958" y="9"/>
                    <a:pt x="627" y="4214"/>
                    <a:pt x="132" y="11255"/>
                  </a:cubicBezTo>
                  <a:cubicBezTo>
                    <a:pt x="0" y="13283"/>
                    <a:pt x="380" y="15015"/>
                    <a:pt x="1270" y="16416"/>
                  </a:cubicBezTo>
                  <a:cubicBezTo>
                    <a:pt x="2358" y="18164"/>
                    <a:pt x="4205" y="19252"/>
                    <a:pt x="6069" y="19269"/>
                  </a:cubicBezTo>
                  <a:lnTo>
                    <a:pt x="6135" y="19269"/>
                  </a:lnTo>
                  <a:cubicBezTo>
                    <a:pt x="7008" y="19269"/>
                    <a:pt x="7882" y="19022"/>
                    <a:pt x="8624" y="18576"/>
                  </a:cubicBezTo>
                  <a:lnTo>
                    <a:pt x="8624" y="18576"/>
                  </a:lnTo>
                  <a:cubicBezTo>
                    <a:pt x="8542" y="19896"/>
                    <a:pt x="8443" y="21215"/>
                    <a:pt x="8295" y="22534"/>
                  </a:cubicBezTo>
                  <a:cubicBezTo>
                    <a:pt x="8245" y="22847"/>
                    <a:pt x="8328" y="23177"/>
                    <a:pt x="8526" y="23424"/>
                  </a:cubicBezTo>
                  <a:cubicBezTo>
                    <a:pt x="8740" y="23705"/>
                    <a:pt x="9070" y="23870"/>
                    <a:pt x="9449" y="23870"/>
                  </a:cubicBezTo>
                  <a:cubicBezTo>
                    <a:pt x="9960" y="23870"/>
                    <a:pt x="10422" y="23540"/>
                    <a:pt x="10587" y="23045"/>
                  </a:cubicBezTo>
                  <a:cubicBezTo>
                    <a:pt x="10603" y="22996"/>
                    <a:pt x="10620" y="22913"/>
                    <a:pt x="10620" y="22814"/>
                  </a:cubicBezTo>
                  <a:cubicBezTo>
                    <a:pt x="10768" y="21380"/>
                    <a:pt x="10884" y="19961"/>
                    <a:pt x="10966" y="18510"/>
                  </a:cubicBezTo>
                  <a:cubicBezTo>
                    <a:pt x="11593" y="18824"/>
                    <a:pt x="12285" y="19005"/>
                    <a:pt x="13011" y="19005"/>
                  </a:cubicBezTo>
                  <a:lnTo>
                    <a:pt x="13077" y="19005"/>
                  </a:lnTo>
                  <a:cubicBezTo>
                    <a:pt x="14808" y="18989"/>
                    <a:pt x="16539" y="17983"/>
                    <a:pt x="17578" y="16383"/>
                  </a:cubicBezTo>
                  <a:cubicBezTo>
                    <a:pt x="18386" y="15147"/>
                    <a:pt x="18848" y="13580"/>
                    <a:pt x="18881" y="11684"/>
                  </a:cubicBezTo>
                  <a:cubicBezTo>
                    <a:pt x="18930" y="9276"/>
                    <a:pt x="18337" y="6869"/>
                    <a:pt x="17150" y="4742"/>
                  </a:cubicBezTo>
                  <a:cubicBezTo>
                    <a:pt x="16160" y="2961"/>
                    <a:pt x="14825" y="1576"/>
                    <a:pt x="13308" y="751"/>
                  </a:cubicBezTo>
                  <a:cubicBezTo>
                    <a:pt x="12060" y="88"/>
                    <a:pt x="10695" y="1"/>
                    <a:pt x="98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" name="Google Shape;1752;p42">
              <a:extLst>
                <a:ext uri="{FF2B5EF4-FFF2-40B4-BE49-F238E27FC236}">
                  <a16:creationId xmlns:a16="http://schemas.microsoft.com/office/drawing/2014/main" id="{5D41B0AE-EB2B-0CE6-8091-16E77AD28EF7}"/>
                </a:ext>
              </a:extLst>
            </p:cNvPr>
            <p:cNvGrpSpPr/>
            <p:nvPr/>
          </p:nvGrpSpPr>
          <p:grpSpPr>
            <a:xfrm rot="-2700000">
              <a:off x="2896863" y="3918201"/>
              <a:ext cx="958712" cy="1241898"/>
              <a:chOff x="4954025" y="3630775"/>
              <a:chExt cx="176825" cy="229050"/>
            </a:xfrm>
          </p:grpSpPr>
          <p:sp>
            <p:nvSpPr>
              <p:cNvPr id="22" name="Google Shape;1753;p42">
                <a:extLst>
                  <a:ext uri="{FF2B5EF4-FFF2-40B4-BE49-F238E27FC236}">
                    <a16:creationId xmlns:a16="http://schemas.microsoft.com/office/drawing/2014/main" id="{2F5DB78E-5562-E685-F7A9-956E3F98236A}"/>
                  </a:ext>
                </a:extLst>
              </p:cNvPr>
              <p:cNvSpPr/>
              <p:nvPr/>
            </p:nvSpPr>
            <p:spPr>
              <a:xfrm>
                <a:off x="4954025" y="3630775"/>
                <a:ext cx="176825" cy="180775"/>
              </a:xfrm>
              <a:custGeom>
                <a:avLst/>
                <a:gdLst/>
                <a:ahLst/>
                <a:cxnLst/>
                <a:rect l="l" t="t" r="r" b="b"/>
                <a:pathLst>
                  <a:path w="7073" h="7231" extrusionOk="0">
                    <a:moveTo>
                      <a:pt x="3674" y="0"/>
                    </a:moveTo>
                    <a:cubicBezTo>
                      <a:pt x="3537" y="0"/>
                      <a:pt x="3429" y="6"/>
                      <a:pt x="3363" y="6"/>
                    </a:cubicBezTo>
                    <a:cubicBezTo>
                      <a:pt x="934" y="6"/>
                      <a:pt x="173" y="2428"/>
                      <a:pt x="42" y="4324"/>
                    </a:cubicBezTo>
                    <a:cubicBezTo>
                      <a:pt x="0" y="4982"/>
                      <a:pt x="90" y="5667"/>
                      <a:pt x="443" y="6227"/>
                    </a:cubicBezTo>
                    <a:cubicBezTo>
                      <a:pt x="803" y="6788"/>
                      <a:pt x="1426" y="7224"/>
                      <a:pt x="2097" y="7231"/>
                    </a:cubicBezTo>
                    <a:cubicBezTo>
                      <a:pt x="2102" y="7231"/>
                      <a:pt x="2107" y="7231"/>
                      <a:pt x="2112" y="7231"/>
                    </a:cubicBezTo>
                    <a:cubicBezTo>
                      <a:pt x="2792" y="7231"/>
                      <a:pt x="3469" y="6769"/>
                      <a:pt x="3675" y="6096"/>
                    </a:cubicBezTo>
                    <a:cubicBezTo>
                      <a:pt x="3778" y="6693"/>
                      <a:pt x="4405" y="7120"/>
                      <a:pt x="5023" y="7120"/>
                    </a:cubicBezTo>
                    <a:cubicBezTo>
                      <a:pt x="5028" y="7120"/>
                      <a:pt x="5033" y="7120"/>
                      <a:pt x="5038" y="7120"/>
                    </a:cubicBezTo>
                    <a:cubicBezTo>
                      <a:pt x="5661" y="7113"/>
                      <a:pt x="6242" y="6719"/>
                      <a:pt x="6581" y="6214"/>
                    </a:cubicBezTo>
                    <a:cubicBezTo>
                      <a:pt x="6921" y="5701"/>
                      <a:pt x="7038" y="5079"/>
                      <a:pt x="7052" y="4470"/>
                    </a:cubicBezTo>
                    <a:cubicBezTo>
                      <a:pt x="7073" y="3535"/>
                      <a:pt x="6837" y="2594"/>
                      <a:pt x="6381" y="1771"/>
                    </a:cubicBezTo>
                    <a:cubicBezTo>
                      <a:pt x="6042" y="1162"/>
                      <a:pt x="5564" y="608"/>
                      <a:pt x="4934" y="269"/>
                    </a:cubicBezTo>
                    <a:cubicBezTo>
                      <a:pt x="4495" y="35"/>
                      <a:pt x="4003" y="0"/>
                      <a:pt x="36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754;p42">
                <a:extLst>
                  <a:ext uri="{FF2B5EF4-FFF2-40B4-BE49-F238E27FC236}">
                    <a16:creationId xmlns:a16="http://schemas.microsoft.com/office/drawing/2014/main" id="{E3C51E28-5991-402E-3BE7-A1E969AF1EF4}"/>
                  </a:ext>
                </a:extLst>
              </p:cNvPr>
              <p:cNvSpPr/>
              <p:nvPr/>
            </p:nvSpPr>
            <p:spPr>
              <a:xfrm>
                <a:off x="5043325" y="3706600"/>
                <a:ext cx="83375" cy="89225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3569" extrusionOk="0">
                    <a:moveTo>
                      <a:pt x="2656" y="0"/>
                    </a:moveTo>
                    <a:cubicBezTo>
                      <a:pt x="2554" y="0"/>
                      <a:pt x="2461" y="64"/>
                      <a:pt x="2400" y="149"/>
                    </a:cubicBezTo>
                    <a:cubicBezTo>
                      <a:pt x="2331" y="246"/>
                      <a:pt x="2317" y="364"/>
                      <a:pt x="2310" y="482"/>
                    </a:cubicBezTo>
                    <a:cubicBezTo>
                      <a:pt x="2269" y="779"/>
                      <a:pt x="2290" y="1084"/>
                      <a:pt x="2227" y="1388"/>
                    </a:cubicBezTo>
                    <a:cubicBezTo>
                      <a:pt x="2172" y="1693"/>
                      <a:pt x="2027" y="1990"/>
                      <a:pt x="1764" y="2143"/>
                    </a:cubicBezTo>
                    <a:cubicBezTo>
                      <a:pt x="1563" y="2253"/>
                      <a:pt x="1321" y="2260"/>
                      <a:pt x="1099" y="2288"/>
                    </a:cubicBezTo>
                    <a:cubicBezTo>
                      <a:pt x="871" y="2316"/>
                      <a:pt x="629" y="2371"/>
                      <a:pt x="483" y="2544"/>
                    </a:cubicBezTo>
                    <a:cubicBezTo>
                      <a:pt x="1" y="3149"/>
                      <a:pt x="1266" y="3568"/>
                      <a:pt x="1768" y="3568"/>
                    </a:cubicBezTo>
                    <a:cubicBezTo>
                      <a:pt x="1806" y="3568"/>
                      <a:pt x="1839" y="3566"/>
                      <a:pt x="1868" y="3561"/>
                    </a:cubicBezTo>
                    <a:cubicBezTo>
                      <a:pt x="2504" y="3457"/>
                      <a:pt x="3009" y="2883"/>
                      <a:pt x="3175" y="2253"/>
                    </a:cubicBezTo>
                    <a:cubicBezTo>
                      <a:pt x="3335" y="1623"/>
                      <a:pt x="3217" y="945"/>
                      <a:pt x="2989" y="343"/>
                    </a:cubicBezTo>
                    <a:cubicBezTo>
                      <a:pt x="2940" y="191"/>
                      <a:pt x="2850" y="32"/>
                      <a:pt x="2698" y="4"/>
                    </a:cubicBezTo>
                    <a:cubicBezTo>
                      <a:pt x="2684" y="2"/>
                      <a:pt x="2670" y="0"/>
                      <a:pt x="2656" y="0"/>
                    </a:cubicBezTo>
                    <a:close/>
                  </a:path>
                </a:pathLst>
              </a:custGeom>
              <a:solidFill>
                <a:srgbClr val="FFFFFF">
                  <a:alpha val="34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755;p42">
                <a:extLst>
                  <a:ext uri="{FF2B5EF4-FFF2-40B4-BE49-F238E27FC236}">
                    <a16:creationId xmlns:a16="http://schemas.microsoft.com/office/drawing/2014/main" id="{828AD1B9-9919-7256-4570-714C7217DCB5}"/>
                  </a:ext>
                </a:extLst>
              </p:cNvPr>
              <p:cNvSpPr/>
              <p:nvPr/>
            </p:nvSpPr>
            <p:spPr>
              <a:xfrm>
                <a:off x="5037225" y="3651650"/>
                <a:ext cx="13875" cy="208175"/>
              </a:xfrm>
              <a:custGeom>
                <a:avLst/>
                <a:gdLst/>
                <a:ahLst/>
                <a:cxnLst/>
                <a:rect l="l" t="t" r="r" b="b"/>
                <a:pathLst>
                  <a:path w="555" h="8327" extrusionOk="0">
                    <a:moveTo>
                      <a:pt x="74" y="0"/>
                    </a:moveTo>
                    <a:cubicBezTo>
                      <a:pt x="70" y="0"/>
                      <a:pt x="67" y="1"/>
                      <a:pt x="63" y="1"/>
                    </a:cubicBezTo>
                    <a:cubicBezTo>
                      <a:pt x="29" y="1"/>
                      <a:pt x="1" y="36"/>
                      <a:pt x="8" y="71"/>
                    </a:cubicBezTo>
                    <a:cubicBezTo>
                      <a:pt x="388" y="2783"/>
                      <a:pt x="423" y="5531"/>
                      <a:pt x="132" y="8257"/>
                    </a:cubicBezTo>
                    <a:cubicBezTo>
                      <a:pt x="118" y="8292"/>
                      <a:pt x="146" y="8327"/>
                      <a:pt x="188" y="8327"/>
                    </a:cubicBezTo>
                    <a:cubicBezTo>
                      <a:pt x="222" y="8327"/>
                      <a:pt x="250" y="8299"/>
                      <a:pt x="257" y="8271"/>
                    </a:cubicBezTo>
                    <a:cubicBezTo>
                      <a:pt x="554" y="5538"/>
                      <a:pt x="513" y="2770"/>
                      <a:pt x="132" y="57"/>
                    </a:cubicBezTo>
                    <a:cubicBezTo>
                      <a:pt x="132" y="26"/>
                      <a:pt x="105" y="0"/>
                      <a:pt x="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756;p42">
                <a:extLst>
                  <a:ext uri="{FF2B5EF4-FFF2-40B4-BE49-F238E27FC236}">
                    <a16:creationId xmlns:a16="http://schemas.microsoft.com/office/drawing/2014/main" id="{10580521-5A6B-420A-EDDD-F254A6ADF0DD}"/>
                  </a:ext>
                </a:extLst>
              </p:cNvPr>
              <p:cNvSpPr/>
              <p:nvPr/>
            </p:nvSpPr>
            <p:spPr>
              <a:xfrm>
                <a:off x="5010775" y="3661025"/>
                <a:ext cx="33575" cy="35125"/>
              </a:xfrm>
              <a:custGeom>
                <a:avLst/>
                <a:gdLst/>
                <a:ahLst/>
                <a:cxnLst/>
                <a:rect l="l" t="t" r="r" b="b"/>
                <a:pathLst>
                  <a:path w="1343" h="1405" extrusionOk="0">
                    <a:moveTo>
                      <a:pt x="81" y="0"/>
                    </a:moveTo>
                    <a:cubicBezTo>
                      <a:pt x="70" y="0"/>
                      <a:pt x="59" y="3"/>
                      <a:pt x="48" y="7"/>
                    </a:cubicBezTo>
                    <a:cubicBezTo>
                      <a:pt x="14" y="28"/>
                      <a:pt x="0" y="62"/>
                      <a:pt x="21" y="97"/>
                    </a:cubicBezTo>
                    <a:cubicBezTo>
                      <a:pt x="298" y="623"/>
                      <a:pt x="720" y="1073"/>
                      <a:pt x="1232" y="1391"/>
                    </a:cubicBezTo>
                    <a:cubicBezTo>
                      <a:pt x="1239" y="1405"/>
                      <a:pt x="1260" y="1405"/>
                      <a:pt x="1266" y="1405"/>
                    </a:cubicBezTo>
                    <a:cubicBezTo>
                      <a:pt x="1294" y="1405"/>
                      <a:pt x="1308" y="1391"/>
                      <a:pt x="1315" y="1377"/>
                    </a:cubicBezTo>
                    <a:cubicBezTo>
                      <a:pt x="1343" y="1350"/>
                      <a:pt x="1336" y="1308"/>
                      <a:pt x="1301" y="1287"/>
                    </a:cubicBezTo>
                    <a:cubicBezTo>
                      <a:pt x="810" y="976"/>
                      <a:pt x="401" y="547"/>
                      <a:pt x="131" y="35"/>
                    </a:cubicBezTo>
                    <a:cubicBezTo>
                      <a:pt x="122" y="11"/>
                      <a:pt x="103" y="0"/>
                      <a:pt x="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757;p42">
                <a:extLst>
                  <a:ext uri="{FF2B5EF4-FFF2-40B4-BE49-F238E27FC236}">
                    <a16:creationId xmlns:a16="http://schemas.microsoft.com/office/drawing/2014/main" id="{BCFF5B96-29EE-F3A0-29EC-96E9F3E5DD4C}"/>
                  </a:ext>
                </a:extLst>
              </p:cNvPr>
              <p:cNvSpPr/>
              <p:nvPr/>
            </p:nvSpPr>
            <p:spPr>
              <a:xfrm>
                <a:off x="4979450" y="3690775"/>
                <a:ext cx="66625" cy="42750"/>
              </a:xfrm>
              <a:custGeom>
                <a:avLst/>
                <a:gdLst/>
                <a:ahLst/>
                <a:cxnLst/>
                <a:rect l="l" t="t" r="r" b="b"/>
                <a:pathLst>
                  <a:path w="2665" h="1710" extrusionOk="0">
                    <a:moveTo>
                      <a:pt x="77" y="0"/>
                    </a:moveTo>
                    <a:cubicBezTo>
                      <a:pt x="59" y="0"/>
                      <a:pt x="42" y="7"/>
                      <a:pt x="28" y="21"/>
                    </a:cubicBezTo>
                    <a:cubicBezTo>
                      <a:pt x="0" y="49"/>
                      <a:pt x="0" y="90"/>
                      <a:pt x="28" y="118"/>
                    </a:cubicBezTo>
                    <a:cubicBezTo>
                      <a:pt x="727" y="838"/>
                      <a:pt x="1613" y="1378"/>
                      <a:pt x="2568" y="1710"/>
                    </a:cubicBezTo>
                    <a:lnTo>
                      <a:pt x="2589" y="1710"/>
                    </a:lnTo>
                    <a:cubicBezTo>
                      <a:pt x="2623" y="1710"/>
                      <a:pt x="2637" y="1689"/>
                      <a:pt x="2658" y="1668"/>
                    </a:cubicBezTo>
                    <a:cubicBezTo>
                      <a:pt x="2665" y="1634"/>
                      <a:pt x="2651" y="1585"/>
                      <a:pt x="2616" y="1578"/>
                    </a:cubicBezTo>
                    <a:cubicBezTo>
                      <a:pt x="1668" y="1260"/>
                      <a:pt x="803" y="720"/>
                      <a:pt x="125" y="21"/>
                    </a:cubicBezTo>
                    <a:cubicBezTo>
                      <a:pt x="111" y="7"/>
                      <a:pt x="94" y="0"/>
                      <a:pt x="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758;p42">
                <a:extLst>
                  <a:ext uri="{FF2B5EF4-FFF2-40B4-BE49-F238E27FC236}">
                    <a16:creationId xmlns:a16="http://schemas.microsoft.com/office/drawing/2014/main" id="{E3F382C4-A046-C827-FF78-F1A28C425F76}"/>
                  </a:ext>
                </a:extLst>
              </p:cNvPr>
              <p:cNvSpPr/>
              <p:nvPr/>
            </p:nvSpPr>
            <p:spPr>
              <a:xfrm>
                <a:off x="4970800" y="3731025"/>
                <a:ext cx="76325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1602" extrusionOk="0">
                    <a:moveTo>
                      <a:pt x="69" y="1"/>
                    </a:moveTo>
                    <a:cubicBezTo>
                      <a:pt x="50" y="1"/>
                      <a:pt x="33" y="7"/>
                      <a:pt x="21" y="24"/>
                    </a:cubicBezTo>
                    <a:cubicBezTo>
                      <a:pt x="0" y="51"/>
                      <a:pt x="0" y="86"/>
                      <a:pt x="28" y="114"/>
                    </a:cubicBezTo>
                    <a:cubicBezTo>
                      <a:pt x="859" y="833"/>
                      <a:pt x="1876" y="1345"/>
                      <a:pt x="2962" y="1602"/>
                    </a:cubicBezTo>
                    <a:lnTo>
                      <a:pt x="2976" y="1602"/>
                    </a:lnTo>
                    <a:cubicBezTo>
                      <a:pt x="3004" y="1602"/>
                      <a:pt x="3038" y="1588"/>
                      <a:pt x="3045" y="1553"/>
                    </a:cubicBezTo>
                    <a:cubicBezTo>
                      <a:pt x="3052" y="1518"/>
                      <a:pt x="3032" y="1484"/>
                      <a:pt x="2997" y="1477"/>
                    </a:cubicBezTo>
                    <a:cubicBezTo>
                      <a:pt x="1931" y="1221"/>
                      <a:pt x="935" y="723"/>
                      <a:pt x="111" y="10"/>
                    </a:cubicBezTo>
                    <a:cubicBezTo>
                      <a:pt x="97" y="4"/>
                      <a:pt x="82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759;p42">
                <a:extLst>
                  <a:ext uri="{FF2B5EF4-FFF2-40B4-BE49-F238E27FC236}">
                    <a16:creationId xmlns:a16="http://schemas.microsoft.com/office/drawing/2014/main" id="{7C37811B-759F-561C-2C4B-0C3D83545135}"/>
                  </a:ext>
                </a:extLst>
              </p:cNvPr>
              <p:cNvSpPr/>
              <p:nvPr/>
            </p:nvSpPr>
            <p:spPr>
              <a:xfrm>
                <a:off x="5040875" y="3649550"/>
                <a:ext cx="23375" cy="3137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255" extrusionOk="0">
                    <a:moveTo>
                      <a:pt x="871" y="1"/>
                    </a:moveTo>
                    <a:cubicBezTo>
                      <a:pt x="843" y="1"/>
                      <a:pt x="809" y="15"/>
                      <a:pt x="803" y="44"/>
                    </a:cubicBezTo>
                    <a:cubicBezTo>
                      <a:pt x="665" y="480"/>
                      <a:pt x="388" y="861"/>
                      <a:pt x="35" y="1137"/>
                    </a:cubicBezTo>
                    <a:cubicBezTo>
                      <a:pt x="7" y="1158"/>
                      <a:pt x="0" y="1207"/>
                      <a:pt x="28" y="1227"/>
                    </a:cubicBezTo>
                    <a:cubicBezTo>
                      <a:pt x="42" y="1248"/>
                      <a:pt x="62" y="1255"/>
                      <a:pt x="76" y="1255"/>
                    </a:cubicBezTo>
                    <a:cubicBezTo>
                      <a:pt x="97" y="1255"/>
                      <a:pt x="104" y="1255"/>
                      <a:pt x="111" y="1227"/>
                    </a:cubicBezTo>
                    <a:cubicBezTo>
                      <a:pt x="485" y="937"/>
                      <a:pt x="782" y="528"/>
                      <a:pt x="927" y="79"/>
                    </a:cubicBezTo>
                    <a:cubicBezTo>
                      <a:pt x="934" y="51"/>
                      <a:pt x="921" y="9"/>
                      <a:pt x="886" y="2"/>
                    </a:cubicBezTo>
                    <a:cubicBezTo>
                      <a:pt x="881" y="1"/>
                      <a:pt x="876" y="1"/>
                      <a:pt x="8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760;p42">
                <a:extLst>
                  <a:ext uri="{FF2B5EF4-FFF2-40B4-BE49-F238E27FC236}">
                    <a16:creationId xmlns:a16="http://schemas.microsoft.com/office/drawing/2014/main" id="{EE856CFE-76A2-49FD-9CCC-CB1D896102D3}"/>
                  </a:ext>
                </a:extLst>
              </p:cNvPr>
              <p:cNvSpPr/>
              <p:nvPr/>
            </p:nvSpPr>
            <p:spPr>
              <a:xfrm>
                <a:off x="5045025" y="3671025"/>
                <a:ext cx="50200" cy="49700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1988" extrusionOk="0">
                    <a:moveTo>
                      <a:pt x="1924" y="0"/>
                    </a:moveTo>
                    <a:cubicBezTo>
                      <a:pt x="1900" y="0"/>
                      <a:pt x="1879" y="18"/>
                      <a:pt x="1869" y="43"/>
                    </a:cubicBezTo>
                    <a:cubicBezTo>
                      <a:pt x="1516" y="846"/>
                      <a:pt x="858" y="1503"/>
                      <a:pt x="49" y="1863"/>
                    </a:cubicBezTo>
                    <a:cubicBezTo>
                      <a:pt x="14" y="1884"/>
                      <a:pt x="0" y="1918"/>
                      <a:pt x="14" y="1953"/>
                    </a:cubicBezTo>
                    <a:cubicBezTo>
                      <a:pt x="28" y="1967"/>
                      <a:pt x="49" y="1988"/>
                      <a:pt x="76" y="1988"/>
                    </a:cubicBezTo>
                    <a:cubicBezTo>
                      <a:pt x="83" y="1988"/>
                      <a:pt x="97" y="1988"/>
                      <a:pt x="111" y="1981"/>
                    </a:cubicBezTo>
                    <a:cubicBezTo>
                      <a:pt x="941" y="1607"/>
                      <a:pt x="1627" y="922"/>
                      <a:pt x="1986" y="91"/>
                    </a:cubicBezTo>
                    <a:cubicBezTo>
                      <a:pt x="2007" y="57"/>
                      <a:pt x="1986" y="22"/>
                      <a:pt x="1952" y="8"/>
                    </a:cubicBezTo>
                    <a:cubicBezTo>
                      <a:pt x="1942" y="3"/>
                      <a:pt x="1933" y="0"/>
                      <a:pt x="19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761;p42">
                <a:extLst>
                  <a:ext uri="{FF2B5EF4-FFF2-40B4-BE49-F238E27FC236}">
                    <a16:creationId xmlns:a16="http://schemas.microsoft.com/office/drawing/2014/main" id="{CCA7748E-75AB-A758-53DE-BC07DF532AF5}"/>
                  </a:ext>
                </a:extLst>
              </p:cNvPr>
              <p:cNvSpPr/>
              <p:nvPr/>
            </p:nvSpPr>
            <p:spPr>
              <a:xfrm>
                <a:off x="5045200" y="3700750"/>
                <a:ext cx="68875" cy="57875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315" extrusionOk="0">
                    <a:moveTo>
                      <a:pt x="2683" y="0"/>
                    </a:moveTo>
                    <a:cubicBezTo>
                      <a:pt x="2657" y="0"/>
                      <a:pt x="2634" y="11"/>
                      <a:pt x="2623" y="37"/>
                    </a:cubicBezTo>
                    <a:cubicBezTo>
                      <a:pt x="2139" y="1069"/>
                      <a:pt x="1177" y="1871"/>
                      <a:pt x="56" y="2183"/>
                    </a:cubicBezTo>
                    <a:cubicBezTo>
                      <a:pt x="21" y="2190"/>
                      <a:pt x="0" y="2224"/>
                      <a:pt x="7" y="2259"/>
                    </a:cubicBezTo>
                    <a:cubicBezTo>
                      <a:pt x="21" y="2293"/>
                      <a:pt x="42" y="2314"/>
                      <a:pt x="69" y="2314"/>
                    </a:cubicBezTo>
                    <a:cubicBezTo>
                      <a:pt x="76" y="2314"/>
                      <a:pt x="76" y="2314"/>
                      <a:pt x="90" y="2300"/>
                    </a:cubicBezTo>
                    <a:cubicBezTo>
                      <a:pt x="1253" y="1982"/>
                      <a:pt x="2242" y="1152"/>
                      <a:pt x="2741" y="86"/>
                    </a:cubicBezTo>
                    <a:cubicBezTo>
                      <a:pt x="2754" y="51"/>
                      <a:pt x="2741" y="24"/>
                      <a:pt x="2706" y="3"/>
                    </a:cubicBezTo>
                    <a:cubicBezTo>
                      <a:pt x="2698" y="1"/>
                      <a:pt x="2690" y="0"/>
                      <a:pt x="26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445253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5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" name="Google Shape;1644;p39"/>
          <p:cNvSpPr/>
          <p:nvPr/>
        </p:nvSpPr>
        <p:spPr>
          <a:xfrm>
            <a:off x="717337" y="1235106"/>
            <a:ext cx="7752600" cy="3591600"/>
          </a:xfrm>
          <a:prstGeom prst="roundRect">
            <a:avLst>
              <a:gd name="adj" fmla="val 5566"/>
            </a:avLst>
          </a:prstGeom>
          <a:solidFill>
            <a:srgbClr val="FDF7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5" name="Google Shape;1645;p39"/>
          <p:cNvSpPr txBox="1">
            <a:spLocks noGrp="1"/>
          </p:cNvSpPr>
          <p:nvPr>
            <p:ph type="title"/>
          </p:nvPr>
        </p:nvSpPr>
        <p:spPr>
          <a:xfrm>
            <a:off x="1065800" y="487585"/>
            <a:ext cx="701239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+mj-lt"/>
              </a:rPr>
              <a:t>Hoạt động 2: Làm sản phẩm theo sở thích</a:t>
            </a:r>
            <a:endParaRPr sz="200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1647" name="Google Shape;1647;p39"/>
          <p:cNvGrpSpPr/>
          <p:nvPr/>
        </p:nvGrpSpPr>
        <p:grpSpPr>
          <a:xfrm>
            <a:off x="8126386" y="4133983"/>
            <a:ext cx="976632" cy="1085725"/>
            <a:chOff x="1246187" y="3427400"/>
            <a:chExt cx="1155230" cy="1284274"/>
          </a:xfrm>
        </p:grpSpPr>
        <p:sp>
          <p:nvSpPr>
            <p:cNvPr id="1648" name="Google Shape;1648;p39"/>
            <p:cNvSpPr/>
            <p:nvPr/>
          </p:nvSpPr>
          <p:spPr>
            <a:xfrm>
              <a:off x="1246187" y="3427400"/>
              <a:ext cx="1155230" cy="1284274"/>
            </a:xfrm>
            <a:custGeom>
              <a:avLst/>
              <a:gdLst/>
              <a:ahLst/>
              <a:cxnLst/>
              <a:rect l="l" t="t" r="r" b="b"/>
              <a:pathLst>
                <a:path w="23070" h="25647" extrusionOk="0">
                  <a:moveTo>
                    <a:pt x="11032" y="1"/>
                  </a:moveTo>
                  <a:cubicBezTo>
                    <a:pt x="10851" y="1"/>
                    <a:pt x="10670" y="46"/>
                    <a:pt x="10505" y="137"/>
                  </a:cubicBezTo>
                  <a:cubicBezTo>
                    <a:pt x="6201" y="2643"/>
                    <a:pt x="2738" y="6848"/>
                    <a:pt x="1007" y="11696"/>
                  </a:cubicBezTo>
                  <a:cubicBezTo>
                    <a:pt x="166" y="14087"/>
                    <a:pt x="1" y="16082"/>
                    <a:pt x="479" y="17814"/>
                  </a:cubicBezTo>
                  <a:cubicBezTo>
                    <a:pt x="1254" y="20535"/>
                    <a:pt x="3909" y="22596"/>
                    <a:pt x="6663" y="22596"/>
                  </a:cubicBezTo>
                  <a:cubicBezTo>
                    <a:pt x="8361" y="22596"/>
                    <a:pt x="10043" y="21804"/>
                    <a:pt x="11280" y="20518"/>
                  </a:cubicBezTo>
                  <a:cubicBezTo>
                    <a:pt x="11510" y="21887"/>
                    <a:pt x="11807" y="23255"/>
                    <a:pt x="12154" y="24739"/>
                  </a:cubicBezTo>
                  <a:cubicBezTo>
                    <a:pt x="12285" y="25284"/>
                    <a:pt x="12764" y="25646"/>
                    <a:pt x="13291" y="25646"/>
                  </a:cubicBezTo>
                  <a:cubicBezTo>
                    <a:pt x="13473" y="25646"/>
                    <a:pt x="13638" y="25613"/>
                    <a:pt x="13803" y="25531"/>
                  </a:cubicBezTo>
                  <a:cubicBezTo>
                    <a:pt x="14017" y="25415"/>
                    <a:pt x="14198" y="25251"/>
                    <a:pt x="14330" y="25053"/>
                  </a:cubicBezTo>
                  <a:cubicBezTo>
                    <a:pt x="14495" y="24789"/>
                    <a:pt x="14528" y="24476"/>
                    <a:pt x="14462" y="24179"/>
                  </a:cubicBezTo>
                  <a:cubicBezTo>
                    <a:pt x="14198" y="23008"/>
                    <a:pt x="13951" y="21903"/>
                    <a:pt x="13753" y="20831"/>
                  </a:cubicBezTo>
                  <a:lnTo>
                    <a:pt x="13753" y="20831"/>
                  </a:lnTo>
                  <a:cubicBezTo>
                    <a:pt x="14611" y="21293"/>
                    <a:pt x="15567" y="21573"/>
                    <a:pt x="16556" y="21573"/>
                  </a:cubicBezTo>
                  <a:lnTo>
                    <a:pt x="16606" y="21573"/>
                  </a:lnTo>
                  <a:cubicBezTo>
                    <a:pt x="18947" y="21573"/>
                    <a:pt x="21190" y="20139"/>
                    <a:pt x="22196" y="17979"/>
                  </a:cubicBezTo>
                  <a:cubicBezTo>
                    <a:pt x="22954" y="16346"/>
                    <a:pt x="23070" y="14268"/>
                    <a:pt x="22443" y="12290"/>
                  </a:cubicBezTo>
                  <a:cubicBezTo>
                    <a:pt x="21965" y="10756"/>
                    <a:pt x="21124" y="9206"/>
                    <a:pt x="19854" y="7574"/>
                  </a:cubicBezTo>
                  <a:cubicBezTo>
                    <a:pt x="17579" y="4589"/>
                    <a:pt x="14709" y="2033"/>
                    <a:pt x="11560" y="137"/>
                  </a:cubicBezTo>
                  <a:cubicBezTo>
                    <a:pt x="11395" y="46"/>
                    <a:pt x="11214" y="1"/>
                    <a:pt x="110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49" name="Google Shape;1649;p39"/>
            <p:cNvGrpSpPr/>
            <p:nvPr/>
          </p:nvGrpSpPr>
          <p:grpSpPr>
            <a:xfrm>
              <a:off x="1291105" y="3480440"/>
              <a:ext cx="1049166" cy="1178206"/>
              <a:chOff x="1291105" y="3480440"/>
              <a:chExt cx="1049166" cy="1178206"/>
            </a:xfrm>
          </p:grpSpPr>
          <p:sp>
            <p:nvSpPr>
              <p:cNvPr id="1650" name="Google Shape;1650;p39"/>
              <p:cNvSpPr/>
              <p:nvPr/>
            </p:nvSpPr>
            <p:spPr>
              <a:xfrm>
                <a:off x="1291105" y="3480440"/>
                <a:ext cx="1049166" cy="1025814"/>
              </a:xfrm>
              <a:custGeom>
                <a:avLst/>
                <a:gdLst/>
                <a:ahLst/>
                <a:cxnLst/>
                <a:rect l="l" t="t" r="r" b="b"/>
                <a:pathLst>
                  <a:path w="8818" h="8623" extrusionOk="0">
                    <a:moveTo>
                      <a:pt x="4222" y="0"/>
                    </a:moveTo>
                    <a:cubicBezTo>
                      <a:pt x="2485" y="1010"/>
                      <a:pt x="1122" y="2678"/>
                      <a:pt x="430" y="4616"/>
                    </a:cubicBezTo>
                    <a:cubicBezTo>
                      <a:pt x="167" y="5349"/>
                      <a:pt x="1" y="6173"/>
                      <a:pt x="208" y="6927"/>
                    </a:cubicBezTo>
                    <a:cubicBezTo>
                      <a:pt x="485" y="7896"/>
                      <a:pt x="1419" y="8623"/>
                      <a:pt x="2388" y="8623"/>
                    </a:cubicBezTo>
                    <a:cubicBezTo>
                      <a:pt x="3357" y="8623"/>
                      <a:pt x="4291" y="7889"/>
                      <a:pt x="4603" y="6872"/>
                    </a:cubicBezTo>
                    <a:cubicBezTo>
                      <a:pt x="4942" y="7647"/>
                      <a:pt x="5731" y="8180"/>
                      <a:pt x="6540" y="8187"/>
                    </a:cubicBezTo>
                    <a:cubicBezTo>
                      <a:pt x="6551" y="8187"/>
                      <a:pt x="6562" y="8187"/>
                      <a:pt x="6573" y="8187"/>
                    </a:cubicBezTo>
                    <a:cubicBezTo>
                      <a:pt x="7378" y="8187"/>
                      <a:pt x="8164" y="7679"/>
                      <a:pt x="8513" y="6934"/>
                    </a:cubicBezTo>
                    <a:cubicBezTo>
                      <a:pt x="8817" y="6298"/>
                      <a:pt x="8810" y="5522"/>
                      <a:pt x="8603" y="4851"/>
                    </a:cubicBezTo>
                    <a:cubicBezTo>
                      <a:pt x="8395" y="4173"/>
                      <a:pt x="8015" y="3564"/>
                      <a:pt x="7579" y="3010"/>
                    </a:cubicBezTo>
                    <a:cubicBezTo>
                      <a:pt x="6658" y="1785"/>
                      <a:pt x="5489" y="747"/>
                      <a:pt x="4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39"/>
              <p:cNvSpPr/>
              <p:nvPr/>
            </p:nvSpPr>
            <p:spPr>
              <a:xfrm>
                <a:off x="1753813" y="3526479"/>
                <a:ext cx="335286" cy="317511"/>
              </a:xfrm>
              <a:custGeom>
                <a:avLst/>
                <a:gdLst/>
                <a:ahLst/>
                <a:cxnLst/>
                <a:rect l="l" t="t" r="r" b="b"/>
                <a:pathLst>
                  <a:path w="2818" h="2669" extrusionOk="0">
                    <a:moveTo>
                      <a:pt x="299" y="1"/>
                    </a:moveTo>
                    <a:lnTo>
                      <a:pt x="299" y="1"/>
                    </a:lnTo>
                    <a:cubicBezTo>
                      <a:pt x="1" y="236"/>
                      <a:pt x="1074" y="1800"/>
                      <a:pt x="1821" y="2402"/>
                    </a:cubicBezTo>
                    <a:cubicBezTo>
                      <a:pt x="1973" y="2526"/>
                      <a:pt x="2146" y="2644"/>
                      <a:pt x="2333" y="2665"/>
                    </a:cubicBezTo>
                    <a:cubicBezTo>
                      <a:pt x="2352" y="2668"/>
                      <a:pt x="2371" y="2669"/>
                      <a:pt x="2390" y="2669"/>
                    </a:cubicBezTo>
                    <a:cubicBezTo>
                      <a:pt x="2567" y="2669"/>
                      <a:pt x="2745" y="2557"/>
                      <a:pt x="2783" y="2388"/>
                    </a:cubicBezTo>
                    <a:cubicBezTo>
                      <a:pt x="2818" y="2201"/>
                      <a:pt x="2686" y="2028"/>
                      <a:pt x="2562" y="1890"/>
                    </a:cubicBezTo>
                    <a:cubicBezTo>
                      <a:pt x="2215" y="1516"/>
                      <a:pt x="1842" y="1142"/>
                      <a:pt x="1461" y="789"/>
                    </a:cubicBezTo>
                    <a:cubicBezTo>
                      <a:pt x="1267" y="616"/>
                      <a:pt x="1081" y="450"/>
                      <a:pt x="880" y="284"/>
                    </a:cubicBezTo>
                    <a:cubicBezTo>
                      <a:pt x="783" y="208"/>
                      <a:pt x="679" y="97"/>
                      <a:pt x="575" y="42"/>
                    </a:cubicBezTo>
                    <a:cubicBezTo>
                      <a:pt x="555" y="35"/>
                      <a:pt x="299" y="1"/>
                      <a:pt x="299" y="1"/>
                    </a:cubicBezTo>
                    <a:close/>
                  </a:path>
                </a:pathLst>
              </a:custGeom>
              <a:solidFill>
                <a:srgbClr val="FDF7E4">
                  <a:alpha val="582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39"/>
              <p:cNvSpPr/>
              <p:nvPr/>
            </p:nvSpPr>
            <p:spPr>
              <a:xfrm>
                <a:off x="1792600" y="3684582"/>
                <a:ext cx="123620" cy="97406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8188" extrusionOk="0">
                    <a:moveTo>
                      <a:pt x="62" y="0"/>
                    </a:moveTo>
                    <a:cubicBezTo>
                      <a:pt x="28" y="0"/>
                      <a:pt x="0" y="35"/>
                      <a:pt x="0" y="69"/>
                    </a:cubicBezTo>
                    <a:cubicBezTo>
                      <a:pt x="7" y="3080"/>
                      <a:pt x="229" y="5204"/>
                      <a:pt x="900" y="8132"/>
                    </a:cubicBezTo>
                    <a:cubicBezTo>
                      <a:pt x="907" y="8166"/>
                      <a:pt x="934" y="8187"/>
                      <a:pt x="962" y="8187"/>
                    </a:cubicBezTo>
                    <a:cubicBezTo>
                      <a:pt x="962" y="8187"/>
                      <a:pt x="969" y="8187"/>
                      <a:pt x="976" y="8180"/>
                    </a:cubicBezTo>
                    <a:cubicBezTo>
                      <a:pt x="1011" y="8166"/>
                      <a:pt x="1038" y="8132"/>
                      <a:pt x="1031" y="8097"/>
                    </a:cubicBezTo>
                    <a:cubicBezTo>
                      <a:pt x="353" y="5177"/>
                      <a:pt x="139" y="3073"/>
                      <a:pt x="132" y="63"/>
                    </a:cubicBezTo>
                    <a:cubicBezTo>
                      <a:pt x="125" y="28"/>
                      <a:pt x="97" y="0"/>
                      <a:pt x="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39"/>
              <p:cNvSpPr/>
              <p:nvPr/>
            </p:nvSpPr>
            <p:spPr>
              <a:xfrm>
                <a:off x="1599855" y="3772496"/>
                <a:ext cx="215116" cy="201998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698" extrusionOk="0">
                    <a:moveTo>
                      <a:pt x="74" y="0"/>
                    </a:moveTo>
                    <a:cubicBezTo>
                      <a:pt x="60" y="0"/>
                      <a:pt x="47" y="5"/>
                      <a:pt x="35" y="16"/>
                    </a:cubicBezTo>
                    <a:cubicBezTo>
                      <a:pt x="15" y="43"/>
                      <a:pt x="1" y="85"/>
                      <a:pt x="29" y="112"/>
                    </a:cubicBezTo>
                    <a:cubicBezTo>
                      <a:pt x="506" y="728"/>
                      <a:pt x="1067" y="1254"/>
                      <a:pt x="1696" y="1683"/>
                    </a:cubicBezTo>
                    <a:cubicBezTo>
                      <a:pt x="1717" y="1697"/>
                      <a:pt x="1724" y="1697"/>
                      <a:pt x="1745" y="1697"/>
                    </a:cubicBezTo>
                    <a:cubicBezTo>
                      <a:pt x="1759" y="1697"/>
                      <a:pt x="1779" y="1683"/>
                      <a:pt x="1793" y="1663"/>
                    </a:cubicBezTo>
                    <a:cubicBezTo>
                      <a:pt x="1807" y="1635"/>
                      <a:pt x="1800" y="1593"/>
                      <a:pt x="1772" y="1573"/>
                    </a:cubicBezTo>
                    <a:cubicBezTo>
                      <a:pt x="1150" y="1151"/>
                      <a:pt x="596" y="631"/>
                      <a:pt x="132" y="23"/>
                    </a:cubicBezTo>
                    <a:cubicBezTo>
                      <a:pt x="116" y="10"/>
                      <a:pt x="94" y="0"/>
                      <a:pt x="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39"/>
              <p:cNvSpPr/>
              <p:nvPr/>
            </p:nvSpPr>
            <p:spPr>
              <a:xfrm>
                <a:off x="1450893" y="3968191"/>
                <a:ext cx="386209" cy="291101"/>
              </a:xfrm>
              <a:custGeom>
                <a:avLst/>
                <a:gdLst/>
                <a:ahLst/>
                <a:cxnLst/>
                <a:rect l="l" t="t" r="r" b="b"/>
                <a:pathLst>
                  <a:path w="3246" h="2447" extrusionOk="0">
                    <a:moveTo>
                      <a:pt x="77" y="0"/>
                    </a:moveTo>
                    <a:cubicBezTo>
                      <a:pt x="62" y="0"/>
                      <a:pt x="47" y="5"/>
                      <a:pt x="35" y="18"/>
                    </a:cubicBezTo>
                    <a:cubicBezTo>
                      <a:pt x="7" y="38"/>
                      <a:pt x="0" y="87"/>
                      <a:pt x="28" y="108"/>
                    </a:cubicBezTo>
                    <a:cubicBezTo>
                      <a:pt x="845" y="1146"/>
                      <a:pt x="1931" y="1955"/>
                      <a:pt x="3142" y="2440"/>
                    </a:cubicBezTo>
                    <a:cubicBezTo>
                      <a:pt x="3149" y="2447"/>
                      <a:pt x="3156" y="2447"/>
                      <a:pt x="3170" y="2447"/>
                    </a:cubicBezTo>
                    <a:cubicBezTo>
                      <a:pt x="3191" y="2447"/>
                      <a:pt x="3218" y="2426"/>
                      <a:pt x="3225" y="2405"/>
                    </a:cubicBezTo>
                    <a:cubicBezTo>
                      <a:pt x="3246" y="2371"/>
                      <a:pt x="3225" y="2336"/>
                      <a:pt x="3191" y="2315"/>
                    </a:cubicBezTo>
                    <a:cubicBezTo>
                      <a:pt x="2000" y="1838"/>
                      <a:pt x="941" y="1056"/>
                      <a:pt x="132" y="25"/>
                    </a:cubicBezTo>
                    <a:cubicBezTo>
                      <a:pt x="116" y="9"/>
                      <a:pt x="96" y="0"/>
                      <a:pt x="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39"/>
              <p:cNvSpPr/>
              <p:nvPr/>
            </p:nvSpPr>
            <p:spPr>
              <a:xfrm>
                <a:off x="1799144" y="3681489"/>
                <a:ext cx="150034" cy="175232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1473" extrusionOk="0">
                    <a:moveTo>
                      <a:pt x="1192" y="0"/>
                    </a:moveTo>
                    <a:cubicBezTo>
                      <a:pt x="1167" y="0"/>
                      <a:pt x="1144" y="14"/>
                      <a:pt x="1129" y="40"/>
                    </a:cubicBezTo>
                    <a:cubicBezTo>
                      <a:pt x="879" y="566"/>
                      <a:pt x="499" y="1023"/>
                      <a:pt x="28" y="1362"/>
                    </a:cubicBezTo>
                    <a:cubicBezTo>
                      <a:pt x="1" y="1376"/>
                      <a:pt x="1" y="1424"/>
                      <a:pt x="14" y="1445"/>
                    </a:cubicBezTo>
                    <a:cubicBezTo>
                      <a:pt x="21" y="1466"/>
                      <a:pt x="49" y="1473"/>
                      <a:pt x="70" y="1473"/>
                    </a:cubicBezTo>
                    <a:cubicBezTo>
                      <a:pt x="84" y="1473"/>
                      <a:pt x="91" y="1466"/>
                      <a:pt x="111" y="1466"/>
                    </a:cubicBezTo>
                    <a:cubicBezTo>
                      <a:pt x="603" y="1120"/>
                      <a:pt x="990" y="642"/>
                      <a:pt x="1253" y="89"/>
                    </a:cubicBezTo>
                    <a:cubicBezTo>
                      <a:pt x="1260" y="54"/>
                      <a:pt x="1253" y="19"/>
                      <a:pt x="1219" y="6"/>
                    </a:cubicBezTo>
                    <a:cubicBezTo>
                      <a:pt x="1210" y="2"/>
                      <a:pt x="1201" y="0"/>
                      <a:pt x="11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39"/>
              <p:cNvSpPr/>
              <p:nvPr/>
            </p:nvSpPr>
            <p:spPr>
              <a:xfrm>
                <a:off x="1819727" y="3866715"/>
                <a:ext cx="252119" cy="291339"/>
              </a:xfrm>
              <a:custGeom>
                <a:avLst/>
                <a:gdLst/>
                <a:ahLst/>
                <a:cxnLst/>
                <a:rect l="l" t="t" r="r" b="b"/>
                <a:pathLst>
                  <a:path w="2119" h="2449" extrusionOk="0">
                    <a:moveTo>
                      <a:pt x="2043" y="0"/>
                    </a:moveTo>
                    <a:cubicBezTo>
                      <a:pt x="2019" y="0"/>
                      <a:pt x="1997" y="15"/>
                      <a:pt x="1987" y="40"/>
                    </a:cubicBezTo>
                    <a:cubicBezTo>
                      <a:pt x="1551" y="981"/>
                      <a:pt x="879" y="1777"/>
                      <a:pt x="28" y="2338"/>
                    </a:cubicBezTo>
                    <a:cubicBezTo>
                      <a:pt x="8" y="2359"/>
                      <a:pt x="1" y="2400"/>
                      <a:pt x="14" y="2428"/>
                    </a:cubicBezTo>
                    <a:cubicBezTo>
                      <a:pt x="21" y="2442"/>
                      <a:pt x="49" y="2448"/>
                      <a:pt x="70" y="2448"/>
                    </a:cubicBezTo>
                    <a:cubicBezTo>
                      <a:pt x="77" y="2448"/>
                      <a:pt x="91" y="2442"/>
                      <a:pt x="111" y="2442"/>
                    </a:cubicBezTo>
                    <a:cubicBezTo>
                      <a:pt x="976" y="1860"/>
                      <a:pt x="1668" y="1051"/>
                      <a:pt x="2104" y="89"/>
                    </a:cubicBezTo>
                    <a:cubicBezTo>
                      <a:pt x="2118" y="54"/>
                      <a:pt x="2104" y="19"/>
                      <a:pt x="2070" y="6"/>
                    </a:cubicBezTo>
                    <a:cubicBezTo>
                      <a:pt x="2061" y="2"/>
                      <a:pt x="2052" y="0"/>
                      <a:pt x="20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39"/>
              <p:cNvSpPr/>
              <p:nvPr/>
            </p:nvSpPr>
            <p:spPr>
              <a:xfrm>
                <a:off x="1347144" y="4062766"/>
                <a:ext cx="417501" cy="392933"/>
              </a:xfrm>
              <a:custGeom>
                <a:avLst/>
                <a:gdLst/>
                <a:ahLst/>
                <a:cxnLst/>
                <a:rect l="l" t="t" r="r" b="b"/>
                <a:pathLst>
                  <a:path w="3509" h="3303" extrusionOk="0">
                    <a:moveTo>
                      <a:pt x="594" y="0"/>
                    </a:moveTo>
                    <a:cubicBezTo>
                      <a:pt x="442" y="0"/>
                      <a:pt x="289" y="120"/>
                      <a:pt x="215" y="268"/>
                    </a:cubicBezTo>
                    <a:cubicBezTo>
                      <a:pt x="118" y="475"/>
                      <a:pt x="132" y="745"/>
                      <a:pt x="69" y="967"/>
                    </a:cubicBezTo>
                    <a:cubicBezTo>
                      <a:pt x="0" y="1216"/>
                      <a:pt x="14" y="1506"/>
                      <a:pt x="63" y="1755"/>
                    </a:cubicBezTo>
                    <a:cubicBezTo>
                      <a:pt x="166" y="2247"/>
                      <a:pt x="457" y="2724"/>
                      <a:pt x="900" y="3008"/>
                    </a:cubicBezTo>
                    <a:cubicBezTo>
                      <a:pt x="1208" y="3205"/>
                      <a:pt x="1572" y="3302"/>
                      <a:pt x="1937" y="3302"/>
                    </a:cubicBezTo>
                    <a:cubicBezTo>
                      <a:pt x="2391" y="3302"/>
                      <a:pt x="2845" y="3151"/>
                      <a:pt x="3191" y="2856"/>
                    </a:cubicBezTo>
                    <a:cubicBezTo>
                      <a:pt x="3301" y="2759"/>
                      <a:pt x="3405" y="2634"/>
                      <a:pt x="3460" y="2496"/>
                    </a:cubicBezTo>
                    <a:cubicBezTo>
                      <a:pt x="3509" y="2358"/>
                      <a:pt x="3495" y="2185"/>
                      <a:pt x="3398" y="2074"/>
                    </a:cubicBezTo>
                    <a:cubicBezTo>
                      <a:pt x="3301" y="1970"/>
                      <a:pt x="3163" y="1935"/>
                      <a:pt x="3024" y="1935"/>
                    </a:cubicBezTo>
                    <a:cubicBezTo>
                      <a:pt x="2886" y="1935"/>
                      <a:pt x="2762" y="1970"/>
                      <a:pt x="2623" y="1991"/>
                    </a:cubicBezTo>
                    <a:cubicBezTo>
                      <a:pt x="2568" y="1997"/>
                      <a:pt x="2513" y="2000"/>
                      <a:pt x="2458" y="2000"/>
                    </a:cubicBezTo>
                    <a:cubicBezTo>
                      <a:pt x="2131" y="2000"/>
                      <a:pt x="1805" y="1895"/>
                      <a:pt x="1550" y="1693"/>
                    </a:cubicBezTo>
                    <a:cubicBezTo>
                      <a:pt x="1246" y="1458"/>
                      <a:pt x="1045" y="1112"/>
                      <a:pt x="997" y="731"/>
                    </a:cubicBezTo>
                    <a:cubicBezTo>
                      <a:pt x="976" y="593"/>
                      <a:pt x="976" y="454"/>
                      <a:pt x="941" y="323"/>
                    </a:cubicBezTo>
                    <a:cubicBezTo>
                      <a:pt x="907" y="198"/>
                      <a:pt x="824" y="67"/>
                      <a:pt x="692" y="18"/>
                    </a:cubicBezTo>
                    <a:cubicBezTo>
                      <a:pt x="660" y="6"/>
                      <a:pt x="627" y="0"/>
                      <a:pt x="594" y="0"/>
                    </a:cubicBezTo>
                    <a:close/>
                  </a:path>
                </a:pathLst>
              </a:custGeom>
              <a:solidFill>
                <a:srgbClr val="FDF7E4">
                  <a:alpha val="582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2D4D734-4156-F070-EAF5-2354C1C99413}"/>
              </a:ext>
            </a:extLst>
          </p:cNvPr>
          <p:cNvSpPr txBox="1"/>
          <p:nvPr/>
        </p:nvSpPr>
        <p:spPr>
          <a:xfrm>
            <a:off x="734970" y="1576594"/>
            <a:ext cx="3858667" cy="253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>
                <a:latin typeface="+mj-lt"/>
              </a:rPr>
              <a:t>Hướng dẫn: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>
                <a:latin typeface="+mj-lt"/>
              </a:rPr>
              <a:t>Các em </a:t>
            </a:r>
            <a:r>
              <a:rPr lang="en-US" sz="180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đọc hoạt động 5 trong SGK trang 59.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Suy nghĩ và nêu </a:t>
            </a:r>
            <a:r>
              <a:rPr lang="en-US" sz="180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các sở thích của bản thân, xác định sản phẩm định làm theo sở thích.</a:t>
            </a:r>
            <a:endParaRPr lang="en-US" sz="180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4A4596-CD14-F346-AC3A-1705C470F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4476" y="1764457"/>
            <a:ext cx="2769170" cy="2658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E9844F-B280-900F-7E40-30E1624CE0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5107" y="1868582"/>
            <a:ext cx="3328675" cy="295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3069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5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" name="Google Shape;1644;p39"/>
          <p:cNvSpPr/>
          <p:nvPr/>
        </p:nvSpPr>
        <p:spPr>
          <a:xfrm>
            <a:off x="717337" y="1235106"/>
            <a:ext cx="7752600" cy="3591600"/>
          </a:xfrm>
          <a:prstGeom prst="roundRect">
            <a:avLst>
              <a:gd name="adj" fmla="val 5566"/>
            </a:avLst>
          </a:prstGeom>
          <a:solidFill>
            <a:srgbClr val="FDF7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5" name="Google Shape;1645;p39"/>
          <p:cNvSpPr txBox="1">
            <a:spLocks noGrp="1"/>
          </p:cNvSpPr>
          <p:nvPr>
            <p:ph type="title"/>
          </p:nvPr>
        </p:nvSpPr>
        <p:spPr>
          <a:xfrm>
            <a:off x="1065800" y="487585"/>
            <a:ext cx="701239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+mj-lt"/>
              </a:rPr>
              <a:t>Hoạt động 2: Làm sản phẩm theo sở thích</a:t>
            </a:r>
            <a:endParaRPr sz="200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1647" name="Google Shape;1647;p39"/>
          <p:cNvGrpSpPr/>
          <p:nvPr/>
        </p:nvGrpSpPr>
        <p:grpSpPr>
          <a:xfrm>
            <a:off x="8126386" y="4133983"/>
            <a:ext cx="976632" cy="1085725"/>
            <a:chOff x="1246187" y="3427400"/>
            <a:chExt cx="1155230" cy="1284274"/>
          </a:xfrm>
        </p:grpSpPr>
        <p:sp>
          <p:nvSpPr>
            <p:cNvPr id="1648" name="Google Shape;1648;p39"/>
            <p:cNvSpPr/>
            <p:nvPr/>
          </p:nvSpPr>
          <p:spPr>
            <a:xfrm>
              <a:off x="1246187" y="3427400"/>
              <a:ext cx="1155230" cy="1284274"/>
            </a:xfrm>
            <a:custGeom>
              <a:avLst/>
              <a:gdLst/>
              <a:ahLst/>
              <a:cxnLst/>
              <a:rect l="l" t="t" r="r" b="b"/>
              <a:pathLst>
                <a:path w="23070" h="25647" extrusionOk="0">
                  <a:moveTo>
                    <a:pt x="11032" y="1"/>
                  </a:moveTo>
                  <a:cubicBezTo>
                    <a:pt x="10851" y="1"/>
                    <a:pt x="10670" y="46"/>
                    <a:pt x="10505" y="137"/>
                  </a:cubicBezTo>
                  <a:cubicBezTo>
                    <a:pt x="6201" y="2643"/>
                    <a:pt x="2738" y="6848"/>
                    <a:pt x="1007" y="11696"/>
                  </a:cubicBezTo>
                  <a:cubicBezTo>
                    <a:pt x="166" y="14087"/>
                    <a:pt x="1" y="16082"/>
                    <a:pt x="479" y="17814"/>
                  </a:cubicBezTo>
                  <a:cubicBezTo>
                    <a:pt x="1254" y="20535"/>
                    <a:pt x="3909" y="22596"/>
                    <a:pt x="6663" y="22596"/>
                  </a:cubicBezTo>
                  <a:cubicBezTo>
                    <a:pt x="8361" y="22596"/>
                    <a:pt x="10043" y="21804"/>
                    <a:pt x="11280" y="20518"/>
                  </a:cubicBezTo>
                  <a:cubicBezTo>
                    <a:pt x="11510" y="21887"/>
                    <a:pt x="11807" y="23255"/>
                    <a:pt x="12154" y="24739"/>
                  </a:cubicBezTo>
                  <a:cubicBezTo>
                    <a:pt x="12285" y="25284"/>
                    <a:pt x="12764" y="25646"/>
                    <a:pt x="13291" y="25646"/>
                  </a:cubicBezTo>
                  <a:cubicBezTo>
                    <a:pt x="13473" y="25646"/>
                    <a:pt x="13638" y="25613"/>
                    <a:pt x="13803" y="25531"/>
                  </a:cubicBezTo>
                  <a:cubicBezTo>
                    <a:pt x="14017" y="25415"/>
                    <a:pt x="14198" y="25251"/>
                    <a:pt x="14330" y="25053"/>
                  </a:cubicBezTo>
                  <a:cubicBezTo>
                    <a:pt x="14495" y="24789"/>
                    <a:pt x="14528" y="24476"/>
                    <a:pt x="14462" y="24179"/>
                  </a:cubicBezTo>
                  <a:cubicBezTo>
                    <a:pt x="14198" y="23008"/>
                    <a:pt x="13951" y="21903"/>
                    <a:pt x="13753" y="20831"/>
                  </a:cubicBezTo>
                  <a:lnTo>
                    <a:pt x="13753" y="20831"/>
                  </a:lnTo>
                  <a:cubicBezTo>
                    <a:pt x="14611" y="21293"/>
                    <a:pt x="15567" y="21573"/>
                    <a:pt x="16556" y="21573"/>
                  </a:cubicBezTo>
                  <a:lnTo>
                    <a:pt x="16606" y="21573"/>
                  </a:lnTo>
                  <a:cubicBezTo>
                    <a:pt x="18947" y="21573"/>
                    <a:pt x="21190" y="20139"/>
                    <a:pt x="22196" y="17979"/>
                  </a:cubicBezTo>
                  <a:cubicBezTo>
                    <a:pt x="22954" y="16346"/>
                    <a:pt x="23070" y="14268"/>
                    <a:pt x="22443" y="12290"/>
                  </a:cubicBezTo>
                  <a:cubicBezTo>
                    <a:pt x="21965" y="10756"/>
                    <a:pt x="21124" y="9206"/>
                    <a:pt x="19854" y="7574"/>
                  </a:cubicBezTo>
                  <a:cubicBezTo>
                    <a:pt x="17579" y="4589"/>
                    <a:pt x="14709" y="2033"/>
                    <a:pt x="11560" y="137"/>
                  </a:cubicBezTo>
                  <a:cubicBezTo>
                    <a:pt x="11395" y="46"/>
                    <a:pt x="11214" y="1"/>
                    <a:pt x="110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49" name="Google Shape;1649;p39"/>
            <p:cNvGrpSpPr/>
            <p:nvPr/>
          </p:nvGrpSpPr>
          <p:grpSpPr>
            <a:xfrm>
              <a:off x="1291105" y="3480440"/>
              <a:ext cx="1049166" cy="1178206"/>
              <a:chOff x="1291105" y="3480440"/>
              <a:chExt cx="1049166" cy="1178206"/>
            </a:xfrm>
          </p:grpSpPr>
          <p:sp>
            <p:nvSpPr>
              <p:cNvPr id="1650" name="Google Shape;1650;p39"/>
              <p:cNvSpPr/>
              <p:nvPr/>
            </p:nvSpPr>
            <p:spPr>
              <a:xfrm>
                <a:off x="1291105" y="3480440"/>
                <a:ext cx="1049166" cy="1025814"/>
              </a:xfrm>
              <a:custGeom>
                <a:avLst/>
                <a:gdLst/>
                <a:ahLst/>
                <a:cxnLst/>
                <a:rect l="l" t="t" r="r" b="b"/>
                <a:pathLst>
                  <a:path w="8818" h="8623" extrusionOk="0">
                    <a:moveTo>
                      <a:pt x="4222" y="0"/>
                    </a:moveTo>
                    <a:cubicBezTo>
                      <a:pt x="2485" y="1010"/>
                      <a:pt x="1122" y="2678"/>
                      <a:pt x="430" y="4616"/>
                    </a:cubicBezTo>
                    <a:cubicBezTo>
                      <a:pt x="167" y="5349"/>
                      <a:pt x="1" y="6173"/>
                      <a:pt x="208" y="6927"/>
                    </a:cubicBezTo>
                    <a:cubicBezTo>
                      <a:pt x="485" y="7896"/>
                      <a:pt x="1419" y="8623"/>
                      <a:pt x="2388" y="8623"/>
                    </a:cubicBezTo>
                    <a:cubicBezTo>
                      <a:pt x="3357" y="8623"/>
                      <a:pt x="4291" y="7889"/>
                      <a:pt x="4603" y="6872"/>
                    </a:cubicBezTo>
                    <a:cubicBezTo>
                      <a:pt x="4942" y="7647"/>
                      <a:pt x="5731" y="8180"/>
                      <a:pt x="6540" y="8187"/>
                    </a:cubicBezTo>
                    <a:cubicBezTo>
                      <a:pt x="6551" y="8187"/>
                      <a:pt x="6562" y="8187"/>
                      <a:pt x="6573" y="8187"/>
                    </a:cubicBezTo>
                    <a:cubicBezTo>
                      <a:pt x="7378" y="8187"/>
                      <a:pt x="8164" y="7679"/>
                      <a:pt x="8513" y="6934"/>
                    </a:cubicBezTo>
                    <a:cubicBezTo>
                      <a:pt x="8817" y="6298"/>
                      <a:pt x="8810" y="5522"/>
                      <a:pt x="8603" y="4851"/>
                    </a:cubicBezTo>
                    <a:cubicBezTo>
                      <a:pt x="8395" y="4173"/>
                      <a:pt x="8015" y="3564"/>
                      <a:pt x="7579" y="3010"/>
                    </a:cubicBezTo>
                    <a:cubicBezTo>
                      <a:pt x="6658" y="1785"/>
                      <a:pt x="5489" y="747"/>
                      <a:pt x="4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39"/>
              <p:cNvSpPr/>
              <p:nvPr/>
            </p:nvSpPr>
            <p:spPr>
              <a:xfrm>
                <a:off x="1753813" y="3526479"/>
                <a:ext cx="335286" cy="317511"/>
              </a:xfrm>
              <a:custGeom>
                <a:avLst/>
                <a:gdLst/>
                <a:ahLst/>
                <a:cxnLst/>
                <a:rect l="l" t="t" r="r" b="b"/>
                <a:pathLst>
                  <a:path w="2818" h="2669" extrusionOk="0">
                    <a:moveTo>
                      <a:pt x="299" y="1"/>
                    </a:moveTo>
                    <a:lnTo>
                      <a:pt x="299" y="1"/>
                    </a:lnTo>
                    <a:cubicBezTo>
                      <a:pt x="1" y="236"/>
                      <a:pt x="1074" y="1800"/>
                      <a:pt x="1821" y="2402"/>
                    </a:cubicBezTo>
                    <a:cubicBezTo>
                      <a:pt x="1973" y="2526"/>
                      <a:pt x="2146" y="2644"/>
                      <a:pt x="2333" y="2665"/>
                    </a:cubicBezTo>
                    <a:cubicBezTo>
                      <a:pt x="2352" y="2668"/>
                      <a:pt x="2371" y="2669"/>
                      <a:pt x="2390" y="2669"/>
                    </a:cubicBezTo>
                    <a:cubicBezTo>
                      <a:pt x="2567" y="2669"/>
                      <a:pt x="2745" y="2557"/>
                      <a:pt x="2783" y="2388"/>
                    </a:cubicBezTo>
                    <a:cubicBezTo>
                      <a:pt x="2818" y="2201"/>
                      <a:pt x="2686" y="2028"/>
                      <a:pt x="2562" y="1890"/>
                    </a:cubicBezTo>
                    <a:cubicBezTo>
                      <a:pt x="2215" y="1516"/>
                      <a:pt x="1842" y="1142"/>
                      <a:pt x="1461" y="789"/>
                    </a:cubicBezTo>
                    <a:cubicBezTo>
                      <a:pt x="1267" y="616"/>
                      <a:pt x="1081" y="450"/>
                      <a:pt x="880" y="284"/>
                    </a:cubicBezTo>
                    <a:cubicBezTo>
                      <a:pt x="783" y="208"/>
                      <a:pt x="679" y="97"/>
                      <a:pt x="575" y="42"/>
                    </a:cubicBezTo>
                    <a:cubicBezTo>
                      <a:pt x="555" y="35"/>
                      <a:pt x="299" y="1"/>
                      <a:pt x="299" y="1"/>
                    </a:cubicBezTo>
                    <a:close/>
                  </a:path>
                </a:pathLst>
              </a:custGeom>
              <a:solidFill>
                <a:srgbClr val="FDF7E4">
                  <a:alpha val="582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39"/>
              <p:cNvSpPr/>
              <p:nvPr/>
            </p:nvSpPr>
            <p:spPr>
              <a:xfrm>
                <a:off x="1792600" y="3684582"/>
                <a:ext cx="123620" cy="97406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8188" extrusionOk="0">
                    <a:moveTo>
                      <a:pt x="62" y="0"/>
                    </a:moveTo>
                    <a:cubicBezTo>
                      <a:pt x="28" y="0"/>
                      <a:pt x="0" y="35"/>
                      <a:pt x="0" y="69"/>
                    </a:cubicBezTo>
                    <a:cubicBezTo>
                      <a:pt x="7" y="3080"/>
                      <a:pt x="229" y="5204"/>
                      <a:pt x="900" y="8132"/>
                    </a:cubicBezTo>
                    <a:cubicBezTo>
                      <a:pt x="907" y="8166"/>
                      <a:pt x="934" y="8187"/>
                      <a:pt x="962" y="8187"/>
                    </a:cubicBezTo>
                    <a:cubicBezTo>
                      <a:pt x="962" y="8187"/>
                      <a:pt x="969" y="8187"/>
                      <a:pt x="976" y="8180"/>
                    </a:cubicBezTo>
                    <a:cubicBezTo>
                      <a:pt x="1011" y="8166"/>
                      <a:pt x="1038" y="8132"/>
                      <a:pt x="1031" y="8097"/>
                    </a:cubicBezTo>
                    <a:cubicBezTo>
                      <a:pt x="353" y="5177"/>
                      <a:pt x="139" y="3073"/>
                      <a:pt x="132" y="63"/>
                    </a:cubicBezTo>
                    <a:cubicBezTo>
                      <a:pt x="125" y="28"/>
                      <a:pt x="97" y="0"/>
                      <a:pt x="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39"/>
              <p:cNvSpPr/>
              <p:nvPr/>
            </p:nvSpPr>
            <p:spPr>
              <a:xfrm>
                <a:off x="1599855" y="3772496"/>
                <a:ext cx="215116" cy="201998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698" extrusionOk="0">
                    <a:moveTo>
                      <a:pt x="74" y="0"/>
                    </a:moveTo>
                    <a:cubicBezTo>
                      <a:pt x="60" y="0"/>
                      <a:pt x="47" y="5"/>
                      <a:pt x="35" y="16"/>
                    </a:cubicBezTo>
                    <a:cubicBezTo>
                      <a:pt x="15" y="43"/>
                      <a:pt x="1" y="85"/>
                      <a:pt x="29" y="112"/>
                    </a:cubicBezTo>
                    <a:cubicBezTo>
                      <a:pt x="506" y="728"/>
                      <a:pt x="1067" y="1254"/>
                      <a:pt x="1696" y="1683"/>
                    </a:cubicBezTo>
                    <a:cubicBezTo>
                      <a:pt x="1717" y="1697"/>
                      <a:pt x="1724" y="1697"/>
                      <a:pt x="1745" y="1697"/>
                    </a:cubicBezTo>
                    <a:cubicBezTo>
                      <a:pt x="1759" y="1697"/>
                      <a:pt x="1779" y="1683"/>
                      <a:pt x="1793" y="1663"/>
                    </a:cubicBezTo>
                    <a:cubicBezTo>
                      <a:pt x="1807" y="1635"/>
                      <a:pt x="1800" y="1593"/>
                      <a:pt x="1772" y="1573"/>
                    </a:cubicBezTo>
                    <a:cubicBezTo>
                      <a:pt x="1150" y="1151"/>
                      <a:pt x="596" y="631"/>
                      <a:pt x="132" y="23"/>
                    </a:cubicBezTo>
                    <a:cubicBezTo>
                      <a:pt x="116" y="10"/>
                      <a:pt x="94" y="0"/>
                      <a:pt x="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39"/>
              <p:cNvSpPr/>
              <p:nvPr/>
            </p:nvSpPr>
            <p:spPr>
              <a:xfrm>
                <a:off x="1450893" y="3968191"/>
                <a:ext cx="386209" cy="291101"/>
              </a:xfrm>
              <a:custGeom>
                <a:avLst/>
                <a:gdLst/>
                <a:ahLst/>
                <a:cxnLst/>
                <a:rect l="l" t="t" r="r" b="b"/>
                <a:pathLst>
                  <a:path w="3246" h="2447" extrusionOk="0">
                    <a:moveTo>
                      <a:pt x="77" y="0"/>
                    </a:moveTo>
                    <a:cubicBezTo>
                      <a:pt x="62" y="0"/>
                      <a:pt x="47" y="5"/>
                      <a:pt x="35" y="18"/>
                    </a:cubicBezTo>
                    <a:cubicBezTo>
                      <a:pt x="7" y="38"/>
                      <a:pt x="0" y="87"/>
                      <a:pt x="28" y="108"/>
                    </a:cubicBezTo>
                    <a:cubicBezTo>
                      <a:pt x="845" y="1146"/>
                      <a:pt x="1931" y="1955"/>
                      <a:pt x="3142" y="2440"/>
                    </a:cubicBezTo>
                    <a:cubicBezTo>
                      <a:pt x="3149" y="2447"/>
                      <a:pt x="3156" y="2447"/>
                      <a:pt x="3170" y="2447"/>
                    </a:cubicBezTo>
                    <a:cubicBezTo>
                      <a:pt x="3191" y="2447"/>
                      <a:pt x="3218" y="2426"/>
                      <a:pt x="3225" y="2405"/>
                    </a:cubicBezTo>
                    <a:cubicBezTo>
                      <a:pt x="3246" y="2371"/>
                      <a:pt x="3225" y="2336"/>
                      <a:pt x="3191" y="2315"/>
                    </a:cubicBezTo>
                    <a:cubicBezTo>
                      <a:pt x="2000" y="1838"/>
                      <a:pt x="941" y="1056"/>
                      <a:pt x="132" y="25"/>
                    </a:cubicBezTo>
                    <a:cubicBezTo>
                      <a:pt x="116" y="9"/>
                      <a:pt x="96" y="0"/>
                      <a:pt x="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39"/>
              <p:cNvSpPr/>
              <p:nvPr/>
            </p:nvSpPr>
            <p:spPr>
              <a:xfrm>
                <a:off x="1799144" y="3681489"/>
                <a:ext cx="150034" cy="175232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1473" extrusionOk="0">
                    <a:moveTo>
                      <a:pt x="1192" y="0"/>
                    </a:moveTo>
                    <a:cubicBezTo>
                      <a:pt x="1167" y="0"/>
                      <a:pt x="1144" y="14"/>
                      <a:pt x="1129" y="40"/>
                    </a:cubicBezTo>
                    <a:cubicBezTo>
                      <a:pt x="879" y="566"/>
                      <a:pt x="499" y="1023"/>
                      <a:pt x="28" y="1362"/>
                    </a:cubicBezTo>
                    <a:cubicBezTo>
                      <a:pt x="1" y="1376"/>
                      <a:pt x="1" y="1424"/>
                      <a:pt x="14" y="1445"/>
                    </a:cubicBezTo>
                    <a:cubicBezTo>
                      <a:pt x="21" y="1466"/>
                      <a:pt x="49" y="1473"/>
                      <a:pt x="70" y="1473"/>
                    </a:cubicBezTo>
                    <a:cubicBezTo>
                      <a:pt x="84" y="1473"/>
                      <a:pt x="91" y="1466"/>
                      <a:pt x="111" y="1466"/>
                    </a:cubicBezTo>
                    <a:cubicBezTo>
                      <a:pt x="603" y="1120"/>
                      <a:pt x="990" y="642"/>
                      <a:pt x="1253" y="89"/>
                    </a:cubicBezTo>
                    <a:cubicBezTo>
                      <a:pt x="1260" y="54"/>
                      <a:pt x="1253" y="19"/>
                      <a:pt x="1219" y="6"/>
                    </a:cubicBezTo>
                    <a:cubicBezTo>
                      <a:pt x="1210" y="2"/>
                      <a:pt x="1201" y="0"/>
                      <a:pt x="11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39"/>
              <p:cNvSpPr/>
              <p:nvPr/>
            </p:nvSpPr>
            <p:spPr>
              <a:xfrm>
                <a:off x="1819727" y="3866715"/>
                <a:ext cx="252119" cy="291339"/>
              </a:xfrm>
              <a:custGeom>
                <a:avLst/>
                <a:gdLst/>
                <a:ahLst/>
                <a:cxnLst/>
                <a:rect l="l" t="t" r="r" b="b"/>
                <a:pathLst>
                  <a:path w="2119" h="2449" extrusionOk="0">
                    <a:moveTo>
                      <a:pt x="2043" y="0"/>
                    </a:moveTo>
                    <a:cubicBezTo>
                      <a:pt x="2019" y="0"/>
                      <a:pt x="1997" y="15"/>
                      <a:pt x="1987" y="40"/>
                    </a:cubicBezTo>
                    <a:cubicBezTo>
                      <a:pt x="1551" y="981"/>
                      <a:pt x="879" y="1777"/>
                      <a:pt x="28" y="2338"/>
                    </a:cubicBezTo>
                    <a:cubicBezTo>
                      <a:pt x="8" y="2359"/>
                      <a:pt x="1" y="2400"/>
                      <a:pt x="14" y="2428"/>
                    </a:cubicBezTo>
                    <a:cubicBezTo>
                      <a:pt x="21" y="2442"/>
                      <a:pt x="49" y="2448"/>
                      <a:pt x="70" y="2448"/>
                    </a:cubicBezTo>
                    <a:cubicBezTo>
                      <a:pt x="77" y="2448"/>
                      <a:pt x="91" y="2442"/>
                      <a:pt x="111" y="2442"/>
                    </a:cubicBezTo>
                    <a:cubicBezTo>
                      <a:pt x="976" y="1860"/>
                      <a:pt x="1668" y="1051"/>
                      <a:pt x="2104" y="89"/>
                    </a:cubicBezTo>
                    <a:cubicBezTo>
                      <a:pt x="2118" y="54"/>
                      <a:pt x="2104" y="19"/>
                      <a:pt x="2070" y="6"/>
                    </a:cubicBezTo>
                    <a:cubicBezTo>
                      <a:pt x="2061" y="2"/>
                      <a:pt x="2052" y="0"/>
                      <a:pt x="20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39"/>
              <p:cNvSpPr/>
              <p:nvPr/>
            </p:nvSpPr>
            <p:spPr>
              <a:xfrm>
                <a:off x="1347144" y="4062766"/>
                <a:ext cx="417501" cy="392933"/>
              </a:xfrm>
              <a:custGeom>
                <a:avLst/>
                <a:gdLst/>
                <a:ahLst/>
                <a:cxnLst/>
                <a:rect l="l" t="t" r="r" b="b"/>
                <a:pathLst>
                  <a:path w="3509" h="3303" extrusionOk="0">
                    <a:moveTo>
                      <a:pt x="594" y="0"/>
                    </a:moveTo>
                    <a:cubicBezTo>
                      <a:pt x="442" y="0"/>
                      <a:pt x="289" y="120"/>
                      <a:pt x="215" y="268"/>
                    </a:cubicBezTo>
                    <a:cubicBezTo>
                      <a:pt x="118" y="475"/>
                      <a:pt x="132" y="745"/>
                      <a:pt x="69" y="967"/>
                    </a:cubicBezTo>
                    <a:cubicBezTo>
                      <a:pt x="0" y="1216"/>
                      <a:pt x="14" y="1506"/>
                      <a:pt x="63" y="1755"/>
                    </a:cubicBezTo>
                    <a:cubicBezTo>
                      <a:pt x="166" y="2247"/>
                      <a:pt x="457" y="2724"/>
                      <a:pt x="900" y="3008"/>
                    </a:cubicBezTo>
                    <a:cubicBezTo>
                      <a:pt x="1208" y="3205"/>
                      <a:pt x="1572" y="3302"/>
                      <a:pt x="1937" y="3302"/>
                    </a:cubicBezTo>
                    <a:cubicBezTo>
                      <a:pt x="2391" y="3302"/>
                      <a:pt x="2845" y="3151"/>
                      <a:pt x="3191" y="2856"/>
                    </a:cubicBezTo>
                    <a:cubicBezTo>
                      <a:pt x="3301" y="2759"/>
                      <a:pt x="3405" y="2634"/>
                      <a:pt x="3460" y="2496"/>
                    </a:cubicBezTo>
                    <a:cubicBezTo>
                      <a:pt x="3509" y="2358"/>
                      <a:pt x="3495" y="2185"/>
                      <a:pt x="3398" y="2074"/>
                    </a:cubicBezTo>
                    <a:cubicBezTo>
                      <a:pt x="3301" y="1970"/>
                      <a:pt x="3163" y="1935"/>
                      <a:pt x="3024" y="1935"/>
                    </a:cubicBezTo>
                    <a:cubicBezTo>
                      <a:pt x="2886" y="1935"/>
                      <a:pt x="2762" y="1970"/>
                      <a:pt x="2623" y="1991"/>
                    </a:cubicBezTo>
                    <a:cubicBezTo>
                      <a:pt x="2568" y="1997"/>
                      <a:pt x="2513" y="2000"/>
                      <a:pt x="2458" y="2000"/>
                    </a:cubicBezTo>
                    <a:cubicBezTo>
                      <a:pt x="2131" y="2000"/>
                      <a:pt x="1805" y="1895"/>
                      <a:pt x="1550" y="1693"/>
                    </a:cubicBezTo>
                    <a:cubicBezTo>
                      <a:pt x="1246" y="1458"/>
                      <a:pt x="1045" y="1112"/>
                      <a:pt x="997" y="731"/>
                    </a:cubicBezTo>
                    <a:cubicBezTo>
                      <a:pt x="976" y="593"/>
                      <a:pt x="976" y="454"/>
                      <a:pt x="941" y="323"/>
                    </a:cubicBezTo>
                    <a:cubicBezTo>
                      <a:pt x="907" y="198"/>
                      <a:pt x="824" y="67"/>
                      <a:pt x="692" y="18"/>
                    </a:cubicBezTo>
                    <a:cubicBezTo>
                      <a:pt x="660" y="6"/>
                      <a:pt x="627" y="0"/>
                      <a:pt x="594" y="0"/>
                    </a:cubicBezTo>
                    <a:close/>
                  </a:path>
                </a:pathLst>
              </a:custGeom>
              <a:solidFill>
                <a:srgbClr val="FDF7E4">
                  <a:alpha val="582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2D4D734-4156-F070-EAF5-2354C1C99413}"/>
              </a:ext>
            </a:extLst>
          </p:cNvPr>
          <p:cNvSpPr txBox="1"/>
          <p:nvPr/>
        </p:nvSpPr>
        <p:spPr>
          <a:xfrm>
            <a:off x="781904" y="1473335"/>
            <a:ext cx="3215938" cy="2949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>
                <a:latin typeface="+mj-lt"/>
              </a:rPr>
              <a:t>Thực hiện: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>
                <a:latin typeface="+mj-lt"/>
              </a:rPr>
              <a:t>Các em suy nghĩ sản phẩm muốn làm.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>
                <a:latin typeface="+mj-lt"/>
              </a:rPr>
              <a:t>Chuẩn bị nguyên vật liệu cần thiết.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>
                <a:latin typeface="+mj-lt"/>
              </a:rPr>
              <a:t>Thực hiện sáng tạo sản phẩm mà mình yêu thích.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17649E-104E-C388-D9BF-B33344ED0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737" y="1246364"/>
            <a:ext cx="2080359" cy="19481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0C49B8-3FE2-2EF2-3D15-2836DB02AA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042" y="3306072"/>
            <a:ext cx="1646063" cy="14570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E38B68-02BC-E390-6B12-0BA3DA3C8E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7454" y="1308780"/>
            <a:ext cx="1779530" cy="17221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7EF9F6-255E-8D0B-5CDB-06328F89FA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3710" y="3333727"/>
            <a:ext cx="1652159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0710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5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" name="Google Shape;1644;p39"/>
          <p:cNvSpPr/>
          <p:nvPr/>
        </p:nvSpPr>
        <p:spPr>
          <a:xfrm>
            <a:off x="717337" y="1235106"/>
            <a:ext cx="7752600" cy="3591600"/>
          </a:xfrm>
          <a:prstGeom prst="roundRect">
            <a:avLst>
              <a:gd name="adj" fmla="val 5566"/>
            </a:avLst>
          </a:prstGeom>
          <a:solidFill>
            <a:srgbClr val="FDF7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5" name="Google Shape;1645;p39"/>
          <p:cNvSpPr txBox="1">
            <a:spLocks noGrp="1"/>
          </p:cNvSpPr>
          <p:nvPr>
            <p:ph type="title"/>
          </p:nvPr>
        </p:nvSpPr>
        <p:spPr>
          <a:xfrm>
            <a:off x="1065800" y="487585"/>
            <a:ext cx="701239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+mj-lt"/>
              </a:rPr>
              <a:t>Hoạt động 2: Làm sản phẩm theo sở thích</a:t>
            </a:r>
            <a:endParaRPr sz="200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1647" name="Google Shape;1647;p39"/>
          <p:cNvGrpSpPr/>
          <p:nvPr/>
        </p:nvGrpSpPr>
        <p:grpSpPr>
          <a:xfrm>
            <a:off x="8126386" y="4133983"/>
            <a:ext cx="976632" cy="1085725"/>
            <a:chOff x="1246187" y="3427400"/>
            <a:chExt cx="1155230" cy="1284274"/>
          </a:xfrm>
        </p:grpSpPr>
        <p:sp>
          <p:nvSpPr>
            <p:cNvPr id="1648" name="Google Shape;1648;p39"/>
            <p:cNvSpPr/>
            <p:nvPr/>
          </p:nvSpPr>
          <p:spPr>
            <a:xfrm>
              <a:off x="1246187" y="3427400"/>
              <a:ext cx="1155230" cy="1284274"/>
            </a:xfrm>
            <a:custGeom>
              <a:avLst/>
              <a:gdLst/>
              <a:ahLst/>
              <a:cxnLst/>
              <a:rect l="l" t="t" r="r" b="b"/>
              <a:pathLst>
                <a:path w="23070" h="25647" extrusionOk="0">
                  <a:moveTo>
                    <a:pt x="11032" y="1"/>
                  </a:moveTo>
                  <a:cubicBezTo>
                    <a:pt x="10851" y="1"/>
                    <a:pt x="10670" y="46"/>
                    <a:pt x="10505" y="137"/>
                  </a:cubicBezTo>
                  <a:cubicBezTo>
                    <a:pt x="6201" y="2643"/>
                    <a:pt x="2738" y="6848"/>
                    <a:pt x="1007" y="11696"/>
                  </a:cubicBezTo>
                  <a:cubicBezTo>
                    <a:pt x="166" y="14087"/>
                    <a:pt x="1" y="16082"/>
                    <a:pt x="479" y="17814"/>
                  </a:cubicBezTo>
                  <a:cubicBezTo>
                    <a:pt x="1254" y="20535"/>
                    <a:pt x="3909" y="22596"/>
                    <a:pt x="6663" y="22596"/>
                  </a:cubicBezTo>
                  <a:cubicBezTo>
                    <a:pt x="8361" y="22596"/>
                    <a:pt x="10043" y="21804"/>
                    <a:pt x="11280" y="20518"/>
                  </a:cubicBezTo>
                  <a:cubicBezTo>
                    <a:pt x="11510" y="21887"/>
                    <a:pt x="11807" y="23255"/>
                    <a:pt x="12154" y="24739"/>
                  </a:cubicBezTo>
                  <a:cubicBezTo>
                    <a:pt x="12285" y="25284"/>
                    <a:pt x="12764" y="25646"/>
                    <a:pt x="13291" y="25646"/>
                  </a:cubicBezTo>
                  <a:cubicBezTo>
                    <a:pt x="13473" y="25646"/>
                    <a:pt x="13638" y="25613"/>
                    <a:pt x="13803" y="25531"/>
                  </a:cubicBezTo>
                  <a:cubicBezTo>
                    <a:pt x="14017" y="25415"/>
                    <a:pt x="14198" y="25251"/>
                    <a:pt x="14330" y="25053"/>
                  </a:cubicBezTo>
                  <a:cubicBezTo>
                    <a:pt x="14495" y="24789"/>
                    <a:pt x="14528" y="24476"/>
                    <a:pt x="14462" y="24179"/>
                  </a:cubicBezTo>
                  <a:cubicBezTo>
                    <a:pt x="14198" y="23008"/>
                    <a:pt x="13951" y="21903"/>
                    <a:pt x="13753" y="20831"/>
                  </a:cubicBezTo>
                  <a:lnTo>
                    <a:pt x="13753" y="20831"/>
                  </a:lnTo>
                  <a:cubicBezTo>
                    <a:pt x="14611" y="21293"/>
                    <a:pt x="15567" y="21573"/>
                    <a:pt x="16556" y="21573"/>
                  </a:cubicBezTo>
                  <a:lnTo>
                    <a:pt x="16606" y="21573"/>
                  </a:lnTo>
                  <a:cubicBezTo>
                    <a:pt x="18947" y="21573"/>
                    <a:pt x="21190" y="20139"/>
                    <a:pt x="22196" y="17979"/>
                  </a:cubicBezTo>
                  <a:cubicBezTo>
                    <a:pt x="22954" y="16346"/>
                    <a:pt x="23070" y="14268"/>
                    <a:pt x="22443" y="12290"/>
                  </a:cubicBezTo>
                  <a:cubicBezTo>
                    <a:pt x="21965" y="10756"/>
                    <a:pt x="21124" y="9206"/>
                    <a:pt x="19854" y="7574"/>
                  </a:cubicBezTo>
                  <a:cubicBezTo>
                    <a:pt x="17579" y="4589"/>
                    <a:pt x="14709" y="2033"/>
                    <a:pt x="11560" y="137"/>
                  </a:cubicBezTo>
                  <a:cubicBezTo>
                    <a:pt x="11395" y="46"/>
                    <a:pt x="11214" y="1"/>
                    <a:pt x="110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49" name="Google Shape;1649;p39"/>
            <p:cNvGrpSpPr/>
            <p:nvPr/>
          </p:nvGrpSpPr>
          <p:grpSpPr>
            <a:xfrm>
              <a:off x="1291105" y="3480440"/>
              <a:ext cx="1049166" cy="1178206"/>
              <a:chOff x="1291105" y="3480440"/>
              <a:chExt cx="1049166" cy="1178206"/>
            </a:xfrm>
          </p:grpSpPr>
          <p:sp>
            <p:nvSpPr>
              <p:cNvPr id="1650" name="Google Shape;1650;p39"/>
              <p:cNvSpPr/>
              <p:nvPr/>
            </p:nvSpPr>
            <p:spPr>
              <a:xfrm>
                <a:off x="1291105" y="3480440"/>
                <a:ext cx="1049166" cy="1025814"/>
              </a:xfrm>
              <a:custGeom>
                <a:avLst/>
                <a:gdLst/>
                <a:ahLst/>
                <a:cxnLst/>
                <a:rect l="l" t="t" r="r" b="b"/>
                <a:pathLst>
                  <a:path w="8818" h="8623" extrusionOk="0">
                    <a:moveTo>
                      <a:pt x="4222" y="0"/>
                    </a:moveTo>
                    <a:cubicBezTo>
                      <a:pt x="2485" y="1010"/>
                      <a:pt x="1122" y="2678"/>
                      <a:pt x="430" y="4616"/>
                    </a:cubicBezTo>
                    <a:cubicBezTo>
                      <a:pt x="167" y="5349"/>
                      <a:pt x="1" y="6173"/>
                      <a:pt x="208" y="6927"/>
                    </a:cubicBezTo>
                    <a:cubicBezTo>
                      <a:pt x="485" y="7896"/>
                      <a:pt x="1419" y="8623"/>
                      <a:pt x="2388" y="8623"/>
                    </a:cubicBezTo>
                    <a:cubicBezTo>
                      <a:pt x="3357" y="8623"/>
                      <a:pt x="4291" y="7889"/>
                      <a:pt x="4603" y="6872"/>
                    </a:cubicBezTo>
                    <a:cubicBezTo>
                      <a:pt x="4942" y="7647"/>
                      <a:pt x="5731" y="8180"/>
                      <a:pt x="6540" y="8187"/>
                    </a:cubicBezTo>
                    <a:cubicBezTo>
                      <a:pt x="6551" y="8187"/>
                      <a:pt x="6562" y="8187"/>
                      <a:pt x="6573" y="8187"/>
                    </a:cubicBezTo>
                    <a:cubicBezTo>
                      <a:pt x="7378" y="8187"/>
                      <a:pt x="8164" y="7679"/>
                      <a:pt x="8513" y="6934"/>
                    </a:cubicBezTo>
                    <a:cubicBezTo>
                      <a:pt x="8817" y="6298"/>
                      <a:pt x="8810" y="5522"/>
                      <a:pt x="8603" y="4851"/>
                    </a:cubicBezTo>
                    <a:cubicBezTo>
                      <a:pt x="8395" y="4173"/>
                      <a:pt x="8015" y="3564"/>
                      <a:pt x="7579" y="3010"/>
                    </a:cubicBezTo>
                    <a:cubicBezTo>
                      <a:pt x="6658" y="1785"/>
                      <a:pt x="5489" y="747"/>
                      <a:pt x="4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39"/>
              <p:cNvSpPr/>
              <p:nvPr/>
            </p:nvSpPr>
            <p:spPr>
              <a:xfrm>
                <a:off x="1753813" y="3526479"/>
                <a:ext cx="335286" cy="317511"/>
              </a:xfrm>
              <a:custGeom>
                <a:avLst/>
                <a:gdLst/>
                <a:ahLst/>
                <a:cxnLst/>
                <a:rect l="l" t="t" r="r" b="b"/>
                <a:pathLst>
                  <a:path w="2818" h="2669" extrusionOk="0">
                    <a:moveTo>
                      <a:pt x="299" y="1"/>
                    </a:moveTo>
                    <a:lnTo>
                      <a:pt x="299" y="1"/>
                    </a:lnTo>
                    <a:cubicBezTo>
                      <a:pt x="1" y="236"/>
                      <a:pt x="1074" y="1800"/>
                      <a:pt x="1821" y="2402"/>
                    </a:cubicBezTo>
                    <a:cubicBezTo>
                      <a:pt x="1973" y="2526"/>
                      <a:pt x="2146" y="2644"/>
                      <a:pt x="2333" y="2665"/>
                    </a:cubicBezTo>
                    <a:cubicBezTo>
                      <a:pt x="2352" y="2668"/>
                      <a:pt x="2371" y="2669"/>
                      <a:pt x="2390" y="2669"/>
                    </a:cubicBezTo>
                    <a:cubicBezTo>
                      <a:pt x="2567" y="2669"/>
                      <a:pt x="2745" y="2557"/>
                      <a:pt x="2783" y="2388"/>
                    </a:cubicBezTo>
                    <a:cubicBezTo>
                      <a:pt x="2818" y="2201"/>
                      <a:pt x="2686" y="2028"/>
                      <a:pt x="2562" y="1890"/>
                    </a:cubicBezTo>
                    <a:cubicBezTo>
                      <a:pt x="2215" y="1516"/>
                      <a:pt x="1842" y="1142"/>
                      <a:pt x="1461" y="789"/>
                    </a:cubicBezTo>
                    <a:cubicBezTo>
                      <a:pt x="1267" y="616"/>
                      <a:pt x="1081" y="450"/>
                      <a:pt x="880" y="284"/>
                    </a:cubicBezTo>
                    <a:cubicBezTo>
                      <a:pt x="783" y="208"/>
                      <a:pt x="679" y="97"/>
                      <a:pt x="575" y="42"/>
                    </a:cubicBezTo>
                    <a:cubicBezTo>
                      <a:pt x="555" y="35"/>
                      <a:pt x="299" y="1"/>
                      <a:pt x="299" y="1"/>
                    </a:cubicBezTo>
                    <a:close/>
                  </a:path>
                </a:pathLst>
              </a:custGeom>
              <a:solidFill>
                <a:srgbClr val="FDF7E4">
                  <a:alpha val="582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39"/>
              <p:cNvSpPr/>
              <p:nvPr/>
            </p:nvSpPr>
            <p:spPr>
              <a:xfrm>
                <a:off x="1792600" y="3684582"/>
                <a:ext cx="123620" cy="97406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8188" extrusionOk="0">
                    <a:moveTo>
                      <a:pt x="62" y="0"/>
                    </a:moveTo>
                    <a:cubicBezTo>
                      <a:pt x="28" y="0"/>
                      <a:pt x="0" y="35"/>
                      <a:pt x="0" y="69"/>
                    </a:cubicBezTo>
                    <a:cubicBezTo>
                      <a:pt x="7" y="3080"/>
                      <a:pt x="229" y="5204"/>
                      <a:pt x="900" y="8132"/>
                    </a:cubicBezTo>
                    <a:cubicBezTo>
                      <a:pt x="907" y="8166"/>
                      <a:pt x="934" y="8187"/>
                      <a:pt x="962" y="8187"/>
                    </a:cubicBezTo>
                    <a:cubicBezTo>
                      <a:pt x="962" y="8187"/>
                      <a:pt x="969" y="8187"/>
                      <a:pt x="976" y="8180"/>
                    </a:cubicBezTo>
                    <a:cubicBezTo>
                      <a:pt x="1011" y="8166"/>
                      <a:pt x="1038" y="8132"/>
                      <a:pt x="1031" y="8097"/>
                    </a:cubicBezTo>
                    <a:cubicBezTo>
                      <a:pt x="353" y="5177"/>
                      <a:pt x="139" y="3073"/>
                      <a:pt x="132" y="63"/>
                    </a:cubicBezTo>
                    <a:cubicBezTo>
                      <a:pt x="125" y="28"/>
                      <a:pt x="97" y="0"/>
                      <a:pt x="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39"/>
              <p:cNvSpPr/>
              <p:nvPr/>
            </p:nvSpPr>
            <p:spPr>
              <a:xfrm>
                <a:off x="1599855" y="3772496"/>
                <a:ext cx="215116" cy="201998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698" extrusionOk="0">
                    <a:moveTo>
                      <a:pt x="74" y="0"/>
                    </a:moveTo>
                    <a:cubicBezTo>
                      <a:pt x="60" y="0"/>
                      <a:pt x="47" y="5"/>
                      <a:pt x="35" y="16"/>
                    </a:cubicBezTo>
                    <a:cubicBezTo>
                      <a:pt x="15" y="43"/>
                      <a:pt x="1" y="85"/>
                      <a:pt x="29" y="112"/>
                    </a:cubicBezTo>
                    <a:cubicBezTo>
                      <a:pt x="506" y="728"/>
                      <a:pt x="1067" y="1254"/>
                      <a:pt x="1696" y="1683"/>
                    </a:cubicBezTo>
                    <a:cubicBezTo>
                      <a:pt x="1717" y="1697"/>
                      <a:pt x="1724" y="1697"/>
                      <a:pt x="1745" y="1697"/>
                    </a:cubicBezTo>
                    <a:cubicBezTo>
                      <a:pt x="1759" y="1697"/>
                      <a:pt x="1779" y="1683"/>
                      <a:pt x="1793" y="1663"/>
                    </a:cubicBezTo>
                    <a:cubicBezTo>
                      <a:pt x="1807" y="1635"/>
                      <a:pt x="1800" y="1593"/>
                      <a:pt x="1772" y="1573"/>
                    </a:cubicBezTo>
                    <a:cubicBezTo>
                      <a:pt x="1150" y="1151"/>
                      <a:pt x="596" y="631"/>
                      <a:pt x="132" y="23"/>
                    </a:cubicBezTo>
                    <a:cubicBezTo>
                      <a:pt x="116" y="10"/>
                      <a:pt x="94" y="0"/>
                      <a:pt x="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39"/>
              <p:cNvSpPr/>
              <p:nvPr/>
            </p:nvSpPr>
            <p:spPr>
              <a:xfrm>
                <a:off x="1450893" y="3968191"/>
                <a:ext cx="386209" cy="291101"/>
              </a:xfrm>
              <a:custGeom>
                <a:avLst/>
                <a:gdLst/>
                <a:ahLst/>
                <a:cxnLst/>
                <a:rect l="l" t="t" r="r" b="b"/>
                <a:pathLst>
                  <a:path w="3246" h="2447" extrusionOk="0">
                    <a:moveTo>
                      <a:pt x="77" y="0"/>
                    </a:moveTo>
                    <a:cubicBezTo>
                      <a:pt x="62" y="0"/>
                      <a:pt x="47" y="5"/>
                      <a:pt x="35" y="18"/>
                    </a:cubicBezTo>
                    <a:cubicBezTo>
                      <a:pt x="7" y="38"/>
                      <a:pt x="0" y="87"/>
                      <a:pt x="28" y="108"/>
                    </a:cubicBezTo>
                    <a:cubicBezTo>
                      <a:pt x="845" y="1146"/>
                      <a:pt x="1931" y="1955"/>
                      <a:pt x="3142" y="2440"/>
                    </a:cubicBezTo>
                    <a:cubicBezTo>
                      <a:pt x="3149" y="2447"/>
                      <a:pt x="3156" y="2447"/>
                      <a:pt x="3170" y="2447"/>
                    </a:cubicBezTo>
                    <a:cubicBezTo>
                      <a:pt x="3191" y="2447"/>
                      <a:pt x="3218" y="2426"/>
                      <a:pt x="3225" y="2405"/>
                    </a:cubicBezTo>
                    <a:cubicBezTo>
                      <a:pt x="3246" y="2371"/>
                      <a:pt x="3225" y="2336"/>
                      <a:pt x="3191" y="2315"/>
                    </a:cubicBezTo>
                    <a:cubicBezTo>
                      <a:pt x="2000" y="1838"/>
                      <a:pt x="941" y="1056"/>
                      <a:pt x="132" y="25"/>
                    </a:cubicBezTo>
                    <a:cubicBezTo>
                      <a:pt x="116" y="9"/>
                      <a:pt x="96" y="0"/>
                      <a:pt x="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39"/>
              <p:cNvSpPr/>
              <p:nvPr/>
            </p:nvSpPr>
            <p:spPr>
              <a:xfrm>
                <a:off x="1799144" y="3681489"/>
                <a:ext cx="150034" cy="175232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1473" extrusionOk="0">
                    <a:moveTo>
                      <a:pt x="1192" y="0"/>
                    </a:moveTo>
                    <a:cubicBezTo>
                      <a:pt x="1167" y="0"/>
                      <a:pt x="1144" y="14"/>
                      <a:pt x="1129" y="40"/>
                    </a:cubicBezTo>
                    <a:cubicBezTo>
                      <a:pt x="879" y="566"/>
                      <a:pt x="499" y="1023"/>
                      <a:pt x="28" y="1362"/>
                    </a:cubicBezTo>
                    <a:cubicBezTo>
                      <a:pt x="1" y="1376"/>
                      <a:pt x="1" y="1424"/>
                      <a:pt x="14" y="1445"/>
                    </a:cubicBezTo>
                    <a:cubicBezTo>
                      <a:pt x="21" y="1466"/>
                      <a:pt x="49" y="1473"/>
                      <a:pt x="70" y="1473"/>
                    </a:cubicBezTo>
                    <a:cubicBezTo>
                      <a:pt x="84" y="1473"/>
                      <a:pt x="91" y="1466"/>
                      <a:pt x="111" y="1466"/>
                    </a:cubicBezTo>
                    <a:cubicBezTo>
                      <a:pt x="603" y="1120"/>
                      <a:pt x="990" y="642"/>
                      <a:pt x="1253" y="89"/>
                    </a:cubicBezTo>
                    <a:cubicBezTo>
                      <a:pt x="1260" y="54"/>
                      <a:pt x="1253" y="19"/>
                      <a:pt x="1219" y="6"/>
                    </a:cubicBezTo>
                    <a:cubicBezTo>
                      <a:pt x="1210" y="2"/>
                      <a:pt x="1201" y="0"/>
                      <a:pt x="11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39"/>
              <p:cNvSpPr/>
              <p:nvPr/>
            </p:nvSpPr>
            <p:spPr>
              <a:xfrm>
                <a:off x="1819727" y="3866715"/>
                <a:ext cx="252119" cy="291339"/>
              </a:xfrm>
              <a:custGeom>
                <a:avLst/>
                <a:gdLst/>
                <a:ahLst/>
                <a:cxnLst/>
                <a:rect l="l" t="t" r="r" b="b"/>
                <a:pathLst>
                  <a:path w="2119" h="2449" extrusionOk="0">
                    <a:moveTo>
                      <a:pt x="2043" y="0"/>
                    </a:moveTo>
                    <a:cubicBezTo>
                      <a:pt x="2019" y="0"/>
                      <a:pt x="1997" y="15"/>
                      <a:pt x="1987" y="40"/>
                    </a:cubicBezTo>
                    <a:cubicBezTo>
                      <a:pt x="1551" y="981"/>
                      <a:pt x="879" y="1777"/>
                      <a:pt x="28" y="2338"/>
                    </a:cubicBezTo>
                    <a:cubicBezTo>
                      <a:pt x="8" y="2359"/>
                      <a:pt x="1" y="2400"/>
                      <a:pt x="14" y="2428"/>
                    </a:cubicBezTo>
                    <a:cubicBezTo>
                      <a:pt x="21" y="2442"/>
                      <a:pt x="49" y="2448"/>
                      <a:pt x="70" y="2448"/>
                    </a:cubicBezTo>
                    <a:cubicBezTo>
                      <a:pt x="77" y="2448"/>
                      <a:pt x="91" y="2442"/>
                      <a:pt x="111" y="2442"/>
                    </a:cubicBezTo>
                    <a:cubicBezTo>
                      <a:pt x="976" y="1860"/>
                      <a:pt x="1668" y="1051"/>
                      <a:pt x="2104" y="89"/>
                    </a:cubicBezTo>
                    <a:cubicBezTo>
                      <a:pt x="2118" y="54"/>
                      <a:pt x="2104" y="19"/>
                      <a:pt x="2070" y="6"/>
                    </a:cubicBezTo>
                    <a:cubicBezTo>
                      <a:pt x="2061" y="2"/>
                      <a:pt x="2052" y="0"/>
                      <a:pt x="20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39"/>
              <p:cNvSpPr/>
              <p:nvPr/>
            </p:nvSpPr>
            <p:spPr>
              <a:xfrm>
                <a:off x="1347144" y="4062766"/>
                <a:ext cx="417501" cy="392933"/>
              </a:xfrm>
              <a:custGeom>
                <a:avLst/>
                <a:gdLst/>
                <a:ahLst/>
                <a:cxnLst/>
                <a:rect l="l" t="t" r="r" b="b"/>
                <a:pathLst>
                  <a:path w="3509" h="3303" extrusionOk="0">
                    <a:moveTo>
                      <a:pt x="594" y="0"/>
                    </a:moveTo>
                    <a:cubicBezTo>
                      <a:pt x="442" y="0"/>
                      <a:pt x="289" y="120"/>
                      <a:pt x="215" y="268"/>
                    </a:cubicBezTo>
                    <a:cubicBezTo>
                      <a:pt x="118" y="475"/>
                      <a:pt x="132" y="745"/>
                      <a:pt x="69" y="967"/>
                    </a:cubicBezTo>
                    <a:cubicBezTo>
                      <a:pt x="0" y="1216"/>
                      <a:pt x="14" y="1506"/>
                      <a:pt x="63" y="1755"/>
                    </a:cubicBezTo>
                    <a:cubicBezTo>
                      <a:pt x="166" y="2247"/>
                      <a:pt x="457" y="2724"/>
                      <a:pt x="900" y="3008"/>
                    </a:cubicBezTo>
                    <a:cubicBezTo>
                      <a:pt x="1208" y="3205"/>
                      <a:pt x="1572" y="3302"/>
                      <a:pt x="1937" y="3302"/>
                    </a:cubicBezTo>
                    <a:cubicBezTo>
                      <a:pt x="2391" y="3302"/>
                      <a:pt x="2845" y="3151"/>
                      <a:pt x="3191" y="2856"/>
                    </a:cubicBezTo>
                    <a:cubicBezTo>
                      <a:pt x="3301" y="2759"/>
                      <a:pt x="3405" y="2634"/>
                      <a:pt x="3460" y="2496"/>
                    </a:cubicBezTo>
                    <a:cubicBezTo>
                      <a:pt x="3509" y="2358"/>
                      <a:pt x="3495" y="2185"/>
                      <a:pt x="3398" y="2074"/>
                    </a:cubicBezTo>
                    <a:cubicBezTo>
                      <a:pt x="3301" y="1970"/>
                      <a:pt x="3163" y="1935"/>
                      <a:pt x="3024" y="1935"/>
                    </a:cubicBezTo>
                    <a:cubicBezTo>
                      <a:pt x="2886" y="1935"/>
                      <a:pt x="2762" y="1970"/>
                      <a:pt x="2623" y="1991"/>
                    </a:cubicBezTo>
                    <a:cubicBezTo>
                      <a:pt x="2568" y="1997"/>
                      <a:pt x="2513" y="2000"/>
                      <a:pt x="2458" y="2000"/>
                    </a:cubicBezTo>
                    <a:cubicBezTo>
                      <a:pt x="2131" y="2000"/>
                      <a:pt x="1805" y="1895"/>
                      <a:pt x="1550" y="1693"/>
                    </a:cubicBezTo>
                    <a:cubicBezTo>
                      <a:pt x="1246" y="1458"/>
                      <a:pt x="1045" y="1112"/>
                      <a:pt x="997" y="731"/>
                    </a:cubicBezTo>
                    <a:cubicBezTo>
                      <a:pt x="976" y="593"/>
                      <a:pt x="976" y="454"/>
                      <a:pt x="941" y="323"/>
                    </a:cubicBezTo>
                    <a:cubicBezTo>
                      <a:pt x="907" y="198"/>
                      <a:pt x="824" y="67"/>
                      <a:pt x="692" y="18"/>
                    </a:cubicBezTo>
                    <a:cubicBezTo>
                      <a:pt x="660" y="6"/>
                      <a:pt x="627" y="0"/>
                      <a:pt x="594" y="0"/>
                    </a:cubicBezTo>
                    <a:close/>
                  </a:path>
                </a:pathLst>
              </a:custGeom>
              <a:solidFill>
                <a:srgbClr val="FDF7E4">
                  <a:alpha val="582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2D4D734-4156-F070-EAF5-2354C1C99413}"/>
              </a:ext>
            </a:extLst>
          </p:cNvPr>
          <p:cNvSpPr txBox="1"/>
          <p:nvPr/>
        </p:nvSpPr>
        <p:spPr>
          <a:xfrm>
            <a:off x="2606920" y="1473336"/>
            <a:ext cx="4119705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>
                <a:latin typeface="+mj-lt"/>
              </a:rPr>
              <a:t>Trưng bày giới thiệu sản phẩm</a:t>
            </a:r>
            <a:endParaRPr lang="en-US" sz="180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FBA1F0-F141-F0EE-BD96-E7C520EE058C}"/>
              </a:ext>
            </a:extLst>
          </p:cNvPr>
          <p:cNvSpPr txBox="1"/>
          <p:nvPr/>
        </p:nvSpPr>
        <p:spPr>
          <a:xfrm>
            <a:off x="877198" y="2104692"/>
            <a:ext cx="5162095" cy="2639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>
                <a:solidFill>
                  <a:srgbClr val="FF0000"/>
                </a:solidFill>
                <a:latin typeface="+mj-lt"/>
              </a:rPr>
              <a:t>Các em giới thiệu về sản phẩm của mình dựa vào gợi ý sau:</a:t>
            </a:r>
          </a:p>
          <a:p>
            <a:pPr marL="285750" marR="0" indent="-285750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en-US" sz="180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Tên sản phẩm định làm theo sở thích</a:t>
            </a:r>
            <a:endParaRPr lang="en-US" sz="18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en-US" sz="180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Cách làm sản phẩm đó. </a:t>
            </a:r>
            <a:endParaRPr lang="en-US" sz="18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en-US" sz="180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Cảm xúc của em khi làm xong sản phẩm đó. </a:t>
            </a:r>
            <a:endParaRPr lang="en-US" sz="18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DB2C5F-249B-2A5B-218D-E1E8AEB9FE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439748" y="2004496"/>
            <a:ext cx="2867242" cy="293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3595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5" grpId="0"/>
      <p:bldP spid="4" grpId="0"/>
    </p:bldLst>
  </p:timing>
</p:sld>
</file>

<file path=ppt/theme/theme1.xml><?xml version="1.0" encoding="utf-8"?>
<a:theme xmlns:a="http://schemas.openxmlformats.org/drawingml/2006/main" name="Math Subject for Elementary - 1st Grade: Time by Slidesgo">
  <a:themeElements>
    <a:clrScheme name="Simple Light">
      <a:dk1>
        <a:srgbClr val="FDF7E4"/>
      </a:dk1>
      <a:lt1>
        <a:srgbClr val="FCC276"/>
      </a:lt1>
      <a:dk2>
        <a:srgbClr val="FCB55C"/>
      </a:dk2>
      <a:lt2>
        <a:srgbClr val="FF9166"/>
      </a:lt2>
      <a:accent1>
        <a:srgbClr val="FF5329"/>
      </a:accent1>
      <a:accent2>
        <a:srgbClr val="61C0B8"/>
      </a:accent2>
      <a:accent3>
        <a:srgbClr val="299888"/>
      </a:accent3>
      <a:accent4>
        <a:srgbClr val="8585A0"/>
      </a:accent4>
      <a:accent5>
        <a:srgbClr val="57576D"/>
      </a:accent5>
      <a:accent6>
        <a:srgbClr val="363549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386</Words>
  <Application>Microsoft Office PowerPoint</Application>
  <PresentationFormat>On-screen Show (16:9)</PresentationFormat>
  <Paragraphs>41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Wingdings</vt:lpstr>
      <vt:lpstr>Nunito</vt:lpstr>
      <vt:lpstr>Kirang Haerang</vt:lpstr>
      <vt:lpstr>Nunito Sans</vt:lpstr>
      <vt:lpstr>Darker Grotesque SemiBold</vt:lpstr>
      <vt:lpstr>Math Subject for Elementary - 1st Grade: Time by Slidesgo</vt:lpstr>
      <vt:lpstr>CHÀO MỪNG CÁC EM ĐẾN VỚI BUỔI HỌC NGÀY HÔM NAY! </vt:lpstr>
      <vt:lpstr>CHỦ ĐỀ 6: CHĂM SÓC VÀ PHÁT TRIỂN BẢN THÂN</vt:lpstr>
      <vt:lpstr>NỘI DUNG BÀI HỌC</vt:lpstr>
      <vt:lpstr>Hoạt động 1. Những việc làm để phát triển sở thích bản thân</vt:lpstr>
      <vt:lpstr>Hoạt động 1. Những việc làm để phát triển sở thích bản thân</vt:lpstr>
      <vt:lpstr>Hoạt động 1. Những việc làm để phát triển sở thích bản thân</vt:lpstr>
      <vt:lpstr>Hoạt động 2: Làm sản phẩm theo sở thích</vt:lpstr>
      <vt:lpstr>Hoạt động 2: Làm sản phẩm theo sở thích</vt:lpstr>
      <vt:lpstr>Hoạt động 2: Làm sản phẩm theo sở thích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BUỔI HỌC NGÀY HÔM NAY! </dc:title>
  <cp:lastModifiedBy>DELL</cp:lastModifiedBy>
  <cp:revision>3</cp:revision>
  <dcterms:modified xsi:type="dcterms:W3CDTF">2022-06-07T15:28:16Z</dcterms:modified>
</cp:coreProperties>
</file>