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8" r:id="rId3"/>
    <p:sldId id="256" r:id="rId4"/>
    <p:sldId id="273" r:id="rId5"/>
    <p:sldId id="274" r:id="rId6"/>
    <p:sldId id="275" r:id="rId7"/>
    <p:sldId id="277" r:id="rId8"/>
    <p:sldId id="276" r:id="rId9"/>
    <p:sldId id="278" r:id="rId10"/>
    <p:sldId id="279" r:id="rId11"/>
    <p:sldId id="280" r:id="rId12"/>
    <p:sldId id="281" r:id="rId13"/>
    <p:sldId id="257" r:id="rId14"/>
    <p:sldId id="260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Extra-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EC030A-5111-450C-8133-1A008C74966A}">
          <p14:sldIdLst>
            <p14:sldId id="259"/>
            <p14:sldId id="258"/>
            <p14:sldId id="256"/>
            <p14:sldId id="273"/>
            <p14:sldId id="274"/>
            <p14:sldId id="275"/>
            <p14:sldId id="277"/>
            <p14:sldId id="276"/>
            <p14:sldId id="278"/>
            <p14:sldId id="279"/>
            <p14:sldId id="280"/>
            <p14:sldId id="281"/>
            <p14:sldId id="257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4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50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52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52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3.svg"/><Relationship Id="rId9" Type="http://schemas.openxmlformats.org/officeDocument/2006/relationships/image" Target="../media/image57.png"/><Relationship Id="rId1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69.png"/><Relationship Id="rId3" Type="http://schemas.openxmlformats.org/officeDocument/2006/relationships/image" Target="../media/image17.png"/><Relationship Id="rId7" Type="http://schemas.openxmlformats.org/officeDocument/2006/relationships/image" Target="../media/image63.png"/><Relationship Id="rId12" Type="http://schemas.openxmlformats.org/officeDocument/2006/relationships/image" Target="../media/image68.svg"/><Relationship Id="rId17" Type="http://schemas.openxmlformats.org/officeDocument/2006/relationships/image" Target="../media/image71.png"/><Relationship Id="rId2" Type="http://schemas.openxmlformats.org/officeDocument/2006/relationships/image" Target="../media/image1.jpe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19.png"/><Relationship Id="rId10" Type="http://schemas.openxmlformats.org/officeDocument/2006/relationships/image" Target="../media/image66.svg"/><Relationship Id="rId4" Type="http://schemas.openxmlformats.org/officeDocument/2006/relationships/image" Target="../media/image18.svg"/><Relationship Id="rId9" Type="http://schemas.openxmlformats.org/officeDocument/2006/relationships/image" Target="../media/image65.png"/><Relationship Id="rId14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9.png"/><Relationship Id="rId2" Type="http://schemas.openxmlformats.org/officeDocument/2006/relationships/image" Target="../media/image1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37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42.png"/><Relationship Id="rId2" Type="http://schemas.openxmlformats.org/officeDocument/2006/relationships/image" Target="../media/image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40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46.png"/><Relationship Id="rId2" Type="http://schemas.openxmlformats.org/officeDocument/2006/relationships/image" Target="../media/image1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44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47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48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4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99143" y="2531751"/>
            <a:ext cx="15166665" cy="54857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369171" y="3979563"/>
            <a:ext cx="5081554" cy="60625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67527">
            <a:off x="257616" y="2531993"/>
            <a:ext cx="1165286" cy="29534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119657">
            <a:off x="7682210" y="8148604"/>
            <a:ext cx="1142553" cy="1496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696057" y="1591193"/>
            <a:ext cx="1478615" cy="8522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800261">
            <a:off x="2944830" y="839231"/>
            <a:ext cx="2134136" cy="15870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092918" flipH="1">
            <a:off x="17110755" y="6801344"/>
            <a:ext cx="1200807" cy="3043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969256">
            <a:off x="13489544" y="469391"/>
            <a:ext cx="2241746" cy="238023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777520" y="3319014"/>
            <a:ext cx="1283438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>
                <a:latin typeface="Arial" panose="020B0604020202020204" pitchFamily="34" charset="0"/>
                <a:cs typeface="Arial" panose="020B0604020202020204" pitchFamily="34" charset="0"/>
              </a:rPr>
              <a:t>Chào mừng các em quay trở lại với tiết học mới!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5FBA5D-9131-C5AF-4BBF-B2E7694A3D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6" y="6731392"/>
            <a:ext cx="6409524" cy="353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4324350" y="-3067053"/>
            <a:ext cx="9639299" cy="17068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32548">
            <a:off x="13041141" y="332933"/>
            <a:ext cx="2636776" cy="6295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1293" y="647698"/>
            <a:ext cx="1560494" cy="1486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35456" y="292082"/>
            <a:ext cx="1742946" cy="13278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998225" y="8565713"/>
            <a:ext cx="3215643" cy="17013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66108" b="71124"/>
          <a:stretch>
            <a:fillRect/>
          </a:stretch>
        </p:blipFill>
        <p:spPr>
          <a:xfrm rot="-824847">
            <a:off x="11367" y="7544518"/>
            <a:ext cx="950476" cy="10629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6005C5-63FD-0A4A-A204-BBA4C7086EC7}"/>
              </a:ext>
            </a:extLst>
          </p:cNvPr>
          <p:cNvSpPr txBox="1"/>
          <p:nvPr/>
        </p:nvSpPr>
        <p:spPr>
          <a:xfrm>
            <a:off x="6911393" y="849541"/>
            <a:ext cx="4465212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TỔNG KẾT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D20D7-BD8D-1F1C-52FA-1F87CAC052C2}"/>
              </a:ext>
            </a:extLst>
          </p:cNvPr>
          <p:cNvSpPr txBox="1"/>
          <p:nvPr/>
        </p:nvSpPr>
        <p:spPr>
          <a:xfrm>
            <a:off x="5638797" y="2596425"/>
            <a:ext cx="7378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nội dung  của ông Mặt trời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CE5D4E-F67C-A8FF-B16D-50D5349B43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705" y="3871052"/>
            <a:ext cx="5232334" cy="5806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9A61C-6A1A-3D21-D51C-290C11AD8881}"/>
              </a:ext>
            </a:extLst>
          </p:cNvPr>
          <p:cNvSpPr txBox="1"/>
          <p:nvPr/>
        </p:nvSpPr>
        <p:spPr>
          <a:xfrm>
            <a:off x="2375722" y="4203205"/>
            <a:ext cx="9776405" cy="50837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Thuốc lá, rượu, ma túy,… là chất kích thích rất có hại đối với cơ quan tiêu hóa, tuần hoàn và thần kinh.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Chúng ta cần sinh hoạt, vui chơi điều độ và không sử dụng các chất kích thích.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9F4C26-56E6-8621-1364-1E34535AD7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5038" y="3030737"/>
            <a:ext cx="1701368" cy="17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84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4324350" y="-3067053"/>
            <a:ext cx="9639299" cy="17068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32548">
            <a:off x="13041141" y="332933"/>
            <a:ext cx="2636776" cy="6295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1293" y="647698"/>
            <a:ext cx="1560494" cy="1486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35456" y="292082"/>
            <a:ext cx="1742946" cy="13278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998225" y="8565713"/>
            <a:ext cx="3215643" cy="17013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66108" b="71124"/>
          <a:stretch>
            <a:fillRect/>
          </a:stretch>
        </p:blipFill>
        <p:spPr>
          <a:xfrm rot="-824847">
            <a:off x="11367" y="7544518"/>
            <a:ext cx="950476" cy="1062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AD20D7-BD8D-1F1C-52FA-1F87CAC052C2}"/>
              </a:ext>
            </a:extLst>
          </p:cNvPr>
          <p:cNvSpPr txBox="1"/>
          <p:nvPr/>
        </p:nvSpPr>
        <p:spPr>
          <a:xfrm>
            <a:off x="4930874" y="1823912"/>
            <a:ext cx="93013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Quan sát tranh và trả lời câu hỏi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C0200-7893-4C68-5E51-9C560D50D7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43646" y="3255105"/>
            <a:ext cx="7410729" cy="6316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B89FD3-1CF8-3AD3-9CBC-E80437C5E8BF}"/>
              </a:ext>
            </a:extLst>
          </p:cNvPr>
          <p:cNvSpPr txBox="1"/>
          <p:nvPr/>
        </p:nvSpPr>
        <p:spPr>
          <a:xfrm>
            <a:off x="2118585" y="4698553"/>
            <a:ext cx="746296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Tranh vẽ cảnh gì?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Nêu cảm nhận của em về nội dung của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DD834-F90E-26A0-8EA0-7F31B1445A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8004" y="3980623"/>
            <a:ext cx="1486726" cy="14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97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4324350" y="-3067053"/>
            <a:ext cx="9639299" cy="17068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32548">
            <a:off x="13041141" y="332933"/>
            <a:ext cx="2636776" cy="6295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1293" y="647698"/>
            <a:ext cx="1560494" cy="1486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35456" y="292082"/>
            <a:ext cx="1742946" cy="13278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998225" y="8565713"/>
            <a:ext cx="3215643" cy="17013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66108" b="71124"/>
          <a:stretch>
            <a:fillRect/>
          </a:stretch>
        </p:blipFill>
        <p:spPr>
          <a:xfrm rot="-824847">
            <a:off x="11367" y="7544518"/>
            <a:ext cx="950476" cy="1062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4C0200-7893-4C68-5E51-9C560D50D7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9926" y="2400300"/>
            <a:ext cx="8036507" cy="68501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B89FD3-1CF8-3AD3-9CBC-E80437C5E8BF}"/>
              </a:ext>
            </a:extLst>
          </p:cNvPr>
          <p:cNvSpPr txBox="1"/>
          <p:nvPr/>
        </p:nvSpPr>
        <p:spPr>
          <a:xfrm>
            <a:off x="713404" y="3680934"/>
            <a:ext cx="4635860" cy="3040620"/>
          </a:xfrm>
          <a:prstGeom prst="wedgeRoundRectCallout">
            <a:avLst>
              <a:gd name="adj1" fmla="val 65762"/>
              <a:gd name="adj2" fmla="val 15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Tranh vẽ 2 mẹ con đang nói chuyện với nhau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4C411-FA9D-AF30-C4F0-267D28ECA423}"/>
              </a:ext>
            </a:extLst>
          </p:cNvPr>
          <p:cNvSpPr txBox="1"/>
          <p:nvPr/>
        </p:nvSpPr>
        <p:spPr>
          <a:xfrm>
            <a:off x="13436433" y="2400300"/>
            <a:ext cx="4241969" cy="4062176"/>
          </a:xfrm>
          <a:prstGeom prst="wedgeRoundRectCallout">
            <a:avLst>
              <a:gd name="adj1" fmla="val -49750"/>
              <a:gd name="adj2" fmla="val 61951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Người con hứa sẽ không chơi điện tử nhiều nữa</a:t>
            </a:r>
          </a:p>
        </p:txBody>
      </p:sp>
    </p:spTree>
    <p:extLst>
      <p:ext uri="{BB962C8B-B14F-4D97-AF65-F5344CB8AC3E}">
        <p14:creationId xmlns:p14="http://schemas.microsoft.com/office/powerpoint/2010/main" val="3513212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97987" y="1469686"/>
            <a:ext cx="11281434" cy="198708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707857" y="4552991"/>
            <a:ext cx="1096667" cy="1096667"/>
            <a:chOff x="0" y="0"/>
            <a:chExt cx="1462223" cy="146222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62223" cy="1462223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51951" y="318361"/>
              <a:ext cx="1158320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19"/>
                </a:lnSpc>
                <a:spcBef>
                  <a:spcPct val="0"/>
                </a:spcBef>
              </a:pPr>
              <a:r>
                <a:rPr lang="en-US" sz="4099">
                  <a:latin typeface="Montserrat Extra-Bold"/>
                </a:rPr>
                <a:t>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268200" y="4552991"/>
            <a:ext cx="1096667" cy="1096667"/>
            <a:chOff x="0" y="0"/>
            <a:chExt cx="1462223" cy="146222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62223" cy="1462223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51951" y="318361"/>
              <a:ext cx="1158320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19"/>
                </a:lnSpc>
                <a:spcBef>
                  <a:spcPct val="0"/>
                </a:spcBef>
              </a:pPr>
              <a:r>
                <a:rPr lang="en-US" sz="4099">
                  <a:latin typeface="Montserrat Extra-Bold"/>
                </a:rPr>
                <a:t>2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9354" y="2463230"/>
            <a:ext cx="1272768" cy="152199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71769" y="8339161"/>
            <a:ext cx="1540353" cy="117346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098992" y="4077552"/>
            <a:ext cx="1201134" cy="151519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8D6A9DD-A3E2-E348-B444-C0878E76464B}"/>
              </a:ext>
            </a:extLst>
          </p:cNvPr>
          <p:cNvSpPr txBox="1"/>
          <p:nvPr/>
        </p:nvSpPr>
        <p:spPr>
          <a:xfrm>
            <a:off x="5791200" y="1714500"/>
            <a:ext cx="781976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137BA2-32C6-0A89-3C04-CD26B745FCF2}"/>
              </a:ext>
            </a:extLst>
          </p:cNvPr>
          <p:cNvSpPr txBox="1"/>
          <p:nvPr/>
        </p:nvSpPr>
        <p:spPr>
          <a:xfrm>
            <a:off x="2590800" y="6431633"/>
            <a:ext cx="5675341" cy="2019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Ôn tập lại nội dung của bài học ngày hôm nay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B59730-CFAA-4F83-8B61-3D838F0C3B43}"/>
              </a:ext>
            </a:extLst>
          </p:cNvPr>
          <p:cNvSpPr txBox="1"/>
          <p:nvPr/>
        </p:nvSpPr>
        <p:spPr>
          <a:xfrm>
            <a:off x="10320038" y="6431632"/>
            <a:ext cx="5980088" cy="2019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trước, chuẩn bị cho bài học của tiết sau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139929" y="7344095"/>
            <a:ext cx="1020802" cy="25872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5080006" y="-2874504"/>
            <a:ext cx="7620742" cy="145535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336767" y="2138789"/>
            <a:ext cx="11411726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8800" b="1">
                <a:latin typeface="Arial" panose="020B0604020202020204" pitchFamily="34" charset="0"/>
                <a:cs typeface="Arial" panose="020B0604020202020204" pitchFamily="34" charset="0"/>
              </a:rPr>
              <a:t>Xin chào và hẹn gặp lại các em!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41013">
            <a:off x="1071842" y="785150"/>
            <a:ext cx="1658347" cy="16583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650575" y="5541066"/>
            <a:ext cx="4608725" cy="34004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634348">
            <a:off x="632159" y="3673266"/>
            <a:ext cx="1962936" cy="17202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580430" y="4533389"/>
            <a:ext cx="678870" cy="6347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372660" y="1614323"/>
            <a:ext cx="1588933" cy="2190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332548">
            <a:off x="1224561" y="7401180"/>
            <a:ext cx="2636776" cy="629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4B6797-F5A5-523B-CB2B-F6CDC88F1F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3" y="4803947"/>
            <a:ext cx="8315871" cy="66885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4743538" y="-2647865"/>
            <a:ext cx="9639299" cy="162304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32548">
            <a:off x="13041141" y="332933"/>
            <a:ext cx="2636776" cy="6295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8700" y="1581790"/>
            <a:ext cx="1560494" cy="148672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096000" y="1813730"/>
            <a:ext cx="7630640" cy="511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Quan sát các tranh sau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35456" y="292082"/>
            <a:ext cx="1742946" cy="13278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1372" y="8243222"/>
            <a:ext cx="3215643" cy="17013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66108" b="71124"/>
          <a:stretch>
            <a:fillRect/>
          </a:stretch>
        </p:blipFill>
        <p:spPr>
          <a:xfrm rot="-824847">
            <a:off x="657831" y="7369321"/>
            <a:ext cx="950476" cy="10629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DCCAFE-D49C-1C38-C6A2-D07293792D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23831" y="3216704"/>
            <a:ext cx="6082358" cy="4054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D8976F-E480-4C10-A292-AA43B3CDB2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57668" y="3024970"/>
            <a:ext cx="6082359" cy="4284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D37DF7E-0101-3F95-7043-2B44081593A8}"/>
              </a:ext>
            </a:extLst>
          </p:cNvPr>
          <p:cNvSpPr txBox="1"/>
          <p:nvPr/>
        </p:nvSpPr>
        <p:spPr>
          <a:xfrm>
            <a:off x="6520588" y="7874647"/>
            <a:ext cx="9906000" cy="183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Em có thường xuyên tìm hiểu thông tin về bài học từ sách, báo,… không? </a:t>
            </a:r>
            <a:endParaRPr lang="en-US" sz="40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BEE839-1C54-89B5-6F49-6054211AA15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1790" y="8243222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5333629" y="-2133250"/>
            <a:ext cx="7620742" cy="14553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352799" y="2533194"/>
            <a:ext cx="12234356" cy="5497683"/>
            <a:chOff x="-1473418" y="410696"/>
            <a:chExt cx="16312474" cy="7330246"/>
          </a:xfrm>
        </p:grpSpPr>
        <p:sp>
          <p:nvSpPr>
            <p:cNvPr id="5" name="TextBox 5"/>
            <p:cNvSpPr txBox="1"/>
            <p:nvPr/>
          </p:nvSpPr>
          <p:spPr>
            <a:xfrm>
              <a:off x="-1473418" y="2429060"/>
              <a:ext cx="16312474" cy="53118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THU THẬP THÔNG TIN VỀ CÁC CHẤT VÀ HOẠT ĐỘNG CÓ HẠI CHO SỨC KHỎE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34638" y="410696"/>
              <a:ext cx="12496363" cy="874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Bài 24 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9806" y="1245008"/>
            <a:ext cx="1568911" cy="18761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797671" y="919750"/>
            <a:ext cx="2806353" cy="14848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387177" y="6258051"/>
            <a:ext cx="3627340" cy="360755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86B402-766C-E672-4B35-443E26CF865C}"/>
              </a:ext>
            </a:extLst>
          </p:cNvPr>
          <p:cNvCxnSpPr/>
          <p:nvPr/>
        </p:nvCxnSpPr>
        <p:spPr>
          <a:xfrm>
            <a:off x="6477000" y="3135232"/>
            <a:ext cx="5867400" cy="0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5C78D10-F7BB-2CE5-36B8-C176DEE53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" y="5903109"/>
            <a:ext cx="47625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4743538" y="-2647865"/>
            <a:ext cx="9639299" cy="162304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32548">
            <a:off x="13041141" y="332933"/>
            <a:ext cx="2636776" cy="6295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8700" y="1581790"/>
            <a:ext cx="1560494" cy="148672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019800" y="1554999"/>
            <a:ext cx="7537785" cy="511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1. Hoạt động khám phá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35456" y="292082"/>
            <a:ext cx="1742946" cy="13278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746880" y="8585631"/>
            <a:ext cx="3215643" cy="17013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66108" b="71124"/>
          <a:stretch>
            <a:fillRect/>
          </a:stretch>
        </p:blipFill>
        <p:spPr>
          <a:xfrm rot="-824847">
            <a:off x="11367" y="7544518"/>
            <a:ext cx="950476" cy="10629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13F239-57BF-700C-A009-974515E22DBE}"/>
              </a:ext>
            </a:extLst>
          </p:cNvPr>
          <p:cNvSpPr txBox="1"/>
          <p:nvPr/>
        </p:nvSpPr>
        <p:spPr>
          <a:xfrm>
            <a:off x="2496641" y="3117547"/>
            <a:ext cx="4191000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C4EC9-5851-C5F2-80F4-2A4F5428ED29}"/>
              </a:ext>
            </a:extLst>
          </p:cNvPr>
          <p:cNvSpPr txBox="1"/>
          <p:nvPr/>
        </p:nvSpPr>
        <p:spPr>
          <a:xfrm>
            <a:off x="7239000" y="2973720"/>
            <a:ext cx="869645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ảnh 1, 2, 3 trong SGK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16DFB-854B-8CCF-53D0-1F8BAC9BB870}"/>
              </a:ext>
            </a:extLst>
          </p:cNvPr>
          <p:cNvSpPr txBox="1"/>
          <p:nvPr/>
        </p:nvSpPr>
        <p:spPr>
          <a:xfrm>
            <a:off x="2339413" y="4489805"/>
            <a:ext cx="8696456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Thực hiện yêu cầu:</a:t>
            </a:r>
          </a:p>
          <a:p>
            <a:pPr>
              <a:lnSpc>
                <a:spcPct val="150000"/>
              </a:lnSpc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nêu các nguồn thu thập thông tin về một số chất và hoạt động có hại cho cơ quan tiêu hóa, tuần hoàn, thần kinh,...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6E46D2-F12B-6DD7-671B-29EAD4BEAD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53177" y="4078696"/>
            <a:ext cx="5506218" cy="28769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1DE3A8-ECC9-167E-B9D7-326D414CE5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017119" y="6829442"/>
            <a:ext cx="3651448" cy="3132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4F6DA6-B93E-7E4A-8F96-471FCAB17D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83116" y="6847105"/>
            <a:ext cx="3334003" cy="31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52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4743538" y="-2647865"/>
            <a:ext cx="9639299" cy="162304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32548">
            <a:off x="13041141" y="332933"/>
            <a:ext cx="2636776" cy="6295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8700" y="1581790"/>
            <a:ext cx="1560494" cy="1486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35456" y="292082"/>
            <a:ext cx="1742946" cy="13278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746880" y="8585631"/>
            <a:ext cx="3215643" cy="17013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66108" b="71124"/>
          <a:stretch>
            <a:fillRect/>
          </a:stretch>
        </p:blipFill>
        <p:spPr>
          <a:xfrm rot="-824847">
            <a:off x="11367" y="7544518"/>
            <a:ext cx="950476" cy="10629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5F9427-49DF-DAC9-C824-B03EB8DBFB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975" y="6268071"/>
            <a:ext cx="4818380" cy="3615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2C6073-6A08-94A1-088B-19A1C8B379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02" y="2628900"/>
            <a:ext cx="3044960" cy="21831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343618-D261-5A9E-D024-072F5BCB37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80" y="1761219"/>
            <a:ext cx="5473016" cy="34539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C6922F-89D5-A6F2-B4AA-C20A5D79DD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05" y="4525943"/>
            <a:ext cx="4762500" cy="47625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F341D48-9055-AB76-C824-BED068FC2C16}"/>
              </a:ext>
            </a:extLst>
          </p:cNvPr>
          <p:cNvSpPr txBox="1"/>
          <p:nvPr/>
        </p:nvSpPr>
        <p:spPr>
          <a:xfrm>
            <a:off x="5239965" y="1265947"/>
            <a:ext cx="9281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Chúng ta thu thập thông tin qua…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8543A5-F533-0403-50F6-2B9D8278D1F5}"/>
              </a:ext>
            </a:extLst>
          </p:cNvPr>
          <p:cNvSpPr txBox="1"/>
          <p:nvPr/>
        </p:nvSpPr>
        <p:spPr>
          <a:xfrm>
            <a:off x="3433856" y="5203487"/>
            <a:ext cx="228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36608C-3610-6BAB-044C-B63F8B342A4B}"/>
              </a:ext>
            </a:extLst>
          </p:cNvPr>
          <p:cNvSpPr txBox="1"/>
          <p:nvPr/>
        </p:nvSpPr>
        <p:spPr>
          <a:xfrm>
            <a:off x="11796109" y="5508943"/>
            <a:ext cx="324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Ti vi, báo đài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BDB842-81E3-08B7-D564-900E2D004549}"/>
              </a:ext>
            </a:extLst>
          </p:cNvPr>
          <p:cNvSpPr txBox="1"/>
          <p:nvPr/>
        </p:nvSpPr>
        <p:spPr>
          <a:xfrm>
            <a:off x="4011237" y="9437231"/>
            <a:ext cx="6885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Từ những người xung quanh</a:t>
            </a:r>
          </a:p>
        </p:txBody>
      </p:sp>
    </p:spTree>
    <p:extLst>
      <p:ext uri="{BB962C8B-B14F-4D97-AF65-F5344CB8AC3E}">
        <p14:creationId xmlns:p14="http://schemas.microsoft.com/office/powerpoint/2010/main" val="1477528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4324350" y="-3067053"/>
            <a:ext cx="9639299" cy="17068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32548">
            <a:off x="13041141" y="332933"/>
            <a:ext cx="2636776" cy="6295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1293" y="647698"/>
            <a:ext cx="1560494" cy="1486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35456" y="292082"/>
            <a:ext cx="1742946" cy="13278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998225" y="8565713"/>
            <a:ext cx="3215643" cy="17013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66108" b="71124"/>
          <a:stretch>
            <a:fillRect/>
          </a:stretch>
        </p:blipFill>
        <p:spPr>
          <a:xfrm rot="-824847">
            <a:off x="11367" y="7544518"/>
            <a:ext cx="950476" cy="10629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6005C5-63FD-0A4A-A204-BBA4C7086EC7}"/>
              </a:ext>
            </a:extLst>
          </p:cNvPr>
          <p:cNvSpPr txBox="1"/>
          <p:nvPr/>
        </p:nvSpPr>
        <p:spPr>
          <a:xfrm>
            <a:off x="2011787" y="2700106"/>
            <a:ext cx="141732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Muốn tìm kiếm thông tin ta có thể tìm kiếm thông qua sách, báo, ti vi, hỏi người thân hoặc thông qua internet.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Khi tìm kiếm trên internet chú ý đến các từ khóa đề việc tìm kiếm được trở nên dễ dàng hơn.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FBB2C6-1083-9ABC-C331-698459CE2C6E}"/>
              </a:ext>
            </a:extLst>
          </p:cNvPr>
          <p:cNvGrpSpPr/>
          <p:nvPr/>
        </p:nvGrpSpPr>
        <p:grpSpPr>
          <a:xfrm>
            <a:off x="13213187" y="7039006"/>
            <a:ext cx="2971800" cy="2184861"/>
            <a:chOff x="7575144" y="6043664"/>
            <a:chExt cx="2971800" cy="2184861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5C0D6E86-C662-530B-3B29-151C1CEB9D17}"/>
                </a:ext>
              </a:extLst>
            </p:cNvPr>
            <p:cNvSpPr/>
            <p:nvPr/>
          </p:nvSpPr>
          <p:spPr>
            <a:xfrm>
              <a:off x="7575144" y="6043664"/>
              <a:ext cx="2971800" cy="2184861"/>
            </a:xfrm>
            <a:prstGeom prst="wedgeEllipseCallout">
              <a:avLst>
                <a:gd name="adj1" fmla="val -29288"/>
                <a:gd name="adj2" fmla="val 7639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Searching ">
              <a:extLst>
                <a:ext uri="{FF2B5EF4-FFF2-40B4-BE49-F238E27FC236}">
                  <a16:creationId xmlns:a16="http://schemas.microsoft.com/office/drawing/2014/main" id="{0D556651-4418-67B4-64F5-6BF88898F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1" y="6380852"/>
              <a:ext cx="1510487" cy="1510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F00F852-1A6F-8C92-7D48-4F461730B7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28753" y="6769585"/>
            <a:ext cx="1776209" cy="1776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C9A353-EBDD-A20B-90D3-2F04F90F121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042888" y="225955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66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4743538" y="-2647865"/>
            <a:ext cx="9639299" cy="162304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32548">
            <a:off x="13041141" y="332933"/>
            <a:ext cx="2636776" cy="6295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8700" y="1581790"/>
            <a:ext cx="1560494" cy="148672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49996" y="1364179"/>
            <a:ext cx="7314322" cy="511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2. Hoạt động thực hành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35456" y="292082"/>
            <a:ext cx="1742946" cy="13278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746880" y="8585631"/>
            <a:ext cx="3215643" cy="17013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66108" b="71124"/>
          <a:stretch>
            <a:fillRect/>
          </a:stretch>
        </p:blipFill>
        <p:spPr>
          <a:xfrm rot="-824847">
            <a:off x="11367" y="7544518"/>
            <a:ext cx="950476" cy="10629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13F239-57BF-700C-A009-974515E22DBE}"/>
              </a:ext>
            </a:extLst>
          </p:cNvPr>
          <p:cNvSpPr txBox="1"/>
          <p:nvPr/>
        </p:nvSpPr>
        <p:spPr>
          <a:xfrm>
            <a:off x="2468763" y="2876553"/>
            <a:ext cx="4191000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16DFB-854B-8CCF-53D0-1F8BAC9BB870}"/>
              </a:ext>
            </a:extLst>
          </p:cNvPr>
          <p:cNvSpPr txBox="1"/>
          <p:nvPr/>
        </p:nvSpPr>
        <p:spPr>
          <a:xfrm>
            <a:off x="4114800" y="4052916"/>
            <a:ext cx="124968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Thực hành thu thập thông tin về các thực phẩm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5C5CB-E15D-832A-EAA1-68DB6F8CAD9D}"/>
              </a:ext>
            </a:extLst>
          </p:cNvPr>
          <p:cNvSpPr txBox="1"/>
          <p:nvPr/>
        </p:nvSpPr>
        <p:spPr>
          <a:xfrm>
            <a:off x="2888036" y="5716429"/>
            <a:ext cx="8107005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Nhóm 1: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các thực phẩm tốt cho hệ thần kinh.</a:t>
            </a:r>
          </a:p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Nhóm 2: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 thực phẩm có hại cho hệ thần kinh.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AF1EF7-3D3B-FBF8-D7D4-BA8C682C9F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144" y="5490315"/>
            <a:ext cx="5495238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38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4324350" y="-3067053"/>
            <a:ext cx="9639299" cy="17068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32548">
            <a:off x="13041141" y="332933"/>
            <a:ext cx="2636776" cy="6295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1293" y="647698"/>
            <a:ext cx="1560494" cy="1486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35456" y="292082"/>
            <a:ext cx="1742946" cy="13278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998225" y="8565713"/>
            <a:ext cx="3215643" cy="17013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66108" b="71124"/>
          <a:stretch>
            <a:fillRect/>
          </a:stretch>
        </p:blipFill>
        <p:spPr>
          <a:xfrm rot="-824847">
            <a:off x="11367" y="7544518"/>
            <a:ext cx="950476" cy="10629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6005C5-63FD-0A4A-A204-BBA4C7086EC7}"/>
              </a:ext>
            </a:extLst>
          </p:cNvPr>
          <p:cNvSpPr txBox="1"/>
          <p:nvPr/>
        </p:nvSpPr>
        <p:spPr>
          <a:xfrm>
            <a:off x="5029200" y="1529884"/>
            <a:ext cx="850381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Điền thông tin vào phiếu thông tin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6A7471-66F6-4392-084C-9F45FF936B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7015" y="3410866"/>
            <a:ext cx="12838056" cy="58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2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t="3125" b="31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4324350" y="-3067053"/>
            <a:ext cx="9639299" cy="170688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32548">
            <a:off x="13041141" y="332933"/>
            <a:ext cx="2636776" cy="6295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1293" y="647698"/>
            <a:ext cx="1560494" cy="1486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935456" y="292082"/>
            <a:ext cx="1742946" cy="13278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998225" y="8565713"/>
            <a:ext cx="3215643" cy="17013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66108" b="71124"/>
          <a:stretch>
            <a:fillRect/>
          </a:stretch>
        </p:blipFill>
        <p:spPr>
          <a:xfrm rot="-824847">
            <a:off x="11367" y="7544518"/>
            <a:ext cx="950476" cy="10629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6005C5-63FD-0A4A-A204-BBA4C7086EC7}"/>
              </a:ext>
            </a:extLst>
          </p:cNvPr>
          <p:cNvSpPr txBox="1"/>
          <p:nvPr/>
        </p:nvSpPr>
        <p:spPr>
          <a:xfrm>
            <a:off x="3459588" y="1683626"/>
            <a:ext cx="1277101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Chia sẻ các thông tin mà em đã thu thập được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69F85-1B58-5FE8-F55B-42E7A385F3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4850" y="3621146"/>
            <a:ext cx="10687479" cy="54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40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374</Words>
  <Application>Microsoft Office PowerPoint</Application>
  <PresentationFormat>Custom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Montserrat Extra-Bold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dương sáng Đỏ nhạt Màu hường Minh họa của Trẻ em Đơn giản Bản thuyết trình về Ngày của Mẹ</dc:title>
  <cp:lastModifiedBy>Thảo Đào</cp:lastModifiedBy>
  <cp:revision>4</cp:revision>
  <dcterms:created xsi:type="dcterms:W3CDTF">2006-08-16T00:00:00Z</dcterms:created>
  <dcterms:modified xsi:type="dcterms:W3CDTF">2022-07-01T08:42:24Z</dcterms:modified>
  <dc:identifier>DAFE2nGLlbU</dc:identifier>
</cp:coreProperties>
</file>