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8" r:id="rId4"/>
    <p:sldId id="283" r:id="rId5"/>
    <p:sldId id="279" r:id="rId6"/>
    <p:sldId id="280" r:id="rId7"/>
    <p:sldId id="281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6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51000" l="3056" r="33889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444" b="44000"/>
          <a:stretch/>
        </p:blipFill>
        <p:spPr>
          <a:xfrm>
            <a:off x="2042319" y="3780380"/>
            <a:ext cx="2362200" cy="1035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064" b="25940"/>
          <a:stretch/>
        </p:blipFill>
        <p:spPr>
          <a:xfrm>
            <a:off x="2011282" y="4658993"/>
            <a:ext cx="2336085" cy="1922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36" t="838" r="65395" b="25978"/>
          <a:stretch/>
        </p:blipFill>
        <p:spPr>
          <a:xfrm>
            <a:off x="1975563" y="6499154"/>
            <a:ext cx="2276555" cy="2340045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200185" y="3393827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AutoShape 6"/>
          <p:cNvSpPr>
            <a:spLocks/>
          </p:cNvSpPr>
          <p:nvPr/>
        </p:nvSpPr>
        <p:spPr bwMode="auto">
          <a:xfrm>
            <a:off x="4787839" y="3886878"/>
            <a:ext cx="124554" cy="761806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4785519" y="4816208"/>
            <a:ext cx="169801" cy="1584592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>
            <a:off x="4751274" y="6705600"/>
            <a:ext cx="161119" cy="200275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348612" y="5028901"/>
            <a:ext cx="378030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5157652" y="7064808"/>
            <a:ext cx="404746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200185" y="40399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1 = 3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5047785" y="57163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2 = 6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364449" y="7697556"/>
            <a:ext cx="36120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3 = 9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1414919" y="3621749"/>
            <a:ext cx="2819400" cy="46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 = 3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2 = 6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3 </a:t>
            </a: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47838" y="2328313"/>
            <a:ext cx="1401048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Mỗi tấm thẻ có 3 chấm tròn. Lần lượt lấy ra 1, 2, 3 tấm thẻ rồi nêu các phép nhân tương ứng. </a:t>
            </a:r>
            <a:endParaRPr lang="en-US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191278" y="1554468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1. Khám</a:t>
            </a:r>
            <a:r>
              <a:rPr kumimoji="0" lang="en-US" sz="40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phá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5" grpId="0" animBg="1"/>
      <p:bldP spid="46" grpId="0"/>
      <p:bldP spid="56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0607983" y="1910548"/>
            <a:ext cx="3550136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x 1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x 2 =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x 3 =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83" y="1934790"/>
            <a:ext cx="5791200" cy="4770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94373" y="3935474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92144" y="459919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58191" y="5279797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73521" y="591921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92144" y="6642369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32833" y="728793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27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21014" y="7975851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15089" y="3935474"/>
            <a:ext cx="205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4 =  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5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6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7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8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9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10 =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19" y="6981838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/>
      <p:bldP spid="26" grpId="0"/>
      <p:bldP spid="27" grpId="0"/>
      <p:bldP spid="28" grpId="0"/>
      <p:bldP spid="2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605" y="1695622"/>
            <a:ext cx="13246588" cy="61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451415" y="1829116"/>
            <a:ext cx="4297234" cy="6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1  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2   =  6</a:t>
            </a:r>
            <a:endParaRPr lang="en-US" sz="44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  =  9</a:t>
            </a: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  =  12 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=  15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=  18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7   =  21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8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   =  27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3 x  10  =  30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16" y="1914329"/>
            <a:ext cx="746919" cy="7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75" y="2583527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75" y="3247461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9" y="3924326"/>
            <a:ext cx="713804" cy="7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83" y="8019220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7" y="452329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91" y="5287204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24" y="6057990"/>
            <a:ext cx="609601" cy="6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00" y="6634295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7" y="725116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060666" y="2514600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211499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77691"/>
              </p:ext>
            </p:extLst>
          </p:nvPr>
        </p:nvGraphicFramePr>
        <p:xfrm>
          <a:off x="2256156" y="3228365"/>
          <a:ext cx="11908633" cy="4239235"/>
        </p:xfrm>
        <a:graphic>
          <a:graphicData uri="http://schemas.openxmlformats.org/drawingml/2006/table">
            <a:tbl>
              <a:tblPr firstRow="1" firstCol="1" bandRow="1"/>
              <a:tblGrid>
                <a:gridCol w="3665500">
                  <a:extLst>
                    <a:ext uri="{9D8B030D-6E8A-4147-A177-3AD203B41FA5}">
                      <a16:colId xmlns="" xmlns:a16="http://schemas.microsoft.com/office/drawing/2014/main" val="1030960274"/>
                    </a:ext>
                  </a:extLst>
                </a:gridCol>
                <a:gridCol w="3736165">
                  <a:extLst>
                    <a:ext uri="{9D8B030D-6E8A-4147-A177-3AD203B41FA5}">
                      <a16:colId xmlns="" xmlns:a16="http://schemas.microsoft.com/office/drawing/2014/main" val="3088472474"/>
                    </a:ext>
                  </a:extLst>
                </a:gridCol>
                <a:gridCol w="4031126">
                  <a:extLst>
                    <a:ext uri="{9D8B030D-6E8A-4147-A177-3AD203B41FA5}">
                      <a16:colId xmlns="" xmlns:a16="http://schemas.microsoft.com/office/drawing/2014/main" val="3072663314"/>
                    </a:ext>
                  </a:extLst>
                </a:gridCol>
                <a:gridCol w="475842">
                  <a:extLst>
                    <a:ext uri="{9D8B030D-6E8A-4147-A177-3AD203B41FA5}">
                      <a16:colId xmlns="" xmlns:a16="http://schemas.microsoft.com/office/drawing/2014/main" val="1802633635"/>
                    </a:ext>
                  </a:extLst>
                </a:gridCol>
              </a:tblGrid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3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1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5419397"/>
                  </a:ext>
                </a:extLst>
              </a:tr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0486494"/>
                  </a:ext>
                </a:extLst>
              </a:tr>
              <a:tr h="22275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6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4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=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8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5 =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</a:t>
                      </a:r>
                      <a:r>
                        <a:rPr kumimoji="0" lang="nl-NL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47320" y="3345104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7319" y="445726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9849" y="5416753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553" y="6442176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6354" y="3365536"/>
            <a:ext cx="605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8237" y="4315678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2957" y="5341467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32072" y="639829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67319" y="3365537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88751" y="4423974"/>
            <a:ext cx="86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393691" y="5416568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80504" y="6355713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191278" y="1554468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2. Hoạt</a:t>
            </a:r>
            <a:r>
              <a:rPr kumimoji="0" lang="en-US" sz="40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động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1413577"/>
            <a:chOff x="1470819" y="1641943"/>
            <a:chExt cx="11852437" cy="1870164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143691"/>
              <a:chOff x="1737519" y="1641943"/>
              <a:chExt cx="533401" cy="114369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14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669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a) Mỗi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có 3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bao.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9119" y="3746820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012198" y="3629716"/>
            <a:ext cx="1766830" cy="776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3868" y="3691142"/>
            <a:ext cx="1848583" cy="732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867" y="4843418"/>
            <a:ext cx="5585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43418"/>
            <a:ext cx="88391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x 6 = 18 (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Đáp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18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487</Words>
  <Application>Microsoft Office PowerPoint</Application>
  <PresentationFormat>Custom</PresentationFormat>
  <Paragraphs>106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210</cp:revision>
  <dcterms:created xsi:type="dcterms:W3CDTF">2022-07-10T01:37:20Z</dcterms:created>
  <dcterms:modified xsi:type="dcterms:W3CDTF">2022-09-15T01:32:48Z</dcterms:modified>
</cp:coreProperties>
</file>