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349" r:id="rId4"/>
    <p:sldId id="350" r:id="rId5"/>
    <p:sldId id="258" r:id="rId6"/>
    <p:sldId id="348" r:id="rId7"/>
    <p:sldId id="268" r:id="rId8"/>
    <p:sldId id="340" r:id="rId9"/>
    <p:sldId id="265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6709"/>
    <a:srgbClr val="F68426"/>
    <a:srgbClr val="F8A15A"/>
    <a:srgbClr val="F8A662"/>
    <a:srgbClr val="FFFF0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76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07CF9-3F17-4E8C-9F81-131424670DD0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D8FF3-1402-44E2-8B9D-5A9D7F7A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D8FF3-1402-44E2-8B9D-5A9D7F7A71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96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D8FF3-1402-44E2-8B9D-5A9D7F7A71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31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D8FF3-1402-44E2-8B9D-5A9D7F7A71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01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D8FF3-1402-44E2-8B9D-5A9D7F7A71D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30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D8FF3-1402-44E2-8B9D-5A9D7F7A71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75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5FF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42" Type="http://schemas.openxmlformats.org/officeDocument/2006/relationships/image" Target="NUL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5.svg"/><Relationship Id="rId5" Type="http://schemas.openxmlformats.org/officeDocument/2006/relationships/image" Target="../media/image15.svg"/><Relationship Id="rId10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5.svg"/><Relationship Id="rId5" Type="http://schemas.openxmlformats.org/officeDocument/2006/relationships/image" Target="../media/image15.svg"/><Relationship Id="rId10" Type="http://schemas.openxmlformats.org/officeDocument/2006/relationships/image" Target="../media/image5.svg"/><Relationship Id="rId4" Type="http://schemas.openxmlformats.org/officeDocument/2006/relationships/image" Target="../media/image5.pn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svg"/><Relationship Id="rId5" Type="http://schemas.openxmlformats.org/officeDocument/2006/relationships/image" Target="../media/image15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3.png"/><Relationship Id="rId1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5.svg"/><Relationship Id="rId5" Type="http://schemas.openxmlformats.org/officeDocument/2006/relationships/image" Target="../media/image15.svg"/><Relationship Id="rId10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svg"/><Relationship Id="rId4" Type="http://schemas.openxmlformats.org/officeDocument/2006/relationships/image" Target="../media/image5.png"/><Relationship Id="rId14" Type="http://schemas.openxmlformats.org/officeDocument/2006/relationships/image" Target="../media/image553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8" Type="http://schemas.openxmlformats.org/officeDocument/2006/relationships/image" Target="../media/image11.svg"/><Relationship Id="rId12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1.svg"/><Relationship Id="rId6" Type="http://schemas.openxmlformats.org/officeDocument/2006/relationships/image" Target="../media/image5.svg"/><Relationship Id="rId15" Type="http://schemas.openxmlformats.org/officeDocument/2006/relationships/image" Target="../media/image6.png"/><Relationship Id="rId4" Type="http://schemas.openxmlformats.org/officeDocument/2006/relationships/image" Target="../media/image15.svg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12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10" Type="http://schemas.openxmlformats.org/officeDocument/2006/relationships/image" Target="../media/image2.svg"/><Relationship Id="rId14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0467" y="1161968"/>
            <a:ext cx="4627772" cy="29617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87305" y="-534865"/>
            <a:ext cx="3612362" cy="18874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614815" y="231822"/>
            <a:ext cx="2145018" cy="11207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14600" y="8343900"/>
            <a:ext cx="7315200" cy="25004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87324" y="1652655"/>
            <a:ext cx="6429375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708665" y="8487092"/>
            <a:ext cx="7315200" cy="2500468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A871E793-11FF-448F-87B8-EB04FD1B579C}"/>
              </a:ext>
            </a:extLst>
          </p:cNvPr>
          <p:cNvSpPr txBox="1"/>
          <p:nvPr/>
        </p:nvSpPr>
        <p:spPr>
          <a:xfrm>
            <a:off x="1752600" y="1671197"/>
            <a:ext cx="14706600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75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MỪNG CÁC EM ĐẾN VỚI BÀI HỌC NGÀY HÔM NAY!</a:t>
            </a:r>
            <a:endParaRPr lang="en-US" sz="75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8" descr="https://lh4.googleusercontent.com/J9JD14lY4PmzY0SrAxRm0UYt_FKFCPGjWhBQiw0LBZiAtPauF6YL-4L99D5Z2hG2qYlFMjfI8DZyUgGjw1opMDg0PyfD1nmLH3PAa4u8fG5nUhqFrafSolyoPdXdanaKOsBwA2VEzbVW7HRStEBXlvg75-1oVK76KjT1N6giI6p3AOd5QFy-G9Qzt9i9bxY2sd9WF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950" y="5295900"/>
            <a:ext cx="7467600" cy="483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28373" y="8744173"/>
            <a:ext cx="7546655" cy="394312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677436" y="8305536"/>
            <a:ext cx="7525293" cy="3447952"/>
          </a:xfrm>
          <a:prstGeom prst="rect">
            <a:avLst/>
          </a:prstGeom>
        </p:spPr>
      </p:pic>
      <p:pic>
        <p:nvPicPr>
          <p:cNvPr id="39" name="Picture 98">
            <a:extLst>
              <a:ext uri="{FF2B5EF4-FFF2-40B4-BE49-F238E27FC236}">
                <a16:creationId xmlns:a16="http://schemas.microsoft.com/office/drawing/2014/main" id="{9C5C0779-1D57-4875-810E-681448A186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589954" y="9367107"/>
            <a:ext cx="6815299" cy="2329593"/>
          </a:xfrm>
          <a:prstGeom prst="rect">
            <a:avLst/>
          </a:prstGeom>
        </p:spPr>
      </p:pic>
      <p:pic>
        <p:nvPicPr>
          <p:cNvPr id="40" name="Picture 99">
            <a:extLst>
              <a:ext uri="{FF2B5EF4-FFF2-40B4-BE49-F238E27FC236}">
                <a16:creationId xmlns:a16="http://schemas.microsoft.com/office/drawing/2014/main" id="{6DF98996-6758-4C5F-96F2-9BDA39C6F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48679" y="9496219"/>
            <a:ext cx="6815299" cy="2329593"/>
          </a:xfrm>
          <a:prstGeom prst="rect">
            <a:avLst/>
          </a:prstGeom>
        </p:spPr>
      </p:pic>
      <p:pic>
        <p:nvPicPr>
          <p:cNvPr id="41" name="Picture 100">
            <a:extLst>
              <a:ext uri="{FF2B5EF4-FFF2-40B4-BE49-F238E27FC236}">
                <a16:creationId xmlns:a16="http://schemas.microsoft.com/office/drawing/2014/main" id="{72BF851E-779D-4140-8EA8-95B29271F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684173" y="9468589"/>
            <a:ext cx="6815299" cy="1923311"/>
          </a:xfrm>
          <a:prstGeom prst="rect">
            <a:avLst/>
          </a:prstGeom>
        </p:spPr>
      </p:pic>
      <p:pic>
        <p:nvPicPr>
          <p:cNvPr id="42" name="Picture 101">
            <a:extLst>
              <a:ext uri="{FF2B5EF4-FFF2-40B4-BE49-F238E27FC236}">
                <a16:creationId xmlns:a16="http://schemas.microsoft.com/office/drawing/2014/main" id="{43E1EFAD-77B8-4CCE-94BE-E092D5320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353800" y="9214707"/>
            <a:ext cx="6815299" cy="2329593"/>
          </a:xfrm>
          <a:prstGeom prst="rect">
            <a:avLst/>
          </a:prstGeom>
        </p:spPr>
      </p:pic>
      <p:pic>
        <p:nvPicPr>
          <p:cNvPr id="20" name="Picture 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 flipV="1">
            <a:off x="14633595" y="-1597017"/>
            <a:ext cx="7315200" cy="3351692"/>
          </a:xfrm>
          <a:prstGeom prst="rect">
            <a:avLst/>
          </a:prstGeom>
        </p:spPr>
      </p:pic>
      <p:pic>
        <p:nvPicPr>
          <p:cNvPr id="21" name="Picture 2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39476" y="-961990"/>
            <a:ext cx="4859570" cy="253912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879C7C9-EC8F-437D-A957-0B034079EFEB}"/>
              </a:ext>
            </a:extLst>
          </p:cNvPr>
          <p:cNvGrpSpPr/>
          <p:nvPr/>
        </p:nvGrpSpPr>
        <p:grpSpPr>
          <a:xfrm>
            <a:off x="5993828" y="526332"/>
            <a:ext cx="9525000" cy="2456687"/>
            <a:chOff x="5048224" y="49248"/>
            <a:chExt cx="8724354" cy="2347686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213E120D-9426-42A5-BB3B-20B60679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048224" y="529237"/>
              <a:ext cx="6037253" cy="1867697"/>
            </a:xfrm>
            <a:prstGeom prst="rect">
              <a:avLst/>
            </a:prstGeom>
          </p:spPr>
        </p:pic>
        <p:sp>
          <p:nvSpPr>
            <p:cNvPr id="24" name="Google Shape;1752;p37">
              <a:extLst>
                <a:ext uri="{FF2B5EF4-FFF2-40B4-BE49-F238E27FC236}">
                  <a16:creationId xmlns:a16="http://schemas.microsoft.com/office/drawing/2014/main" id="{C4CDBCE5-74FF-4A87-A8CD-19A388EA7404}"/>
                </a:ext>
              </a:extLst>
            </p:cNvPr>
            <p:cNvSpPr/>
            <p:nvPr/>
          </p:nvSpPr>
          <p:spPr>
            <a:xfrm>
              <a:off x="7246761" y="49248"/>
              <a:ext cx="1507282" cy="531271"/>
            </a:xfrm>
            <a:custGeom>
              <a:avLst/>
              <a:gdLst/>
              <a:ahLst/>
              <a:cxnLst/>
              <a:rect l="l" t="t" r="r" b="b"/>
              <a:pathLst>
                <a:path w="102722" h="31987" extrusionOk="0">
                  <a:moveTo>
                    <a:pt x="60099" y="0"/>
                  </a:moveTo>
                  <a:lnTo>
                    <a:pt x="59605" y="38"/>
                  </a:lnTo>
                  <a:lnTo>
                    <a:pt x="59073" y="114"/>
                  </a:lnTo>
                  <a:lnTo>
                    <a:pt x="58579" y="228"/>
                  </a:lnTo>
                  <a:lnTo>
                    <a:pt x="58085" y="342"/>
                  </a:lnTo>
                  <a:lnTo>
                    <a:pt x="57553" y="494"/>
                  </a:lnTo>
                  <a:lnTo>
                    <a:pt x="56566" y="836"/>
                  </a:lnTo>
                  <a:lnTo>
                    <a:pt x="55616" y="1254"/>
                  </a:lnTo>
                  <a:lnTo>
                    <a:pt x="54666" y="1748"/>
                  </a:lnTo>
                  <a:lnTo>
                    <a:pt x="53792" y="2318"/>
                  </a:lnTo>
                  <a:lnTo>
                    <a:pt x="52919" y="2964"/>
                  </a:lnTo>
                  <a:lnTo>
                    <a:pt x="52083" y="3609"/>
                  </a:lnTo>
                  <a:lnTo>
                    <a:pt x="51285" y="4293"/>
                  </a:lnTo>
                  <a:lnTo>
                    <a:pt x="50298" y="5243"/>
                  </a:lnTo>
                  <a:lnTo>
                    <a:pt x="49348" y="6269"/>
                  </a:lnTo>
                  <a:lnTo>
                    <a:pt x="48436" y="7294"/>
                  </a:lnTo>
                  <a:lnTo>
                    <a:pt x="47600" y="8358"/>
                  </a:lnTo>
                  <a:lnTo>
                    <a:pt x="46841" y="9498"/>
                  </a:lnTo>
                  <a:lnTo>
                    <a:pt x="46081" y="10637"/>
                  </a:lnTo>
                  <a:lnTo>
                    <a:pt x="45397" y="11853"/>
                  </a:lnTo>
                  <a:lnTo>
                    <a:pt x="44789" y="13068"/>
                  </a:lnTo>
                  <a:lnTo>
                    <a:pt x="44219" y="14322"/>
                  </a:lnTo>
                  <a:lnTo>
                    <a:pt x="43726" y="15576"/>
                  </a:lnTo>
                  <a:lnTo>
                    <a:pt x="43270" y="16867"/>
                  </a:lnTo>
                  <a:lnTo>
                    <a:pt x="42890" y="18197"/>
                  </a:lnTo>
                  <a:lnTo>
                    <a:pt x="42586" y="19527"/>
                  </a:lnTo>
                  <a:lnTo>
                    <a:pt x="42320" y="20894"/>
                  </a:lnTo>
                  <a:lnTo>
                    <a:pt x="42130" y="22224"/>
                  </a:lnTo>
                  <a:lnTo>
                    <a:pt x="42016" y="23591"/>
                  </a:lnTo>
                  <a:lnTo>
                    <a:pt x="41940" y="23211"/>
                  </a:lnTo>
                  <a:lnTo>
                    <a:pt x="41826" y="22832"/>
                  </a:lnTo>
                  <a:lnTo>
                    <a:pt x="41674" y="22452"/>
                  </a:lnTo>
                  <a:lnTo>
                    <a:pt x="41484" y="22072"/>
                  </a:lnTo>
                  <a:lnTo>
                    <a:pt x="41294" y="21730"/>
                  </a:lnTo>
                  <a:lnTo>
                    <a:pt x="41028" y="21426"/>
                  </a:lnTo>
                  <a:lnTo>
                    <a:pt x="40762" y="21122"/>
                  </a:lnTo>
                  <a:lnTo>
                    <a:pt x="40458" y="20818"/>
                  </a:lnTo>
                  <a:lnTo>
                    <a:pt x="40155" y="20552"/>
                  </a:lnTo>
                  <a:lnTo>
                    <a:pt x="39813" y="20324"/>
                  </a:lnTo>
                  <a:lnTo>
                    <a:pt x="39471" y="20096"/>
                  </a:lnTo>
                  <a:lnTo>
                    <a:pt x="39091" y="19906"/>
                  </a:lnTo>
                  <a:lnTo>
                    <a:pt x="38711" y="19754"/>
                  </a:lnTo>
                  <a:lnTo>
                    <a:pt x="38331" y="19603"/>
                  </a:lnTo>
                  <a:lnTo>
                    <a:pt x="37951" y="19489"/>
                  </a:lnTo>
                  <a:lnTo>
                    <a:pt x="37533" y="19413"/>
                  </a:lnTo>
                  <a:lnTo>
                    <a:pt x="37115" y="19375"/>
                  </a:lnTo>
                  <a:lnTo>
                    <a:pt x="36318" y="19375"/>
                  </a:lnTo>
                  <a:lnTo>
                    <a:pt x="35900" y="19413"/>
                  </a:lnTo>
                  <a:lnTo>
                    <a:pt x="35482" y="19451"/>
                  </a:lnTo>
                  <a:lnTo>
                    <a:pt x="35102" y="19527"/>
                  </a:lnTo>
                  <a:lnTo>
                    <a:pt x="34304" y="19754"/>
                  </a:lnTo>
                  <a:lnTo>
                    <a:pt x="33545" y="20058"/>
                  </a:lnTo>
                  <a:lnTo>
                    <a:pt x="32785" y="20438"/>
                  </a:lnTo>
                  <a:lnTo>
                    <a:pt x="32101" y="20894"/>
                  </a:lnTo>
                  <a:lnTo>
                    <a:pt x="31455" y="21388"/>
                  </a:lnTo>
                  <a:lnTo>
                    <a:pt x="31607" y="20932"/>
                  </a:lnTo>
                  <a:lnTo>
                    <a:pt x="31759" y="20438"/>
                  </a:lnTo>
                  <a:lnTo>
                    <a:pt x="31835" y="19982"/>
                  </a:lnTo>
                  <a:lnTo>
                    <a:pt x="31949" y="19489"/>
                  </a:lnTo>
                  <a:lnTo>
                    <a:pt x="31987" y="18995"/>
                  </a:lnTo>
                  <a:lnTo>
                    <a:pt x="32025" y="18501"/>
                  </a:lnTo>
                  <a:lnTo>
                    <a:pt x="32063" y="18045"/>
                  </a:lnTo>
                  <a:lnTo>
                    <a:pt x="32063" y="17551"/>
                  </a:lnTo>
                  <a:lnTo>
                    <a:pt x="31987" y="16563"/>
                  </a:lnTo>
                  <a:lnTo>
                    <a:pt x="31797" y="15614"/>
                  </a:lnTo>
                  <a:lnTo>
                    <a:pt x="31569" y="14664"/>
                  </a:lnTo>
                  <a:lnTo>
                    <a:pt x="31227" y="13714"/>
                  </a:lnTo>
                  <a:lnTo>
                    <a:pt x="30809" y="12841"/>
                  </a:lnTo>
                  <a:lnTo>
                    <a:pt x="30354" y="11967"/>
                  </a:lnTo>
                  <a:lnTo>
                    <a:pt x="29784" y="11169"/>
                  </a:lnTo>
                  <a:lnTo>
                    <a:pt x="29176" y="10409"/>
                  </a:lnTo>
                  <a:lnTo>
                    <a:pt x="28834" y="10067"/>
                  </a:lnTo>
                  <a:lnTo>
                    <a:pt x="28492" y="9726"/>
                  </a:lnTo>
                  <a:lnTo>
                    <a:pt x="28112" y="9384"/>
                  </a:lnTo>
                  <a:lnTo>
                    <a:pt x="27732" y="9080"/>
                  </a:lnTo>
                  <a:lnTo>
                    <a:pt x="27352" y="8814"/>
                  </a:lnTo>
                  <a:lnTo>
                    <a:pt x="26935" y="8548"/>
                  </a:lnTo>
                  <a:lnTo>
                    <a:pt x="26517" y="8282"/>
                  </a:lnTo>
                  <a:lnTo>
                    <a:pt x="26061" y="8054"/>
                  </a:lnTo>
                  <a:lnTo>
                    <a:pt x="25605" y="7864"/>
                  </a:lnTo>
                  <a:lnTo>
                    <a:pt x="25187" y="7712"/>
                  </a:lnTo>
                  <a:lnTo>
                    <a:pt x="24237" y="7408"/>
                  </a:lnTo>
                  <a:lnTo>
                    <a:pt x="23326" y="7218"/>
                  </a:lnTo>
                  <a:lnTo>
                    <a:pt x="22376" y="7104"/>
                  </a:lnTo>
                  <a:lnTo>
                    <a:pt x="21426" y="7066"/>
                  </a:lnTo>
                  <a:lnTo>
                    <a:pt x="20439" y="7104"/>
                  </a:lnTo>
                  <a:lnTo>
                    <a:pt x="19489" y="7218"/>
                  </a:lnTo>
                  <a:lnTo>
                    <a:pt x="18539" y="7408"/>
                  </a:lnTo>
                  <a:lnTo>
                    <a:pt x="17589" y="7674"/>
                  </a:lnTo>
                  <a:lnTo>
                    <a:pt x="16678" y="7978"/>
                  </a:lnTo>
                  <a:lnTo>
                    <a:pt x="15766" y="8358"/>
                  </a:lnTo>
                  <a:lnTo>
                    <a:pt x="14892" y="8814"/>
                  </a:lnTo>
                  <a:lnTo>
                    <a:pt x="14056" y="9308"/>
                  </a:lnTo>
                  <a:lnTo>
                    <a:pt x="13259" y="9877"/>
                  </a:lnTo>
                  <a:lnTo>
                    <a:pt x="12499" y="10485"/>
                  </a:lnTo>
                  <a:lnTo>
                    <a:pt x="11777" y="11169"/>
                  </a:lnTo>
                  <a:lnTo>
                    <a:pt x="11283" y="11663"/>
                  </a:lnTo>
                  <a:lnTo>
                    <a:pt x="10789" y="12233"/>
                  </a:lnTo>
                  <a:lnTo>
                    <a:pt x="10372" y="12803"/>
                  </a:lnTo>
                  <a:lnTo>
                    <a:pt x="9954" y="13410"/>
                  </a:lnTo>
                  <a:lnTo>
                    <a:pt x="9574" y="14056"/>
                  </a:lnTo>
                  <a:lnTo>
                    <a:pt x="9232" y="14702"/>
                  </a:lnTo>
                  <a:lnTo>
                    <a:pt x="8966" y="15348"/>
                  </a:lnTo>
                  <a:lnTo>
                    <a:pt x="8700" y="16032"/>
                  </a:lnTo>
                  <a:lnTo>
                    <a:pt x="8510" y="16715"/>
                  </a:lnTo>
                  <a:lnTo>
                    <a:pt x="8358" y="17399"/>
                  </a:lnTo>
                  <a:lnTo>
                    <a:pt x="8244" y="18121"/>
                  </a:lnTo>
                  <a:lnTo>
                    <a:pt x="8206" y="18805"/>
                  </a:lnTo>
                  <a:lnTo>
                    <a:pt x="8206" y="19527"/>
                  </a:lnTo>
                  <a:lnTo>
                    <a:pt x="8282" y="20210"/>
                  </a:lnTo>
                  <a:lnTo>
                    <a:pt x="8434" y="20894"/>
                  </a:lnTo>
                  <a:lnTo>
                    <a:pt x="8662" y="21578"/>
                  </a:lnTo>
                  <a:lnTo>
                    <a:pt x="8282" y="21274"/>
                  </a:lnTo>
                  <a:lnTo>
                    <a:pt x="7864" y="21046"/>
                  </a:lnTo>
                  <a:lnTo>
                    <a:pt x="7446" y="20856"/>
                  </a:lnTo>
                  <a:lnTo>
                    <a:pt x="6991" y="20704"/>
                  </a:lnTo>
                  <a:lnTo>
                    <a:pt x="6535" y="20628"/>
                  </a:lnTo>
                  <a:lnTo>
                    <a:pt x="6079" y="20552"/>
                  </a:lnTo>
                  <a:lnTo>
                    <a:pt x="5585" y="20552"/>
                  </a:lnTo>
                  <a:lnTo>
                    <a:pt x="5091" y="20590"/>
                  </a:lnTo>
                  <a:lnTo>
                    <a:pt x="4635" y="20666"/>
                  </a:lnTo>
                  <a:lnTo>
                    <a:pt x="4179" y="20818"/>
                  </a:lnTo>
                  <a:lnTo>
                    <a:pt x="3686" y="20970"/>
                  </a:lnTo>
                  <a:lnTo>
                    <a:pt x="3268" y="21160"/>
                  </a:lnTo>
                  <a:lnTo>
                    <a:pt x="2850" y="21388"/>
                  </a:lnTo>
                  <a:lnTo>
                    <a:pt x="2432" y="21692"/>
                  </a:lnTo>
                  <a:lnTo>
                    <a:pt x="2052" y="21996"/>
                  </a:lnTo>
                  <a:lnTo>
                    <a:pt x="1710" y="22338"/>
                  </a:lnTo>
                  <a:lnTo>
                    <a:pt x="1406" y="22718"/>
                  </a:lnTo>
                  <a:lnTo>
                    <a:pt x="1140" y="23097"/>
                  </a:lnTo>
                  <a:lnTo>
                    <a:pt x="912" y="23515"/>
                  </a:lnTo>
                  <a:lnTo>
                    <a:pt x="684" y="23933"/>
                  </a:lnTo>
                  <a:lnTo>
                    <a:pt x="495" y="24351"/>
                  </a:lnTo>
                  <a:lnTo>
                    <a:pt x="343" y="24807"/>
                  </a:lnTo>
                  <a:lnTo>
                    <a:pt x="229" y="25301"/>
                  </a:lnTo>
                  <a:lnTo>
                    <a:pt x="115" y="25757"/>
                  </a:lnTo>
                  <a:lnTo>
                    <a:pt x="77" y="26250"/>
                  </a:lnTo>
                  <a:lnTo>
                    <a:pt x="39" y="26706"/>
                  </a:lnTo>
                  <a:lnTo>
                    <a:pt x="1" y="27200"/>
                  </a:lnTo>
                  <a:lnTo>
                    <a:pt x="39" y="27694"/>
                  </a:lnTo>
                  <a:lnTo>
                    <a:pt x="77" y="28188"/>
                  </a:lnTo>
                  <a:lnTo>
                    <a:pt x="115" y="28682"/>
                  </a:lnTo>
                  <a:lnTo>
                    <a:pt x="229" y="29138"/>
                  </a:lnTo>
                  <a:lnTo>
                    <a:pt x="343" y="29631"/>
                  </a:lnTo>
                  <a:lnTo>
                    <a:pt x="495" y="30239"/>
                  </a:lnTo>
                  <a:lnTo>
                    <a:pt x="722" y="30847"/>
                  </a:lnTo>
                  <a:lnTo>
                    <a:pt x="988" y="31417"/>
                  </a:lnTo>
                  <a:lnTo>
                    <a:pt x="1292" y="31987"/>
                  </a:lnTo>
                  <a:lnTo>
                    <a:pt x="102722" y="31987"/>
                  </a:lnTo>
                  <a:lnTo>
                    <a:pt x="102722" y="31493"/>
                  </a:lnTo>
                  <a:lnTo>
                    <a:pt x="102684" y="30999"/>
                  </a:lnTo>
                  <a:lnTo>
                    <a:pt x="102494" y="30011"/>
                  </a:lnTo>
                  <a:lnTo>
                    <a:pt x="102266" y="28986"/>
                  </a:lnTo>
                  <a:lnTo>
                    <a:pt x="102038" y="27960"/>
                  </a:lnTo>
                  <a:lnTo>
                    <a:pt x="101696" y="26934"/>
                  </a:lnTo>
                  <a:lnTo>
                    <a:pt x="101544" y="26440"/>
                  </a:lnTo>
                  <a:lnTo>
                    <a:pt x="101316" y="25947"/>
                  </a:lnTo>
                  <a:lnTo>
                    <a:pt x="101088" y="25453"/>
                  </a:lnTo>
                  <a:lnTo>
                    <a:pt x="100860" y="25035"/>
                  </a:lnTo>
                  <a:lnTo>
                    <a:pt x="100556" y="24579"/>
                  </a:lnTo>
                  <a:lnTo>
                    <a:pt x="100253" y="24161"/>
                  </a:lnTo>
                  <a:lnTo>
                    <a:pt x="99911" y="23781"/>
                  </a:lnTo>
                  <a:lnTo>
                    <a:pt x="99531" y="23439"/>
                  </a:lnTo>
                  <a:lnTo>
                    <a:pt x="99189" y="23173"/>
                  </a:lnTo>
                  <a:lnTo>
                    <a:pt x="98847" y="22908"/>
                  </a:lnTo>
                  <a:lnTo>
                    <a:pt x="98467" y="22680"/>
                  </a:lnTo>
                  <a:lnTo>
                    <a:pt x="98087" y="22490"/>
                  </a:lnTo>
                  <a:lnTo>
                    <a:pt x="97669" y="22300"/>
                  </a:lnTo>
                  <a:lnTo>
                    <a:pt x="97251" y="22148"/>
                  </a:lnTo>
                  <a:lnTo>
                    <a:pt x="96834" y="22034"/>
                  </a:lnTo>
                  <a:lnTo>
                    <a:pt x="96416" y="21920"/>
                  </a:lnTo>
                  <a:lnTo>
                    <a:pt x="95998" y="21844"/>
                  </a:lnTo>
                  <a:lnTo>
                    <a:pt x="95542" y="21806"/>
                  </a:lnTo>
                  <a:lnTo>
                    <a:pt x="94668" y="21806"/>
                  </a:lnTo>
                  <a:lnTo>
                    <a:pt x="94250" y="21844"/>
                  </a:lnTo>
                  <a:lnTo>
                    <a:pt x="93794" y="21920"/>
                  </a:lnTo>
                  <a:lnTo>
                    <a:pt x="93377" y="22034"/>
                  </a:lnTo>
                  <a:lnTo>
                    <a:pt x="92959" y="22186"/>
                  </a:lnTo>
                  <a:lnTo>
                    <a:pt x="92313" y="22452"/>
                  </a:lnTo>
                  <a:lnTo>
                    <a:pt x="91705" y="22794"/>
                  </a:lnTo>
                  <a:lnTo>
                    <a:pt x="91135" y="23211"/>
                  </a:lnTo>
                  <a:lnTo>
                    <a:pt x="90565" y="23667"/>
                  </a:lnTo>
                  <a:lnTo>
                    <a:pt x="90034" y="24161"/>
                  </a:lnTo>
                  <a:lnTo>
                    <a:pt x="89578" y="24655"/>
                  </a:lnTo>
                  <a:lnTo>
                    <a:pt x="89084" y="25225"/>
                  </a:lnTo>
                  <a:lnTo>
                    <a:pt x="88666" y="25795"/>
                  </a:lnTo>
                  <a:lnTo>
                    <a:pt x="88400" y="24845"/>
                  </a:lnTo>
                  <a:lnTo>
                    <a:pt x="88248" y="24427"/>
                  </a:lnTo>
                  <a:lnTo>
                    <a:pt x="88096" y="23971"/>
                  </a:lnTo>
                  <a:lnTo>
                    <a:pt x="87868" y="23553"/>
                  </a:lnTo>
                  <a:lnTo>
                    <a:pt x="87678" y="23135"/>
                  </a:lnTo>
                  <a:lnTo>
                    <a:pt x="87412" y="22756"/>
                  </a:lnTo>
                  <a:lnTo>
                    <a:pt x="87146" y="22376"/>
                  </a:lnTo>
                  <a:lnTo>
                    <a:pt x="86843" y="22034"/>
                  </a:lnTo>
                  <a:lnTo>
                    <a:pt x="86539" y="21730"/>
                  </a:lnTo>
                  <a:lnTo>
                    <a:pt x="86197" y="21426"/>
                  </a:lnTo>
                  <a:lnTo>
                    <a:pt x="85817" y="21160"/>
                  </a:lnTo>
                  <a:lnTo>
                    <a:pt x="85437" y="20932"/>
                  </a:lnTo>
                  <a:lnTo>
                    <a:pt x="85019" y="20704"/>
                  </a:lnTo>
                  <a:lnTo>
                    <a:pt x="84563" y="20514"/>
                  </a:lnTo>
                  <a:lnTo>
                    <a:pt x="84107" y="20400"/>
                  </a:lnTo>
                  <a:lnTo>
                    <a:pt x="83651" y="20286"/>
                  </a:lnTo>
                  <a:lnTo>
                    <a:pt x="83234" y="20210"/>
                  </a:lnTo>
                  <a:lnTo>
                    <a:pt x="81942" y="20210"/>
                  </a:lnTo>
                  <a:lnTo>
                    <a:pt x="81486" y="20248"/>
                  </a:lnTo>
                  <a:lnTo>
                    <a:pt x="81068" y="20324"/>
                  </a:lnTo>
                  <a:lnTo>
                    <a:pt x="80612" y="20438"/>
                  </a:lnTo>
                  <a:lnTo>
                    <a:pt x="79777" y="20704"/>
                  </a:lnTo>
                  <a:lnTo>
                    <a:pt x="78941" y="21046"/>
                  </a:lnTo>
                  <a:lnTo>
                    <a:pt x="78143" y="21464"/>
                  </a:lnTo>
                  <a:lnTo>
                    <a:pt x="77421" y="21920"/>
                  </a:lnTo>
                  <a:lnTo>
                    <a:pt x="77193" y="19906"/>
                  </a:lnTo>
                  <a:lnTo>
                    <a:pt x="76890" y="17855"/>
                  </a:lnTo>
                  <a:lnTo>
                    <a:pt x="76700" y="16867"/>
                  </a:lnTo>
                  <a:lnTo>
                    <a:pt x="76510" y="15842"/>
                  </a:lnTo>
                  <a:lnTo>
                    <a:pt x="76282" y="14854"/>
                  </a:lnTo>
                  <a:lnTo>
                    <a:pt x="76016" y="13866"/>
                  </a:lnTo>
                  <a:lnTo>
                    <a:pt x="75712" y="12917"/>
                  </a:lnTo>
                  <a:lnTo>
                    <a:pt x="75370" y="11929"/>
                  </a:lnTo>
                  <a:lnTo>
                    <a:pt x="75028" y="10979"/>
                  </a:lnTo>
                  <a:lnTo>
                    <a:pt x="74610" y="10067"/>
                  </a:lnTo>
                  <a:lnTo>
                    <a:pt x="74192" y="9156"/>
                  </a:lnTo>
                  <a:lnTo>
                    <a:pt x="73698" y="8282"/>
                  </a:lnTo>
                  <a:lnTo>
                    <a:pt x="73167" y="7408"/>
                  </a:lnTo>
                  <a:lnTo>
                    <a:pt x="72597" y="6572"/>
                  </a:lnTo>
                  <a:lnTo>
                    <a:pt x="71989" y="5737"/>
                  </a:lnTo>
                  <a:lnTo>
                    <a:pt x="71305" y="4977"/>
                  </a:lnTo>
                  <a:lnTo>
                    <a:pt x="70583" y="4255"/>
                  </a:lnTo>
                  <a:lnTo>
                    <a:pt x="69824" y="3571"/>
                  </a:lnTo>
                  <a:lnTo>
                    <a:pt x="69026" y="2926"/>
                  </a:lnTo>
                  <a:lnTo>
                    <a:pt x="68190" y="2318"/>
                  </a:lnTo>
                  <a:lnTo>
                    <a:pt x="67316" y="1786"/>
                  </a:lnTo>
                  <a:lnTo>
                    <a:pt x="66405" y="1330"/>
                  </a:lnTo>
                  <a:lnTo>
                    <a:pt x="65493" y="912"/>
                  </a:lnTo>
                  <a:lnTo>
                    <a:pt x="64543" y="570"/>
                  </a:lnTo>
                  <a:lnTo>
                    <a:pt x="63556" y="304"/>
                  </a:lnTo>
                  <a:lnTo>
                    <a:pt x="62568" y="114"/>
                  </a:lnTo>
                  <a:lnTo>
                    <a:pt x="6158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B08133-4B52-42F2-A561-81C5BD037118}"/>
                </a:ext>
              </a:extLst>
            </p:cNvPr>
            <p:cNvSpPr txBox="1"/>
            <p:nvPr/>
          </p:nvSpPr>
          <p:spPr>
            <a:xfrm>
              <a:off x="5575424" y="837051"/>
              <a:ext cx="8197154" cy="111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7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Rounded Rectangular Callout 25"/>
          <p:cNvSpPr/>
          <p:nvPr/>
        </p:nvSpPr>
        <p:spPr>
          <a:xfrm>
            <a:off x="993107" y="3782395"/>
            <a:ext cx="8839200" cy="4823101"/>
          </a:xfrm>
          <a:prstGeom prst="wedgeRoundRectCallout">
            <a:avLst>
              <a:gd name="adj1" fmla="val 58019"/>
              <a:gd name="adj2" fmla="val -9409"/>
              <a:gd name="adj3" fmla="val 16667"/>
            </a:avLst>
          </a:prstGeom>
          <a:solidFill>
            <a:srgbClr val="FFFF99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sz="45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5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5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5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1 - 2 </a:t>
            </a:r>
            <a:r>
              <a:rPr lang="en-US" sz="45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5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5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4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5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4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phê</a:t>
            </a:r>
            <a:endParaRPr lang="en-US" sz="45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4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5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Lắk</a:t>
            </a:r>
            <a:endParaRPr lang="en-US" sz="45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4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5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4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Đờ-rây</a:t>
            </a:r>
            <a:r>
              <a:rPr lang="en-US" sz="4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</a:t>
            </a:r>
          </a:p>
        </p:txBody>
      </p:sp>
      <p:pic>
        <p:nvPicPr>
          <p:cNvPr id="27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>
            <a:off x="10668000" y="5162920"/>
            <a:ext cx="6555707" cy="3564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28373" y="8744173"/>
            <a:ext cx="7546655" cy="394312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677436" y="8305536"/>
            <a:ext cx="7525293" cy="3447952"/>
          </a:xfrm>
          <a:prstGeom prst="rect">
            <a:avLst/>
          </a:prstGeom>
        </p:spPr>
      </p:pic>
      <p:pic>
        <p:nvPicPr>
          <p:cNvPr id="39" name="Picture 98">
            <a:extLst>
              <a:ext uri="{FF2B5EF4-FFF2-40B4-BE49-F238E27FC236}">
                <a16:creationId xmlns:a16="http://schemas.microsoft.com/office/drawing/2014/main" id="{9C5C0779-1D57-4875-810E-681448A186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589954" y="9367107"/>
            <a:ext cx="6815299" cy="2329593"/>
          </a:xfrm>
          <a:prstGeom prst="rect">
            <a:avLst/>
          </a:prstGeom>
        </p:spPr>
      </p:pic>
      <p:pic>
        <p:nvPicPr>
          <p:cNvPr id="40" name="Picture 99">
            <a:extLst>
              <a:ext uri="{FF2B5EF4-FFF2-40B4-BE49-F238E27FC236}">
                <a16:creationId xmlns:a16="http://schemas.microsoft.com/office/drawing/2014/main" id="{6DF98996-6758-4C5F-96F2-9BDA39C6F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48679" y="9496219"/>
            <a:ext cx="6815299" cy="2329593"/>
          </a:xfrm>
          <a:prstGeom prst="rect">
            <a:avLst/>
          </a:prstGeom>
        </p:spPr>
      </p:pic>
      <p:pic>
        <p:nvPicPr>
          <p:cNvPr id="41" name="Picture 100">
            <a:extLst>
              <a:ext uri="{FF2B5EF4-FFF2-40B4-BE49-F238E27FC236}">
                <a16:creationId xmlns:a16="http://schemas.microsoft.com/office/drawing/2014/main" id="{72BF851E-779D-4140-8EA8-95B29271F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684173" y="9468589"/>
            <a:ext cx="6815299" cy="1923311"/>
          </a:xfrm>
          <a:prstGeom prst="rect">
            <a:avLst/>
          </a:prstGeom>
        </p:spPr>
      </p:pic>
      <p:pic>
        <p:nvPicPr>
          <p:cNvPr id="42" name="Picture 101">
            <a:extLst>
              <a:ext uri="{FF2B5EF4-FFF2-40B4-BE49-F238E27FC236}">
                <a16:creationId xmlns:a16="http://schemas.microsoft.com/office/drawing/2014/main" id="{43E1EFAD-77B8-4CCE-94BE-E092D5320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353800" y="9214707"/>
            <a:ext cx="6815299" cy="2329593"/>
          </a:xfrm>
          <a:prstGeom prst="rect">
            <a:avLst/>
          </a:prstGeom>
        </p:spPr>
      </p:pic>
      <p:pic>
        <p:nvPicPr>
          <p:cNvPr id="20" name="Picture 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 flipV="1">
            <a:off x="14656297" y="-2236886"/>
            <a:ext cx="7315200" cy="3351692"/>
          </a:xfrm>
          <a:prstGeom prst="rect">
            <a:avLst/>
          </a:prstGeom>
        </p:spPr>
      </p:pic>
      <p:pic>
        <p:nvPicPr>
          <p:cNvPr id="21" name="Picture 2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1429762"/>
            <a:ext cx="4859570" cy="2539125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545604" y="2280043"/>
            <a:ext cx="10158062" cy="4692257"/>
          </a:xfrm>
          <a:prstGeom prst="wedgeRoundRectCallout">
            <a:avLst>
              <a:gd name="adj1" fmla="val 56814"/>
              <a:gd name="adj2" fmla="val -13942"/>
              <a:gd name="adj3" fmla="val 16667"/>
            </a:avLst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20961" y="2627204"/>
            <a:ext cx="9661218" cy="3970318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Cà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phê ở Tây Nguyên </a:t>
            </a: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phủ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kín những ngọn đổi, cây nọ sát cây kia. </a:t>
            </a: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Cứ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đến tháng Ba, sắc trắng tinh khôi của hoa cà phê biến nơi đây thành "mùa tuyết".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36223" y="2610875"/>
            <a:ext cx="6240148" cy="4299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0691FEA6-0EDD-4441-BAEC-A524361A460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663019" y="7658100"/>
            <a:ext cx="2518314" cy="249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2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28373" y="8134573"/>
            <a:ext cx="7546655" cy="394312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677436" y="7695936"/>
            <a:ext cx="7525293" cy="3447952"/>
          </a:xfrm>
          <a:prstGeom prst="rect">
            <a:avLst/>
          </a:prstGeom>
        </p:spPr>
      </p:pic>
      <p:pic>
        <p:nvPicPr>
          <p:cNvPr id="20" name="Picture 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 flipV="1">
            <a:off x="14592300" y="-2476500"/>
            <a:ext cx="7315200" cy="3351692"/>
          </a:xfrm>
          <a:prstGeom prst="rect">
            <a:avLst/>
          </a:prstGeom>
        </p:spPr>
      </p:pic>
      <p:pic>
        <p:nvPicPr>
          <p:cNvPr id="21" name="Picture 2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69624" y="-1853979"/>
            <a:ext cx="4859570" cy="2539125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955203" y="1263608"/>
            <a:ext cx="10158062" cy="3310293"/>
          </a:xfrm>
          <a:prstGeom prst="wedgeRoundRectCallout">
            <a:avLst>
              <a:gd name="adj1" fmla="val 56814"/>
              <a:gd name="adj2" fmla="val -13942"/>
              <a:gd name="adj3" fmla="val 16667"/>
            </a:avLst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37768" y="1449213"/>
            <a:ext cx="9192932" cy="3000821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Hồ Lắk nằm giữa những dãy núi lớn được bao phủ bởi các cánh rừng nguyên sinh.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39600" y="571500"/>
            <a:ext cx="5105400" cy="4694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Thác Dray Nur mang vẻ đẹp hùng vĩ của thiên nhiên - Vntrip.v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23" y="5730825"/>
            <a:ext cx="6096000" cy="4085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ular Callout 18"/>
          <p:cNvSpPr/>
          <p:nvPr/>
        </p:nvSpPr>
        <p:spPr>
          <a:xfrm>
            <a:off x="7772400" y="5644293"/>
            <a:ext cx="9700862" cy="4299807"/>
          </a:xfrm>
          <a:prstGeom prst="wedgeRoundRectCallout">
            <a:avLst>
              <a:gd name="adj1" fmla="val -54022"/>
              <a:gd name="adj2" fmla="val -20354"/>
              <a:gd name="adj3" fmla="val 16667"/>
            </a:avLst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50831" y="5835235"/>
            <a:ext cx="9144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300" dirty="0" smtClean="0">
                <a:solidFill>
                  <a:srgbClr val="333333"/>
                </a:solidFill>
              </a:rPr>
              <a:t>Với </a:t>
            </a:r>
            <a:r>
              <a:rPr lang="vi-VN" sz="4300" dirty="0">
                <a:solidFill>
                  <a:srgbClr val="333333"/>
                </a:solidFill>
              </a:rPr>
              <a:t>chiều dời trên 250 mét và chiều cao lên đến 30 mét, </a:t>
            </a:r>
            <a:r>
              <a:rPr lang="vi-VN" sz="4300" dirty="0" smtClean="0">
                <a:solidFill>
                  <a:srgbClr val="333333"/>
                </a:solidFill>
              </a:rPr>
              <a:t>thác</a:t>
            </a:r>
            <a:r>
              <a:rPr lang="en-US" sz="4300" dirty="0" smtClean="0">
                <a:solidFill>
                  <a:srgbClr val="333333"/>
                </a:solidFill>
              </a:rPr>
              <a:t> </a:t>
            </a:r>
            <a:r>
              <a:rPr lang="vi-VN" sz="4300" dirty="0">
                <a:solidFill>
                  <a:srgbClr val="333333"/>
                </a:solidFill>
              </a:rPr>
              <a:t>Đờ-rây Nu được ví như một bức tường nước khổng lồ.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5922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212914" y="-1561313"/>
            <a:ext cx="4859570" cy="25391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 flipV="1">
            <a:off x="15925800" y="-840133"/>
            <a:ext cx="4428649" cy="20291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57200" y="1196885"/>
            <a:ext cx="17297400" cy="6537415"/>
            <a:chOff x="0" y="0"/>
            <a:chExt cx="11577268" cy="5279979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1584926" cy="5279979"/>
            </a:xfrm>
            <a:custGeom>
              <a:avLst/>
              <a:gdLst/>
              <a:ahLst/>
              <a:cxnLst/>
              <a:rect l="l" t="t" r="r" b="b"/>
              <a:pathLst>
                <a:path w="11584926" h="5279979">
                  <a:moveTo>
                    <a:pt x="11078488" y="5263060"/>
                  </a:moveTo>
                  <a:cubicBezTo>
                    <a:pt x="11078488" y="5263060"/>
                    <a:pt x="10841492" y="5253091"/>
                    <a:pt x="10479353" y="5266535"/>
                  </a:cubicBezTo>
                  <a:cubicBezTo>
                    <a:pt x="10117214" y="5279979"/>
                    <a:pt x="490924" y="5279979"/>
                    <a:pt x="490924" y="5279979"/>
                  </a:cubicBezTo>
                  <a:cubicBezTo>
                    <a:pt x="245502" y="5279979"/>
                    <a:pt x="32509" y="5182711"/>
                    <a:pt x="31032" y="5022597"/>
                  </a:cubicBezTo>
                  <a:cubicBezTo>
                    <a:pt x="31032" y="5022597"/>
                    <a:pt x="0" y="3321188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1031939" y="0"/>
                    <a:pt x="11031939" y="0"/>
                  </a:cubicBezTo>
                  <a:cubicBezTo>
                    <a:pt x="11343840" y="0"/>
                    <a:pt x="11577269" y="101069"/>
                    <a:pt x="11569411" y="303616"/>
                  </a:cubicBezTo>
                  <a:cubicBezTo>
                    <a:pt x="11569411" y="303616"/>
                    <a:pt x="11567416" y="3079726"/>
                    <a:pt x="11576171" y="4323010"/>
                  </a:cubicBezTo>
                  <a:cubicBezTo>
                    <a:pt x="11584926" y="4616311"/>
                    <a:pt x="11538379" y="4949383"/>
                    <a:pt x="11538379" y="4949383"/>
                  </a:cubicBezTo>
                  <a:cubicBezTo>
                    <a:pt x="11535413" y="5129408"/>
                    <a:pt x="11323910" y="5263060"/>
                    <a:pt x="11078488" y="52630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5454020" y="-2741700"/>
            <a:ext cx="7315200" cy="3351692"/>
          </a:xfrm>
          <a:prstGeom prst="rect">
            <a:avLst/>
          </a:prstGeom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0691FEA6-0EDD-4441-BAEC-A524361A4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038600" y="8017293"/>
            <a:ext cx="1769781" cy="1750474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5FF36151-33D2-451E-95ED-56F5456EC8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41585" y="7367214"/>
            <a:ext cx="2315685" cy="4665299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DDA182E0-7185-49CF-AEB0-5F0A4ED001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621792" y="7367213"/>
            <a:ext cx="5653115" cy="5956347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5BDA897C-94E6-422A-BE12-045AF6B49C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472701" y="8971770"/>
            <a:ext cx="6815299" cy="2329593"/>
          </a:xfrm>
          <a:prstGeom prst="rect">
            <a:avLst/>
          </a:prstGeom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44E61193-0689-47A9-A224-90C16EF9A2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952392" y="7997315"/>
            <a:ext cx="2180865" cy="2093630"/>
          </a:xfrm>
          <a:prstGeom prst="rect">
            <a:avLst/>
          </a:prstGeom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24BFAD0E-46DA-42DE-8545-82061134F4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0" y="8971770"/>
            <a:ext cx="6815299" cy="2329593"/>
          </a:xfrm>
          <a:prstGeom prst="rect">
            <a:avLst/>
          </a:prstGeom>
        </p:spPr>
      </p:pic>
      <p:sp>
        <p:nvSpPr>
          <p:cNvPr id="17" name="TextBox 5"/>
          <p:cNvSpPr txBox="1"/>
          <p:nvPr/>
        </p:nvSpPr>
        <p:spPr>
          <a:xfrm>
            <a:off x="193608" y="2171700"/>
            <a:ext cx="17595981" cy="1926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80"/>
              </a:lnSpc>
            </a:pPr>
            <a:r>
              <a:rPr lang="vi-VN" sz="8700" b="1" dirty="0">
                <a:solidFill>
                  <a:srgbClr val="00B050"/>
                </a:solidFill>
              </a:rPr>
              <a:t>BÀI 2: MỘT ĐIỂM ĐẾN THÚ VỊ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71799" y="4315593"/>
            <a:ext cx="12039600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85800" y="2423976"/>
            <a:ext cx="16916400" cy="3500083"/>
            <a:chOff x="76333" y="-116956"/>
            <a:chExt cx="16945998" cy="5372100"/>
          </a:xfrm>
        </p:grpSpPr>
        <p:sp>
          <p:nvSpPr>
            <p:cNvPr id="17" name="Freeform 16"/>
            <p:cNvSpPr/>
            <p:nvPr/>
          </p:nvSpPr>
          <p:spPr>
            <a:xfrm>
              <a:off x="76333" y="-116956"/>
              <a:ext cx="16945998" cy="5372100"/>
            </a:xfrm>
            <a:custGeom>
              <a:avLst/>
              <a:gdLst/>
              <a:ahLst/>
              <a:cxnLst/>
              <a:rect l="l" t="t" r="r" b="b"/>
              <a:pathLst>
                <a:path w="17480330" h="5372100">
                  <a:moveTo>
                    <a:pt x="1592966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5929660" y="5372100"/>
                  </a:lnTo>
                  <a:lnTo>
                    <a:pt x="17480330" y="2686050"/>
                  </a:lnTo>
                  <a:lnTo>
                    <a:pt x="15929660" y="0"/>
                  </a:lnTo>
                  <a:close/>
                </a:path>
              </a:pathLst>
            </a:custGeom>
            <a:solidFill>
              <a:srgbClr val="FFD796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28373" y="8670837"/>
            <a:ext cx="7546655" cy="394312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657773" y="8401148"/>
            <a:ext cx="7525293" cy="3447952"/>
          </a:xfrm>
          <a:prstGeom prst="rect">
            <a:avLst/>
          </a:prstGeom>
        </p:spPr>
      </p:pic>
      <p:pic>
        <p:nvPicPr>
          <p:cNvPr id="39" name="Picture 98">
            <a:extLst>
              <a:ext uri="{FF2B5EF4-FFF2-40B4-BE49-F238E27FC236}">
                <a16:creationId xmlns:a16="http://schemas.microsoft.com/office/drawing/2014/main" id="{9C5C0779-1D57-4875-810E-681448A186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589954" y="9370292"/>
            <a:ext cx="6815299" cy="2329593"/>
          </a:xfrm>
          <a:prstGeom prst="rect">
            <a:avLst/>
          </a:prstGeom>
        </p:spPr>
      </p:pic>
      <p:pic>
        <p:nvPicPr>
          <p:cNvPr id="40" name="Picture 99">
            <a:extLst>
              <a:ext uri="{FF2B5EF4-FFF2-40B4-BE49-F238E27FC236}">
                <a16:creationId xmlns:a16="http://schemas.microsoft.com/office/drawing/2014/main" id="{6DF98996-6758-4C5F-96F2-9BDA39C6F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48679" y="9648619"/>
            <a:ext cx="6815299" cy="2329593"/>
          </a:xfrm>
          <a:prstGeom prst="rect">
            <a:avLst/>
          </a:prstGeom>
        </p:spPr>
      </p:pic>
      <p:pic>
        <p:nvPicPr>
          <p:cNvPr id="41" name="Picture 100">
            <a:extLst>
              <a:ext uri="{FF2B5EF4-FFF2-40B4-BE49-F238E27FC236}">
                <a16:creationId xmlns:a16="http://schemas.microsoft.com/office/drawing/2014/main" id="{72BF851E-779D-4140-8EA8-95B29271F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684173" y="9458119"/>
            <a:ext cx="6815299" cy="1923311"/>
          </a:xfrm>
          <a:prstGeom prst="rect">
            <a:avLst/>
          </a:prstGeom>
        </p:spPr>
      </p:pic>
      <p:pic>
        <p:nvPicPr>
          <p:cNvPr id="42" name="Picture 101">
            <a:extLst>
              <a:ext uri="{FF2B5EF4-FFF2-40B4-BE49-F238E27FC236}">
                <a16:creationId xmlns:a16="http://schemas.microsoft.com/office/drawing/2014/main" id="{43E1EFAD-77B8-4CCE-94BE-E092D5320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353800" y="9051837"/>
            <a:ext cx="6815299" cy="232959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418567" y="378895"/>
            <a:ext cx="527099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VÀ NGHE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 flipV="1">
            <a:off x="14659828" y="-1662150"/>
            <a:ext cx="7315200" cy="3351692"/>
          </a:xfrm>
          <a:prstGeom prst="rect">
            <a:avLst/>
          </a:prstGeom>
        </p:spPr>
      </p:pic>
      <p:pic>
        <p:nvPicPr>
          <p:cNvPr id="21" name="Picture 2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52400" y="-1190734"/>
            <a:ext cx="4859570" cy="2539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2568205"/>
            <a:ext cx="14249400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 điện thoại cho bạn bè hoặc người thân để hỏi thăm sức khoẻ và chia sẻ một điều thú vị em biết thêm sau khi học bài </a:t>
            </a:r>
            <a:r>
              <a:rPr lang="vi-VN" sz="45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điểm đến thú </a:t>
            </a:r>
            <a:r>
              <a:rPr lang="vi-VN" sz="4500" b="1" i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500" b="1" i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5493" y="6297734"/>
            <a:ext cx="856129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Clr>
                <a:srgbClr val="000000"/>
              </a:buClr>
              <a:tabLst>
                <a:tab pos="198755" algn="l"/>
              </a:tabLst>
            </a:pP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55661" y="5437709"/>
            <a:ext cx="5637713" cy="490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01800" y="8308789"/>
            <a:ext cx="7546655" cy="3943127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684346" y="8039100"/>
            <a:ext cx="7525293" cy="3447952"/>
          </a:xfrm>
          <a:prstGeom prst="rect">
            <a:avLst/>
          </a:prstGeom>
        </p:spPr>
      </p:pic>
      <p:pic>
        <p:nvPicPr>
          <p:cNvPr id="23" name="Picture 98">
            <a:extLst>
              <a:ext uri="{FF2B5EF4-FFF2-40B4-BE49-F238E27FC236}">
                <a16:creationId xmlns:a16="http://schemas.microsoft.com/office/drawing/2014/main" id="{9C5C0779-1D57-4875-810E-681448A186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616527" y="9008244"/>
            <a:ext cx="6815299" cy="2329593"/>
          </a:xfrm>
          <a:prstGeom prst="rect">
            <a:avLst/>
          </a:prstGeom>
        </p:spPr>
      </p:pic>
      <p:pic>
        <p:nvPicPr>
          <p:cNvPr id="24" name="Picture 99">
            <a:extLst>
              <a:ext uri="{FF2B5EF4-FFF2-40B4-BE49-F238E27FC236}">
                <a16:creationId xmlns:a16="http://schemas.microsoft.com/office/drawing/2014/main" id="{6DF98996-6758-4C5F-96F2-9BDA39C6F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22106" y="9286571"/>
            <a:ext cx="6815299" cy="2329593"/>
          </a:xfrm>
          <a:prstGeom prst="rect">
            <a:avLst/>
          </a:prstGeom>
        </p:spPr>
      </p:pic>
      <p:pic>
        <p:nvPicPr>
          <p:cNvPr id="25" name="Picture 100">
            <a:extLst>
              <a:ext uri="{FF2B5EF4-FFF2-40B4-BE49-F238E27FC236}">
                <a16:creationId xmlns:a16="http://schemas.microsoft.com/office/drawing/2014/main" id="{72BF851E-779D-4140-8EA8-95B29271F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657600" y="9096071"/>
            <a:ext cx="6815299" cy="1923311"/>
          </a:xfrm>
          <a:prstGeom prst="rect">
            <a:avLst/>
          </a:prstGeom>
        </p:spPr>
      </p:pic>
      <p:pic>
        <p:nvPicPr>
          <p:cNvPr id="28" name="Picture 101">
            <a:extLst>
              <a:ext uri="{FF2B5EF4-FFF2-40B4-BE49-F238E27FC236}">
                <a16:creationId xmlns:a16="http://schemas.microsoft.com/office/drawing/2014/main" id="{43E1EFAD-77B8-4CCE-94BE-E092D5320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327227" y="8689789"/>
            <a:ext cx="6815299" cy="23295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5300"/>
            <a:ext cx="17754600" cy="9220200"/>
          </a:xfrm>
          <a:prstGeom prst="rect">
            <a:avLst/>
          </a:prstGeom>
        </p:spPr>
      </p:pic>
      <p:pic>
        <p:nvPicPr>
          <p:cNvPr id="3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939912" y="7005965"/>
            <a:ext cx="3141614" cy="272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8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00AF2348-F1AE-4995-A888-DC1E79241F24}"/>
              </a:ext>
            </a:extLst>
          </p:cNvPr>
          <p:cNvSpPr/>
          <p:nvPr/>
        </p:nvSpPr>
        <p:spPr>
          <a:xfrm>
            <a:off x="9571854" y="4152900"/>
            <a:ext cx="7801746" cy="358140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9CA20E-E857-42C7-B00F-79E3EDEEF997}"/>
              </a:ext>
            </a:extLst>
          </p:cNvPr>
          <p:cNvSpPr txBox="1"/>
          <p:nvPr/>
        </p:nvSpPr>
        <p:spPr>
          <a:xfrm>
            <a:off x="9897343" y="4323790"/>
            <a:ext cx="7150768" cy="320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vi-VN" sz="4500" dirty="0">
                <a:solidFill>
                  <a:schemeClr val="bg1"/>
                </a:solidFill>
                <a:cs typeface="Arial" panose="020B0604020202020204" pitchFamily="34" charset="0"/>
              </a:rPr>
              <a:t>em trước </a:t>
            </a:r>
            <a:endParaRPr lang="en-US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4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5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 </a:t>
            </a:r>
            <a:endParaRPr lang="en-US" sz="4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45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 b="1" i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0600" y="4152900"/>
            <a:ext cx="7924800" cy="3581400"/>
            <a:chOff x="1066800" y="4457700"/>
            <a:chExt cx="7924800" cy="3581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60158F-1C8F-4F52-93C2-4A2C7D0048AB}"/>
                </a:ext>
              </a:extLst>
            </p:cNvPr>
            <p:cNvSpPr/>
            <p:nvPr/>
          </p:nvSpPr>
          <p:spPr>
            <a:xfrm>
              <a:off x="1066800" y="4457700"/>
              <a:ext cx="7924800" cy="35814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95400" y="4552773"/>
              <a:ext cx="7452277" cy="308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sz="4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vi-VN" sz="4500" dirty="0" smtClean="0">
                  <a:solidFill>
                    <a:schemeClr val="bg1"/>
                  </a:solidFill>
                </a:rPr>
                <a:t>ọc </a:t>
              </a:r>
              <a:r>
                <a:rPr lang="vi-VN" sz="4500" dirty="0">
                  <a:solidFill>
                    <a:schemeClr val="bg1"/>
                  </a:solidFill>
                </a:rPr>
                <a:t>lại bài </a:t>
              </a:r>
              <a:r>
                <a:rPr lang="vi-VN" sz="4500" b="1" dirty="0">
                  <a:solidFill>
                    <a:schemeClr val="bg1"/>
                  </a:solidFill>
                </a:rPr>
                <a:t>Một điểm đến thú vị</a:t>
              </a:r>
              <a:r>
                <a:rPr lang="vi-VN" sz="4500" dirty="0">
                  <a:solidFill>
                    <a:schemeClr val="bg1"/>
                  </a:solidFill>
                </a:rPr>
                <a:t> cho người thân nghe và hiểu ý nghĩa bài học</a:t>
              </a:r>
            </a:p>
          </p:txBody>
        </p:sp>
      </p:grpSp>
      <p:pic>
        <p:nvPicPr>
          <p:cNvPr id="24" name="Picture 11">
            <a:extLst>
              <a:ext uri="{FF2B5EF4-FFF2-40B4-BE49-F238E27FC236}">
                <a16:creationId xmlns:a16="http://schemas.microsoft.com/office/drawing/2014/main" id="{776ADA34-EBF7-E521-C084-5CB28EA07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683003" y="6865923"/>
            <a:ext cx="2880980" cy="288458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2886508" y="-399040"/>
            <a:ext cx="4859570" cy="25391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5486400" y="-1946825"/>
            <a:ext cx="7315200" cy="33516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 flipV="1">
            <a:off x="14880350" y="-270979"/>
            <a:ext cx="7315200" cy="3351692"/>
          </a:xfrm>
          <a:prstGeom prst="rect">
            <a:avLst/>
          </a:prstGeom>
        </p:spPr>
      </p:pic>
      <p:pic>
        <p:nvPicPr>
          <p:cNvPr id="23" name="Picture 209">
            <a:extLst>
              <a:ext uri="{FF2B5EF4-FFF2-40B4-BE49-F238E27FC236}">
                <a16:creationId xmlns:a16="http://schemas.microsoft.com/office/drawing/2014/main" id="{542DF4C2-486D-4D3E-956B-D5340B1D58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143000" y="9036766"/>
            <a:ext cx="7315200" cy="2500468"/>
          </a:xfrm>
          <a:prstGeom prst="rect">
            <a:avLst/>
          </a:prstGeom>
        </p:spPr>
      </p:pic>
      <p:pic>
        <p:nvPicPr>
          <p:cNvPr id="31" name="Picture 209">
            <a:extLst>
              <a:ext uri="{FF2B5EF4-FFF2-40B4-BE49-F238E27FC236}">
                <a16:creationId xmlns:a16="http://schemas.microsoft.com/office/drawing/2014/main" id="{C40043DF-7EF6-4DC9-8A55-182E4D1930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200400" y="9060857"/>
            <a:ext cx="7315200" cy="2500468"/>
          </a:xfrm>
          <a:prstGeom prst="rect">
            <a:avLst/>
          </a:prstGeom>
        </p:spPr>
      </p:pic>
      <p:pic>
        <p:nvPicPr>
          <p:cNvPr id="32" name="Picture 209">
            <a:extLst>
              <a:ext uri="{FF2B5EF4-FFF2-40B4-BE49-F238E27FC236}">
                <a16:creationId xmlns:a16="http://schemas.microsoft.com/office/drawing/2014/main" id="{D3578900-D6CB-4BFE-BB5E-2F6111D21B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39000" y="9135349"/>
            <a:ext cx="7315200" cy="2500468"/>
          </a:xfrm>
          <a:prstGeom prst="rect">
            <a:avLst/>
          </a:prstGeom>
        </p:spPr>
      </p:pic>
      <p:pic>
        <p:nvPicPr>
          <p:cNvPr id="33" name="Picture 209">
            <a:extLst>
              <a:ext uri="{FF2B5EF4-FFF2-40B4-BE49-F238E27FC236}">
                <a16:creationId xmlns:a16="http://schemas.microsoft.com/office/drawing/2014/main" id="{C8A1203C-1355-4542-BEFE-6FDB37E985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658599" y="8882132"/>
            <a:ext cx="7315200" cy="25004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0BA5FE6-6C8D-4A9A-93AB-254B39128297}"/>
              </a:ext>
            </a:extLst>
          </p:cNvPr>
          <p:cNvGrpSpPr/>
          <p:nvPr/>
        </p:nvGrpSpPr>
        <p:grpSpPr>
          <a:xfrm>
            <a:off x="3581400" y="426500"/>
            <a:ext cx="12328359" cy="2911472"/>
            <a:chOff x="4572000" y="1088655"/>
            <a:chExt cx="10439401" cy="2477786"/>
          </a:xfrm>
        </p:grpSpPr>
        <p:grpSp>
          <p:nvGrpSpPr>
            <p:cNvPr id="18" name="Google Shape;1751;p37">
              <a:extLst>
                <a:ext uri="{FF2B5EF4-FFF2-40B4-BE49-F238E27FC236}">
                  <a16:creationId xmlns:a16="http://schemas.microsoft.com/office/drawing/2014/main" id="{4A3E6DE2-B42E-4682-B814-D6CF1FCFF78F}"/>
                </a:ext>
              </a:extLst>
            </p:cNvPr>
            <p:cNvGrpSpPr/>
            <p:nvPr/>
          </p:nvGrpSpPr>
          <p:grpSpPr>
            <a:xfrm>
              <a:off x="8035935" y="1088655"/>
              <a:ext cx="2899075" cy="643383"/>
              <a:chOff x="3456551" y="-1546800"/>
              <a:chExt cx="3247774" cy="817885"/>
            </a:xfrm>
            <a:solidFill>
              <a:srgbClr val="00B050"/>
            </a:solidFill>
          </p:grpSpPr>
          <p:sp>
            <p:nvSpPr>
              <p:cNvPr id="19" name="Google Shape;1752;p37">
                <a:extLst>
                  <a:ext uri="{FF2B5EF4-FFF2-40B4-BE49-F238E27FC236}">
                    <a16:creationId xmlns:a16="http://schemas.microsoft.com/office/drawing/2014/main" id="{9D7C929C-DF57-493A-8944-5A7A0428F6F7}"/>
                  </a:ext>
                </a:extLst>
              </p:cNvPr>
              <p:cNvSpPr/>
              <p:nvPr/>
            </p:nvSpPr>
            <p:spPr>
              <a:xfrm>
                <a:off x="3456551" y="-1528590"/>
                <a:ext cx="2568050" cy="799675"/>
              </a:xfrm>
              <a:custGeom>
                <a:avLst/>
                <a:gdLst/>
                <a:ahLst/>
                <a:cxnLst/>
                <a:rect l="l" t="t" r="r" b="b"/>
                <a:pathLst>
                  <a:path w="102722" h="31987" extrusionOk="0">
                    <a:moveTo>
                      <a:pt x="60099" y="0"/>
                    </a:moveTo>
                    <a:lnTo>
                      <a:pt x="59605" y="38"/>
                    </a:lnTo>
                    <a:lnTo>
                      <a:pt x="59073" y="114"/>
                    </a:lnTo>
                    <a:lnTo>
                      <a:pt x="58579" y="228"/>
                    </a:lnTo>
                    <a:lnTo>
                      <a:pt x="58085" y="342"/>
                    </a:lnTo>
                    <a:lnTo>
                      <a:pt x="57553" y="494"/>
                    </a:lnTo>
                    <a:lnTo>
                      <a:pt x="56566" y="836"/>
                    </a:lnTo>
                    <a:lnTo>
                      <a:pt x="55616" y="1254"/>
                    </a:lnTo>
                    <a:lnTo>
                      <a:pt x="54666" y="1748"/>
                    </a:lnTo>
                    <a:lnTo>
                      <a:pt x="53792" y="2318"/>
                    </a:lnTo>
                    <a:lnTo>
                      <a:pt x="52919" y="2964"/>
                    </a:lnTo>
                    <a:lnTo>
                      <a:pt x="52083" y="3609"/>
                    </a:lnTo>
                    <a:lnTo>
                      <a:pt x="51285" y="4293"/>
                    </a:lnTo>
                    <a:lnTo>
                      <a:pt x="50298" y="5243"/>
                    </a:lnTo>
                    <a:lnTo>
                      <a:pt x="49348" y="6269"/>
                    </a:lnTo>
                    <a:lnTo>
                      <a:pt x="48436" y="7294"/>
                    </a:lnTo>
                    <a:lnTo>
                      <a:pt x="47600" y="8358"/>
                    </a:lnTo>
                    <a:lnTo>
                      <a:pt x="46841" y="9498"/>
                    </a:lnTo>
                    <a:lnTo>
                      <a:pt x="46081" y="10637"/>
                    </a:lnTo>
                    <a:lnTo>
                      <a:pt x="45397" y="11853"/>
                    </a:lnTo>
                    <a:lnTo>
                      <a:pt x="44789" y="13068"/>
                    </a:lnTo>
                    <a:lnTo>
                      <a:pt x="44219" y="14322"/>
                    </a:lnTo>
                    <a:lnTo>
                      <a:pt x="43726" y="15576"/>
                    </a:lnTo>
                    <a:lnTo>
                      <a:pt x="43270" y="16867"/>
                    </a:lnTo>
                    <a:lnTo>
                      <a:pt x="42890" y="18197"/>
                    </a:lnTo>
                    <a:lnTo>
                      <a:pt x="42586" y="19527"/>
                    </a:lnTo>
                    <a:lnTo>
                      <a:pt x="42320" y="20894"/>
                    </a:lnTo>
                    <a:lnTo>
                      <a:pt x="42130" y="22224"/>
                    </a:lnTo>
                    <a:lnTo>
                      <a:pt x="42016" y="23591"/>
                    </a:lnTo>
                    <a:lnTo>
                      <a:pt x="41940" y="23211"/>
                    </a:lnTo>
                    <a:lnTo>
                      <a:pt x="41826" y="22832"/>
                    </a:lnTo>
                    <a:lnTo>
                      <a:pt x="41674" y="22452"/>
                    </a:lnTo>
                    <a:lnTo>
                      <a:pt x="41484" y="22072"/>
                    </a:lnTo>
                    <a:lnTo>
                      <a:pt x="41294" y="21730"/>
                    </a:lnTo>
                    <a:lnTo>
                      <a:pt x="41028" y="21426"/>
                    </a:lnTo>
                    <a:lnTo>
                      <a:pt x="40762" y="21122"/>
                    </a:lnTo>
                    <a:lnTo>
                      <a:pt x="40458" y="20818"/>
                    </a:lnTo>
                    <a:lnTo>
                      <a:pt x="40155" y="20552"/>
                    </a:lnTo>
                    <a:lnTo>
                      <a:pt x="39813" y="20324"/>
                    </a:lnTo>
                    <a:lnTo>
                      <a:pt x="39471" y="20096"/>
                    </a:lnTo>
                    <a:lnTo>
                      <a:pt x="39091" y="19906"/>
                    </a:lnTo>
                    <a:lnTo>
                      <a:pt x="38711" y="19754"/>
                    </a:lnTo>
                    <a:lnTo>
                      <a:pt x="38331" y="19603"/>
                    </a:lnTo>
                    <a:lnTo>
                      <a:pt x="37951" y="19489"/>
                    </a:lnTo>
                    <a:lnTo>
                      <a:pt x="37533" y="19413"/>
                    </a:lnTo>
                    <a:lnTo>
                      <a:pt x="37115" y="19375"/>
                    </a:lnTo>
                    <a:lnTo>
                      <a:pt x="36318" y="19375"/>
                    </a:lnTo>
                    <a:lnTo>
                      <a:pt x="35900" y="19413"/>
                    </a:lnTo>
                    <a:lnTo>
                      <a:pt x="35482" y="19451"/>
                    </a:lnTo>
                    <a:lnTo>
                      <a:pt x="35102" y="19527"/>
                    </a:lnTo>
                    <a:lnTo>
                      <a:pt x="34304" y="19754"/>
                    </a:lnTo>
                    <a:lnTo>
                      <a:pt x="33545" y="20058"/>
                    </a:lnTo>
                    <a:lnTo>
                      <a:pt x="32785" y="20438"/>
                    </a:lnTo>
                    <a:lnTo>
                      <a:pt x="32101" y="20894"/>
                    </a:lnTo>
                    <a:lnTo>
                      <a:pt x="31455" y="21388"/>
                    </a:lnTo>
                    <a:lnTo>
                      <a:pt x="31607" y="20932"/>
                    </a:lnTo>
                    <a:lnTo>
                      <a:pt x="31759" y="20438"/>
                    </a:lnTo>
                    <a:lnTo>
                      <a:pt x="31835" y="19982"/>
                    </a:lnTo>
                    <a:lnTo>
                      <a:pt x="31949" y="19489"/>
                    </a:lnTo>
                    <a:lnTo>
                      <a:pt x="31987" y="18995"/>
                    </a:lnTo>
                    <a:lnTo>
                      <a:pt x="32025" y="18501"/>
                    </a:lnTo>
                    <a:lnTo>
                      <a:pt x="32063" y="18045"/>
                    </a:lnTo>
                    <a:lnTo>
                      <a:pt x="32063" y="17551"/>
                    </a:lnTo>
                    <a:lnTo>
                      <a:pt x="31987" y="16563"/>
                    </a:lnTo>
                    <a:lnTo>
                      <a:pt x="31797" y="15614"/>
                    </a:lnTo>
                    <a:lnTo>
                      <a:pt x="31569" y="14664"/>
                    </a:lnTo>
                    <a:lnTo>
                      <a:pt x="31227" y="13714"/>
                    </a:lnTo>
                    <a:lnTo>
                      <a:pt x="30809" y="12841"/>
                    </a:lnTo>
                    <a:lnTo>
                      <a:pt x="30354" y="11967"/>
                    </a:lnTo>
                    <a:lnTo>
                      <a:pt x="29784" y="11169"/>
                    </a:lnTo>
                    <a:lnTo>
                      <a:pt x="29176" y="10409"/>
                    </a:lnTo>
                    <a:lnTo>
                      <a:pt x="28834" y="10067"/>
                    </a:lnTo>
                    <a:lnTo>
                      <a:pt x="28492" y="9726"/>
                    </a:lnTo>
                    <a:lnTo>
                      <a:pt x="28112" y="9384"/>
                    </a:lnTo>
                    <a:lnTo>
                      <a:pt x="27732" y="9080"/>
                    </a:lnTo>
                    <a:lnTo>
                      <a:pt x="27352" y="8814"/>
                    </a:lnTo>
                    <a:lnTo>
                      <a:pt x="26935" y="8548"/>
                    </a:lnTo>
                    <a:lnTo>
                      <a:pt x="26517" y="8282"/>
                    </a:lnTo>
                    <a:lnTo>
                      <a:pt x="26061" y="8054"/>
                    </a:lnTo>
                    <a:lnTo>
                      <a:pt x="25605" y="7864"/>
                    </a:lnTo>
                    <a:lnTo>
                      <a:pt x="25187" y="7712"/>
                    </a:lnTo>
                    <a:lnTo>
                      <a:pt x="24237" y="7408"/>
                    </a:lnTo>
                    <a:lnTo>
                      <a:pt x="23326" y="7218"/>
                    </a:lnTo>
                    <a:lnTo>
                      <a:pt x="22376" y="7104"/>
                    </a:lnTo>
                    <a:lnTo>
                      <a:pt x="21426" y="7066"/>
                    </a:lnTo>
                    <a:lnTo>
                      <a:pt x="20439" y="7104"/>
                    </a:lnTo>
                    <a:lnTo>
                      <a:pt x="19489" y="7218"/>
                    </a:lnTo>
                    <a:lnTo>
                      <a:pt x="18539" y="7408"/>
                    </a:lnTo>
                    <a:lnTo>
                      <a:pt x="17589" y="7674"/>
                    </a:lnTo>
                    <a:lnTo>
                      <a:pt x="16678" y="7978"/>
                    </a:lnTo>
                    <a:lnTo>
                      <a:pt x="15766" y="8358"/>
                    </a:lnTo>
                    <a:lnTo>
                      <a:pt x="14892" y="8814"/>
                    </a:lnTo>
                    <a:lnTo>
                      <a:pt x="14056" y="9308"/>
                    </a:lnTo>
                    <a:lnTo>
                      <a:pt x="13259" y="9877"/>
                    </a:lnTo>
                    <a:lnTo>
                      <a:pt x="12499" y="10485"/>
                    </a:lnTo>
                    <a:lnTo>
                      <a:pt x="11777" y="11169"/>
                    </a:lnTo>
                    <a:lnTo>
                      <a:pt x="11283" y="11663"/>
                    </a:lnTo>
                    <a:lnTo>
                      <a:pt x="10789" y="12233"/>
                    </a:lnTo>
                    <a:lnTo>
                      <a:pt x="10372" y="12803"/>
                    </a:lnTo>
                    <a:lnTo>
                      <a:pt x="9954" y="13410"/>
                    </a:lnTo>
                    <a:lnTo>
                      <a:pt x="9574" y="14056"/>
                    </a:lnTo>
                    <a:lnTo>
                      <a:pt x="9232" y="14702"/>
                    </a:lnTo>
                    <a:lnTo>
                      <a:pt x="8966" y="15348"/>
                    </a:lnTo>
                    <a:lnTo>
                      <a:pt x="8700" y="16032"/>
                    </a:lnTo>
                    <a:lnTo>
                      <a:pt x="8510" y="16715"/>
                    </a:lnTo>
                    <a:lnTo>
                      <a:pt x="8358" y="17399"/>
                    </a:lnTo>
                    <a:lnTo>
                      <a:pt x="8244" y="18121"/>
                    </a:lnTo>
                    <a:lnTo>
                      <a:pt x="8206" y="18805"/>
                    </a:lnTo>
                    <a:lnTo>
                      <a:pt x="8206" y="19527"/>
                    </a:lnTo>
                    <a:lnTo>
                      <a:pt x="8282" y="20210"/>
                    </a:lnTo>
                    <a:lnTo>
                      <a:pt x="8434" y="20894"/>
                    </a:lnTo>
                    <a:lnTo>
                      <a:pt x="8662" y="21578"/>
                    </a:lnTo>
                    <a:lnTo>
                      <a:pt x="8282" y="21274"/>
                    </a:lnTo>
                    <a:lnTo>
                      <a:pt x="7864" y="21046"/>
                    </a:lnTo>
                    <a:lnTo>
                      <a:pt x="7446" y="20856"/>
                    </a:lnTo>
                    <a:lnTo>
                      <a:pt x="6991" y="20704"/>
                    </a:lnTo>
                    <a:lnTo>
                      <a:pt x="6535" y="20628"/>
                    </a:lnTo>
                    <a:lnTo>
                      <a:pt x="6079" y="20552"/>
                    </a:lnTo>
                    <a:lnTo>
                      <a:pt x="5585" y="20552"/>
                    </a:lnTo>
                    <a:lnTo>
                      <a:pt x="5091" y="20590"/>
                    </a:lnTo>
                    <a:lnTo>
                      <a:pt x="4635" y="20666"/>
                    </a:lnTo>
                    <a:lnTo>
                      <a:pt x="4179" y="20818"/>
                    </a:lnTo>
                    <a:lnTo>
                      <a:pt x="3686" y="20970"/>
                    </a:lnTo>
                    <a:lnTo>
                      <a:pt x="3268" y="21160"/>
                    </a:lnTo>
                    <a:lnTo>
                      <a:pt x="2850" y="21388"/>
                    </a:lnTo>
                    <a:lnTo>
                      <a:pt x="2432" y="21692"/>
                    </a:lnTo>
                    <a:lnTo>
                      <a:pt x="2052" y="21996"/>
                    </a:lnTo>
                    <a:lnTo>
                      <a:pt x="1710" y="22338"/>
                    </a:lnTo>
                    <a:lnTo>
                      <a:pt x="1406" y="22718"/>
                    </a:lnTo>
                    <a:lnTo>
                      <a:pt x="1140" y="23097"/>
                    </a:lnTo>
                    <a:lnTo>
                      <a:pt x="912" y="23515"/>
                    </a:lnTo>
                    <a:lnTo>
                      <a:pt x="684" y="23933"/>
                    </a:lnTo>
                    <a:lnTo>
                      <a:pt x="495" y="24351"/>
                    </a:lnTo>
                    <a:lnTo>
                      <a:pt x="343" y="24807"/>
                    </a:lnTo>
                    <a:lnTo>
                      <a:pt x="229" y="25301"/>
                    </a:lnTo>
                    <a:lnTo>
                      <a:pt x="115" y="25757"/>
                    </a:lnTo>
                    <a:lnTo>
                      <a:pt x="77" y="26250"/>
                    </a:lnTo>
                    <a:lnTo>
                      <a:pt x="39" y="26706"/>
                    </a:lnTo>
                    <a:lnTo>
                      <a:pt x="1" y="27200"/>
                    </a:lnTo>
                    <a:lnTo>
                      <a:pt x="39" y="27694"/>
                    </a:lnTo>
                    <a:lnTo>
                      <a:pt x="77" y="28188"/>
                    </a:lnTo>
                    <a:lnTo>
                      <a:pt x="115" y="28682"/>
                    </a:lnTo>
                    <a:lnTo>
                      <a:pt x="229" y="29138"/>
                    </a:lnTo>
                    <a:lnTo>
                      <a:pt x="343" y="29631"/>
                    </a:lnTo>
                    <a:lnTo>
                      <a:pt x="495" y="30239"/>
                    </a:lnTo>
                    <a:lnTo>
                      <a:pt x="722" y="30847"/>
                    </a:lnTo>
                    <a:lnTo>
                      <a:pt x="988" y="31417"/>
                    </a:lnTo>
                    <a:lnTo>
                      <a:pt x="1292" y="31987"/>
                    </a:lnTo>
                    <a:lnTo>
                      <a:pt x="102722" y="31987"/>
                    </a:lnTo>
                    <a:lnTo>
                      <a:pt x="102722" y="31493"/>
                    </a:lnTo>
                    <a:lnTo>
                      <a:pt x="102684" y="30999"/>
                    </a:lnTo>
                    <a:lnTo>
                      <a:pt x="102494" y="30011"/>
                    </a:lnTo>
                    <a:lnTo>
                      <a:pt x="102266" y="28986"/>
                    </a:lnTo>
                    <a:lnTo>
                      <a:pt x="102038" y="27960"/>
                    </a:lnTo>
                    <a:lnTo>
                      <a:pt x="101696" y="26934"/>
                    </a:lnTo>
                    <a:lnTo>
                      <a:pt x="101544" y="26440"/>
                    </a:lnTo>
                    <a:lnTo>
                      <a:pt x="101316" y="25947"/>
                    </a:lnTo>
                    <a:lnTo>
                      <a:pt x="101088" y="25453"/>
                    </a:lnTo>
                    <a:lnTo>
                      <a:pt x="100860" y="25035"/>
                    </a:lnTo>
                    <a:lnTo>
                      <a:pt x="100556" y="24579"/>
                    </a:lnTo>
                    <a:lnTo>
                      <a:pt x="100253" y="24161"/>
                    </a:lnTo>
                    <a:lnTo>
                      <a:pt x="99911" y="23781"/>
                    </a:lnTo>
                    <a:lnTo>
                      <a:pt x="99531" y="23439"/>
                    </a:lnTo>
                    <a:lnTo>
                      <a:pt x="99189" y="23173"/>
                    </a:lnTo>
                    <a:lnTo>
                      <a:pt x="98847" y="22908"/>
                    </a:lnTo>
                    <a:lnTo>
                      <a:pt x="98467" y="22680"/>
                    </a:lnTo>
                    <a:lnTo>
                      <a:pt x="98087" y="22490"/>
                    </a:lnTo>
                    <a:lnTo>
                      <a:pt x="97669" y="22300"/>
                    </a:lnTo>
                    <a:lnTo>
                      <a:pt x="97251" y="22148"/>
                    </a:lnTo>
                    <a:lnTo>
                      <a:pt x="96834" y="22034"/>
                    </a:lnTo>
                    <a:lnTo>
                      <a:pt x="96416" y="21920"/>
                    </a:lnTo>
                    <a:lnTo>
                      <a:pt x="95998" y="21844"/>
                    </a:lnTo>
                    <a:lnTo>
                      <a:pt x="95542" y="21806"/>
                    </a:lnTo>
                    <a:lnTo>
                      <a:pt x="94668" y="21806"/>
                    </a:lnTo>
                    <a:lnTo>
                      <a:pt x="94250" y="21844"/>
                    </a:lnTo>
                    <a:lnTo>
                      <a:pt x="93794" y="21920"/>
                    </a:lnTo>
                    <a:lnTo>
                      <a:pt x="93377" y="22034"/>
                    </a:lnTo>
                    <a:lnTo>
                      <a:pt x="92959" y="22186"/>
                    </a:lnTo>
                    <a:lnTo>
                      <a:pt x="92313" y="22452"/>
                    </a:lnTo>
                    <a:lnTo>
                      <a:pt x="91705" y="22794"/>
                    </a:lnTo>
                    <a:lnTo>
                      <a:pt x="91135" y="23211"/>
                    </a:lnTo>
                    <a:lnTo>
                      <a:pt x="90565" y="23667"/>
                    </a:lnTo>
                    <a:lnTo>
                      <a:pt x="90034" y="24161"/>
                    </a:lnTo>
                    <a:lnTo>
                      <a:pt x="89578" y="24655"/>
                    </a:lnTo>
                    <a:lnTo>
                      <a:pt x="89084" y="25225"/>
                    </a:lnTo>
                    <a:lnTo>
                      <a:pt x="88666" y="25795"/>
                    </a:lnTo>
                    <a:lnTo>
                      <a:pt x="88400" y="24845"/>
                    </a:lnTo>
                    <a:lnTo>
                      <a:pt x="88248" y="24427"/>
                    </a:lnTo>
                    <a:lnTo>
                      <a:pt x="88096" y="23971"/>
                    </a:lnTo>
                    <a:lnTo>
                      <a:pt x="87868" y="23553"/>
                    </a:lnTo>
                    <a:lnTo>
                      <a:pt x="87678" y="23135"/>
                    </a:lnTo>
                    <a:lnTo>
                      <a:pt x="87412" y="22756"/>
                    </a:lnTo>
                    <a:lnTo>
                      <a:pt x="87146" y="22376"/>
                    </a:lnTo>
                    <a:lnTo>
                      <a:pt x="86843" y="22034"/>
                    </a:lnTo>
                    <a:lnTo>
                      <a:pt x="86539" y="21730"/>
                    </a:lnTo>
                    <a:lnTo>
                      <a:pt x="86197" y="21426"/>
                    </a:lnTo>
                    <a:lnTo>
                      <a:pt x="85817" y="21160"/>
                    </a:lnTo>
                    <a:lnTo>
                      <a:pt x="85437" y="20932"/>
                    </a:lnTo>
                    <a:lnTo>
                      <a:pt x="85019" y="20704"/>
                    </a:lnTo>
                    <a:lnTo>
                      <a:pt x="84563" y="20514"/>
                    </a:lnTo>
                    <a:lnTo>
                      <a:pt x="84107" y="20400"/>
                    </a:lnTo>
                    <a:lnTo>
                      <a:pt x="83651" y="20286"/>
                    </a:lnTo>
                    <a:lnTo>
                      <a:pt x="83234" y="20210"/>
                    </a:lnTo>
                    <a:lnTo>
                      <a:pt x="81942" y="20210"/>
                    </a:lnTo>
                    <a:lnTo>
                      <a:pt x="81486" y="20248"/>
                    </a:lnTo>
                    <a:lnTo>
                      <a:pt x="81068" y="20324"/>
                    </a:lnTo>
                    <a:lnTo>
                      <a:pt x="80612" y="20438"/>
                    </a:lnTo>
                    <a:lnTo>
                      <a:pt x="79777" y="20704"/>
                    </a:lnTo>
                    <a:lnTo>
                      <a:pt x="78941" y="21046"/>
                    </a:lnTo>
                    <a:lnTo>
                      <a:pt x="78143" y="21464"/>
                    </a:lnTo>
                    <a:lnTo>
                      <a:pt x="77421" y="21920"/>
                    </a:lnTo>
                    <a:lnTo>
                      <a:pt x="77193" y="19906"/>
                    </a:lnTo>
                    <a:lnTo>
                      <a:pt x="76890" y="17855"/>
                    </a:lnTo>
                    <a:lnTo>
                      <a:pt x="76700" y="16867"/>
                    </a:lnTo>
                    <a:lnTo>
                      <a:pt x="76510" y="15842"/>
                    </a:lnTo>
                    <a:lnTo>
                      <a:pt x="76282" y="14854"/>
                    </a:lnTo>
                    <a:lnTo>
                      <a:pt x="76016" y="13866"/>
                    </a:lnTo>
                    <a:lnTo>
                      <a:pt x="75712" y="12917"/>
                    </a:lnTo>
                    <a:lnTo>
                      <a:pt x="75370" y="11929"/>
                    </a:lnTo>
                    <a:lnTo>
                      <a:pt x="75028" y="10979"/>
                    </a:lnTo>
                    <a:lnTo>
                      <a:pt x="74610" y="10067"/>
                    </a:lnTo>
                    <a:lnTo>
                      <a:pt x="74192" y="9156"/>
                    </a:lnTo>
                    <a:lnTo>
                      <a:pt x="73698" y="8282"/>
                    </a:lnTo>
                    <a:lnTo>
                      <a:pt x="73167" y="7408"/>
                    </a:lnTo>
                    <a:lnTo>
                      <a:pt x="72597" y="6572"/>
                    </a:lnTo>
                    <a:lnTo>
                      <a:pt x="71989" y="5737"/>
                    </a:lnTo>
                    <a:lnTo>
                      <a:pt x="71305" y="4977"/>
                    </a:lnTo>
                    <a:lnTo>
                      <a:pt x="70583" y="4255"/>
                    </a:lnTo>
                    <a:lnTo>
                      <a:pt x="69824" y="3571"/>
                    </a:lnTo>
                    <a:lnTo>
                      <a:pt x="69026" y="2926"/>
                    </a:lnTo>
                    <a:lnTo>
                      <a:pt x="68190" y="2318"/>
                    </a:lnTo>
                    <a:lnTo>
                      <a:pt x="67316" y="1786"/>
                    </a:lnTo>
                    <a:lnTo>
                      <a:pt x="66405" y="1330"/>
                    </a:lnTo>
                    <a:lnTo>
                      <a:pt x="65493" y="912"/>
                    </a:lnTo>
                    <a:lnTo>
                      <a:pt x="64543" y="570"/>
                    </a:lnTo>
                    <a:lnTo>
                      <a:pt x="63556" y="304"/>
                    </a:lnTo>
                    <a:lnTo>
                      <a:pt x="62568" y="114"/>
                    </a:lnTo>
                    <a:lnTo>
                      <a:pt x="615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  <a:defRPr/>
                </a:pPr>
                <a:endParaRPr sz="28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1753;p37">
                <a:extLst>
                  <a:ext uri="{FF2B5EF4-FFF2-40B4-BE49-F238E27FC236}">
                    <a16:creationId xmlns:a16="http://schemas.microsoft.com/office/drawing/2014/main" id="{ACF03E65-A940-4126-8B78-B73673E5A911}"/>
                  </a:ext>
                </a:extLst>
              </p:cNvPr>
              <p:cNvSpPr/>
              <p:nvPr/>
            </p:nvSpPr>
            <p:spPr>
              <a:xfrm>
                <a:off x="4136275" y="-1546800"/>
                <a:ext cx="2568050" cy="799675"/>
              </a:xfrm>
              <a:custGeom>
                <a:avLst/>
                <a:gdLst/>
                <a:ahLst/>
                <a:cxnLst/>
                <a:rect l="l" t="t" r="r" b="b"/>
                <a:pathLst>
                  <a:path w="102722" h="31987" fill="none" extrusionOk="0">
                    <a:moveTo>
                      <a:pt x="1292" y="31987"/>
                    </a:moveTo>
                    <a:lnTo>
                      <a:pt x="102722" y="31987"/>
                    </a:lnTo>
                    <a:lnTo>
                      <a:pt x="102722" y="31987"/>
                    </a:lnTo>
                    <a:lnTo>
                      <a:pt x="102722" y="31493"/>
                    </a:lnTo>
                    <a:lnTo>
                      <a:pt x="102684" y="30999"/>
                    </a:lnTo>
                    <a:lnTo>
                      <a:pt x="102684" y="30999"/>
                    </a:lnTo>
                    <a:lnTo>
                      <a:pt x="102494" y="30011"/>
                    </a:lnTo>
                    <a:lnTo>
                      <a:pt x="102266" y="28986"/>
                    </a:lnTo>
                    <a:lnTo>
                      <a:pt x="102038" y="27960"/>
                    </a:lnTo>
                    <a:lnTo>
                      <a:pt x="101696" y="26934"/>
                    </a:lnTo>
                    <a:lnTo>
                      <a:pt x="101544" y="26440"/>
                    </a:lnTo>
                    <a:lnTo>
                      <a:pt x="101316" y="25947"/>
                    </a:lnTo>
                    <a:lnTo>
                      <a:pt x="101088" y="25453"/>
                    </a:lnTo>
                    <a:lnTo>
                      <a:pt x="100860" y="25035"/>
                    </a:lnTo>
                    <a:lnTo>
                      <a:pt x="100556" y="24579"/>
                    </a:lnTo>
                    <a:lnTo>
                      <a:pt x="100253" y="24161"/>
                    </a:lnTo>
                    <a:lnTo>
                      <a:pt x="99911" y="23781"/>
                    </a:lnTo>
                    <a:lnTo>
                      <a:pt x="99531" y="23439"/>
                    </a:lnTo>
                    <a:lnTo>
                      <a:pt x="99531" y="23439"/>
                    </a:lnTo>
                    <a:lnTo>
                      <a:pt x="99189" y="23173"/>
                    </a:lnTo>
                    <a:lnTo>
                      <a:pt x="98847" y="22908"/>
                    </a:lnTo>
                    <a:lnTo>
                      <a:pt x="98467" y="22680"/>
                    </a:lnTo>
                    <a:lnTo>
                      <a:pt x="98087" y="22490"/>
                    </a:lnTo>
                    <a:lnTo>
                      <a:pt x="97669" y="22300"/>
                    </a:lnTo>
                    <a:lnTo>
                      <a:pt x="97251" y="22148"/>
                    </a:lnTo>
                    <a:lnTo>
                      <a:pt x="96834" y="22034"/>
                    </a:lnTo>
                    <a:lnTo>
                      <a:pt x="96416" y="21920"/>
                    </a:lnTo>
                    <a:lnTo>
                      <a:pt x="95998" y="21844"/>
                    </a:lnTo>
                    <a:lnTo>
                      <a:pt x="95542" y="21806"/>
                    </a:lnTo>
                    <a:lnTo>
                      <a:pt x="95124" y="21806"/>
                    </a:lnTo>
                    <a:lnTo>
                      <a:pt x="94668" y="21806"/>
                    </a:lnTo>
                    <a:lnTo>
                      <a:pt x="94250" y="21844"/>
                    </a:lnTo>
                    <a:lnTo>
                      <a:pt x="93794" y="21920"/>
                    </a:lnTo>
                    <a:lnTo>
                      <a:pt x="93377" y="22034"/>
                    </a:lnTo>
                    <a:lnTo>
                      <a:pt x="92959" y="22186"/>
                    </a:lnTo>
                    <a:lnTo>
                      <a:pt x="92959" y="22186"/>
                    </a:lnTo>
                    <a:lnTo>
                      <a:pt x="92313" y="22452"/>
                    </a:lnTo>
                    <a:lnTo>
                      <a:pt x="91705" y="22794"/>
                    </a:lnTo>
                    <a:lnTo>
                      <a:pt x="91135" y="23211"/>
                    </a:lnTo>
                    <a:lnTo>
                      <a:pt x="90565" y="23667"/>
                    </a:lnTo>
                    <a:lnTo>
                      <a:pt x="90034" y="24161"/>
                    </a:lnTo>
                    <a:lnTo>
                      <a:pt x="89578" y="24655"/>
                    </a:lnTo>
                    <a:lnTo>
                      <a:pt x="89084" y="25225"/>
                    </a:lnTo>
                    <a:lnTo>
                      <a:pt x="88666" y="25795"/>
                    </a:lnTo>
                    <a:lnTo>
                      <a:pt x="88666" y="25795"/>
                    </a:lnTo>
                    <a:lnTo>
                      <a:pt x="88400" y="24845"/>
                    </a:lnTo>
                    <a:lnTo>
                      <a:pt x="88248" y="24427"/>
                    </a:lnTo>
                    <a:lnTo>
                      <a:pt x="88096" y="23971"/>
                    </a:lnTo>
                    <a:lnTo>
                      <a:pt x="87868" y="23553"/>
                    </a:lnTo>
                    <a:lnTo>
                      <a:pt x="87678" y="23135"/>
                    </a:lnTo>
                    <a:lnTo>
                      <a:pt x="87412" y="22756"/>
                    </a:lnTo>
                    <a:lnTo>
                      <a:pt x="87146" y="22376"/>
                    </a:lnTo>
                    <a:lnTo>
                      <a:pt x="86843" y="22034"/>
                    </a:lnTo>
                    <a:lnTo>
                      <a:pt x="86539" y="21730"/>
                    </a:lnTo>
                    <a:lnTo>
                      <a:pt x="86197" y="21426"/>
                    </a:lnTo>
                    <a:lnTo>
                      <a:pt x="85817" y="21160"/>
                    </a:lnTo>
                    <a:lnTo>
                      <a:pt x="85437" y="20932"/>
                    </a:lnTo>
                    <a:lnTo>
                      <a:pt x="85019" y="20704"/>
                    </a:lnTo>
                    <a:lnTo>
                      <a:pt x="84563" y="20514"/>
                    </a:lnTo>
                    <a:lnTo>
                      <a:pt x="84107" y="20400"/>
                    </a:lnTo>
                    <a:lnTo>
                      <a:pt x="84107" y="20400"/>
                    </a:lnTo>
                    <a:lnTo>
                      <a:pt x="83651" y="20286"/>
                    </a:lnTo>
                    <a:lnTo>
                      <a:pt x="83234" y="20210"/>
                    </a:lnTo>
                    <a:lnTo>
                      <a:pt x="82816" y="20210"/>
                    </a:lnTo>
                    <a:lnTo>
                      <a:pt x="82360" y="20210"/>
                    </a:lnTo>
                    <a:lnTo>
                      <a:pt x="81942" y="20210"/>
                    </a:lnTo>
                    <a:lnTo>
                      <a:pt x="81486" y="20248"/>
                    </a:lnTo>
                    <a:lnTo>
                      <a:pt x="81068" y="20324"/>
                    </a:lnTo>
                    <a:lnTo>
                      <a:pt x="80612" y="20438"/>
                    </a:lnTo>
                    <a:lnTo>
                      <a:pt x="79777" y="20704"/>
                    </a:lnTo>
                    <a:lnTo>
                      <a:pt x="78941" y="21046"/>
                    </a:lnTo>
                    <a:lnTo>
                      <a:pt x="78143" y="21464"/>
                    </a:lnTo>
                    <a:lnTo>
                      <a:pt x="77421" y="21920"/>
                    </a:lnTo>
                    <a:lnTo>
                      <a:pt x="77421" y="21920"/>
                    </a:lnTo>
                    <a:lnTo>
                      <a:pt x="77193" y="19906"/>
                    </a:lnTo>
                    <a:lnTo>
                      <a:pt x="76890" y="17855"/>
                    </a:lnTo>
                    <a:lnTo>
                      <a:pt x="76700" y="16867"/>
                    </a:lnTo>
                    <a:lnTo>
                      <a:pt x="76510" y="15842"/>
                    </a:lnTo>
                    <a:lnTo>
                      <a:pt x="76282" y="14854"/>
                    </a:lnTo>
                    <a:lnTo>
                      <a:pt x="76016" y="13866"/>
                    </a:lnTo>
                    <a:lnTo>
                      <a:pt x="75712" y="12917"/>
                    </a:lnTo>
                    <a:lnTo>
                      <a:pt x="75370" y="11929"/>
                    </a:lnTo>
                    <a:lnTo>
                      <a:pt x="75028" y="10979"/>
                    </a:lnTo>
                    <a:lnTo>
                      <a:pt x="74610" y="10067"/>
                    </a:lnTo>
                    <a:lnTo>
                      <a:pt x="74192" y="9156"/>
                    </a:lnTo>
                    <a:lnTo>
                      <a:pt x="73698" y="8282"/>
                    </a:lnTo>
                    <a:lnTo>
                      <a:pt x="73167" y="7408"/>
                    </a:lnTo>
                    <a:lnTo>
                      <a:pt x="72597" y="6572"/>
                    </a:lnTo>
                    <a:lnTo>
                      <a:pt x="72597" y="6572"/>
                    </a:lnTo>
                    <a:lnTo>
                      <a:pt x="71989" y="5737"/>
                    </a:lnTo>
                    <a:lnTo>
                      <a:pt x="71305" y="4977"/>
                    </a:lnTo>
                    <a:lnTo>
                      <a:pt x="70583" y="4255"/>
                    </a:lnTo>
                    <a:lnTo>
                      <a:pt x="69824" y="3571"/>
                    </a:lnTo>
                    <a:lnTo>
                      <a:pt x="69026" y="2926"/>
                    </a:lnTo>
                    <a:lnTo>
                      <a:pt x="68190" y="2318"/>
                    </a:lnTo>
                    <a:lnTo>
                      <a:pt x="67316" y="1786"/>
                    </a:lnTo>
                    <a:lnTo>
                      <a:pt x="66405" y="1330"/>
                    </a:lnTo>
                    <a:lnTo>
                      <a:pt x="65493" y="912"/>
                    </a:lnTo>
                    <a:lnTo>
                      <a:pt x="64543" y="570"/>
                    </a:lnTo>
                    <a:lnTo>
                      <a:pt x="63556" y="304"/>
                    </a:lnTo>
                    <a:lnTo>
                      <a:pt x="62568" y="114"/>
                    </a:lnTo>
                    <a:lnTo>
                      <a:pt x="61580" y="0"/>
                    </a:lnTo>
                    <a:lnTo>
                      <a:pt x="60592" y="0"/>
                    </a:lnTo>
                    <a:lnTo>
                      <a:pt x="60099" y="0"/>
                    </a:lnTo>
                    <a:lnTo>
                      <a:pt x="59605" y="38"/>
                    </a:lnTo>
                    <a:lnTo>
                      <a:pt x="59073" y="114"/>
                    </a:lnTo>
                    <a:lnTo>
                      <a:pt x="58579" y="228"/>
                    </a:lnTo>
                    <a:lnTo>
                      <a:pt x="58579" y="228"/>
                    </a:lnTo>
                    <a:lnTo>
                      <a:pt x="58085" y="342"/>
                    </a:lnTo>
                    <a:lnTo>
                      <a:pt x="57553" y="494"/>
                    </a:lnTo>
                    <a:lnTo>
                      <a:pt x="56566" y="836"/>
                    </a:lnTo>
                    <a:lnTo>
                      <a:pt x="55616" y="1254"/>
                    </a:lnTo>
                    <a:lnTo>
                      <a:pt x="54666" y="1748"/>
                    </a:lnTo>
                    <a:lnTo>
                      <a:pt x="53792" y="2318"/>
                    </a:lnTo>
                    <a:lnTo>
                      <a:pt x="52919" y="2964"/>
                    </a:lnTo>
                    <a:lnTo>
                      <a:pt x="52083" y="3609"/>
                    </a:lnTo>
                    <a:lnTo>
                      <a:pt x="51285" y="4293"/>
                    </a:lnTo>
                    <a:lnTo>
                      <a:pt x="51285" y="4293"/>
                    </a:lnTo>
                    <a:lnTo>
                      <a:pt x="50298" y="5243"/>
                    </a:lnTo>
                    <a:lnTo>
                      <a:pt x="49348" y="6269"/>
                    </a:lnTo>
                    <a:lnTo>
                      <a:pt x="48436" y="7294"/>
                    </a:lnTo>
                    <a:lnTo>
                      <a:pt x="47600" y="8358"/>
                    </a:lnTo>
                    <a:lnTo>
                      <a:pt x="46841" y="9498"/>
                    </a:lnTo>
                    <a:lnTo>
                      <a:pt x="46081" y="10637"/>
                    </a:lnTo>
                    <a:lnTo>
                      <a:pt x="45397" y="11853"/>
                    </a:lnTo>
                    <a:lnTo>
                      <a:pt x="44789" y="13068"/>
                    </a:lnTo>
                    <a:lnTo>
                      <a:pt x="44219" y="14322"/>
                    </a:lnTo>
                    <a:lnTo>
                      <a:pt x="43726" y="15576"/>
                    </a:lnTo>
                    <a:lnTo>
                      <a:pt x="43270" y="16867"/>
                    </a:lnTo>
                    <a:lnTo>
                      <a:pt x="42890" y="18197"/>
                    </a:lnTo>
                    <a:lnTo>
                      <a:pt x="42586" y="19527"/>
                    </a:lnTo>
                    <a:lnTo>
                      <a:pt x="42320" y="20894"/>
                    </a:lnTo>
                    <a:lnTo>
                      <a:pt x="42130" y="22224"/>
                    </a:lnTo>
                    <a:lnTo>
                      <a:pt x="42016" y="23591"/>
                    </a:lnTo>
                    <a:lnTo>
                      <a:pt x="42016" y="23591"/>
                    </a:lnTo>
                    <a:lnTo>
                      <a:pt x="41940" y="23211"/>
                    </a:lnTo>
                    <a:lnTo>
                      <a:pt x="41826" y="22832"/>
                    </a:lnTo>
                    <a:lnTo>
                      <a:pt x="41674" y="22452"/>
                    </a:lnTo>
                    <a:lnTo>
                      <a:pt x="41484" y="22072"/>
                    </a:lnTo>
                    <a:lnTo>
                      <a:pt x="41294" y="21730"/>
                    </a:lnTo>
                    <a:lnTo>
                      <a:pt x="41028" y="21426"/>
                    </a:lnTo>
                    <a:lnTo>
                      <a:pt x="40762" y="21122"/>
                    </a:lnTo>
                    <a:lnTo>
                      <a:pt x="40458" y="20818"/>
                    </a:lnTo>
                    <a:lnTo>
                      <a:pt x="40155" y="20552"/>
                    </a:lnTo>
                    <a:lnTo>
                      <a:pt x="39813" y="20324"/>
                    </a:lnTo>
                    <a:lnTo>
                      <a:pt x="39471" y="20096"/>
                    </a:lnTo>
                    <a:lnTo>
                      <a:pt x="39091" y="19906"/>
                    </a:lnTo>
                    <a:lnTo>
                      <a:pt x="38711" y="19754"/>
                    </a:lnTo>
                    <a:lnTo>
                      <a:pt x="38331" y="19603"/>
                    </a:lnTo>
                    <a:lnTo>
                      <a:pt x="37951" y="19489"/>
                    </a:lnTo>
                    <a:lnTo>
                      <a:pt x="37533" y="19413"/>
                    </a:lnTo>
                    <a:lnTo>
                      <a:pt x="37533" y="19413"/>
                    </a:lnTo>
                    <a:lnTo>
                      <a:pt x="37115" y="19375"/>
                    </a:lnTo>
                    <a:lnTo>
                      <a:pt x="36698" y="19375"/>
                    </a:lnTo>
                    <a:lnTo>
                      <a:pt x="36318" y="19375"/>
                    </a:lnTo>
                    <a:lnTo>
                      <a:pt x="35900" y="19413"/>
                    </a:lnTo>
                    <a:lnTo>
                      <a:pt x="35482" y="19451"/>
                    </a:lnTo>
                    <a:lnTo>
                      <a:pt x="35102" y="19527"/>
                    </a:lnTo>
                    <a:lnTo>
                      <a:pt x="34304" y="19754"/>
                    </a:lnTo>
                    <a:lnTo>
                      <a:pt x="33545" y="20058"/>
                    </a:lnTo>
                    <a:lnTo>
                      <a:pt x="32785" y="20438"/>
                    </a:lnTo>
                    <a:lnTo>
                      <a:pt x="32101" y="20894"/>
                    </a:lnTo>
                    <a:lnTo>
                      <a:pt x="31455" y="21388"/>
                    </a:lnTo>
                    <a:lnTo>
                      <a:pt x="31455" y="21388"/>
                    </a:lnTo>
                    <a:lnTo>
                      <a:pt x="31607" y="20932"/>
                    </a:lnTo>
                    <a:lnTo>
                      <a:pt x="31759" y="20438"/>
                    </a:lnTo>
                    <a:lnTo>
                      <a:pt x="31835" y="19982"/>
                    </a:lnTo>
                    <a:lnTo>
                      <a:pt x="31949" y="19489"/>
                    </a:lnTo>
                    <a:lnTo>
                      <a:pt x="31987" y="18995"/>
                    </a:lnTo>
                    <a:lnTo>
                      <a:pt x="32025" y="18501"/>
                    </a:lnTo>
                    <a:lnTo>
                      <a:pt x="32063" y="18045"/>
                    </a:lnTo>
                    <a:lnTo>
                      <a:pt x="32063" y="17551"/>
                    </a:lnTo>
                    <a:lnTo>
                      <a:pt x="31987" y="16563"/>
                    </a:lnTo>
                    <a:lnTo>
                      <a:pt x="31797" y="15614"/>
                    </a:lnTo>
                    <a:lnTo>
                      <a:pt x="31569" y="14664"/>
                    </a:lnTo>
                    <a:lnTo>
                      <a:pt x="31227" y="13714"/>
                    </a:lnTo>
                    <a:lnTo>
                      <a:pt x="30809" y="12841"/>
                    </a:lnTo>
                    <a:lnTo>
                      <a:pt x="30354" y="11967"/>
                    </a:lnTo>
                    <a:lnTo>
                      <a:pt x="29784" y="11169"/>
                    </a:lnTo>
                    <a:lnTo>
                      <a:pt x="29176" y="10409"/>
                    </a:lnTo>
                    <a:lnTo>
                      <a:pt x="28834" y="10067"/>
                    </a:lnTo>
                    <a:lnTo>
                      <a:pt x="28492" y="9726"/>
                    </a:lnTo>
                    <a:lnTo>
                      <a:pt x="28112" y="9384"/>
                    </a:lnTo>
                    <a:lnTo>
                      <a:pt x="27732" y="9080"/>
                    </a:lnTo>
                    <a:lnTo>
                      <a:pt x="27352" y="8814"/>
                    </a:lnTo>
                    <a:lnTo>
                      <a:pt x="26935" y="8548"/>
                    </a:lnTo>
                    <a:lnTo>
                      <a:pt x="26517" y="8282"/>
                    </a:lnTo>
                    <a:lnTo>
                      <a:pt x="26061" y="8054"/>
                    </a:lnTo>
                    <a:lnTo>
                      <a:pt x="26061" y="8054"/>
                    </a:lnTo>
                    <a:lnTo>
                      <a:pt x="25605" y="7864"/>
                    </a:lnTo>
                    <a:lnTo>
                      <a:pt x="25187" y="7712"/>
                    </a:lnTo>
                    <a:lnTo>
                      <a:pt x="24237" y="7408"/>
                    </a:lnTo>
                    <a:lnTo>
                      <a:pt x="23326" y="7218"/>
                    </a:lnTo>
                    <a:lnTo>
                      <a:pt x="22376" y="7104"/>
                    </a:lnTo>
                    <a:lnTo>
                      <a:pt x="21426" y="7066"/>
                    </a:lnTo>
                    <a:lnTo>
                      <a:pt x="20439" y="7104"/>
                    </a:lnTo>
                    <a:lnTo>
                      <a:pt x="19489" y="7218"/>
                    </a:lnTo>
                    <a:lnTo>
                      <a:pt x="18539" y="7408"/>
                    </a:lnTo>
                    <a:lnTo>
                      <a:pt x="17589" y="7674"/>
                    </a:lnTo>
                    <a:lnTo>
                      <a:pt x="16678" y="7978"/>
                    </a:lnTo>
                    <a:lnTo>
                      <a:pt x="15766" y="8358"/>
                    </a:lnTo>
                    <a:lnTo>
                      <a:pt x="14892" y="8814"/>
                    </a:lnTo>
                    <a:lnTo>
                      <a:pt x="14056" y="9308"/>
                    </a:lnTo>
                    <a:lnTo>
                      <a:pt x="13259" y="9877"/>
                    </a:lnTo>
                    <a:lnTo>
                      <a:pt x="12499" y="10485"/>
                    </a:lnTo>
                    <a:lnTo>
                      <a:pt x="11777" y="11169"/>
                    </a:lnTo>
                    <a:lnTo>
                      <a:pt x="11777" y="11169"/>
                    </a:lnTo>
                    <a:lnTo>
                      <a:pt x="11283" y="11663"/>
                    </a:lnTo>
                    <a:lnTo>
                      <a:pt x="10789" y="12233"/>
                    </a:lnTo>
                    <a:lnTo>
                      <a:pt x="10372" y="12803"/>
                    </a:lnTo>
                    <a:lnTo>
                      <a:pt x="9954" y="13410"/>
                    </a:lnTo>
                    <a:lnTo>
                      <a:pt x="9574" y="14056"/>
                    </a:lnTo>
                    <a:lnTo>
                      <a:pt x="9232" y="14702"/>
                    </a:lnTo>
                    <a:lnTo>
                      <a:pt x="8966" y="15348"/>
                    </a:lnTo>
                    <a:lnTo>
                      <a:pt x="8700" y="16032"/>
                    </a:lnTo>
                    <a:lnTo>
                      <a:pt x="8510" y="16715"/>
                    </a:lnTo>
                    <a:lnTo>
                      <a:pt x="8358" y="17399"/>
                    </a:lnTo>
                    <a:lnTo>
                      <a:pt x="8244" y="18121"/>
                    </a:lnTo>
                    <a:lnTo>
                      <a:pt x="8206" y="18805"/>
                    </a:lnTo>
                    <a:lnTo>
                      <a:pt x="8206" y="19527"/>
                    </a:lnTo>
                    <a:lnTo>
                      <a:pt x="8282" y="20210"/>
                    </a:lnTo>
                    <a:lnTo>
                      <a:pt x="8434" y="20894"/>
                    </a:lnTo>
                    <a:lnTo>
                      <a:pt x="8662" y="21578"/>
                    </a:lnTo>
                    <a:lnTo>
                      <a:pt x="8662" y="21578"/>
                    </a:lnTo>
                    <a:lnTo>
                      <a:pt x="8282" y="21274"/>
                    </a:lnTo>
                    <a:lnTo>
                      <a:pt x="7864" y="21046"/>
                    </a:lnTo>
                    <a:lnTo>
                      <a:pt x="7446" y="20856"/>
                    </a:lnTo>
                    <a:lnTo>
                      <a:pt x="6991" y="20704"/>
                    </a:lnTo>
                    <a:lnTo>
                      <a:pt x="6535" y="20628"/>
                    </a:lnTo>
                    <a:lnTo>
                      <a:pt x="6079" y="20552"/>
                    </a:lnTo>
                    <a:lnTo>
                      <a:pt x="5585" y="20552"/>
                    </a:lnTo>
                    <a:lnTo>
                      <a:pt x="5091" y="20590"/>
                    </a:lnTo>
                    <a:lnTo>
                      <a:pt x="4635" y="20666"/>
                    </a:lnTo>
                    <a:lnTo>
                      <a:pt x="4179" y="20818"/>
                    </a:lnTo>
                    <a:lnTo>
                      <a:pt x="3686" y="20970"/>
                    </a:lnTo>
                    <a:lnTo>
                      <a:pt x="3268" y="21160"/>
                    </a:lnTo>
                    <a:lnTo>
                      <a:pt x="2850" y="21388"/>
                    </a:lnTo>
                    <a:lnTo>
                      <a:pt x="2432" y="21692"/>
                    </a:lnTo>
                    <a:lnTo>
                      <a:pt x="2052" y="21996"/>
                    </a:lnTo>
                    <a:lnTo>
                      <a:pt x="1710" y="22338"/>
                    </a:lnTo>
                    <a:lnTo>
                      <a:pt x="1710" y="22338"/>
                    </a:lnTo>
                    <a:lnTo>
                      <a:pt x="1406" y="22718"/>
                    </a:lnTo>
                    <a:lnTo>
                      <a:pt x="1140" y="23097"/>
                    </a:lnTo>
                    <a:lnTo>
                      <a:pt x="912" y="23515"/>
                    </a:lnTo>
                    <a:lnTo>
                      <a:pt x="684" y="23933"/>
                    </a:lnTo>
                    <a:lnTo>
                      <a:pt x="495" y="24351"/>
                    </a:lnTo>
                    <a:lnTo>
                      <a:pt x="343" y="24807"/>
                    </a:lnTo>
                    <a:lnTo>
                      <a:pt x="229" y="25301"/>
                    </a:lnTo>
                    <a:lnTo>
                      <a:pt x="115" y="25757"/>
                    </a:lnTo>
                    <a:lnTo>
                      <a:pt x="77" y="26250"/>
                    </a:lnTo>
                    <a:lnTo>
                      <a:pt x="39" y="26706"/>
                    </a:lnTo>
                    <a:lnTo>
                      <a:pt x="1" y="27200"/>
                    </a:lnTo>
                    <a:lnTo>
                      <a:pt x="39" y="27694"/>
                    </a:lnTo>
                    <a:lnTo>
                      <a:pt x="77" y="28188"/>
                    </a:lnTo>
                    <a:lnTo>
                      <a:pt x="115" y="28682"/>
                    </a:lnTo>
                    <a:lnTo>
                      <a:pt x="229" y="29138"/>
                    </a:lnTo>
                    <a:lnTo>
                      <a:pt x="343" y="29631"/>
                    </a:lnTo>
                    <a:lnTo>
                      <a:pt x="343" y="29631"/>
                    </a:lnTo>
                    <a:lnTo>
                      <a:pt x="495" y="30239"/>
                    </a:lnTo>
                    <a:lnTo>
                      <a:pt x="722" y="30847"/>
                    </a:lnTo>
                    <a:lnTo>
                      <a:pt x="988" y="31417"/>
                    </a:lnTo>
                    <a:lnTo>
                      <a:pt x="1292" y="3198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  <a:defRPr/>
                </a:pPr>
                <a:endParaRPr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755;p37">
                <a:extLst>
                  <a:ext uri="{FF2B5EF4-FFF2-40B4-BE49-F238E27FC236}">
                    <a16:creationId xmlns:a16="http://schemas.microsoft.com/office/drawing/2014/main" id="{2BFDCB69-86BD-4F53-964F-9C6D894E5D10}"/>
                  </a:ext>
                </a:extLst>
              </p:cNvPr>
              <p:cNvSpPr/>
              <p:nvPr/>
            </p:nvSpPr>
            <p:spPr>
              <a:xfrm>
                <a:off x="4137225" y="-916200"/>
                <a:ext cx="25671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102684" h="6763" fill="none" extrusionOk="0">
                    <a:moveTo>
                      <a:pt x="76586" y="1"/>
                    </a:moveTo>
                    <a:lnTo>
                      <a:pt x="76586" y="1"/>
                    </a:lnTo>
                    <a:lnTo>
                      <a:pt x="75560" y="495"/>
                    </a:lnTo>
                    <a:lnTo>
                      <a:pt x="74534" y="951"/>
                    </a:lnTo>
                    <a:lnTo>
                      <a:pt x="73509" y="1368"/>
                    </a:lnTo>
                    <a:lnTo>
                      <a:pt x="72483" y="1710"/>
                    </a:lnTo>
                    <a:lnTo>
                      <a:pt x="70355" y="2394"/>
                    </a:lnTo>
                    <a:lnTo>
                      <a:pt x="68190" y="3040"/>
                    </a:lnTo>
                    <a:lnTo>
                      <a:pt x="68190" y="3040"/>
                    </a:lnTo>
                    <a:lnTo>
                      <a:pt x="67126" y="3344"/>
                    </a:lnTo>
                    <a:lnTo>
                      <a:pt x="66063" y="3610"/>
                    </a:lnTo>
                    <a:lnTo>
                      <a:pt x="64999" y="3876"/>
                    </a:lnTo>
                    <a:lnTo>
                      <a:pt x="63935" y="4066"/>
                    </a:lnTo>
                    <a:lnTo>
                      <a:pt x="62834" y="4293"/>
                    </a:lnTo>
                    <a:lnTo>
                      <a:pt x="61770" y="4445"/>
                    </a:lnTo>
                    <a:lnTo>
                      <a:pt x="60668" y="4597"/>
                    </a:lnTo>
                    <a:lnTo>
                      <a:pt x="59567" y="4711"/>
                    </a:lnTo>
                    <a:lnTo>
                      <a:pt x="59567" y="4711"/>
                    </a:lnTo>
                    <a:lnTo>
                      <a:pt x="58617" y="4787"/>
                    </a:lnTo>
                    <a:lnTo>
                      <a:pt x="57629" y="4863"/>
                    </a:lnTo>
                    <a:lnTo>
                      <a:pt x="56680" y="4901"/>
                    </a:lnTo>
                    <a:lnTo>
                      <a:pt x="55692" y="4901"/>
                    </a:lnTo>
                    <a:lnTo>
                      <a:pt x="55692" y="4901"/>
                    </a:lnTo>
                    <a:lnTo>
                      <a:pt x="54210" y="4863"/>
                    </a:lnTo>
                    <a:lnTo>
                      <a:pt x="52729" y="4787"/>
                    </a:lnTo>
                    <a:lnTo>
                      <a:pt x="51247" y="4635"/>
                    </a:lnTo>
                    <a:lnTo>
                      <a:pt x="49766" y="4445"/>
                    </a:lnTo>
                    <a:lnTo>
                      <a:pt x="49766" y="4445"/>
                    </a:lnTo>
                    <a:lnTo>
                      <a:pt x="48512" y="4256"/>
                    </a:lnTo>
                    <a:lnTo>
                      <a:pt x="47296" y="3990"/>
                    </a:lnTo>
                    <a:lnTo>
                      <a:pt x="46081" y="3724"/>
                    </a:lnTo>
                    <a:lnTo>
                      <a:pt x="45473" y="3534"/>
                    </a:lnTo>
                    <a:lnTo>
                      <a:pt x="44903" y="3306"/>
                    </a:lnTo>
                    <a:lnTo>
                      <a:pt x="44903" y="3306"/>
                    </a:lnTo>
                    <a:lnTo>
                      <a:pt x="43080" y="2508"/>
                    </a:lnTo>
                    <a:lnTo>
                      <a:pt x="41446" y="1786"/>
                    </a:lnTo>
                    <a:lnTo>
                      <a:pt x="41446" y="1786"/>
                    </a:lnTo>
                    <a:lnTo>
                      <a:pt x="41446" y="1786"/>
                    </a:lnTo>
                    <a:lnTo>
                      <a:pt x="41446" y="1786"/>
                    </a:lnTo>
                    <a:lnTo>
                      <a:pt x="40952" y="2166"/>
                    </a:lnTo>
                    <a:lnTo>
                      <a:pt x="40420" y="2508"/>
                    </a:lnTo>
                    <a:lnTo>
                      <a:pt x="39851" y="2774"/>
                    </a:lnTo>
                    <a:lnTo>
                      <a:pt x="39243" y="3002"/>
                    </a:lnTo>
                    <a:lnTo>
                      <a:pt x="38635" y="3154"/>
                    </a:lnTo>
                    <a:lnTo>
                      <a:pt x="37989" y="3268"/>
                    </a:lnTo>
                    <a:lnTo>
                      <a:pt x="37343" y="3344"/>
                    </a:lnTo>
                    <a:lnTo>
                      <a:pt x="36698" y="3382"/>
                    </a:lnTo>
                    <a:lnTo>
                      <a:pt x="36698" y="3382"/>
                    </a:lnTo>
                    <a:lnTo>
                      <a:pt x="36052" y="3344"/>
                    </a:lnTo>
                    <a:lnTo>
                      <a:pt x="35444" y="3306"/>
                    </a:lnTo>
                    <a:lnTo>
                      <a:pt x="35444" y="3306"/>
                    </a:lnTo>
                    <a:lnTo>
                      <a:pt x="34646" y="3154"/>
                    </a:lnTo>
                    <a:lnTo>
                      <a:pt x="33924" y="2926"/>
                    </a:lnTo>
                    <a:lnTo>
                      <a:pt x="33203" y="2660"/>
                    </a:lnTo>
                    <a:lnTo>
                      <a:pt x="32481" y="2318"/>
                    </a:lnTo>
                    <a:lnTo>
                      <a:pt x="32481" y="2318"/>
                    </a:lnTo>
                    <a:lnTo>
                      <a:pt x="32025" y="1976"/>
                    </a:lnTo>
                    <a:lnTo>
                      <a:pt x="31189" y="1330"/>
                    </a:lnTo>
                    <a:lnTo>
                      <a:pt x="30429" y="685"/>
                    </a:lnTo>
                    <a:lnTo>
                      <a:pt x="30240" y="457"/>
                    </a:lnTo>
                    <a:lnTo>
                      <a:pt x="30164" y="381"/>
                    </a:lnTo>
                    <a:lnTo>
                      <a:pt x="30164" y="343"/>
                    </a:lnTo>
                    <a:lnTo>
                      <a:pt x="30164" y="343"/>
                    </a:lnTo>
                    <a:lnTo>
                      <a:pt x="29594" y="723"/>
                    </a:lnTo>
                    <a:lnTo>
                      <a:pt x="29024" y="1102"/>
                    </a:lnTo>
                    <a:lnTo>
                      <a:pt x="28416" y="1482"/>
                    </a:lnTo>
                    <a:lnTo>
                      <a:pt x="27808" y="1786"/>
                    </a:lnTo>
                    <a:lnTo>
                      <a:pt x="27162" y="2090"/>
                    </a:lnTo>
                    <a:lnTo>
                      <a:pt x="26555" y="2356"/>
                    </a:lnTo>
                    <a:lnTo>
                      <a:pt x="25909" y="2622"/>
                    </a:lnTo>
                    <a:lnTo>
                      <a:pt x="25225" y="2850"/>
                    </a:lnTo>
                    <a:lnTo>
                      <a:pt x="24579" y="3040"/>
                    </a:lnTo>
                    <a:lnTo>
                      <a:pt x="23895" y="3192"/>
                    </a:lnTo>
                    <a:lnTo>
                      <a:pt x="23212" y="3344"/>
                    </a:lnTo>
                    <a:lnTo>
                      <a:pt x="22528" y="3458"/>
                    </a:lnTo>
                    <a:lnTo>
                      <a:pt x="21806" y="3572"/>
                    </a:lnTo>
                    <a:lnTo>
                      <a:pt x="21122" y="3648"/>
                    </a:lnTo>
                    <a:lnTo>
                      <a:pt x="20439" y="3686"/>
                    </a:lnTo>
                    <a:lnTo>
                      <a:pt x="19717" y="3686"/>
                    </a:lnTo>
                    <a:lnTo>
                      <a:pt x="19717" y="3686"/>
                    </a:lnTo>
                    <a:lnTo>
                      <a:pt x="18691" y="3648"/>
                    </a:lnTo>
                    <a:lnTo>
                      <a:pt x="17627" y="3572"/>
                    </a:lnTo>
                    <a:lnTo>
                      <a:pt x="16564" y="3420"/>
                    </a:lnTo>
                    <a:lnTo>
                      <a:pt x="15538" y="3192"/>
                    </a:lnTo>
                    <a:lnTo>
                      <a:pt x="14512" y="2926"/>
                    </a:lnTo>
                    <a:lnTo>
                      <a:pt x="13525" y="2584"/>
                    </a:lnTo>
                    <a:lnTo>
                      <a:pt x="12537" y="2166"/>
                    </a:lnTo>
                    <a:lnTo>
                      <a:pt x="11587" y="1672"/>
                    </a:lnTo>
                    <a:lnTo>
                      <a:pt x="11587" y="1672"/>
                    </a:lnTo>
                    <a:lnTo>
                      <a:pt x="10941" y="2052"/>
                    </a:lnTo>
                    <a:lnTo>
                      <a:pt x="10296" y="2356"/>
                    </a:lnTo>
                    <a:lnTo>
                      <a:pt x="9612" y="2660"/>
                    </a:lnTo>
                    <a:lnTo>
                      <a:pt x="8890" y="2850"/>
                    </a:lnTo>
                    <a:lnTo>
                      <a:pt x="8206" y="3040"/>
                    </a:lnTo>
                    <a:lnTo>
                      <a:pt x="7484" y="3154"/>
                    </a:lnTo>
                    <a:lnTo>
                      <a:pt x="6725" y="3230"/>
                    </a:lnTo>
                    <a:lnTo>
                      <a:pt x="6003" y="3268"/>
                    </a:lnTo>
                    <a:lnTo>
                      <a:pt x="6003" y="3268"/>
                    </a:lnTo>
                    <a:lnTo>
                      <a:pt x="5471" y="3230"/>
                    </a:lnTo>
                    <a:lnTo>
                      <a:pt x="4939" y="3192"/>
                    </a:lnTo>
                    <a:lnTo>
                      <a:pt x="4407" y="3154"/>
                    </a:lnTo>
                    <a:lnTo>
                      <a:pt x="3875" y="3040"/>
                    </a:lnTo>
                    <a:lnTo>
                      <a:pt x="3344" y="2926"/>
                    </a:lnTo>
                    <a:lnTo>
                      <a:pt x="2850" y="2774"/>
                    </a:lnTo>
                    <a:lnTo>
                      <a:pt x="2318" y="2622"/>
                    </a:lnTo>
                    <a:lnTo>
                      <a:pt x="1824" y="2394"/>
                    </a:lnTo>
                    <a:lnTo>
                      <a:pt x="1824" y="2394"/>
                    </a:lnTo>
                    <a:lnTo>
                      <a:pt x="1444" y="2204"/>
                    </a:lnTo>
                    <a:lnTo>
                      <a:pt x="988" y="1938"/>
                    </a:lnTo>
                    <a:lnTo>
                      <a:pt x="495" y="1634"/>
                    </a:lnTo>
                    <a:lnTo>
                      <a:pt x="1" y="1254"/>
                    </a:lnTo>
                    <a:lnTo>
                      <a:pt x="1" y="1254"/>
                    </a:lnTo>
                    <a:lnTo>
                      <a:pt x="1" y="1976"/>
                    </a:lnTo>
                    <a:lnTo>
                      <a:pt x="1" y="2698"/>
                    </a:lnTo>
                    <a:lnTo>
                      <a:pt x="77" y="3458"/>
                    </a:lnTo>
                    <a:lnTo>
                      <a:pt x="229" y="4180"/>
                    </a:lnTo>
                    <a:lnTo>
                      <a:pt x="229" y="4180"/>
                    </a:lnTo>
                    <a:lnTo>
                      <a:pt x="305" y="4407"/>
                    </a:lnTo>
                    <a:lnTo>
                      <a:pt x="305" y="4407"/>
                    </a:lnTo>
                    <a:lnTo>
                      <a:pt x="457" y="5015"/>
                    </a:lnTo>
                    <a:lnTo>
                      <a:pt x="684" y="5623"/>
                    </a:lnTo>
                    <a:lnTo>
                      <a:pt x="950" y="6193"/>
                    </a:lnTo>
                    <a:lnTo>
                      <a:pt x="1254" y="6763"/>
                    </a:lnTo>
                    <a:lnTo>
                      <a:pt x="102684" y="6763"/>
                    </a:lnTo>
                    <a:lnTo>
                      <a:pt x="102684" y="6763"/>
                    </a:lnTo>
                    <a:lnTo>
                      <a:pt x="102684" y="6269"/>
                    </a:lnTo>
                    <a:lnTo>
                      <a:pt x="102646" y="5775"/>
                    </a:lnTo>
                    <a:lnTo>
                      <a:pt x="102646" y="5775"/>
                    </a:lnTo>
                    <a:lnTo>
                      <a:pt x="102380" y="4521"/>
                    </a:lnTo>
                    <a:lnTo>
                      <a:pt x="102380" y="4521"/>
                    </a:lnTo>
                    <a:lnTo>
                      <a:pt x="101392" y="4863"/>
                    </a:lnTo>
                    <a:lnTo>
                      <a:pt x="101392" y="4863"/>
                    </a:lnTo>
                    <a:lnTo>
                      <a:pt x="100215" y="5167"/>
                    </a:lnTo>
                    <a:lnTo>
                      <a:pt x="99037" y="5395"/>
                    </a:lnTo>
                    <a:lnTo>
                      <a:pt x="97821" y="5509"/>
                    </a:lnTo>
                    <a:lnTo>
                      <a:pt x="96606" y="5547"/>
                    </a:lnTo>
                    <a:lnTo>
                      <a:pt x="96606" y="5547"/>
                    </a:lnTo>
                    <a:lnTo>
                      <a:pt x="96606" y="5547"/>
                    </a:lnTo>
                    <a:lnTo>
                      <a:pt x="96606" y="5547"/>
                    </a:lnTo>
                    <a:lnTo>
                      <a:pt x="95428" y="5509"/>
                    </a:lnTo>
                    <a:lnTo>
                      <a:pt x="94212" y="5395"/>
                    </a:lnTo>
                    <a:lnTo>
                      <a:pt x="93035" y="5205"/>
                    </a:lnTo>
                    <a:lnTo>
                      <a:pt x="92427" y="5053"/>
                    </a:lnTo>
                    <a:lnTo>
                      <a:pt x="91819" y="4901"/>
                    </a:lnTo>
                    <a:lnTo>
                      <a:pt x="91249" y="4711"/>
                    </a:lnTo>
                    <a:lnTo>
                      <a:pt x="90679" y="4483"/>
                    </a:lnTo>
                    <a:lnTo>
                      <a:pt x="90110" y="4256"/>
                    </a:lnTo>
                    <a:lnTo>
                      <a:pt x="89578" y="3990"/>
                    </a:lnTo>
                    <a:lnTo>
                      <a:pt x="89046" y="3724"/>
                    </a:lnTo>
                    <a:lnTo>
                      <a:pt x="88552" y="3420"/>
                    </a:lnTo>
                    <a:lnTo>
                      <a:pt x="88058" y="3078"/>
                    </a:lnTo>
                    <a:lnTo>
                      <a:pt x="87602" y="2698"/>
                    </a:lnTo>
                    <a:lnTo>
                      <a:pt x="87602" y="2698"/>
                    </a:lnTo>
                    <a:lnTo>
                      <a:pt x="86577" y="2926"/>
                    </a:lnTo>
                    <a:lnTo>
                      <a:pt x="85513" y="3116"/>
                    </a:lnTo>
                    <a:lnTo>
                      <a:pt x="84487" y="3268"/>
                    </a:lnTo>
                    <a:lnTo>
                      <a:pt x="83424" y="3306"/>
                    </a:lnTo>
                    <a:lnTo>
                      <a:pt x="83424" y="3306"/>
                    </a:lnTo>
                    <a:lnTo>
                      <a:pt x="82512" y="3268"/>
                    </a:lnTo>
                    <a:lnTo>
                      <a:pt x="81562" y="3154"/>
                    </a:lnTo>
                    <a:lnTo>
                      <a:pt x="81562" y="3154"/>
                    </a:lnTo>
                    <a:lnTo>
                      <a:pt x="80840" y="2964"/>
                    </a:lnTo>
                    <a:lnTo>
                      <a:pt x="80119" y="2736"/>
                    </a:lnTo>
                    <a:lnTo>
                      <a:pt x="79397" y="2432"/>
                    </a:lnTo>
                    <a:lnTo>
                      <a:pt x="78713" y="2090"/>
                    </a:lnTo>
                    <a:lnTo>
                      <a:pt x="78105" y="1634"/>
                    </a:lnTo>
                    <a:lnTo>
                      <a:pt x="77535" y="1140"/>
                    </a:lnTo>
                    <a:lnTo>
                      <a:pt x="77269" y="875"/>
                    </a:lnTo>
                    <a:lnTo>
                      <a:pt x="77003" y="609"/>
                    </a:lnTo>
                    <a:lnTo>
                      <a:pt x="76776" y="305"/>
                    </a:lnTo>
                    <a:lnTo>
                      <a:pt x="76586" y="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  <a:defRPr/>
                </a:pPr>
                <a:endParaRPr sz="28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1420856-AD18-41E0-B96A-CDD384033341}"/>
                </a:ext>
              </a:extLst>
            </p:cNvPr>
            <p:cNvGrpSpPr/>
            <p:nvPr/>
          </p:nvGrpSpPr>
          <p:grpSpPr>
            <a:xfrm>
              <a:off x="4572000" y="1726177"/>
              <a:ext cx="10439401" cy="1840264"/>
              <a:chOff x="2045775" y="473543"/>
              <a:chExt cx="3866718" cy="797318"/>
            </a:xfrm>
          </p:grpSpPr>
          <p:pic>
            <p:nvPicPr>
              <p:cNvPr id="35" name="Picture 3">
                <a:extLst>
                  <a:ext uri="{FF2B5EF4-FFF2-40B4-BE49-F238E27FC236}">
                    <a16:creationId xmlns:a16="http://schemas.microsoft.com/office/drawing/2014/main" id="{9B987C1D-670A-434E-A74D-F5132508E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045775" y="473543"/>
                <a:ext cx="3415130" cy="797318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23A448F-515A-469F-A0FB-30C44FC43FA5}"/>
                  </a:ext>
                </a:extLst>
              </p:cNvPr>
              <p:cNvSpPr txBox="1"/>
              <p:nvPr/>
            </p:nvSpPr>
            <p:spPr>
              <a:xfrm>
                <a:off x="2250705" y="473807"/>
                <a:ext cx="3661788" cy="653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1828800">
                  <a:lnSpc>
                    <a:spcPct val="150000"/>
                  </a:lnSpc>
                  <a:buClr>
                    <a:srgbClr val="000000"/>
                  </a:buClr>
                  <a:defRPr/>
                </a:pPr>
                <a:r>
                  <a:rPr lang="en-US" sz="7000" b="1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HƯỚNG DẪN VỀ NHÀ</a:t>
                </a:r>
                <a:endParaRPr lang="en-US" sz="7000" kern="0" dirty="0">
                  <a:solidFill>
                    <a:srgbClr val="000000"/>
                  </a:solidFill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99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87305" y="-534865"/>
            <a:ext cx="3612362" cy="18874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340467" y="1161968"/>
            <a:ext cx="4627772" cy="29617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14815" y="231822"/>
            <a:ext cx="2145018" cy="112077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931847" y="-1825578"/>
            <a:ext cx="6429375" cy="4114800"/>
          </a:xfrm>
          <a:prstGeom prst="rect">
            <a:avLst/>
          </a:prstGeom>
        </p:spPr>
      </p:pic>
      <p:grpSp>
        <p:nvGrpSpPr>
          <p:cNvPr id="15" name="Google Shape;1751;p37">
            <a:extLst>
              <a:ext uri="{FF2B5EF4-FFF2-40B4-BE49-F238E27FC236}">
                <a16:creationId xmlns:a16="http://schemas.microsoft.com/office/drawing/2014/main" id="{260BF0B5-EF73-4B72-B275-2F04C80CDC53}"/>
              </a:ext>
            </a:extLst>
          </p:cNvPr>
          <p:cNvGrpSpPr/>
          <p:nvPr/>
        </p:nvGrpSpPr>
        <p:grpSpPr>
          <a:xfrm>
            <a:off x="7924369" y="816787"/>
            <a:ext cx="2292330" cy="883716"/>
            <a:chOff x="4136275" y="-1546800"/>
            <a:chExt cx="2568050" cy="799675"/>
          </a:xfrm>
          <a:solidFill>
            <a:srgbClr val="00B050"/>
          </a:solidFill>
        </p:grpSpPr>
        <p:sp>
          <p:nvSpPr>
            <p:cNvPr id="16" name="Google Shape;1752;p37">
              <a:extLst>
                <a:ext uri="{FF2B5EF4-FFF2-40B4-BE49-F238E27FC236}">
                  <a16:creationId xmlns:a16="http://schemas.microsoft.com/office/drawing/2014/main" id="{9342BF3F-3DC6-4339-A560-77EAD5842121}"/>
                </a:ext>
              </a:extLst>
            </p:cNvPr>
            <p:cNvSpPr/>
            <p:nvPr/>
          </p:nvSpPr>
          <p:spPr>
            <a:xfrm>
              <a:off x="4136275" y="-1546800"/>
              <a:ext cx="2568050" cy="799675"/>
            </a:xfrm>
            <a:custGeom>
              <a:avLst/>
              <a:gdLst/>
              <a:ahLst/>
              <a:cxnLst/>
              <a:rect l="l" t="t" r="r" b="b"/>
              <a:pathLst>
                <a:path w="102722" h="31987" extrusionOk="0">
                  <a:moveTo>
                    <a:pt x="60099" y="0"/>
                  </a:moveTo>
                  <a:lnTo>
                    <a:pt x="59605" y="38"/>
                  </a:lnTo>
                  <a:lnTo>
                    <a:pt x="59073" y="114"/>
                  </a:lnTo>
                  <a:lnTo>
                    <a:pt x="58579" y="228"/>
                  </a:lnTo>
                  <a:lnTo>
                    <a:pt x="58085" y="342"/>
                  </a:lnTo>
                  <a:lnTo>
                    <a:pt x="57553" y="494"/>
                  </a:lnTo>
                  <a:lnTo>
                    <a:pt x="56566" y="836"/>
                  </a:lnTo>
                  <a:lnTo>
                    <a:pt x="55616" y="1254"/>
                  </a:lnTo>
                  <a:lnTo>
                    <a:pt x="54666" y="1748"/>
                  </a:lnTo>
                  <a:lnTo>
                    <a:pt x="53792" y="2318"/>
                  </a:lnTo>
                  <a:lnTo>
                    <a:pt x="52919" y="2964"/>
                  </a:lnTo>
                  <a:lnTo>
                    <a:pt x="52083" y="3609"/>
                  </a:lnTo>
                  <a:lnTo>
                    <a:pt x="51285" y="4293"/>
                  </a:lnTo>
                  <a:lnTo>
                    <a:pt x="50298" y="5243"/>
                  </a:lnTo>
                  <a:lnTo>
                    <a:pt x="49348" y="6269"/>
                  </a:lnTo>
                  <a:lnTo>
                    <a:pt x="48436" y="7294"/>
                  </a:lnTo>
                  <a:lnTo>
                    <a:pt x="47600" y="8358"/>
                  </a:lnTo>
                  <a:lnTo>
                    <a:pt x="46841" y="9498"/>
                  </a:lnTo>
                  <a:lnTo>
                    <a:pt x="46081" y="10637"/>
                  </a:lnTo>
                  <a:lnTo>
                    <a:pt x="45397" y="11853"/>
                  </a:lnTo>
                  <a:lnTo>
                    <a:pt x="44789" y="13068"/>
                  </a:lnTo>
                  <a:lnTo>
                    <a:pt x="44219" y="14322"/>
                  </a:lnTo>
                  <a:lnTo>
                    <a:pt x="43726" y="15576"/>
                  </a:lnTo>
                  <a:lnTo>
                    <a:pt x="43270" y="16867"/>
                  </a:lnTo>
                  <a:lnTo>
                    <a:pt x="42890" y="18197"/>
                  </a:lnTo>
                  <a:lnTo>
                    <a:pt x="42586" y="19527"/>
                  </a:lnTo>
                  <a:lnTo>
                    <a:pt x="42320" y="20894"/>
                  </a:lnTo>
                  <a:lnTo>
                    <a:pt x="42130" y="22224"/>
                  </a:lnTo>
                  <a:lnTo>
                    <a:pt x="42016" y="23591"/>
                  </a:lnTo>
                  <a:lnTo>
                    <a:pt x="41940" y="23211"/>
                  </a:lnTo>
                  <a:lnTo>
                    <a:pt x="41826" y="22832"/>
                  </a:lnTo>
                  <a:lnTo>
                    <a:pt x="41674" y="22452"/>
                  </a:lnTo>
                  <a:lnTo>
                    <a:pt x="41484" y="22072"/>
                  </a:lnTo>
                  <a:lnTo>
                    <a:pt x="41294" y="21730"/>
                  </a:lnTo>
                  <a:lnTo>
                    <a:pt x="41028" y="21426"/>
                  </a:lnTo>
                  <a:lnTo>
                    <a:pt x="40762" y="21122"/>
                  </a:lnTo>
                  <a:lnTo>
                    <a:pt x="40458" y="20818"/>
                  </a:lnTo>
                  <a:lnTo>
                    <a:pt x="40155" y="20552"/>
                  </a:lnTo>
                  <a:lnTo>
                    <a:pt x="39813" y="20324"/>
                  </a:lnTo>
                  <a:lnTo>
                    <a:pt x="39471" y="20096"/>
                  </a:lnTo>
                  <a:lnTo>
                    <a:pt x="39091" y="19906"/>
                  </a:lnTo>
                  <a:lnTo>
                    <a:pt x="38711" y="19754"/>
                  </a:lnTo>
                  <a:lnTo>
                    <a:pt x="38331" y="19603"/>
                  </a:lnTo>
                  <a:lnTo>
                    <a:pt x="37951" y="19489"/>
                  </a:lnTo>
                  <a:lnTo>
                    <a:pt x="37533" y="19413"/>
                  </a:lnTo>
                  <a:lnTo>
                    <a:pt x="37115" y="19375"/>
                  </a:lnTo>
                  <a:lnTo>
                    <a:pt x="36318" y="19375"/>
                  </a:lnTo>
                  <a:lnTo>
                    <a:pt x="35900" y="19413"/>
                  </a:lnTo>
                  <a:lnTo>
                    <a:pt x="35482" y="19451"/>
                  </a:lnTo>
                  <a:lnTo>
                    <a:pt x="35102" y="19527"/>
                  </a:lnTo>
                  <a:lnTo>
                    <a:pt x="34304" y="19754"/>
                  </a:lnTo>
                  <a:lnTo>
                    <a:pt x="33545" y="20058"/>
                  </a:lnTo>
                  <a:lnTo>
                    <a:pt x="32785" y="20438"/>
                  </a:lnTo>
                  <a:lnTo>
                    <a:pt x="32101" y="20894"/>
                  </a:lnTo>
                  <a:lnTo>
                    <a:pt x="31455" y="21388"/>
                  </a:lnTo>
                  <a:lnTo>
                    <a:pt x="31607" y="20932"/>
                  </a:lnTo>
                  <a:lnTo>
                    <a:pt x="31759" y="20438"/>
                  </a:lnTo>
                  <a:lnTo>
                    <a:pt x="31835" y="19982"/>
                  </a:lnTo>
                  <a:lnTo>
                    <a:pt x="31949" y="19489"/>
                  </a:lnTo>
                  <a:lnTo>
                    <a:pt x="31987" y="18995"/>
                  </a:lnTo>
                  <a:lnTo>
                    <a:pt x="32025" y="18501"/>
                  </a:lnTo>
                  <a:lnTo>
                    <a:pt x="32063" y="18045"/>
                  </a:lnTo>
                  <a:lnTo>
                    <a:pt x="32063" y="17551"/>
                  </a:lnTo>
                  <a:lnTo>
                    <a:pt x="31987" y="16563"/>
                  </a:lnTo>
                  <a:lnTo>
                    <a:pt x="31797" y="15614"/>
                  </a:lnTo>
                  <a:lnTo>
                    <a:pt x="31569" y="14664"/>
                  </a:lnTo>
                  <a:lnTo>
                    <a:pt x="31227" y="13714"/>
                  </a:lnTo>
                  <a:lnTo>
                    <a:pt x="30809" y="12841"/>
                  </a:lnTo>
                  <a:lnTo>
                    <a:pt x="30354" y="11967"/>
                  </a:lnTo>
                  <a:lnTo>
                    <a:pt x="29784" y="11169"/>
                  </a:lnTo>
                  <a:lnTo>
                    <a:pt x="29176" y="10409"/>
                  </a:lnTo>
                  <a:lnTo>
                    <a:pt x="28834" y="10067"/>
                  </a:lnTo>
                  <a:lnTo>
                    <a:pt x="28492" y="9726"/>
                  </a:lnTo>
                  <a:lnTo>
                    <a:pt x="28112" y="9384"/>
                  </a:lnTo>
                  <a:lnTo>
                    <a:pt x="27732" y="9080"/>
                  </a:lnTo>
                  <a:lnTo>
                    <a:pt x="27352" y="8814"/>
                  </a:lnTo>
                  <a:lnTo>
                    <a:pt x="26935" y="8548"/>
                  </a:lnTo>
                  <a:lnTo>
                    <a:pt x="26517" y="8282"/>
                  </a:lnTo>
                  <a:lnTo>
                    <a:pt x="26061" y="8054"/>
                  </a:lnTo>
                  <a:lnTo>
                    <a:pt x="25605" y="7864"/>
                  </a:lnTo>
                  <a:lnTo>
                    <a:pt x="25187" y="7712"/>
                  </a:lnTo>
                  <a:lnTo>
                    <a:pt x="24237" y="7408"/>
                  </a:lnTo>
                  <a:lnTo>
                    <a:pt x="23326" y="7218"/>
                  </a:lnTo>
                  <a:lnTo>
                    <a:pt x="22376" y="7104"/>
                  </a:lnTo>
                  <a:lnTo>
                    <a:pt x="21426" y="7066"/>
                  </a:lnTo>
                  <a:lnTo>
                    <a:pt x="20439" y="7104"/>
                  </a:lnTo>
                  <a:lnTo>
                    <a:pt x="19489" y="7218"/>
                  </a:lnTo>
                  <a:lnTo>
                    <a:pt x="18539" y="7408"/>
                  </a:lnTo>
                  <a:lnTo>
                    <a:pt x="17589" y="7674"/>
                  </a:lnTo>
                  <a:lnTo>
                    <a:pt x="16678" y="7978"/>
                  </a:lnTo>
                  <a:lnTo>
                    <a:pt x="15766" y="8358"/>
                  </a:lnTo>
                  <a:lnTo>
                    <a:pt x="14892" y="8814"/>
                  </a:lnTo>
                  <a:lnTo>
                    <a:pt x="14056" y="9308"/>
                  </a:lnTo>
                  <a:lnTo>
                    <a:pt x="13259" y="9877"/>
                  </a:lnTo>
                  <a:lnTo>
                    <a:pt x="12499" y="10485"/>
                  </a:lnTo>
                  <a:lnTo>
                    <a:pt x="11777" y="11169"/>
                  </a:lnTo>
                  <a:lnTo>
                    <a:pt x="11283" y="11663"/>
                  </a:lnTo>
                  <a:lnTo>
                    <a:pt x="10789" y="12233"/>
                  </a:lnTo>
                  <a:lnTo>
                    <a:pt x="10372" y="12803"/>
                  </a:lnTo>
                  <a:lnTo>
                    <a:pt x="9954" y="13410"/>
                  </a:lnTo>
                  <a:lnTo>
                    <a:pt x="9574" y="14056"/>
                  </a:lnTo>
                  <a:lnTo>
                    <a:pt x="9232" y="14702"/>
                  </a:lnTo>
                  <a:lnTo>
                    <a:pt x="8966" y="15348"/>
                  </a:lnTo>
                  <a:lnTo>
                    <a:pt x="8700" y="16032"/>
                  </a:lnTo>
                  <a:lnTo>
                    <a:pt x="8510" y="16715"/>
                  </a:lnTo>
                  <a:lnTo>
                    <a:pt x="8358" y="17399"/>
                  </a:lnTo>
                  <a:lnTo>
                    <a:pt x="8244" y="18121"/>
                  </a:lnTo>
                  <a:lnTo>
                    <a:pt x="8206" y="18805"/>
                  </a:lnTo>
                  <a:lnTo>
                    <a:pt x="8206" y="19527"/>
                  </a:lnTo>
                  <a:lnTo>
                    <a:pt x="8282" y="20210"/>
                  </a:lnTo>
                  <a:lnTo>
                    <a:pt x="8434" y="20894"/>
                  </a:lnTo>
                  <a:lnTo>
                    <a:pt x="8662" y="21578"/>
                  </a:lnTo>
                  <a:lnTo>
                    <a:pt x="8282" y="21274"/>
                  </a:lnTo>
                  <a:lnTo>
                    <a:pt x="7864" y="21046"/>
                  </a:lnTo>
                  <a:lnTo>
                    <a:pt x="7446" y="20856"/>
                  </a:lnTo>
                  <a:lnTo>
                    <a:pt x="6991" y="20704"/>
                  </a:lnTo>
                  <a:lnTo>
                    <a:pt x="6535" y="20628"/>
                  </a:lnTo>
                  <a:lnTo>
                    <a:pt x="6079" y="20552"/>
                  </a:lnTo>
                  <a:lnTo>
                    <a:pt x="5585" y="20552"/>
                  </a:lnTo>
                  <a:lnTo>
                    <a:pt x="5091" y="20590"/>
                  </a:lnTo>
                  <a:lnTo>
                    <a:pt x="4635" y="20666"/>
                  </a:lnTo>
                  <a:lnTo>
                    <a:pt x="4179" y="20818"/>
                  </a:lnTo>
                  <a:lnTo>
                    <a:pt x="3686" y="20970"/>
                  </a:lnTo>
                  <a:lnTo>
                    <a:pt x="3268" y="21160"/>
                  </a:lnTo>
                  <a:lnTo>
                    <a:pt x="2850" y="21388"/>
                  </a:lnTo>
                  <a:lnTo>
                    <a:pt x="2432" y="21692"/>
                  </a:lnTo>
                  <a:lnTo>
                    <a:pt x="2052" y="21996"/>
                  </a:lnTo>
                  <a:lnTo>
                    <a:pt x="1710" y="22338"/>
                  </a:lnTo>
                  <a:lnTo>
                    <a:pt x="1406" y="22718"/>
                  </a:lnTo>
                  <a:lnTo>
                    <a:pt x="1140" y="23097"/>
                  </a:lnTo>
                  <a:lnTo>
                    <a:pt x="912" y="23515"/>
                  </a:lnTo>
                  <a:lnTo>
                    <a:pt x="684" y="23933"/>
                  </a:lnTo>
                  <a:lnTo>
                    <a:pt x="495" y="24351"/>
                  </a:lnTo>
                  <a:lnTo>
                    <a:pt x="343" y="24807"/>
                  </a:lnTo>
                  <a:lnTo>
                    <a:pt x="229" y="25301"/>
                  </a:lnTo>
                  <a:lnTo>
                    <a:pt x="115" y="25757"/>
                  </a:lnTo>
                  <a:lnTo>
                    <a:pt x="77" y="26250"/>
                  </a:lnTo>
                  <a:lnTo>
                    <a:pt x="39" y="26706"/>
                  </a:lnTo>
                  <a:lnTo>
                    <a:pt x="1" y="27200"/>
                  </a:lnTo>
                  <a:lnTo>
                    <a:pt x="39" y="27694"/>
                  </a:lnTo>
                  <a:lnTo>
                    <a:pt x="77" y="28188"/>
                  </a:lnTo>
                  <a:lnTo>
                    <a:pt x="115" y="28682"/>
                  </a:lnTo>
                  <a:lnTo>
                    <a:pt x="229" y="29138"/>
                  </a:lnTo>
                  <a:lnTo>
                    <a:pt x="343" y="29631"/>
                  </a:lnTo>
                  <a:lnTo>
                    <a:pt x="495" y="30239"/>
                  </a:lnTo>
                  <a:lnTo>
                    <a:pt x="722" y="30847"/>
                  </a:lnTo>
                  <a:lnTo>
                    <a:pt x="988" y="31417"/>
                  </a:lnTo>
                  <a:lnTo>
                    <a:pt x="1292" y="31987"/>
                  </a:lnTo>
                  <a:lnTo>
                    <a:pt x="102722" y="31987"/>
                  </a:lnTo>
                  <a:lnTo>
                    <a:pt x="102722" y="31493"/>
                  </a:lnTo>
                  <a:lnTo>
                    <a:pt x="102684" y="30999"/>
                  </a:lnTo>
                  <a:lnTo>
                    <a:pt x="102494" y="30011"/>
                  </a:lnTo>
                  <a:lnTo>
                    <a:pt x="102266" y="28986"/>
                  </a:lnTo>
                  <a:lnTo>
                    <a:pt x="102038" y="27960"/>
                  </a:lnTo>
                  <a:lnTo>
                    <a:pt x="101696" y="26934"/>
                  </a:lnTo>
                  <a:lnTo>
                    <a:pt x="101544" y="26440"/>
                  </a:lnTo>
                  <a:lnTo>
                    <a:pt x="101316" y="25947"/>
                  </a:lnTo>
                  <a:lnTo>
                    <a:pt x="101088" y="25453"/>
                  </a:lnTo>
                  <a:lnTo>
                    <a:pt x="100860" y="25035"/>
                  </a:lnTo>
                  <a:lnTo>
                    <a:pt x="100556" y="24579"/>
                  </a:lnTo>
                  <a:lnTo>
                    <a:pt x="100253" y="24161"/>
                  </a:lnTo>
                  <a:lnTo>
                    <a:pt x="99911" y="23781"/>
                  </a:lnTo>
                  <a:lnTo>
                    <a:pt x="99531" y="23439"/>
                  </a:lnTo>
                  <a:lnTo>
                    <a:pt x="99189" y="23173"/>
                  </a:lnTo>
                  <a:lnTo>
                    <a:pt x="98847" y="22908"/>
                  </a:lnTo>
                  <a:lnTo>
                    <a:pt x="98467" y="22680"/>
                  </a:lnTo>
                  <a:lnTo>
                    <a:pt x="98087" y="22490"/>
                  </a:lnTo>
                  <a:lnTo>
                    <a:pt x="97669" y="22300"/>
                  </a:lnTo>
                  <a:lnTo>
                    <a:pt x="97251" y="22148"/>
                  </a:lnTo>
                  <a:lnTo>
                    <a:pt x="96834" y="22034"/>
                  </a:lnTo>
                  <a:lnTo>
                    <a:pt x="96416" y="21920"/>
                  </a:lnTo>
                  <a:lnTo>
                    <a:pt x="95998" y="21844"/>
                  </a:lnTo>
                  <a:lnTo>
                    <a:pt x="95542" y="21806"/>
                  </a:lnTo>
                  <a:lnTo>
                    <a:pt x="94668" y="21806"/>
                  </a:lnTo>
                  <a:lnTo>
                    <a:pt x="94250" y="21844"/>
                  </a:lnTo>
                  <a:lnTo>
                    <a:pt x="93794" y="21920"/>
                  </a:lnTo>
                  <a:lnTo>
                    <a:pt x="93377" y="22034"/>
                  </a:lnTo>
                  <a:lnTo>
                    <a:pt x="92959" y="22186"/>
                  </a:lnTo>
                  <a:lnTo>
                    <a:pt x="92313" y="22452"/>
                  </a:lnTo>
                  <a:lnTo>
                    <a:pt x="91705" y="22794"/>
                  </a:lnTo>
                  <a:lnTo>
                    <a:pt x="91135" y="23211"/>
                  </a:lnTo>
                  <a:lnTo>
                    <a:pt x="90565" y="23667"/>
                  </a:lnTo>
                  <a:lnTo>
                    <a:pt x="90034" y="24161"/>
                  </a:lnTo>
                  <a:lnTo>
                    <a:pt x="89578" y="24655"/>
                  </a:lnTo>
                  <a:lnTo>
                    <a:pt x="89084" y="25225"/>
                  </a:lnTo>
                  <a:lnTo>
                    <a:pt x="88666" y="25795"/>
                  </a:lnTo>
                  <a:lnTo>
                    <a:pt x="88400" y="24845"/>
                  </a:lnTo>
                  <a:lnTo>
                    <a:pt x="88248" y="24427"/>
                  </a:lnTo>
                  <a:lnTo>
                    <a:pt x="88096" y="23971"/>
                  </a:lnTo>
                  <a:lnTo>
                    <a:pt x="87868" y="23553"/>
                  </a:lnTo>
                  <a:lnTo>
                    <a:pt x="87678" y="23135"/>
                  </a:lnTo>
                  <a:lnTo>
                    <a:pt x="87412" y="22756"/>
                  </a:lnTo>
                  <a:lnTo>
                    <a:pt x="87146" y="22376"/>
                  </a:lnTo>
                  <a:lnTo>
                    <a:pt x="86843" y="22034"/>
                  </a:lnTo>
                  <a:lnTo>
                    <a:pt x="86539" y="21730"/>
                  </a:lnTo>
                  <a:lnTo>
                    <a:pt x="86197" y="21426"/>
                  </a:lnTo>
                  <a:lnTo>
                    <a:pt x="85817" y="21160"/>
                  </a:lnTo>
                  <a:lnTo>
                    <a:pt x="85437" y="20932"/>
                  </a:lnTo>
                  <a:lnTo>
                    <a:pt x="85019" y="20704"/>
                  </a:lnTo>
                  <a:lnTo>
                    <a:pt x="84563" y="20514"/>
                  </a:lnTo>
                  <a:lnTo>
                    <a:pt x="84107" y="20400"/>
                  </a:lnTo>
                  <a:lnTo>
                    <a:pt x="83651" y="20286"/>
                  </a:lnTo>
                  <a:lnTo>
                    <a:pt x="83234" y="20210"/>
                  </a:lnTo>
                  <a:lnTo>
                    <a:pt x="81942" y="20210"/>
                  </a:lnTo>
                  <a:lnTo>
                    <a:pt x="81486" y="20248"/>
                  </a:lnTo>
                  <a:lnTo>
                    <a:pt x="81068" y="20324"/>
                  </a:lnTo>
                  <a:lnTo>
                    <a:pt x="80612" y="20438"/>
                  </a:lnTo>
                  <a:lnTo>
                    <a:pt x="79777" y="20704"/>
                  </a:lnTo>
                  <a:lnTo>
                    <a:pt x="78941" y="21046"/>
                  </a:lnTo>
                  <a:lnTo>
                    <a:pt x="78143" y="21464"/>
                  </a:lnTo>
                  <a:lnTo>
                    <a:pt x="77421" y="21920"/>
                  </a:lnTo>
                  <a:lnTo>
                    <a:pt x="77193" y="19906"/>
                  </a:lnTo>
                  <a:lnTo>
                    <a:pt x="76890" y="17855"/>
                  </a:lnTo>
                  <a:lnTo>
                    <a:pt x="76700" y="16867"/>
                  </a:lnTo>
                  <a:lnTo>
                    <a:pt x="76510" y="15842"/>
                  </a:lnTo>
                  <a:lnTo>
                    <a:pt x="76282" y="14854"/>
                  </a:lnTo>
                  <a:lnTo>
                    <a:pt x="76016" y="13866"/>
                  </a:lnTo>
                  <a:lnTo>
                    <a:pt x="75712" y="12917"/>
                  </a:lnTo>
                  <a:lnTo>
                    <a:pt x="75370" y="11929"/>
                  </a:lnTo>
                  <a:lnTo>
                    <a:pt x="75028" y="10979"/>
                  </a:lnTo>
                  <a:lnTo>
                    <a:pt x="74610" y="10067"/>
                  </a:lnTo>
                  <a:lnTo>
                    <a:pt x="74192" y="9156"/>
                  </a:lnTo>
                  <a:lnTo>
                    <a:pt x="73698" y="8282"/>
                  </a:lnTo>
                  <a:lnTo>
                    <a:pt x="73167" y="7408"/>
                  </a:lnTo>
                  <a:lnTo>
                    <a:pt x="72597" y="6572"/>
                  </a:lnTo>
                  <a:lnTo>
                    <a:pt x="71989" y="5737"/>
                  </a:lnTo>
                  <a:lnTo>
                    <a:pt x="71305" y="4977"/>
                  </a:lnTo>
                  <a:lnTo>
                    <a:pt x="70583" y="4255"/>
                  </a:lnTo>
                  <a:lnTo>
                    <a:pt x="69824" y="3571"/>
                  </a:lnTo>
                  <a:lnTo>
                    <a:pt x="69026" y="2926"/>
                  </a:lnTo>
                  <a:lnTo>
                    <a:pt x="68190" y="2318"/>
                  </a:lnTo>
                  <a:lnTo>
                    <a:pt x="67316" y="1786"/>
                  </a:lnTo>
                  <a:lnTo>
                    <a:pt x="66405" y="1330"/>
                  </a:lnTo>
                  <a:lnTo>
                    <a:pt x="65493" y="912"/>
                  </a:lnTo>
                  <a:lnTo>
                    <a:pt x="64543" y="570"/>
                  </a:lnTo>
                  <a:lnTo>
                    <a:pt x="63556" y="304"/>
                  </a:lnTo>
                  <a:lnTo>
                    <a:pt x="62568" y="114"/>
                  </a:lnTo>
                  <a:lnTo>
                    <a:pt x="615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53;p37">
              <a:extLst>
                <a:ext uri="{FF2B5EF4-FFF2-40B4-BE49-F238E27FC236}">
                  <a16:creationId xmlns:a16="http://schemas.microsoft.com/office/drawing/2014/main" id="{25FA7095-546E-4883-BE7B-E8C58E302A6F}"/>
                </a:ext>
              </a:extLst>
            </p:cNvPr>
            <p:cNvSpPr/>
            <p:nvPr/>
          </p:nvSpPr>
          <p:spPr>
            <a:xfrm>
              <a:off x="4136275" y="-1546800"/>
              <a:ext cx="2568050" cy="799675"/>
            </a:xfrm>
            <a:custGeom>
              <a:avLst/>
              <a:gdLst/>
              <a:ahLst/>
              <a:cxnLst/>
              <a:rect l="l" t="t" r="r" b="b"/>
              <a:pathLst>
                <a:path w="102722" h="31987" fill="none" extrusionOk="0">
                  <a:moveTo>
                    <a:pt x="1292" y="31987"/>
                  </a:moveTo>
                  <a:lnTo>
                    <a:pt x="102722" y="31987"/>
                  </a:lnTo>
                  <a:lnTo>
                    <a:pt x="102722" y="31987"/>
                  </a:lnTo>
                  <a:lnTo>
                    <a:pt x="102722" y="31493"/>
                  </a:lnTo>
                  <a:lnTo>
                    <a:pt x="102684" y="30999"/>
                  </a:lnTo>
                  <a:lnTo>
                    <a:pt x="102684" y="30999"/>
                  </a:lnTo>
                  <a:lnTo>
                    <a:pt x="102494" y="30011"/>
                  </a:lnTo>
                  <a:lnTo>
                    <a:pt x="102266" y="28986"/>
                  </a:lnTo>
                  <a:lnTo>
                    <a:pt x="102038" y="27960"/>
                  </a:lnTo>
                  <a:lnTo>
                    <a:pt x="101696" y="26934"/>
                  </a:lnTo>
                  <a:lnTo>
                    <a:pt x="101544" y="26440"/>
                  </a:lnTo>
                  <a:lnTo>
                    <a:pt x="101316" y="25947"/>
                  </a:lnTo>
                  <a:lnTo>
                    <a:pt x="101088" y="25453"/>
                  </a:lnTo>
                  <a:lnTo>
                    <a:pt x="100860" y="25035"/>
                  </a:lnTo>
                  <a:lnTo>
                    <a:pt x="100556" y="24579"/>
                  </a:lnTo>
                  <a:lnTo>
                    <a:pt x="100253" y="24161"/>
                  </a:lnTo>
                  <a:lnTo>
                    <a:pt x="99911" y="23781"/>
                  </a:lnTo>
                  <a:lnTo>
                    <a:pt x="99531" y="23439"/>
                  </a:lnTo>
                  <a:lnTo>
                    <a:pt x="99531" y="23439"/>
                  </a:lnTo>
                  <a:lnTo>
                    <a:pt x="99189" y="23173"/>
                  </a:lnTo>
                  <a:lnTo>
                    <a:pt x="98847" y="22908"/>
                  </a:lnTo>
                  <a:lnTo>
                    <a:pt x="98467" y="22680"/>
                  </a:lnTo>
                  <a:lnTo>
                    <a:pt x="98087" y="22490"/>
                  </a:lnTo>
                  <a:lnTo>
                    <a:pt x="97669" y="22300"/>
                  </a:lnTo>
                  <a:lnTo>
                    <a:pt x="97251" y="22148"/>
                  </a:lnTo>
                  <a:lnTo>
                    <a:pt x="96834" y="22034"/>
                  </a:lnTo>
                  <a:lnTo>
                    <a:pt x="96416" y="21920"/>
                  </a:lnTo>
                  <a:lnTo>
                    <a:pt x="95998" y="21844"/>
                  </a:lnTo>
                  <a:lnTo>
                    <a:pt x="95542" y="21806"/>
                  </a:lnTo>
                  <a:lnTo>
                    <a:pt x="95124" y="21806"/>
                  </a:lnTo>
                  <a:lnTo>
                    <a:pt x="94668" y="21806"/>
                  </a:lnTo>
                  <a:lnTo>
                    <a:pt x="94250" y="21844"/>
                  </a:lnTo>
                  <a:lnTo>
                    <a:pt x="93794" y="21920"/>
                  </a:lnTo>
                  <a:lnTo>
                    <a:pt x="93377" y="22034"/>
                  </a:lnTo>
                  <a:lnTo>
                    <a:pt x="92959" y="22186"/>
                  </a:lnTo>
                  <a:lnTo>
                    <a:pt x="92959" y="22186"/>
                  </a:lnTo>
                  <a:lnTo>
                    <a:pt x="92313" y="22452"/>
                  </a:lnTo>
                  <a:lnTo>
                    <a:pt x="91705" y="22794"/>
                  </a:lnTo>
                  <a:lnTo>
                    <a:pt x="91135" y="23211"/>
                  </a:lnTo>
                  <a:lnTo>
                    <a:pt x="90565" y="23667"/>
                  </a:lnTo>
                  <a:lnTo>
                    <a:pt x="90034" y="24161"/>
                  </a:lnTo>
                  <a:lnTo>
                    <a:pt x="89578" y="24655"/>
                  </a:lnTo>
                  <a:lnTo>
                    <a:pt x="89084" y="25225"/>
                  </a:lnTo>
                  <a:lnTo>
                    <a:pt x="88666" y="25795"/>
                  </a:lnTo>
                  <a:lnTo>
                    <a:pt x="88666" y="25795"/>
                  </a:lnTo>
                  <a:lnTo>
                    <a:pt x="88400" y="24845"/>
                  </a:lnTo>
                  <a:lnTo>
                    <a:pt x="88248" y="24427"/>
                  </a:lnTo>
                  <a:lnTo>
                    <a:pt x="88096" y="23971"/>
                  </a:lnTo>
                  <a:lnTo>
                    <a:pt x="87868" y="23553"/>
                  </a:lnTo>
                  <a:lnTo>
                    <a:pt x="87678" y="23135"/>
                  </a:lnTo>
                  <a:lnTo>
                    <a:pt x="87412" y="22756"/>
                  </a:lnTo>
                  <a:lnTo>
                    <a:pt x="87146" y="22376"/>
                  </a:lnTo>
                  <a:lnTo>
                    <a:pt x="86843" y="22034"/>
                  </a:lnTo>
                  <a:lnTo>
                    <a:pt x="86539" y="21730"/>
                  </a:lnTo>
                  <a:lnTo>
                    <a:pt x="86197" y="21426"/>
                  </a:lnTo>
                  <a:lnTo>
                    <a:pt x="85817" y="21160"/>
                  </a:lnTo>
                  <a:lnTo>
                    <a:pt x="85437" y="20932"/>
                  </a:lnTo>
                  <a:lnTo>
                    <a:pt x="85019" y="20704"/>
                  </a:lnTo>
                  <a:lnTo>
                    <a:pt x="84563" y="20514"/>
                  </a:lnTo>
                  <a:lnTo>
                    <a:pt x="84107" y="20400"/>
                  </a:lnTo>
                  <a:lnTo>
                    <a:pt x="84107" y="20400"/>
                  </a:lnTo>
                  <a:lnTo>
                    <a:pt x="83651" y="20286"/>
                  </a:lnTo>
                  <a:lnTo>
                    <a:pt x="83234" y="20210"/>
                  </a:lnTo>
                  <a:lnTo>
                    <a:pt x="82816" y="20210"/>
                  </a:lnTo>
                  <a:lnTo>
                    <a:pt x="82360" y="20210"/>
                  </a:lnTo>
                  <a:lnTo>
                    <a:pt x="81942" y="20210"/>
                  </a:lnTo>
                  <a:lnTo>
                    <a:pt x="81486" y="20248"/>
                  </a:lnTo>
                  <a:lnTo>
                    <a:pt x="81068" y="20324"/>
                  </a:lnTo>
                  <a:lnTo>
                    <a:pt x="80612" y="20438"/>
                  </a:lnTo>
                  <a:lnTo>
                    <a:pt x="79777" y="20704"/>
                  </a:lnTo>
                  <a:lnTo>
                    <a:pt x="78941" y="21046"/>
                  </a:lnTo>
                  <a:lnTo>
                    <a:pt x="78143" y="21464"/>
                  </a:lnTo>
                  <a:lnTo>
                    <a:pt x="77421" y="21920"/>
                  </a:lnTo>
                  <a:lnTo>
                    <a:pt x="77421" y="21920"/>
                  </a:lnTo>
                  <a:lnTo>
                    <a:pt x="77193" y="19906"/>
                  </a:lnTo>
                  <a:lnTo>
                    <a:pt x="76890" y="17855"/>
                  </a:lnTo>
                  <a:lnTo>
                    <a:pt x="76700" y="16867"/>
                  </a:lnTo>
                  <a:lnTo>
                    <a:pt x="76510" y="15842"/>
                  </a:lnTo>
                  <a:lnTo>
                    <a:pt x="76282" y="14854"/>
                  </a:lnTo>
                  <a:lnTo>
                    <a:pt x="76016" y="13866"/>
                  </a:lnTo>
                  <a:lnTo>
                    <a:pt x="75712" y="12917"/>
                  </a:lnTo>
                  <a:lnTo>
                    <a:pt x="75370" y="11929"/>
                  </a:lnTo>
                  <a:lnTo>
                    <a:pt x="75028" y="10979"/>
                  </a:lnTo>
                  <a:lnTo>
                    <a:pt x="74610" y="10067"/>
                  </a:lnTo>
                  <a:lnTo>
                    <a:pt x="74192" y="9156"/>
                  </a:lnTo>
                  <a:lnTo>
                    <a:pt x="73698" y="8282"/>
                  </a:lnTo>
                  <a:lnTo>
                    <a:pt x="73167" y="7408"/>
                  </a:lnTo>
                  <a:lnTo>
                    <a:pt x="72597" y="6572"/>
                  </a:lnTo>
                  <a:lnTo>
                    <a:pt x="72597" y="6572"/>
                  </a:lnTo>
                  <a:lnTo>
                    <a:pt x="71989" y="5737"/>
                  </a:lnTo>
                  <a:lnTo>
                    <a:pt x="71305" y="4977"/>
                  </a:lnTo>
                  <a:lnTo>
                    <a:pt x="70583" y="4255"/>
                  </a:lnTo>
                  <a:lnTo>
                    <a:pt x="69824" y="3571"/>
                  </a:lnTo>
                  <a:lnTo>
                    <a:pt x="69026" y="2926"/>
                  </a:lnTo>
                  <a:lnTo>
                    <a:pt x="68190" y="2318"/>
                  </a:lnTo>
                  <a:lnTo>
                    <a:pt x="67316" y="1786"/>
                  </a:lnTo>
                  <a:lnTo>
                    <a:pt x="66405" y="1330"/>
                  </a:lnTo>
                  <a:lnTo>
                    <a:pt x="65493" y="912"/>
                  </a:lnTo>
                  <a:lnTo>
                    <a:pt x="64543" y="570"/>
                  </a:lnTo>
                  <a:lnTo>
                    <a:pt x="63556" y="304"/>
                  </a:lnTo>
                  <a:lnTo>
                    <a:pt x="62568" y="114"/>
                  </a:lnTo>
                  <a:lnTo>
                    <a:pt x="61580" y="0"/>
                  </a:lnTo>
                  <a:lnTo>
                    <a:pt x="60592" y="0"/>
                  </a:lnTo>
                  <a:lnTo>
                    <a:pt x="60099" y="0"/>
                  </a:lnTo>
                  <a:lnTo>
                    <a:pt x="59605" y="38"/>
                  </a:lnTo>
                  <a:lnTo>
                    <a:pt x="59073" y="114"/>
                  </a:lnTo>
                  <a:lnTo>
                    <a:pt x="58579" y="228"/>
                  </a:lnTo>
                  <a:lnTo>
                    <a:pt x="58579" y="228"/>
                  </a:lnTo>
                  <a:lnTo>
                    <a:pt x="58085" y="342"/>
                  </a:lnTo>
                  <a:lnTo>
                    <a:pt x="57553" y="494"/>
                  </a:lnTo>
                  <a:lnTo>
                    <a:pt x="56566" y="836"/>
                  </a:lnTo>
                  <a:lnTo>
                    <a:pt x="55616" y="1254"/>
                  </a:lnTo>
                  <a:lnTo>
                    <a:pt x="54666" y="1748"/>
                  </a:lnTo>
                  <a:lnTo>
                    <a:pt x="53792" y="2318"/>
                  </a:lnTo>
                  <a:lnTo>
                    <a:pt x="52919" y="2964"/>
                  </a:lnTo>
                  <a:lnTo>
                    <a:pt x="52083" y="3609"/>
                  </a:lnTo>
                  <a:lnTo>
                    <a:pt x="51285" y="4293"/>
                  </a:lnTo>
                  <a:lnTo>
                    <a:pt x="51285" y="4293"/>
                  </a:lnTo>
                  <a:lnTo>
                    <a:pt x="50298" y="5243"/>
                  </a:lnTo>
                  <a:lnTo>
                    <a:pt x="49348" y="6269"/>
                  </a:lnTo>
                  <a:lnTo>
                    <a:pt x="48436" y="7294"/>
                  </a:lnTo>
                  <a:lnTo>
                    <a:pt x="47600" y="8358"/>
                  </a:lnTo>
                  <a:lnTo>
                    <a:pt x="46841" y="9498"/>
                  </a:lnTo>
                  <a:lnTo>
                    <a:pt x="46081" y="10637"/>
                  </a:lnTo>
                  <a:lnTo>
                    <a:pt x="45397" y="11853"/>
                  </a:lnTo>
                  <a:lnTo>
                    <a:pt x="44789" y="13068"/>
                  </a:lnTo>
                  <a:lnTo>
                    <a:pt x="44219" y="14322"/>
                  </a:lnTo>
                  <a:lnTo>
                    <a:pt x="43726" y="15576"/>
                  </a:lnTo>
                  <a:lnTo>
                    <a:pt x="43270" y="16867"/>
                  </a:lnTo>
                  <a:lnTo>
                    <a:pt x="42890" y="18197"/>
                  </a:lnTo>
                  <a:lnTo>
                    <a:pt x="42586" y="19527"/>
                  </a:lnTo>
                  <a:lnTo>
                    <a:pt x="42320" y="20894"/>
                  </a:lnTo>
                  <a:lnTo>
                    <a:pt x="42130" y="22224"/>
                  </a:lnTo>
                  <a:lnTo>
                    <a:pt x="42016" y="23591"/>
                  </a:lnTo>
                  <a:lnTo>
                    <a:pt x="42016" y="23591"/>
                  </a:lnTo>
                  <a:lnTo>
                    <a:pt x="41940" y="23211"/>
                  </a:lnTo>
                  <a:lnTo>
                    <a:pt x="41826" y="22832"/>
                  </a:lnTo>
                  <a:lnTo>
                    <a:pt x="41674" y="22452"/>
                  </a:lnTo>
                  <a:lnTo>
                    <a:pt x="41484" y="22072"/>
                  </a:lnTo>
                  <a:lnTo>
                    <a:pt x="41294" y="21730"/>
                  </a:lnTo>
                  <a:lnTo>
                    <a:pt x="41028" y="21426"/>
                  </a:lnTo>
                  <a:lnTo>
                    <a:pt x="40762" y="21122"/>
                  </a:lnTo>
                  <a:lnTo>
                    <a:pt x="40458" y="20818"/>
                  </a:lnTo>
                  <a:lnTo>
                    <a:pt x="40155" y="20552"/>
                  </a:lnTo>
                  <a:lnTo>
                    <a:pt x="39813" y="20324"/>
                  </a:lnTo>
                  <a:lnTo>
                    <a:pt x="39471" y="20096"/>
                  </a:lnTo>
                  <a:lnTo>
                    <a:pt x="39091" y="19906"/>
                  </a:lnTo>
                  <a:lnTo>
                    <a:pt x="38711" y="19754"/>
                  </a:lnTo>
                  <a:lnTo>
                    <a:pt x="38331" y="19603"/>
                  </a:lnTo>
                  <a:lnTo>
                    <a:pt x="37951" y="19489"/>
                  </a:lnTo>
                  <a:lnTo>
                    <a:pt x="37533" y="19413"/>
                  </a:lnTo>
                  <a:lnTo>
                    <a:pt x="37533" y="19413"/>
                  </a:lnTo>
                  <a:lnTo>
                    <a:pt x="37115" y="19375"/>
                  </a:lnTo>
                  <a:lnTo>
                    <a:pt x="36698" y="19375"/>
                  </a:lnTo>
                  <a:lnTo>
                    <a:pt x="36318" y="19375"/>
                  </a:lnTo>
                  <a:lnTo>
                    <a:pt x="35900" y="19413"/>
                  </a:lnTo>
                  <a:lnTo>
                    <a:pt x="35482" y="19451"/>
                  </a:lnTo>
                  <a:lnTo>
                    <a:pt x="35102" y="19527"/>
                  </a:lnTo>
                  <a:lnTo>
                    <a:pt x="34304" y="19754"/>
                  </a:lnTo>
                  <a:lnTo>
                    <a:pt x="33545" y="20058"/>
                  </a:lnTo>
                  <a:lnTo>
                    <a:pt x="32785" y="20438"/>
                  </a:lnTo>
                  <a:lnTo>
                    <a:pt x="32101" y="20894"/>
                  </a:lnTo>
                  <a:lnTo>
                    <a:pt x="31455" y="21388"/>
                  </a:lnTo>
                  <a:lnTo>
                    <a:pt x="31455" y="21388"/>
                  </a:lnTo>
                  <a:lnTo>
                    <a:pt x="31607" y="20932"/>
                  </a:lnTo>
                  <a:lnTo>
                    <a:pt x="31759" y="20438"/>
                  </a:lnTo>
                  <a:lnTo>
                    <a:pt x="31835" y="19982"/>
                  </a:lnTo>
                  <a:lnTo>
                    <a:pt x="31949" y="19489"/>
                  </a:lnTo>
                  <a:lnTo>
                    <a:pt x="31987" y="18995"/>
                  </a:lnTo>
                  <a:lnTo>
                    <a:pt x="32025" y="18501"/>
                  </a:lnTo>
                  <a:lnTo>
                    <a:pt x="32063" y="18045"/>
                  </a:lnTo>
                  <a:lnTo>
                    <a:pt x="32063" y="17551"/>
                  </a:lnTo>
                  <a:lnTo>
                    <a:pt x="31987" y="16563"/>
                  </a:lnTo>
                  <a:lnTo>
                    <a:pt x="31797" y="15614"/>
                  </a:lnTo>
                  <a:lnTo>
                    <a:pt x="31569" y="14664"/>
                  </a:lnTo>
                  <a:lnTo>
                    <a:pt x="31227" y="13714"/>
                  </a:lnTo>
                  <a:lnTo>
                    <a:pt x="30809" y="12841"/>
                  </a:lnTo>
                  <a:lnTo>
                    <a:pt x="30354" y="11967"/>
                  </a:lnTo>
                  <a:lnTo>
                    <a:pt x="29784" y="11169"/>
                  </a:lnTo>
                  <a:lnTo>
                    <a:pt x="29176" y="10409"/>
                  </a:lnTo>
                  <a:lnTo>
                    <a:pt x="28834" y="10067"/>
                  </a:lnTo>
                  <a:lnTo>
                    <a:pt x="28492" y="9726"/>
                  </a:lnTo>
                  <a:lnTo>
                    <a:pt x="28112" y="9384"/>
                  </a:lnTo>
                  <a:lnTo>
                    <a:pt x="27732" y="9080"/>
                  </a:lnTo>
                  <a:lnTo>
                    <a:pt x="27352" y="8814"/>
                  </a:lnTo>
                  <a:lnTo>
                    <a:pt x="26935" y="8548"/>
                  </a:lnTo>
                  <a:lnTo>
                    <a:pt x="26517" y="8282"/>
                  </a:lnTo>
                  <a:lnTo>
                    <a:pt x="26061" y="8054"/>
                  </a:lnTo>
                  <a:lnTo>
                    <a:pt x="26061" y="8054"/>
                  </a:lnTo>
                  <a:lnTo>
                    <a:pt x="25605" y="7864"/>
                  </a:lnTo>
                  <a:lnTo>
                    <a:pt x="25187" y="7712"/>
                  </a:lnTo>
                  <a:lnTo>
                    <a:pt x="24237" y="7408"/>
                  </a:lnTo>
                  <a:lnTo>
                    <a:pt x="23326" y="7218"/>
                  </a:lnTo>
                  <a:lnTo>
                    <a:pt x="22376" y="7104"/>
                  </a:lnTo>
                  <a:lnTo>
                    <a:pt x="21426" y="7066"/>
                  </a:lnTo>
                  <a:lnTo>
                    <a:pt x="20439" y="7104"/>
                  </a:lnTo>
                  <a:lnTo>
                    <a:pt x="19489" y="7218"/>
                  </a:lnTo>
                  <a:lnTo>
                    <a:pt x="18539" y="7408"/>
                  </a:lnTo>
                  <a:lnTo>
                    <a:pt x="17589" y="7674"/>
                  </a:lnTo>
                  <a:lnTo>
                    <a:pt x="16678" y="7978"/>
                  </a:lnTo>
                  <a:lnTo>
                    <a:pt x="15766" y="8358"/>
                  </a:lnTo>
                  <a:lnTo>
                    <a:pt x="14892" y="8814"/>
                  </a:lnTo>
                  <a:lnTo>
                    <a:pt x="14056" y="9308"/>
                  </a:lnTo>
                  <a:lnTo>
                    <a:pt x="13259" y="9877"/>
                  </a:lnTo>
                  <a:lnTo>
                    <a:pt x="12499" y="10485"/>
                  </a:lnTo>
                  <a:lnTo>
                    <a:pt x="11777" y="11169"/>
                  </a:lnTo>
                  <a:lnTo>
                    <a:pt x="11777" y="11169"/>
                  </a:lnTo>
                  <a:lnTo>
                    <a:pt x="11283" y="11663"/>
                  </a:lnTo>
                  <a:lnTo>
                    <a:pt x="10789" y="12233"/>
                  </a:lnTo>
                  <a:lnTo>
                    <a:pt x="10372" y="12803"/>
                  </a:lnTo>
                  <a:lnTo>
                    <a:pt x="9954" y="13410"/>
                  </a:lnTo>
                  <a:lnTo>
                    <a:pt x="9574" y="14056"/>
                  </a:lnTo>
                  <a:lnTo>
                    <a:pt x="9232" y="14702"/>
                  </a:lnTo>
                  <a:lnTo>
                    <a:pt x="8966" y="15348"/>
                  </a:lnTo>
                  <a:lnTo>
                    <a:pt x="8700" y="16032"/>
                  </a:lnTo>
                  <a:lnTo>
                    <a:pt x="8510" y="16715"/>
                  </a:lnTo>
                  <a:lnTo>
                    <a:pt x="8358" y="17399"/>
                  </a:lnTo>
                  <a:lnTo>
                    <a:pt x="8244" y="18121"/>
                  </a:lnTo>
                  <a:lnTo>
                    <a:pt x="8206" y="18805"/>
                  </a:lnTo>
                  <a:lnTo>
                    <a:pt x="8206" y="19527"/>
                  </a:lnTo>
                  <a:lnTo>
                    <a:pt x="8282" y="20210"/>
                  </a:lnTo>
                  <a:lnTo>
                    <a:pt x="8434" y="20894"/>
                  </a:lnTo>
                  <a:lnTo>
                    <a:pt x="8662" y="21578"/>
                  </a:lnTo>
                  <a:lnTo>
                    <a:pt x="8662" y="21578"/>
                  </a:lnTo>
                  <a:lnTo>
                    <a:pt x="8282" y="21274"/>
                  </a:lnTo>
                  <a:lnTo>
                    <a:pt x="7864" y="21046"/>
                  </a:lnTo>
                  <a:lnTo>
                    <a:pt x="7446" y="20856"/>
                  </a:lnTo>
                  <a:lnTo>
                    <a:pt x="6991" y="20704"/>
                  </a:lnTo>
                  <a:lnTo>
                    <a:pt x="6535" y="20628"/>
                  </a:lnTo>
                  <a:lnTo>
                    <a:pt x="6079" y="20552"/>
                  </a:lnTo>
                  <a:lnTo>
                    <a:pt x="5585" y="20552"/>
                  </a:lnTo>
                  <a:lnTo>
                    <a:pt x="5091" y="20590"/>
                  </a:lnTo>
                  <a:lnTo>
                    <a:pt x="4635" y="20666"/>
                  </a:lnTo>
                  <a:lnTo>
                    <a:pt x="4179" y="20818"/>
                  </a:lnTo>
                  <a:lnTo>
                    <a:pt x="3686" y="20970"/>
                  </a:lnTo>
                  <a:lnTo>
                    <a:pt x="3268" y="21160"/>
                  </a:lnTo>
                  <a:lnTo>
                    <a:pt x="2850" y="21388"/>
                  </a:lnTo>
                  <a:lnTo>
                    <a:pt x="2432" y="21692"/>
                  </a:lnTo>
                  <a:lnTo>
                    <a:pt x="2052" y="21996"/>
                  </a:lnTo>
                  <a:lnTo>
                    <a:pt x="1710" y="22338"/>
                  </a:lnTo>
                  <a:lnTo>
                    <a:pt x="1710" y="22338"/>
                  </a:lnTo>
                  <a:lnTo>
                    <a:pt x="1406" y="22718"/>
                  </a:lnTo>
                  <a:lnTo>
                    <a:pt x="1140" y="23097"/>
                  </a:lnTo>
                  <a:lnTo>
                    <a:pt x="912" y="23515"/>
                  </a:lnTo>
                  <a:lnTo>
                    <a:pt x="684" y="23933"/>
                  </a:lnTo>
                  <a:lnTo>
                    <a:pt x="495" y="24351"/>
                  </a:lnTo>
                  <a:lnTo>
                    <a:pt x="343" y="24807"/>
                  </a:lnTo>
                  <a:lnTo>
                    <a:pt x="229" y="25301"/>
                  </a:lnTo>
                  <a:lnTo>
                    <a:pt x="115" y="25757"/>
                  </a:lnTo>
                  <a:lnTo>
                    <a:pt x="77" y="26250"/>
                  </a:lnTo>
                  <a:lnTo>
                    <a:pt x="39" y="26706"/>
                  </a:lnTo>
                  <a:lnTo>
                    <a:pt x="1" y="27200"/>
                  </a:lnTo>
                  <a:lnTo>
                    <a:pt x="39" y="27694"/>
                  </a:lnTo>
                  <a:lnTo>
                    <a:pt x="77" y="28188"/>
                  </a:lnTo>
                  <a:lnTo>
                    <a:pt x="115" y="28682"/>
                  </a:lnTo>
                  <a:lnTo>
                    <a:pt x="229" y="29138"/>
                  </a:lnTo>
                  <a:lnTo>
                    <a:pt x="343" y="29631"/>
                  </a:lnTo>
                  <a:lnTo>
                    <a:pt x="343" y="29631"/>
                  </a:lnTo>
                  <a:lnTo>
                    <a:pt x="495" y="30239"/>
                  </a:lnTo>
                  <a:lnTo>
                    <a:pt x="722" y="30847"/>
                  </a:lnTo>
                  <a:lnTo>
                    <a:pt x="988" y="31417"/>
                  </a:lnTo>
                  <a:lnTo>
                    <a:pt x="1292" y="31987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754;p37">
              <a:extLst>
                <a:ext uri="{FF2B5EF4-FFF2-40B4-BE49-F238E27FC236}">
                  <a16:creationId xmlns:a16="http://schemas.microsoft.com/office/drawing/2014/main" id="{A4FCC894-CEC7-4BD0-A0C7-29B06B40C9DA}"/>
                </a:ext>
              </a:extLst>
            </p:cNvPr>
            <p:cNvSpPr/>
            <p:nvPr/>
          </p:nvSpPr>
          <p:spPr>
            <a:xfrm>
              <a:off x="4137225" y="-916200"/>
              <a:ext cx="2567100" cy="169075"/>
            </a:xfrm>
            <a:custGeom>
              <a:avLst/>
              <a:gdLst/>
              <a:ahLst/>
              <a:cxnLst/>
              <a:rect l="l" t="t" r="r" b="b"/>
              <a:pathLst>
                <a:path w="102684" h="6763" extrusionOk="0">
                  <a:moveTo>
                    <a:pt x="76586" y="1"/>
                  </a:moveTo>
                  <a:lnTo>
                    <a:pt x="75560" y="495"/>
                  </a:lnTo>
                  <a:lnTo>
                    <a:pt x="74534" y="951"/>
                  </a:lnTo>
                  <a:lnTo>
                    <a:pt x="73509" y="1368"/>
                  </a:lnTo>
                  <a:lnTo>
                    <a:pt x="72483" y="1710"/>
                  </a:lnTo>
                  <a:lnTo>
                    <a:pt x="70355" y="2394"/>
                  </a:lnTo>
                  <a:lnTo>
                    <a:pt x="68190" y="3040"/>
                  </a:lnTo>
                  <a:lnTo>
                    <a:pt x="67126" y="3344"/>
                  </a:lnTo>
                  <a:lnTo>
                    <a:pt x="66063" y="3610"/>
                  </a:lnTo>
                  <a:lnTo>
                    <a:pt x="64999" y="3876"/>
                  </a:lnTo>
                  <a:lnTo>
                    <a:pt x="63935" y="4066"/>
                  </a:lnTo>
                  <a:lnTo>
                    <a:pt x="62834" y="4293"/>
                  </a:lnTo>
                  <a:lnTo>
                    <a:pt x="61770" y="4445"/>
                  </a:lnTo>
                  <a:lnTo>
                    <a:pt x="60668" y="4597"/>
                  </a:lnTo>
                  <a:lnTo>
                    <a:pt x="59567" y="4711"/>
                  </a:lnTo>
                  <a:lnTo>
                    <a:pt x="58617" y="4787"/>
                  </a:lnTo>
                  <a:lnTo>
                    <a:pt x="57629" y="4863"/>
                  </a:lnTo>
                  <a:lnTo>
                    <a:pt x="56680" y="4901"/>
                  </a:lnTo>
                  <a:lnTo>
                    <a:pt x="55692" y="4901"/>
                  </a:lnTo>
                  <a:lnTo>
                    <a:pt x="54210" y="4863"/>
                  </a:lnTo>
                  <a:lnTo>
                    <a:pt x="52729" y="4787"/>
                  </a:lnTo>
                  <a:lnTo>
                    <a:pt x="51247" y="4635"/>
                  </a:lnTo>
                  <a:lnTo>
                    <a:pt x="49766" y="4445"/>
                  </a:lnTo>
                  <a:lnTo>
                    <a:pt x="48512" y="4256"/>
                  </a:lnTo>
                  <a:lnTo>
                    <a:pt x="47296" y="3990"/>
                  </a:lnTo>
                  <a:lnTo>
                    <a:pt x="46081" y="3724"/>
                  </a:lnTo>
                  <a:lnTo>
                    <a:pt x="45473" y="3534"/>
                  </a:lnTo>
                  <a:lnTo>
                    <a:pt x="44903" y="3306"/>
                  </a:lnTo>
                  <a:lnTo>
                    <a:pt x="43080" y="2508"/>
                  </a:lnTo>
                  <a:lnTo>
                    <a:pt x="41446" y="1786"/>
                  </a:lnTo>
                  <a:lnTo>
                    <a:pt x="40952" y="2166"/>
                  </a:lnTo>
                  <a:lnTo>
                    <a:pt x="40420" y="2508"/>
                  </a:lnTo>
                  <a:lnTo>
                    <a:pt x="39851" y="2774"/>
                  </a:lnTo>
                  <a:lnTo>
                    <a:pt x="39243" y="3002"/>
                  </a:lnTo>
                  <a:lnTo>
                    <a:pt x="38635" y="3154"/>
                  </a:lnTo>
                  <a:lnTo>
                    <a:pt x="37989" y="3268"/>
                  </a:lnTo>
                  <a:lnTo>
                    <a:pt x="37343" y="3344"/>
                  </a:lnTo>
                  <a:lnTo>
                    <a:pt x="36698" y="3382"/>
                  </a:lnTo>
                  <a:lnTo>
                    <a:pt x="36052" y="3344"/>
                  </a:lnTo>
                  <a:lnTo>
                    <a:pt x="35444" y="3306"/>
                  </a:lnTo>
                  <a:lnTo>
                    <a:pt x="34646" y="3154"/>
                  </a:lnTo>
                  <a:lnTo>
                    <a:pt x="33924" y="2926"/>
                  </a:lnTo>
                  <a:lnTo>
                    <a:pt x="33203" y="2660"/>
                  </a:lnTo>
                  <a:lnTo>
                    <a:pt x="32481" y="2318"/>
                  </a:lnTo>
                  <a:lnTo>
                    <a:pt x="32025" y="1976"/>
                  </a:lnTo>
                  <a:lnTo>
                    <a:pt x="31189" y="1330"/>
                  </a:lnTo>
                  <a:lnTo>
                    <a:pt x="30429" y="685"/>
                  </a:lnTo>
                  <a:lnTo>
                    <a:pt x="30240" y="457"/>
                  </a:lnTo>
                  <a:lnTo>
                    <a:pt x="30164" y="381"/>
                  </a:lnTo>
                  <a:lnTo>
                    <a:pt x="30164" y="343"/>
                  </a:lnTo>
                  <a:lnTo>
                    <a:pt x="29594" y="723"/>
                  </a:lnTo>
                  <a:lnTo>
                    <a:pt x="29024" y="1102"/>
                  </a:lnTo>
                  <a:lnTo>
                    <a:pt x="28416" y="1482"/>
                  </a:lnTo>
                  <a:lnTo>
                    <a:pt x="27808" y="1786"/>
                  </a:lnTo>
                  <a:lnTo>
                    <a:pt x="27162" y="2090"/>
                  </a:lnTo>
                  <a:lnTo>
                    <a:pt x="26555" y="2356"/>
                  </a:lnTo>
                  <a:lnTo>
                    <a:pt x="25909" y="2622"/>
                  </a:lnTo>
                  <a:lnTo>
                    <a:pt x="25225" y="2850"/>
                  </a:lnTo>
                  <a:lnTo>
                    <a:pt x="24579" y="3040"/>
                  </a:lnTo>
                  <a:lnTo>
                    <a:pt x="23895" y="3192"/>
                  </a:lnTo>
                  <a:lnTo>
                    <a:pt x="23212" y="3344"/>
                  </a:lnTo>
                  <a:lnTo>
                    <a:pt x="22528" y="3458"/>
                  </a:lnTo>
                  <a:lnTo>
                    <a:pt x="21806" y="3572"/>
                  </a:lnTo>
                  <a:lnTo>
                    <a:pt x="21122" y="3648"/>
                  </a:lnTo>
                  <a:lnTo>
                    <a:pt x="20439" y="3686"/>
                  </a:lnTo>
                  <a:lnTo>
                    <a:pt x="19717" y="3686"/>
                  </a:lnTo>
                  <a:lnTo>
                    <a:pt x="18691" y="3648"/>
                  </a:lnTo>
                  <a:lnTo>
                    <a:pt x="17627" y="3572"/>
                  </a:lnTo>
                  <a:lnTo>
                    <a:pt x="16564" y="3420"/>
                  </a:lnTo>
                  <a:lnTo>
                    <a:pt x="15538" y="3192"/>
                  </a:lnTo>
                  <a:lnTo>
                    <a:pt x="14512" y="2926"/>
                  </a:lnTo>
                  <a:lnTo>
                    <a:pt x="13525" y="2584"/>
                  </a:lnTo>
                  <a:lnTo>
                    <a:pt x="12537" y="2166"/>
                  </a:lnTo>
                  <a:lnTo>
                    <a:pt x="11587" y="1672"/>
                  </a:lnTo>
                  <a:lnTo>
                    <a:pt x="10941" y="2052"/>
                  </a:lnTo>
                  <a:lnTo>
                    <a:pt x="10296" y="2356"/>
                  </a:lnTo>
                  <a:lnTo>
                    <a:pt x="9612" y="2660"/>
                  </a:lnTo>
                  <a:lnTo>
                    <a:pt x="8890" y="2850"/>
                  </a:lnTo>
                  <a:lnTo>
                    <a:pt x="8206" y="3040"/>
                  </a:lnTo>
                  <a:lnTo>
                    <a:pt x="7484" y="3154"/>
                  </a:lnTo>
                  <a:lnTo>
                    <a:pt x="6725" y="3230"/>
                  </a:lnTo>
                  <a:lnTo>
                    <a:pt x="6003" y="3268"/>
                  </a:lnTo>
                  <a:lnTo>
                    <a:pt x="5471" y="3230"/>
                  </a:lnTo>
                  <a:lnTo>
                    <a:pt x="4939" y="3192"/>
                  </a:lnTo>
                  <a:lnTo>
                    <a:pt x="4407" y="3154"/>
                  </a:lnTo>
                  <a:lnTo>
                    <a:pt x="3875" y="3040"/>
                  </a:lnTo>
                  <a:lnTo>
                    <a:pt x="3344" y="2926"/>
                  </a:lnTo>
                  <a:lnTo>
                    <a:pt x="2850" y="2774"/>
                  </a:lnTo>
                  <a:lnTo>
                    <a:pt x="2318" y="2622"/>
                  </a:lnTo>
                  <a:lnTo>
                    <a:pt x="1824" y="2394"/>
                  </a:lnTo>
                  <a:lnTo>
                    <a:pt x="1444" y="2204"/>
                  </a:lnTo>
                  <a:lnTo>
                    <a:pt x="988" y="1938"/>
                  </a:lnTo>
                  <a:lnTo>
                    <a:pt x="495" y="1634"/>
                  </a:lnTo>
                  <a:lnTo>
                    <a:pt x="1" y="1254"/>
                  </a:lnTo>
                  <a:lnTo>
                    <a:pt x="1" y="1976"/>
                  </a:lnTo>
                  <a:lnTo>
                    <a:pt x="1" y="2698"/>
                  </a:lnTo>
                  <a:lnTo>
                    <a:pt x="77" y="3458"/>
                  </a:lnTo>
                  <a:lnTo>
                    <a:pt x="229" y="4180"/>
                  </a:lnTo>
                  <a:lnTo>
                    <a:pt x="305" y="4407"/>
                  </a:lnTo>
                  <a:lnTo>
                    <a:pt x="457" y="5015"/>
                  </a:lnTo>
                  <a:lnTo>
                    <a:pt x="684" y="5623"/>
                  </a:lnTo>
                  <a:lnTo>
                    <a:pt x="950" y="6193"/>
                  </a:lnTo>
                  <a:lnTo>
                    <a:pt x="1254" y="6763"/>
                  </a:lnTo>
                  <a:lnTo>
                    <a:pt x="102684" y="6763"/>
                  </a:lnTo>
                  <a:lnTo>
                    <a:pt x="102684" y="6269"/>
                  </a:lnTo>
                  <a:lnTo>
                    <a:pt x="102646" y="5775"/>
                  </a:lnTo>
                  <a:lnTo>
                    <a:pt x="102380" y="4521"/>
                  </a:lnTo>
                  <a:lnTo>
                    <a:pt x="101392" y="4863"/>
                  </a:lnTo>
                  <a:lnTo>
                    <a:pt x="100215" y="5167"/>
                  </a:lnTo>
                  <a:lnTo>
                    <a:pt x="99037" y="5395"/>
                  </a:lnTo>
                  <a:lnTo>
                    <a:pt x="97821" y="5509"/>
                  </a:lnTo>
                  <a:lnTo>
                    <a:pt x="96606" y="5547"/>
                  </a:lnTo>
                  <a:lnTo>
                    <a:pt x="95428" y="5509"/>
                  </a:lnTo>
                  <a:lnTo>
                    <a:pt x="94212" y="5395"/>
                  </a:lnTo>
                  <a:lnTo>
                    <a:pt x="93035" y="5205"/>
                  </a:lnTo>
                  <a:lnTo>
                    <a:pt x="92427" y="5053"/>
                  </a:lnTo>
                  <a:lnTo>
                    <a:pt x="91819" y="4901"/>
                  </a:lnTo>
                  <a:lnTo>
                    <a:pt x="91249" y="4711"/>
                  </a:lnTo>
                  <a:lnTo>
                    <a:pt x="90679" y="4483"/>
                  </a:lnTo>
                  <a:lnTo>
                    <a:pt x="90110" y="4256"/>
                  </a:lnTo>
                  <a:lnTo>
                    <a:pt x="89578" y="3990"/>
                  </a:lnTo>
                  <a:lnTo>
                    <a:pt x="89046" y="3724"/>
                  </a:lnTo>
                  <a:lnTo>
                    <a:pt x="88552" y="3420"/>
                  </a:lnTo>
                  <a:lnTo>
                    <a:pt x="88058" y="3078"/>
                  </a:lnTo>
                  <a:lnTo>
                    <a:pt x="87602" y="2698"/>
                  </a:lnTo>
                  <a:lnTo>
                    <a:pt x="86577" y="2926"/>
                  </a:lnTo>
                  <a:lnTo>
                    <a:pt x="85513" y="3116"/>
                  </a:lnTo>
                  <a:lnTo>
                    <a:pt x="84487" y="3268"/>
                  </a:lnTo>
                  <a:lnTo>
                    <a:pt x="83424" y="3306"/>
                  </a:lnTo>
                  <a:lnTo>
                    <a:pt x="82512" y="3268"/>
                  </a:lnTo>
                  <a:lnTo>
                    <a:pt x="81562" y="3154"/>
                  </a:lnTo>
                  <a:lnTo>
                    <a:pt x="80840" y="2964"/>
                  </a:lnTo>
                  <a:lnTo>
                    <a:pt x="80119" y="2736"/>
                  </a:lnTo>
                  <a:lnTo>
                    <a:pt x="79397" y="2432"/>
                  </a:lnTo>
                  <a:lnTo>
                    <a:pt x="78713" y="2090"/>
                  </a:lnTo>
                  <a:lnTo>
                    <a:pt x="78105" y="1634"/>
                  </a:lnTo>
                  <a:lnTo>
                    <a:pt x="77535" y="1140"/>
                  </a:lnTo>
                  <a:lnTo>
                    <a:pt x="77269" y="875"/>
                  </a:lnTo>
                  <a:lnTo>
                    <a:pt x="77003" y="609"/>
                  </a:lnTo>
                  <a:lnTo>
                    <a:pt x="76776" y="305"/>
                  </a:lnTo>
                  <a:lnTo>
                    <a:pt x="765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755;p37">
              <a:extLst>
                <a:ext uri="{FF2B5EF4-FFF2-40B4-BE49-F238E27FC236}">
                  <a16:creationId xmlns:a16="http://schemas.microsoft.com/office/drawing/2014/main" id="{97F92D02-BA78-4A2F-944C-42846D1E2755}"/>
                </a:ext>
              </a:extLst>
            </p:cNvPr>
            <p:cNvSpPr/>
            <p:nvPr/>
          </p:nvSpPr>
          <p:spPr>
            <a:xfrm>
              <a:off x="4137225" y="-916200"/>
              <a:ext cx="2567100" cy="169075"/>
            </a:xfrm>
            <a:custGeom>
              <a:avLst/>
              <a:gdLst/>
              <a:ahLst/>
              <a:cxnLst/>
              <a:rect l="l" t="t" r="r" b="b"/>
              <a:pathLst>
                <a:path w="102684" h="6763" fill="none" extrusionOk="0">
                  <a:moveTo>
                    <a:pt x="76586" y="1"/>
                  </a:moveTo>
                  <a:lnTo>
                    <a:pt x="76586" y="1"/>
                  </a:lnTo>
                  <a:lnTo>
                    <a:pt x="75560" y="495"/>
                  </a:lnTo>
                  <a:lnTo>
                    <a:pt x="74534" y="951"/>
                  </a:lnTo>
                  <a:lnTo>
                    <a:pt x="73509" y="1368"/>
                  </a:lnTo>
                  <a:lnTo>
                    <a:pt x="72483" y="1710"/>
                  </a:lnTo>
                  <a:lnTo>
                    <a:pt x="70355" y="2394"/>
                  </a:lnTo>
                  <a:lnTo>
                    <a:pt x="68190" y="3040"/>
                  </a:lnTo>
                  <a:lnTo>
                    <a:pt x="68190" y="3040"/>
                  </a:lnTo>
                  <a:lnTo>
                    <a:pt x="67126" y="3344"/>
                  </a:lnTo>
                  <a:lnTo>
                    <a:pt x="66063" y="3610"/>
                  </a:lnTo>
                  <a:lnTo>
                    <a:pt x="64999" y="3876"/>
                  </a:lnTo>
                  <a:lnTo>
                    <a:pt x="63935" y="4066"/>
                  </a:lnTo>
                  <a:lnTo>
                    <a:pt x="62834" y="4293"/>
                  </a:lnTo>
                  <a:lnTo>
                    <a:pt x="61770" y="4445"/>
                  </a:lnTo>
                  <a:lnTo>
                    <a:pt x="60668" y="4597"/>
                  </a:lnTo>
                  <a:lnTo>
                    <a:pt x="59567" y="4711"/>
                  </a:lnTo>
                  <a:lnTo>
                    <a:pt x="59567" y="4711"/>
                  </a:lnTo>
                  <a:lnTo>
                    <a:pt x="58617" y="4787"/>
                  </a:lnTo>
                  <a:lnTo>
                    <a:pt x="57629" y="4863"/>
                  </a:lnTo>
                  <a:lnTo>
                    <a:pt x="56680" y="4901"/>
                  </a:lnTo>
                  <a:lnTo>
                    <a:pt x="55692" y="4901"/>
                  </a:lnTo>
                  <a:lnTo>
                    <a:pt x="55692" y="4901"/>
                  </a:lnTo>
                  <a:lnTo>
                    <a:pt x="54210" y="4863"/>
                  </a:lnTo>
                  <a:lnTo>
                    <a:pt x="52729" y="4787"/>
                  </a:lnTo>
                  <a:lnTo>
                    <a:pt x="51247" y="4635"/>
                  </a:lnTo>
                  <a:lnTo>
                    <a:pt x="49766" y="4445"/>
                  </a:lnTo>
                  <a:lnTo>
                    <a:pt x="49766" y="4445"/>
                  </a:lnTo>
                  <a:lnTo>
                    <a:pt x="48512" y="4256"/>
                  </a:lnTo>
                  <a:lnTo>
                    <a:pt x="47296" y="3990"/>
                  </a:lnTo>
                  <a:lnTo>
                    <a:pt x="46081" y="3724"/>
                  </a:lnTo>
                  <a:lnTo>
                    <a:pt x="45473" y="3534"/>
                  </a:lnTo>
                  <a:lnTo>
                    <a:pt x="44903" y="3306"/>
                  </a:lnTo>
                  <a:lnTo>
                    <a:pt x="44903" y="3306"/>
                  </a:lnTo>
                  <a:lnTo>
                    <a:pt x="43080" y="2508"/>
                  </a:lnTo>
                  <a:lnTo>
                    <a:pt x="41446" y="1786"/>
                  </a:lnTo>
                  <a:lnTo>
                    <a:pt x="41446" y="1786"/>
                  </a:lnTo>
                  <a:lnTo>
                    <a:pt x="41446" y="1786"/>
                  </a:lnTo>
                  <a:lnTo>
                    <a:pt x="41446" y="1786"/>
                  </a:lnTo>
                  <a:lnTo>
                    <a:pt x="40952" y="2166"/>
                  </a:lnTo>
                  <a:lnTo>
                    <a:pt x="40420" y="2508"/>
                  </a:lnTo>
                  <a:lnTo>
                    <a:pt x="39851" y="2774"/>
                  </a:lnTo>
                  <a:lnTo>
                    <a:pt x="39243" y="3002"/>
                  </a:lnTo>
                  <a:lnTo>
                    <a:pt x="38635" y="3154"/>
                  </a:lnTo>
                  <a:lnTo>
                    <a:pt x="37989" y="3268"/>
                  </a:lnTo>
                  <a:lnTo>
                    <a:pt x="37343" y="3344"/>
                  </a:lnTo>
                  <a:lnTo>
                    <a:pt x="36698" y="3382"/>
                  </a:lnTo>
                  <a:lnTo>
                    <a:pt x="36698" y="3382"/>
                  </a:lnTo>
                  <a:lnTo>
                    <a:pt x="36052" y="3344"/>
                  </a:lnTo>
                  <a:lnTo>
                    <a:pt x="35444" y="3306"/>
                  </a:lnTo>
                  <a:lnTo>
                    <a:pt x="35444" y="3306"/>
                  </a:lnTo>
                  <a:lnTo>
                    <a:pt x="34646" y="3154"/>
                  </a:lnTo>
                  <a:lnTo>
                    <a:pt x="33924" y="2926"/>
                  </a:lnTo>
                  <a:lnTo>
                    <a:pt x="33203" y="2660"/>
                  </a:lnTo>
                  <a:lnTo>
                    <a:pt x="32481" y="2318"/>
                  </a:lnTo>
                  <a:lnTo>
                    <a:pt x="32481" y="2318"/>
                  </a:lnTo>
                  <a:lnTo>
                    <a:pt x="32025" y="1976"/>
                  </a:lnTo>
                  <a:lnTo>
                    <a:pt x="31189" y="1330"/>
                  </a:lnTo>
                  <a:lnTo>
                    <a:pt x="30429" y="685"/>
                  </a:lnTo>
                  <a:lnTo>
                    <a:pt x="30240" y="457"/>
                  </a:lnTo>
                  <a:lnTo>
                    <a:pt x="30164" y="381"/>
                  </a:lnTo>
                  <a:lnTo>
                    <a:pt x="30164" y="343"/>
                  </a:lnTo>
                  <a:lnTo>
                    <a:pt x="30164" y="343"/>
                  </a:lnTo>
                  <a:lnTo>
                    <a:pt x="29594" y="723"/>
                  </a:lnTo>
                  <a:lnTo>
                    <a:pt x="29024" y="1102"/>
                  </a:lnTo>
                  <a:lnTo>
                    <a:pt x="28416" y="1482"/>
                  </a:lnTo>
                  <a:lnTo>
                    <a:pt x="27808" y="1786"/>
                  </a:lnTo>
                  <a:lnTo>
                    <a:pt x="27162" y="2090"/>
                  </a:lnTo>
                  <a:lnTo>
                    <a:pt x="26555" y="2356"/>
                  </a:lnTo>
                  <a:lnTo>
                    <a:pt x="25909" y="2622"/>
                  </a:lnTo>
                  <a:lnTo>
                    <a:pt x="25225" y="2850"/>
                  </a:lnTo>
                  <a:lnTo>
                    <a:pt x="24579" y="3040"/>
                  </a:lnTo>
                  <a:lnTo>
                    <a:pt x="23895" y="3192"/>
                  </a:lnTo>
                  <a:lnTo>
                    <a:pt x="23212" y="3344"/>
                  </a:lnTo>
                  <a:lnTo>
                    <a:pt x="22528" y="3458"/>
                  </a:lnTo>
                  <a:lnTo>
                    <a:pt x="21806" y="3572"/>
                  </a:lnTo>
                  <a:lnTo>
                    <a:pt x="21122" y="3648"/>
                  </a:lnTo>
                  <a:lnTo>
                    <a:pt x="20439" y="3686"/>
                  </a:lnTo>
                  <a:lnTo>
                    <a:pt x="19717" y="3686"/>
                  </a:lnTo>
                  <a:lnTo>
                    <a:pt x="19717" y="3686"/>
                  </a:lnTo>
                  <a:lnTo>
                    <a:pt x="18691" y="3648"/>
                  </a:lnTo>
                  <a:lnTo>
                    <a:pt x="17627" y="3572"/>
                  </a:lnTo>
                  <a:lnTo>
                    <a:pt x="16564" y="3420"/>
                  </a:lnTo>
                  <a:lnTo>
                    <a:pt x="15538" y="3192"/>
                  </a:lnTo>
                  <a:lnTo>
                    <a:pt x="14512" y="2926"/>
                  </a:lnTo>
                  <a:lnTo>
                    <a:pt x="13525" y="2584"/>
                  </a:lnTo>
                  <a:lnTo>
                    <a:pt x="12537" y="2166"/>
                  </a:lnTo>
                  <a:lnTo>
                    <a:pt x="11587" y="1672"/>
                  </a:lnTo>
                  <a:lnTo>
                    <a:pt x="11587" y="1672"/>
                  </a:lnTo>
                  <a:lnTo>
                    <a:pt x="10941" y="2052"/>
                  </a:lnTo>
                  <a:lnTo>
                    <a:pt x="10296" y="2356"/>
                  </a:lnTo>
                  <a:lnTo>
                    <a:pt x="9612" y="2660"/>
                  </a:lnTo>
                  <a:lnTo>
                    <a:pt x="8890" y="2850"/>
                  </a:lnTo>
                  <a:lnTo>
                    <a:pt x="8206" y="3040"/>
                  </a:lnTo>
                  <a:lnTo>
                    <a:pt x="7484" y="3154"/>
                  </a:lnTo>
                  <a:lnTo>
                    <a:pt x="6725" y="3230"/>
                  </a:lnTo>
                  <a:lnTo>
                    <a:pt x="6003" y="3268"/>
                  </a:lnTo>
                  <a:lnTo>
                    <a:pt x="6003" y="3268"/>
                  </a:lnTo>
                  <a:lnTo>
                    <a:pt x="5471" y="3230"/>
                  </a:lnTo>
                  <a:lnTo>
                    <a:pt x="4939" y="3192"/>
                  </a:lnTo>
                  <a:lnTo>
                    <a:pt x="4407" y="3154"/>
                  </a:lnTo>
                  <a:lnTo>
                    <a:pt x="3875" y="3040"/>
                  </a:lnTo>
                  <a:lnTo>
                    <a:pt x="3344" y="2926"/>
                  </a:lnTo>
                  <a:lnTo>
                    <a:pt x="2850" y="2774"/>
                  </a:lnTo>
                  <a:lnTo>
                    <a:pt x="2318" y="2622"/>
                  </a:lnTo>
                  <a:lnTo>
                    <a:pt x="1824" y="2394"/>
                  </a:lnTo>
                  <a:lnTo>
                    <a:pt x="1824" y="2394"/>
                  </a:lnTo>
                  <a:lnTo>
                    <a:pt x="1444" y="2204"/>
                  </a:lnTo>
                  <a:lnTo>
                    <a:pt x="988" y="1938"/>
                  </a:lnTo>
                  <a:lnTo>
                    <a:pt x="495" y="1634"/>
                  </a:lnTo>
                  <a:lnTo>
                    <a:pt x="1" y="1254"/>
                  </a:lnTo>
                  <a:lnTo>
                    <a:pt x="1" y="1254"/>
                  </a:lnTo>
                  <a:lnTo>
                    <a:pt x="1" y="1976"/>
                  </a:lnTo>
                  <a:lnTo>
                    <a:pt x="1" y="2698"/>
                  </a:lnTo>
                  <a:lnTo>
                    <a:pt x="77" y="3458"/>
                  </a:lnTo>
                  <a:lnTo>
                    <a:pt x="229" y="4180"/>
                  </a:lnTo>
                  <a:lnTo>
                    <a:pt x="229" y="4180"/>
                  </a:lnTo>
                  <a:lnTo>
                    <a:pt x="305" y="4407"/>
                  </a:lnTo>
                  <a:lnTo>
                    <a:pt x="305" y="4407"/>
                  </a:lnTo>
                  <a:lnTo>
                    <a:pt x="457" y="5015"/>
                  </a:lnTo>
                  <a:lnTo>
                    <a:pt x="684" y="5623"/>
                  </a:lnTo>
                  <a:lnTo>
                    <a:pt x="950" y="6193"/>
                  </a:lnTo>
                  <a:lnTo>
                    <a:pt x="1254" y="6763"/>
                  </a:lnTo>
                  <a:lnTo>
                    <a:pt x="102684" y="6763"/>
                  </a:lnTo>
                  <a:lnTo>
                    <a:pt x="102684" y="6763"/>
                  </a:lnTo>
                  <a:lnTo>
                    <a:pt x="102684" y="6269"/>
                  </a:lnTo>
                  <a:lnTo>
                    <a:pt x="102646" y="5775"/>
                  </a:lnTo>
                  <a:lnTo>
                    <a:pt x="102646" y="5775"/>
                  </a:lnTo>
                  <a:lnTo>
                    <a:pt x="102380" y="4521"/>
                  </a:lnTo>
                  <a:lnTo>
                    <a:pt x="102380" y="4521"/>
                  </a:lnTo>
                  <a:lnTo>
                    <a:pt x="101392" y="4863"/>
                  </a:lnTo>
                  <a:lnTo>
                    <a:pt x="101392" y="4863"/>
                  </a:lnTo>
                  <a:lnTo>
                    <a:pt x="100215" y="5167"/>
                  </a:lnTo>
                  <a:lnTo>
                    <a:pt x="99037" y="5395"/>
                  </a:lnTo>
                  <a:lnTo>
                    <a:pt x="97821" y="5509"/>
                  </a:lnTo>
                  <a:lnTo>
                    <a:pt x="96606" y="5547"/>
                  </a:lnTo>
                  <a:lnTo>
                    <a:pt x="96606" y="5547"/>
                  </a:lnTo>
                  <a:lnTo>
                    <a:pt x="96606" y="5547"/>
                  </a:lnTo>
                  <a:lnTo>
                    <a:pt x="96606" y="5547"/>
                  </a:lnTo>
                  <a:lnTo>
                    <a:pt x="95428" y="5509"/>
                  </a:lnTo>
                  <a:lnTo>
                    <a:pt x="94212" y="5395"/>
                  </a:lnTo>
                  <a:lnTo>
                    <a:pt x="93035" y="5205"/>
                  </a:lnTo>
                  <a:lnTo>
                    <a:pt x="92427" y="5053"/>
                  </a:lnTo>
                  <a:lnTo>
                    <a:pt x="91819" y="4901"/>
                  </a:lnTo>
                  <a:lnTo>
                    <a:pt x="91249" y="4711"/>
                  </a:lnTo>
                  <a:lnTo>
                    <a:pt x="90679" y="4483"/>
                  </a:lnTo>
                  <a:lnTo>
                    <a:pt x="90110" y="4256"/>
                  </a:lnTo>
                  <a:lnTo>
                    <a:pt x="89578" y="3990"/>
                  </a:lnTo>
                  <a:lnTo>
                    <a:pt x="89046" y="3724"/>
                  </a:lnTo>
                  <a:lnTo>
                    <a:pt x="88552" y="3420"/>
                  </a:lnTo>
                  <a:lnTo>
                    <a:pt x="88058" y="3078"/>
                  </a:lnTo>
                  <a:lnTo>
                    <a:pt x="87602" y="2698"/>
                  </a:lnTo>
                  <a:lnTo>
                    <a:pt x="87602" y="2698"/>
                  </a:lnTo>
                  <a:lnTo>
                    <a:pt x="86577" y="2926"/>
                  </a:lnTo>
                  <a:lnTo>
                    <a:pt x="85513" y="3116"/>
                  </a:lnTo>
                  <a:lnTo>
                    <a:pt x="84487" y="3268"/>
                  </a:lnTo>
                  <a:lnTo>
                    <a:pt x="83424" y="3306"/>
                  </a:lnTo>
                  <a:lnTo>
                    <a:pt x="83424" y="3306"/>
                  </a:lnTo>
                  <a:lnTo>
                    <a:pt x="82512" y="3268"/>
                  </a:lnTo>
                  <a:lnTo>
                    <a:pt x="81562" y="3154"/>
                  </a:lnTo>
                  <a:lnTo>
                    <a:pt x="81562" y="3154"/>
                  </a:lnTo>
                  <a:lnTo>
                    <a:pt x="80840" y="2964"/>
                  </a:lnTo>
                  <a:lnTo>
                    <a:pt x="80119" y="2736"/>
                  </a:lnTo>
                  <a:lnTo>
                    <a:pt x="79397" y="2432"/>
                  </a:lnTo>
                  <a:lnTo>
                    <a:pt x="78713" y="2090"/>
                  </a:lnTo>
                  <a:lnTo>
                    <a:pt x="78105" y="1634"/>
                  </a:lnTo>
                  <a:lnTo>
                    <a:pt x="77535" y="1140"/>
                  </a:lnTo>
                  <a:lnTo>
                    <a:pt x="77269" y="875"/>
                  </a:lnTo>
                  <a:lnTo>
                    <a:pt x="77003" y="609"/>
                  </a:lnTo>
                  <a:lnTo>
                    <a:pt x="76776" y="305"/>
                  </a:lnTo>
                  <a:lnTo>
                    <a:pt x="76586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017D40-A7B5-42D0-9418-0AD2DDF0787E}"/>
              </a:ext>
            </a:extLst>
          </p:cNvPr>
          <p:cNvGrpSpPr/>
          <p:nvPr/>
        </p:nvGrpSpPr>
        <p:grpSpPr>
          <a:xfrm>
            <a:off x="1837130" y="1629288"/>
            <a:ext cx="14613740" cy="4504812"/>
            <a:chOff x="883679" y="308186"/>
            <a:chExt cx="6341072" cy="2252406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60F13F51-3C65-405D-9E4A-A14518267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883679" y="367492"/>
              <a:ext cx="6341072" cy="21931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03F927D-7A2C-4A1F-86F7-A55FE27285D5}"/>
                </a:ext>
              </a:extLst>
            </p:cNvPr>
            <p:cNvSpPr txBox="1"/>
            <p:nvPr/>
          </p:nvSpPr>
          <p:spPr>
            <a:xfrm>
              <a:off x="974590" y="308186"/>
              <a:ext cx="6184032" cy="17787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828800">
                <a:lnSpc>
                  <a:spcPct val="150000"/>
                </a:lnSpc>
                <a:buClr>
                  <a:srgbClr val="000000"/>
                </a:buClr>
                <a:defRPr/>
              </a:pPr>
              <a:r>
                <a:rPr lang="vi-VN" sz="8000" b="1" kern="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CẢM ƠN CÁC EM </a:t>
              </a:r>
              <a:endParaRPr lang="en-US" sz="8000" b="1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  <a:p>
              <a:pPr algn="ctr" defTabSz="1828800">
                <a:lnSpc>
                  <a:spcPct val="150000"/>
                </a:lnSpc>
                <a:buClr>
                  <a:srgbClr val="000000"/>
                </a:buClr>
                <a:defRPr/>
              </a:pPr>
              <a:r>
                <a:rPr lang="vi-VN" sz="8000" b="1" kern="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ĐÃ LẮNG NGHE BÀI GIẢNG!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3"/>
          <a:srcRect l="31156" r="28102" b="22486"/>
          <a:stretch/>
        </p:blipFill>
        <p:spPr>
          <a:xfrm>
            <a:off x="6920842" y="5533007"/>
            <a:ext cx="4204358" cy="4753993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0972800" y="8078603"/>
            <a:ext cx="7315200" cy="2500468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70295" y="8078603"/>
            <a:ext cx="7315200" cy="2500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198</Words>
  <Application>Microsoft Office PowerPoint</Application>
  <PresentationFormat>Custom</PresentationFormat>
  <Paragraphs>32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Red Playful Illustration Bingo Digital Game Presentation</dc:title>
  <dc:creator>Hà Ngân</dc:creator>
  <cp:lastModifiedBy>Admin</cp:lastModifiedBy>
  <cp:revision>75</cp:revision>
  <dcterms:created xsi:type="dcterms:W3CDTF">2006-08-16T00:00:00Z</dcterms:created>
  <dcterms:modified xsi:type="dcterms:W3CDTF">2022-12-23T05:00:26Z</dcterms:modified>
  <dc:identifier>DAFJoRhbIKI</dc:identifier>
</cp:coreProperties>
</file>