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302" r:id="rId6"/>
    <p:sldId id="259" r:id="rId7"/>
    <p:sldId id="268" r:id="rId8"/>
    <p:sldId id="303" r:id="rId9"/>
    <p:sldId id="304" r:id="rId10"/>
    <p:sldId id="310" r:id="rId11"/>
    <p:sldId id="274" r:id="rId12"/>
    <p:sldId id="311" r:id="rId13"/>
    <p:sldId id="262" r:id="rId14"/>
    <p:sldId id="26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154" autoAdjust="0"/>
  </p:normalViewPr>
  <p:slideViewPr>
    <p:cSldViewPr>
      <p:cViewPr varScale="1">
        <p:scale>
          <a:sx n="39" d="100"/>
          <a:sy n="39" d="100"/>
        </p:scale>
        <p:origin x="8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D931B-769F-40B2-81AA-267BC3295A85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394E3-E8B0-461E-91E7-21F131B5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394E3-E8B0-461E-91E7-21F131B5F1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94E3-E8B0-461E-91E7-21F131B5F1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394E3-E8B0-461E-91E7-21F131B5F13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394E3-E8B0-461E-91E7-21F131B5F1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7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394E3-E8B0-461E-91E7-21F131B5F1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394E3-E8B0-461E-91E7-21F131B5F1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0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4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23" Type="http://schemas.openxmlformats.org/officeDocument/2006/relationships/image" Target="../media/image18.sv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0.sv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8.svg"/><Relationship Id="rId15" Type="http://schemas.openxmlformats.org/officeDocument/2006/relationships/image" Target="../media/image456.svg"/><Relationship Id="rId9" Type="http://schemas.openxmlformats.org/officeDocument/2006/relationships/image" Target="../media/image152.sv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6.png"/><Relationship Id="rId3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56.sv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7.png"/><Relationship Id="rId3" Type="http://schemas.openxmlformats.org/officeDocument/2006/relationships/image" Target="../media/image4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56.svg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4.png"/><Relationship Id="rId5" Type="http://schemas.openxmlformats.org/officeDocument/2006/relationships/image" Target="../media/image10.svg"/><Relationship Id="rId15" Type="http://schemas.openxmlformats.org/officeDocument/2006/relationships/image" Target="../media/image3.png"/><Relationship Id="rId10" Type="http://schemas.openxmlformats.org/officeDocument/2006/relationships/image" Target="../media/image2.svg"/><Relationship Id="rId9" Type="http://schemas.openxmlformats.org/officeDocument/2006/relationships/image" Target="../media/image1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5.svg"/><Relationship Id="rId18" Type="http://schemas.openxmlformats.org/officeDocument/2006/relationships/image" Target="../media/image1.png"/><Relationship Id="rId3" Type="http://schemas.openxmlformats.org/officeDocument/2006/relationships/image" Target="../media/image4.svg"/><Relationship Id="rId21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2.svg"/><Relationship Id="rId5" Type="http://schemas.openxmlformats.org/officeDocument/2006/relationships/image" Target="../media/image130.svg"/><Relationship Id="rId15" Type="http://schemas.openxmlformats.org/officeDocument/2006/relationships/image" Target="../media/image10.svg"/><Relationship Id="rId10" Type="http://schemas.openxmlformats.org/officeDocument/2006/relationships/image" Target="../media/image51.png"/><Relationship Id="rId19" Type="http://schemas.openxmlformats.org/officeDocument/2006/relationships/image" Target="../media/image2.svg"/><Relationship Id="rId4" Type="http://schemas.openxmlformats.org/officeDocument/2006/relationships/image" Target="../media/image50.png"/><Relationship Id="rId9" Type="http://schemas.openxmlformats.org/officeDocument/2006/relationships/image" Target="../media/image7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image" Target="../media/image4.sv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8.svg"/><Relationship Id="rId10" Type="http://schemas.openxmlformats.org/officeDocument/2006/relationships/image" Target="../media/image10.sv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svg"/><Relationship Id="rId18" Type="http://schemas.openxmlformats.org/officeDocument/2006/relationships/image" Target="../media/image31.svg"/><Relationship Id="rId3" Type="http://schemas.openxmlformats.org/officeDocument/2006/relationships/image" Target="../media/image4.svg"/><Relationship Id="rId21" Type="http://schemas.openxmlformats.org/officeDocument/2006/relationships/image" Target="../media/image14.sv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5" Type="http://schemas.openxmlformats.org/officeDocument/2006/relationships/image" Target="../media/image20.svg"/><Relationship Id="rId10" Type="http://schemas.openxmlformats.org/officeDocument/2006/relationships/image" Target="../media/image14.png"/><Relationship Id="rId19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23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18" Type="http://schemas.openxmlformats.org/officeDocument/2006/relationships/image" Target="../media/image29.png"/><Relationship Id="rId3" Type="http://schemas.openxmlformats.org/officeDocument/2006/relationships/image" Target="../media/image4.svg"/><Relationship Id="rId21" Type="http://schemas.openxmlformats.org/officeDocument/2006/relationships/image" Target="../media/image111.sv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20.sv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8.svg"/><Relationship Id="rId15" Type="http://schemas.openxmlformats.org/officeDocument/2006/relationships/image" Target="../media/image19.png"/><Relationship Id="rId10" Type="http://schemas.openxmlformats.org/officeDocument/2006/relationships/image" Target="../media/image109.svg"/><Relationship Id="rId19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3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2.png"/><Relationship Id="rId5" Type="http://schemas.openxmlformats.org/officeDocument/2006/relationships/image" Target="../media/image8.sv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456.sv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10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.svg"/><Relationship Id="rId15" Type="http://schemas.openxmlformats.org/officeDocument/2006/relationships/image" Target="../media/image31.png"/><Relationship Id="rId19" Type="http://schemas.openxmlformats.org/officeDocument/2006/relationships/image" Target="../media/image9.png"/><Relationship Id="rId1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18" Type="http://schemas.openxmlformats.org/officeDocument/2006/relationships/image" Target="../media/image29.png"/><Relationship Id="rId3" Type="http://schemas.openxmlformats.org/officeDocument/2006/relationships/image" Target="../media/image4.svg"/><Relationship Id="rId21" Type="http://schemas.openxmlformats.org/officeDocument/2006/relationships/image" Target="../media/image111.sv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20.sv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8.svg"/><Relationship Id="rId15" Type="http://schemas.openxmlformats.org/officeDocument/2006/relationships/image" Target="../media/image19.png"/><Relationship Id="rId10" Type="http://schemas.openxmlformats.org/officeDocument/2006/relationships/image" Target="../media/image109.svg"/><Relationship Id="rId19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39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2.png"/><Relationship Id="rId5" Type="http://schemas.openxmlformats.org/officeDocument/2006/relationships/image" Target="../media/image8.svg"/><Relationship Id="rId15" Type="http://schemas.openxmlformats.org/officeDocument/2006/relationships/image" Target="../media/image456.svg"/><Relationship Id="rId23" Type="http://schemas.openxmlformats.org/officeDocument/2006/relationships/image" Target="../media/image41.png"/><Relationship Id="rId19" Type="http://schemas.openxmlformats.org/officeDocument/2006/relationships/image" Target="../media/image38.png"/><Relationship Id="rId22" Type="http://schemas.openxmlformats.org/officeDocument/2006/relationships/image" Target="../media/image40.png"/><Relationship Id="rId9" Type="http://schemas.openxmlformats.org/officeDocument/2006/relationships/image" Target="../media/image1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6788" flipH="1">
            <a:off x="15185672" y="5642449"/>
            <a:ext cx="2548006" cy="13249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-2350050" y="8276596"/>
            <a:ext cx="22653739" cy="7843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9953" y="5980378"/>
            <a:ext cx="1820691" cy="2946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44021" y="9134938"/>
            <a:ext cx="1030558" cy="653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7152" y="8718021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070318" y="9134938"/>
            <a:ext cx="949664" cy="601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6663" y="623827"/>
            <a:ext cx="1074486" cy="10744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1186">
            <a:off x="136451" y="6637806"/>
            <a:ext cx="3041068" cy="1581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274224" y="4969622"/>
            <a:ext cx="2605848" cy="42165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1186" flipH="1">
            <a:off x="15644132" y="554447"/>
            <a:ext cx="3230336" cy="16797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3752846">
            <a:off x="10286068" y="420659"/>
            <a:ext cx="574599" cy="121608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230561" y="3090588"/>
            <a:ext cx="426424" cy="4488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5947688" y="4258782"/>
            <a:ext cx="511987" cy="53893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3627" y="949847"/>
            <a:ext cx="2357884" cy="12261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372E695-D166-4CF7-BCC4-9DC6E6C1EE4D}"/>
              </a:ext>
            </a:extLst>
          </p:cNvPr>
          <p:cNvGrpSpPr/>
          <p:nvPr/>
        </p:nvGrpSpPr>
        <p:grpSpPr>
          <a:xfrm>
            <a:off x="3124200" y="1573194"/>
            <a:ext cx="12784941" cy="5856306"/>
            <a:chOff x="3165716" y="1562897"/>
            <a:chExt cx="12784941" cy="5856306"/>
          </a:xfrm>
        </p:grpSpPr>
        <p:grpSp>
          <p:nvGrpSpPr>
            <p:cNvPr id="14" name="Group 14"/>
            <p:cNvGrpSpPr/>
            <p:nvPr/>
          </p:nvGrpSpPr>
          <p:grpSpPr>
            <a:xfrm>
              <a:off x="3687227" y="1954666"/>
              <a:ext cx="11491522" cy="5261536"/>
              <a:chOff x="0" y="0"/>
              <a:chExt cx="6169616" cy="282483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6173828" cy="2824835"/>
              </a:xfrm>
              <a:custGeom>
                <a:avLst/>
                <a:gdLst/>
                <a:ahLst/>
                <a:cxnLst/>
                <a:rect l="l" t="t" r="r" b="b"/>
                <a:pathLst>
                  <a:path w="6173828" h="282483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80017" y="12454"/>
                    </a:cubicBezTo>
                    <a:cubicBezTo>
                      <a:pt x="4754553" y="12671"/>
                      <a:pt x="5899760" y="0"/>
                      <a:pt x="5899760" y="0"/>
                    </a:cubicBezTo>
                    <a:cubicBezTo>
                      <a:pt x="5967224" y="0"/>
                      <a:pt x="6043161" y="0"/>
                      <a:pt x="6121934" y="85073"/>
                    </a:cubicBezTo>
                    <a:cubicBezTo>
                      <a:pt x="6164912" y="131488"/>
                      <a:pt x="6165980" y="240224"/>
                      <a:pt x="6166385" y="320281"/>
                    </a:cubicBezTo>
                    <a:cubicBezTo>
                      <a:pt x="6166385" y="320281"/>
                      <a:pt x="6164681" y="1714760"/>
                      <a:pt x="6164681" y="2062251"/>
                    </a:cubicBezTo>
                    <a:cubicBezTo>
                      <a:pt x="6164681" y="2276410"/>
                      <a:pt x="6173829" y="2575589"/>
                      <a:pt x="6173829" y="2575589"/>
                    </a:cubicBezTo>
                    <a:cubicBezTo>
                      <a:pt x="6173829" y="2704258"/>
                      <a:pt x="6169660" y="2824835"/>
                      <a:pt x="5916821" y="2816701"/>
                    </a:cubicBezTo>
                    <a:cubicBezTo>
                      <a:pt x="5916821" y="2816701"/>
                      <a:pt x="5540349" y="2796403"/>
                      <a:pt x="4889730" y="2804001"/>
                    </a:cubicBezTo>
                    <a:cubicBezTo>
                      <a:pt x="1702804" y="2812135"/>
                      <a:pt x="304023" y="2824835"/>
                      <a:pt x="304023" y="2824835"/>
                    </a:cubicBezTo>
                    <a:cubicBezTo>
                      <a:pt x="132548" y="2824835"/>
                      <a:pt x="4213" y="2723766"/>
                      <a:pt x="8532" y="2521219"/>
                    </a:cubicBezTo>
                    <a:cubicBezTo>
                      <a:pt x="8532" y="2521219"/>
                      <a:pt x="9630" y="2022678"/>
                      <a:pt x="4815" y="106579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1BCB6"/>
              </a:solidFill>
            </p:spPr>
          </p:sp>
        </p:grp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56A835A0-9973-4607-8C7B-2FB7E7C9B2CC}"/>
                </a:ext>
              </a:extLst>
            </p:cNvPr>
            <p:cNvSpPr/>
            <p:nvPr/>
          </p:nvSpPr>
          <p:spPr>
            <a:xfrm>
              <a:off x="3394316" y="2157667"/>
              <a:ext cx="11499367" cy="5261536"/>
            </a:xfrm>
            <a:custGeom>
              <a:avLst/>
              <a:gdLst/>
              <a:ahLst/>
              <a:cxnLst/>
              <a:rect l="l" t="t" r="r" b="b"/>
              <a:pathLst>
                <a:path w="6173828" h="2824835">
                  <a:moveTo>
                    <a:pt x="278431" y="16918"/>
                  </a:moveTo>
                  <a:cubicBezTo>
                    <a:pt x="278431" y="16918"/>
                    <a:pt x="604014" y="12258"/>
                    <a:pt x="980017" y="12454"/>
                  </a:cubicBezTo>
                  <a:cubicBezTo>
                    <a:pt x="4754553" y="12671"/>
                    <a:pt x="5899760" y="0"/>
                    <a:pt x="5899760" y="0"/>
                  </a:cubicBezTo>
                  <a:cubicBezTo>
                    <a:pt x="5967224" y="0"/>
                    <a:pt x="6043161" y="0"/>
                    <a:pt x="6121934" y="85073"/>
                  </a:cubicBezTo>
                  <a:cubicBezTo>
                    <a:pt x="6164912" y="131488"/>
                    <a:pt x="6165980" y="240224"/>
                    <a:pt x="6166385" y="320281"/>
                  </a:cubicBezTo>
                  <a:cubicBezTo>
                    <a:pt x="6166385" y="320281"/>
                    <a:pt x="6164681" y="1714760"/>
                    <a:pt x="6164681" y="2062251"/>
                  </a:cubicBezTo>
                  <a:cubicBezTo>
                    <a:pt x="6164681" y="2276410"/>
                    <a:pt x="6173829" y="2575589"/>
                    <a:pt x="6173829" y="2575589"/>
                  </a:cubicBezTo>
                  <a:cubicBezTo>
                    <a:pt x="6173829" y="2704258"/>
                    <a:pt x="6169660" y="2824835"/>
                    <a:pt x="5916821" y="2816701"/>
                  </a:cubicBezTo>
                  <a:cubicBezTo>
                    <a:pt x="5916821" y="2816701"/>
                    <a:pt x="5540349" y="2796403"/>
                    <a:pt x="4889730" y="2804001"/>
                  </a:cubicBezTo>
                  <a:cubicBezTo>
                    <a:pt x="1702804" y="2812135"/>
                    <a:pt x="304023" y="2824835"/>
                    <a:pt x="304023" y="2824835"/>
                  </a:cubicBezTo>
                  <a:cubicBezTo>
                    <a:pt x="132548" y="2824835"/>
                    <a:pt x="4213" y="2723766"/>
                    <a:pt x="8532" y="2521219"/>
                  </a:cubicBezTo>
                  <a:cubicBezTo>
                    <a:pt x="8532" y="2521219"/>
                    <a:pt x="9630" y="2022678"/>
                    <a:pt x="4815" y="10657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F1ECD9-B9BE-4A3E-AF9E-EC6CE4DB599B}"/>
                </a:ext>
              </a:extLst>
            </p:cNvPr>
            <p:cNvSpPr txBox="1"/>
            <p:nvPr/>
          </p:nvSpPr>
          <p:spPr>
            <a:xfrm>
              <a:off x="3165716" y="2923403"/>
              <a:ext cx="11896911" cy="3683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7500" b="1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CHÀO MỪNG </a:t>
              </a:r>
              <a:r>
                <a:rPr lang="en-US" sz="75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 EM</a:t>
              </a:r>
            </a:p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7500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 </a:t>
              </a:r>
              <a:r>
                <a:rPr lang="en-US" sz="75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 BÀI </a:t>
              </a:r>
              <a:r>
                <a:rPr lang="en-US" sz="7500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HỌC!</a:t>
              </a:r>
              <a:endParaRPr lang="en-US" sz="7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477C0A80-3644-445A-A4D4-1DFA66E9F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1616955">
              <a:off x="12880290" y="1562897"/>
              <a:ext cx="3070367" cy="9490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9769" y="3467100"/>
            <a:ext cx="10119631" cy="40638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12"/>
          <p:cNvSpPr/>
          <p:nvPr/>
        </p:nvSpPr>
        <p:spPr>
          <a:xfrm>
            <a:off x="-1066800" y="10020300"/>
            <a:ext cx="21564600" cy="1289638"/>
          </a:xfrm>
          <a:custGeom>
            <a:avLst/>
            <a:gdLst/>
            <a:ahLst/>
            <a:cxnLst/>
            <a:rect l="l" t="t" r="r" b="b"/>
            <a:pathLst>
              <a:path w="16218011" h="2651668">
                <a:moveTo>
                  <a:pt x="15711572" y="2634749"/>
                </a:moveTo>
                <a:cubicBezTo>
                  <a:pt x="15711572" y="2634749"/>
                  <a:pt x="15474576" y="2624779"/>
                  <a:pt x="15112437" y="2638223"/>
                </a:cubicBezTo>
                <a:cubicBezTo>
                  <a:pt x="14750299" y="2651668"/>
                  <a:pt x="490924" y="2651668"/>
                  <a:pt x="490924" y="2651668"/>
                </a:cubicBezTo>
                <a:cubicBezTo>
                  <a:pt x="245502" y="2651668"/>
                  <a:pt x="32509" y="2554400"/>
                  <a:pt x="31032" y="2394286"/>
                </a:cubicBezTo>
                <a:cubicBezTo>
                  <a:pt x="31032" y="2394286"/>
                  <a:pt x="0" y="1285307"/>
                  <a:pt x="0" y="606979"/>
                </a:cubicBezTo>
                <a:cubicBezTo>
                  <a:pt x="0" y="392820"/>
                  <a:pt x="15517" y="249246"/>
                  <a:pt x="15517" y="249246"/>
                </a:cubicBezTo>
                <a:cubicBezTo>
                  <a:pt x="15518" y="120578"/>
                  <a:pt x="1" y="0"/>
                  <a:pt x="459892" y="8134"/>
                </a:cubicBezTo>
                <a:cubicBezTo>
                  <a:pt x="459892" y="8134"/>
                  <a:pt x="1144663" y="28433"/>
                  <a:pt x="1627778" y="20834"/>
                </a:cubicBezTo>
                <a:cubicBezTo>
                  <a:pt x="2144992" y="12700"/>
                  <a:pt x="15665025" y="0"/>
                  <a:pt x="15665025" y="0"/>
                </a:cubicBezTo>
                <a:cubicBezTo>
                  <a:pt x="15976925" y="0"/>
                  <a:pt x="16210353" y="101069"/>
                  <a:pt x="16202496" y="303616"/>
                </a:cubicBezTo>
                <a:cubicBezTo>
                  <a:pt x="16202496" y="303616"/>
                  <a:pt x="16200501" y="1225020"/>
                  <a:pt x="16209257" y="1694698"/>
                </a:cubicBezTo>
                <a:cubicBezTo>
                  <a:pt x="16218011" y="1988000"/>
                  <a:pt x="16171464" y="2321071"/>
                  <a:pt x="16171464" y="2321071"/>
                </a:cubicBezTo>
                <a:cubicBezTo>
                  <a:pt x="16168498" y="2501096"/>
                  <a:pt x="15956994" y="2634749"/>
                  <a:pt x="15711572" y="2634749"/>
                </a:cubicBezTo>
                <a:close/>
              </a:path>
            </a:pathLst>
          </a:custGeom>
          <a:solidFill>
            <a:srgbClr val="98C8BB"/>
          </a:solidFill>
        </p:spPr>
      </p:sp>
      <p:pic>
        <p:nvPicPr>
          <p:cNvPr id="3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1928" y="9767699"/>
            <a:ext cx="553240" cy="350616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58369" y="10061903"/>
            <a:ext cx="438421" cy="277849"/>
          </a:xfrm>
          <a:prstGeom prst="rect">
            <a:avLst/>
          </a:prstGeom>
        </p:spPr>
      </p:pic>
      <p:grpSp>
        <p:nvGrpSpPr>
          <p:cNvPr id="25" name="Group 18"/>
          <p:cNvGrpSpPr/>
          <p:nvPr/>
        </p:nvGrpSpPr>
        <p:grpSpPr>
          <a:xfrm>
            <a:off x="870857" y="466055"/>
            <a:ext cx="16497300" cy="1406926"/>
            <a:chOff x="-7748077" y="-142430"/>
            <a:chExt cx="26428953" cy="35399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Freeform 19"/>
            <p:cNvSpPr/>
            <p:nvPr/>
          </p:nvSpPr>
          <p:spPr>
            <a:xfrm>
              <a:off x="-7748077" y="-142430"/>
              <a:ext cx="26428953" cy="3539920"/>
            </a:xfrm>
            <a:custGeom>
              <a:avLst/>
              <a:gdLst/>
              <a:ahLst/>
              <a:cxnLst/>
              <a:rect l="l" t="t" r="r" b="b"/>
              <a:pathLst>
                <a:path w="16739115" h="3539920">
                  <a:moveTo>
                    <a:pt x="278431" y="16918"/>
                  </a:moveTo>
                  <a:cubicBezTo>
                    <a:pt x="278431" y="16918"/>
                    <a:pt x="604014" y="12258"/>
                    <a:pt x="1168124" y="12454"/>
                  </a:cubicBezTo>
                  <a:cubicBezTo>
                    <a:pt x="13983521" y="12671"/>
                    <a:pt x="16465047" y="0"/>
                    <a:pt x="16465047" y="0"/>
                  </a:cubicBezTo>
                  <a:cubicBezTo>
                    <a:pt x="16532511" y="0"/>
                    <a:pt x="16608448" y="0"/>
                    <a:pt x="16687221" y="85073"/>
                  </a:cubicBezTo>
                  <a:cubicBezTo>
                    <a:pt x="16730198" y="131488"/>
                    <a:pt x="16731266" y="240224"/>
                    <a:pt x="16731671" y="320281"/>
                  </a:cubicBezTo>
                  <a:cubicBezTo>
                    <a:pt x="16731671" y="320281"/>
                    <a:pt x="16729967" y="2306407"/>
                    <a:pt x="16729967" y="2777336"/>
                  </a:cubicBezTo>
                  <a:cubicBezTo>
                    <a:pt x="16729967" y="2991494"/>
                    <a:pt x="16739116" y="3290674"/>
                    <a:pt x="16739116" y="3290674"/>
                  </a:cubicBezTo>
                  <a:cubicBezTo>
                    <a:pt x="16739116" y="3419342"/>
                    <a:pt x="16734945" y="3539920"/>
                    <a:pt x="16482108" y="3531786"/>
                  </a:cubicBezTo>
                  <a:cubicBezTo>
                    <a:pt x="16482108" y="3531786"/>
                    <a:pt x="16105635" y="3511487"/>
                    <a:pt x="14442476" y="3519086"/>
                  </a:cubicBezTo>
                  <a:cubicBezTo>
                    <a:pt x="3622148" y="3527220"/>
                    <a:pt x="304023" y="3539920"/>
                    <a:pt x="304023" y="3539920"/>
                  </a:cubicBezTo>
                  <a:cubicBezTo>
                    <a:pt x="132548" y="3539920"/>
                    <a:pt x="4213" y="3438851"/>
                    <a:pt x="8532" y="3236303"/>
                  </a:cubicBezTo>
                  <a:cubicBezTo>
                    <a:pt x="8532" y="3236303"/>
                    <a:pt x="9630" y="2737762"/>
                    <a:pt x="4815" y="116654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7" name="TextBox 20"/>
          <p:cNvSpPr txBox="1"/>
          <p:nvPr/>
        </p:nvSpPr>
        <p:spPr>
          <a:xfrm>
            <a:off x="1289957" y="571500"/>
            <a:ext cx="15621000" cy="971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9600" y="2171700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0439" y="3887805"/>
            <a:ext cx="962003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nở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hè</a:t>
            </a:r>
            <a:endParaRPr kumimoji="0" lang="en-US" sz="45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aseline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xoè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91088">
            <a:off x="4024887" y="8071354"/>
            <a:ext cx="1850148" cy="93254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184552" y="8418649"/>
            <a:ext cx="3569048" cy="1323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98424">
            <a:off x="455481" y="7322201"/>
            <a:ext cx="2310024" cy="2136772"/>
          </a:xfrm>
          <a:prstGeom prst="rect">
            <a:avLst/>
          </a:prstGeom>
        </p:spPr>
      </p:pic>
      <p:pic>
        <p:nvPicPr>
          <p:cNvPr id="1026" name="Picture 2" descr="Top 100 Hình Hoa Sen Đẹp Ngất Ngây Lòng Người - Hình Ảnh Đẹp H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313" y="6343283"/>
            <a:ext cx="6423244" cy="41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8"/>
          <p:cNvGrpSpPr/>
          <p:nvPr/>
        </p:nvGrpSpPr>
        <p:grpSpPr>
          <a:xfrm>
            <a:off x="870857" y="466055"/>
            <a:ext cx="16497300" cy="1406926"/>
            <a:chOff x="-7748077" y="-142430"/>
            <a:chExt cx="26428953" cy="353992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Freeform 19"/>
            <p:cNvSpPr/>
            <p:nvPr/>
          </p:nvSpPr>
          <p:spPr>
            <a:xfrm>
              <a:off x="-7748077" y="-142430"/>
              <a:ext cx="26428953" cy="3539920"/>
            </a:xfrm>
            <a:custGeom>
              <a:avLst/>
              <a:gdLst/>
              <a:ahLst/>
              <a:cxnLst/>
              <a:rect l="l" t="t" r="r" b="b"/>
              <a:pathLst>
                <a:path w="16739115" h="3539920">
                  <a:moveTo>
                    <a:pt x="278431" y="16918"/>
                  </a:moveTo>
                  <a:cubicBezTo>
                    <a:pt x="278431" y="16918"/>
                    <a:pt x="604014" y="12258"/>
                    <a:pt x="1168124" y="12454"/>
                  </a:cubicBezTo>
                  <a:cubicBezTo>
                    <a:pt x="13983521" y="12671"/>
                    <a:pt x="16465047" y="0"/>
                    <a:pt x="16465047" y="0"/>
                  </a:cubicBezTo>
                  <a:cubicBezTo>
                    <a:pt x="16532511" y="0"/>
                    <a:pt x="16608448" y="0"/>
                    <a:pt x="16687221" y="85073"/>
                  </a:cubicBezTo>
                  <a:cubicBezTo>
                    <a:pt x="16730198" y="131488"/>
                    <a:pt x="16731266" y="240224"/>
                    <a:pt x="16731671" y="320281"/>
                  </a:cubicBezTo>
                  <a:cubicBezTo>
                    <a:pt x="16731671" y="320281"/>
                    <a:pt x="16729967" y="2306407"/>
                    <a:pt x="16729967" y="2777336"/>
                  </a:cubicBezTo>
                  <a:cubicBezTo>
                    <a:pt x="16729967" y="2991494"/>
                    <a:pt x="16739116" y="3290674"/>
                    <a:pt x="16739116" y="3290674"/>
                  </a:cubicBezTo>
                  <a:cubicBezTo>
                    <a:pt x="16739116" y="3419342"/>
                    <a:pt x="16734945" y="3539920"/>
                    <a:pt x="16482108" y="3531786"/>
                  </a:cubicBezTo>
                  <a:cubicBezTo>
                    <a:pt x="16482108" y="3531786"/>
                    <a:pt x="16105635" y="3511487"/>
                    <a:pt x="14442476" y="3519086"/>
                  </a:cubicBezTo>
                  <a:cubicBezTo>
                    <a:pt x="3622148" y="3527220"/>
                    <a:pt x="304023" y="3539920"/>
                    <a:pt x="304023" y="3539920"/>
                  </a:cubicBezTo>
                  <a:cubicBezTo>
                    <a:pt x="132548" y="3539920"/>
                    <a:pt x="4213" y="3438851"/>
                    <a:pt x="8532" y="3236303"/>
                  </a:cubicBezTo>
                  <a:cubicBezTo>
                    <a:pt x="8532" y="3236303"/>
                    <a:pt x="9630" y="2737762"/>
                    <a:pt x="4815" y="116654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4" name="TextBox 20"/>
          <p:cNvSpPr txBox="1"/>
          <p:nvPr/>
        </p:nvSpPr>
        <p:spPr>
          <a:xfrm>
            <a:off x="1289957" y="571500"/>
            <a:ext cx="15621000" cy="971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7369" y="3467100"/>
            <a:ext cx="10576831" cy="406380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192231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0439" y="3887805"/>
            <a:ext cx="980656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đẹp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loài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</a:t>
            </a:r>
            <a:endParaRPr kumimoji="0" lang="en-US" sz="45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xoè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91088">
            <a:off x="3521130" y="8082677"/>
            <a:ext cx="1850148" cy="9325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43600" y="8392261"/>
            <a:ext cx="3569048" cy="1323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96157" y="6844414"/>
            <a:ext cx="4572000" cy="3169920"/>
          </a:xfrm>
          <a:prstGeom prst="rect">
            <a:avLst/>
          </a:prstGeom>
        </p:spPr>
      </p:pic>
      <p:pic>
        <p:nvPicPr>
          <p:cNvPr id="22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756935" flipH="1" flipV="1">
            <a:off x="790642" y="2082886"/>
            <a:ext cx="745540" cy="1398800"/>
          </a:xfrm>
          <a:prstGeom prst="rect">
            <a:avLst/>
          </a:prstGeom>
        </p:spPr>
      </p:pic>
      <p:pic>
        <p:nvPicPr>
          <p:cNvPr id="23" name="Picture 3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1522538">
            <a:off x="155876" y="8308059"/>
            <a:ext cx="2050882" cy="16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8"/>
          <p:cNvGrpSpPr/>
          <p:nvPr/>
        </p:nvGrpSpPr>
        <p:grpSpPr>
          <a:xfrm>
            <a:off x="870857" y="466055"/>
            <a:ext cx="16497300" cy="1406926"/>
            <a:chOff x="-7748077" y="-142430"/>
            <a:chExt cx="26428953" cy="353992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Freeform 19"/>
            <p:cNvSpPr/>
            <p:nvPr/>
          </p:nvSpPr>
          <p:spPr>
            <a:xfrm>
              <a:off x="-7748077" y="-142430"/>
              <a:ext cx="26428953" cy="3539920"/>
            </a:xfrm>
            <a:custGeom>
              <a:avLst/>
              <a:gdLst/>
              <a:ahLst/>
              <a:cxnLst/>
              <a:rect l="l" t="t" r="r" b="b"/>
              <a:pathLst>
                <a:path w="16739115" h="3539920">
                  <a:moveTo>
                    <a:pt x="278431" y="16918"/>
                  </a:moveTo>
                  <a:cubicBezTo>
                    <a:pt x="278431" y="16918"/>
                    <a:pt x="604014" y="12258"/>
                    <a:pt x="1168124" y="12454"/>
                  </a:cubicBezTo>
                  <a:cubicBezTo>
                    <a:pt x="13983521" y="12671"/>
                    <a:pt x="16465047" y="0"/>
                    <a:pt x="16465047" y="0"/>
                  </a:cubicBezTo>
                  <a:cubicBezTo>
                    <a:pt x="16532511" y="0"/>
                    <a:pt x="16608448" y="0"/>
                    <a:pt x="16687221" y="85073"/>
                  </a:cubicBezTo>
                  <a:cubicBezTo>
                    <a:pt x="16730198" y="131488"/>
                    <a:pt x="16731266" y="240224"/>
                    <a:pt x="16731671" y="320281"/>
                  </a:cubicBezTo>
                  <a:cubicBezTo>
                    <a:pt x="16731671" y="320281"/>
                    <a:pt x="16729967" y="2306407"/>
                    <a:pt x="16729967" y="2777336"/>
                  </a:cubicBezTo>
                  <a:cubicBezTo>
                    <a:pt x="16729967" y="2991494"/>
                    <a:pt x="16739116" y="3290674"/>
                    <a:pt x="16739116" y="3290674"/>
                  </a:cubicBezTo>
                  <a:cubicBezTo>
                    <a:pt x="16739116" y="3419342"/>
                    <a:pt x="16734945" y="3539920"/>
                    <a:pt x="16482108" y="3531786"/>
                  </a:cubicBezTo>
                  <a:cubicBezTo>
                    <a:pt x="16482108" y="3531786"/>
                    <a:pt x="16105635" y="3511487"/>
                    <a:pt x="14442476" y="3519086"/>
                  </a:cubicBezTo>
                  <a:cubicBezTo>
                    <a:pt x="3622148" y="3527220"/>
                    <a:pt x="304023" y="3539920"/>
                    <a:pt x="304023" y="3539920"/>
                  </a:cubicBezTo>
                  <a:cubicBezTo>
                    <a:pt x="132548" y="3539920"/>
                    <a:pt x="4213" y="3438851"/>
                    <a:pt x="8532" y="3236303"/>
                  </a:cubicBezTo>
                  <a:cubicBezTo>
                    <a:pt x="8532" y="3236303"/>
                    <a:pt x="9630" y="2737762"/>
                    <a:pt x="4815" y="116654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4" name="TextBox 20"/>
          <p:cNvSpPr txBox="1"/>
          <p:nvPr/>
        </p:nvSpPr>
        <p:spPr>
          <a:xfrm>
            <a:off x="1289957" y="571500"/>
            <a:ext cx="15621000" cy="971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7369" y="3467100"/>
            <a:ext cx="10576831" cy="37338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192231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7176" y="3763729"/>
            <a:ext cx="980656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hút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mật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45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91088">
            <a:off x="3679799" y="7836299"/>
            <a:ext cx="1850148" cy="9325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02269" y="8145883"/>
            <a:ext cx="3569048" cy="1323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756935" flipH="1" flipV="1">
            <a:off x="790642" y="2082886"/>
            <a:ext cx="745540" cy="1398800"/>
          </a:xfrm>
          <a:prstGeom prst="rect">
            <a:avLst/>
          </a:prstGeom>
        </p:spPr>
      </p:pic>
      <p:pic>
        <p:nvPicPr>
          <p:cNvPr id="23" name="Picture 3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1522538">
            <a:off x="155876" y="8308059"/>
            <a:ext cx="2050882" cy="1606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321" y="6231438"/>
            <a:ext cx="4108625" cy="38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823145" y="3356208"/>
            <a:ext cx="6859136" cy="3616092"/>
            <a:chOff x="0" y="3948112"/>
            <a:chExt cx="53677496" cy="308284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3948112"/>
              <a:ext cx="53677496" cy="30828420"/>
            </a:xfrm>
            <a:custGeom>
              <a:avLst/>
              <a:gdLst/>
              <a:ahLst/>
              <a:cxnLst/>
              <a:rect l="l" t="t" r="r" b="b"/>
              <a:pathLst>
                <a:path w="53677493" h="34780598">
                  <a:moveTo>
                    <a:pt x="53049711" y="34726121"/>
                  </a:moveTo>
                  <a:cubicBezTo>
                    <a:pt x="53049711" y="34726121"/>
                    <a:pt x="52318841" y="34780598"/>
                    <a:pt x="44714406" y="34777978"/>
                  </a:cubicBezTo>
                  <a:cubicBezTo>
                    <a:pt x="18444435" y="34775814"/>
                    <a:pt x="1057074" y="34767991"/>
                    <a:pt x="1057074" y="34767991"/>
                  </a:cubicBezTo>
                  <a:cubicBezTo>
                    <a:pt x="812932" y="34759158"/>
                    <a:pt x="449110" y="34737925"/>
                    <a:pt x="282371" y="34679749"/>
                  </a:cubicBezTo>
                  <a:cubicBezTo>
                    <a:pt x="4469" y="34582784"/>
                    <a:pt x="0" y="34409508"/>
                    <a:pt x="0" y="28280933"/>
                  </a:cubicBezTo>
                  <a:lnTo>
                    <a:pt x="0" y="2828059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7421816" y="15681"/>
                    <a:pt x="35027784" y="7673"/>
                  </a:cubicBezTo>
                  <a:cubicBezTo>
                    <a:pt x="52099908" y="0"/>
                    <a:pt x="52816646" y="6979"/>
                    <a:pt x="52816646" y="6979"/>
                  </a:cubicBezTo>
                  <a:cubicBezTo>
                    <a:pt x="53184952" y="14458"/>
                    <a:pt x="53323213" y="42638"/>
                    <a:pt x="53520950" y="165219"/>
                  </a:cubicBezTo>
                  <a:cubicBezTo>
                    <a:pt x="53671967" y="258836"/>
                    <a:pt x="53677493" y="476157"/>
                    <a:pt x="53668352" y="28280595"/>
                  </a:cubicBezTo>
                  <a:lnTo>
                    <a:pt x="53668352" y="28280930"/>
                  </a:lnTo>
                  <a:cubicBezTo>
                    <a:pt x="53668352" y="34527473"/>
                    <a:pt x="53625564" y="34676059"/>
                    <a:pt x="53049711" y="3472612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26878" y="342900"/>
            <a:ext cx="1264843" cy="126484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539313">
            <a:off x="17201194" y="4743461"/>
            <a:ext cx="504848" cy="53141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69237" y="701984"/>
            <a:ext cx="2392382" cy="124403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6226610" y="664812"/>
            <a:ext cx="2535351" cy="1318383"/>
          </a:xfrm>
          <a:prstGeom prst="rect">
            <a:avLst/>
          </a:prstGeom>
        </p:spPr>
      </p:pic>
      <p:pic>
        <p:nvPicPr>
          <p:cNvPr id="48" name="Picture 36">
            <a:extLst>
              <a:ext uri="{FF2B5EF4-FFF2-40B4-BE49-F238E27FC236}">
                <a16:creationId xmlns:a16="http://schemas.microsoft.com/office/drawing/2014/main" id="{C37ECD96-B5D8-4900-9830-ABE05B8A9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539313">
            <a:off x="720215" y="2827098"/>
            <a:ext cx="504848" cy="531419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471978" y="1181100"/>
            <a:ext cx="1006748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vi-VN" sz="7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HƯỚNG DẪN VỀ NHÀ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6117" y="3970312"/>
            <a:ext cx="54931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Ôn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tập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cách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viết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từ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và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câu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ứng</a:t>
            </a:r>
            <a:r>
              <a:rPr lang="fr-FR" sz="4500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dụng</a:t>
            </a:r>
            <a:endParaRPr lang="en-US" sz="45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grpSp>
        <p:nvGrpSpPr>
          <p:cNvPr id="16" name="Group 12"/>
          <p:cNvGrpSpPr/>
          <p:nvPr/>
        </p:nvGrpSpPr>
        <p:grpSpPr>
          <a:xfrm>
            <a:off x="9767742" y="3356208"/>
            <a:ext cx="6859136" cy="3616092"/>
            <a:chOff x="0" y="3948112"/>
            <a:chExt cx="53677496" cy="308284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7" name="Freeform 13"/>
            <p:cNvSpPr/>
            <p:nvPr/>
          </p:nvSpPr>
          <p:spPr>
            <a:xfrm>
              <a:off x="0" y="3948112"/>
              <a:ext cx="53677496" cy="30828420"/>
            </a:xfrm>
            <a:custGeom>
              <a:avLst/>
              <a:gdLst/>
              <a:ahLst/>
              <a:cxnLst/>
              <a:rect l="l" t="t" r="r" b="b"/>
              <a:pathLst>
                <a:path w="53677493" h="34780598">
                  <a:moveTo>
                    <a:pt x="53049711" y="34726121"/>
                  </a:moveTo>
                  <a:cubicBezTo>
                    <a:pt x="53049711" y="34726121"/>
                    <a:pt x="52318841" y="34780598"/>
                    <a:pt x="44714406" y="34777978"/>
                  </a:cubicBezTo>
                  <a:cubicBezTo>
                    <a:pt x="18444435" y="34775814"/>
                    <a:pt x="1057074" y="34767991"/>
                    <a:pt x="1057074" y="34767991"/>
                  </a:cubicBezTo>
                  <a:cubicBezTo>
                    <a:pt x="812932" y="34759158"/>
                    <a:pt x="449110" y="34737925"/>
                    <a:pt x="282371" y="34679749"/>
                  </a:cubicBezTo>
                  <a:cubicBezTo>
                    <a:pt x="4469" y="34582784"/>
                    <a:pt x="0" y="34409508"/>
                    <a:pt x="0" y="28280933"/>
                  </a:cubicBezTo>
                  <a:lnTo>
                    <a:pt x="0" y="2828059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7421816" y="15681"/>
                    <a:pt x="35027784" y="7673"/>
                  </a:cubicBezTo>
                  <a:cubicBezTo>
                    <a:pt x="52099908" y="0"/>
                    <a:pt x="52816646" y="6979"/>
                    <a:pt x="52816646" y="6979"/>
                  </a:cubicBezTo>
                  <a:cubicBezTo>
                    <a:pt x="53184952" y="14458"/>
                    <a:pt x="53323213" y="42638"/>
                    <a:pt x="53520950" y="165219"/>
                  </a:cubicBezTo>
                  <a:cubicBezTo>
                    <a:pt x="53671967" y="258836"/>
                    <a:pt x="53677493" y="476157"/>
                    <a:pt x="53668352" y="28280595"/>
                  </a:cubicBezTo>
                  <a:lnTo>
                    <a:pt x="53668352" y="28280930"/>
                  </a:lnTo>
                  <a:cubicBezTo>
                    <a:pt x="53668352" y="34527473"/>
                    <a:pt x="53625564" y="34676059"/>
                    <a:pt x="53049711" y="3472612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sp>
      </p:grpSp>
      <p:sp>
        <p:nvSpPr>
          <p:cNvPr id="18" name="Rectangle 17"/>
          <p:cNvSpPr/>
          <p:nvPr/>
        </p:nvSpPr>
        <p:spPr>
          <a:xfrm>
            <a:off x="9593563" y="3987003"/>
            <a:ext cx="73228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Đọc</a:t>
            </a:r>
            <a:r>
              <a:rPr lang="en-US" sz="4500" dirty="0" smtClean="0">
                <a:ea typeface="Noto Sans Symbols"/>
                <a:cs typeface="Arial" panose="020B0604020202020204" pitchFamily="34" charset="0"/>
              </a:rPr>
              <a:t> </a:t>
            </a:r>
            <a:r>
              <a:rPr lang="vi-VN" sz="4500" dirty="0" smtClean="0">
                <a:ea typeface="Noto Sans Symbols"/>
                <a:cs typeface="Arial" panose="020B0604020202020204" pitchFamily="34" charset="0"/>
              </a:rPr>
              <a:t>trước </a:t>
            </a:r>
            <a:endParaRPr lang="vi-VN" sz="4500" dirty="0">
              <a:ea typeface="Noto Sans Symbols"/>
              <a:cs typeface="Arial" panose="020B060402020202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Tiết</a:t>
            </a:r>
            <a:r>
              <a:rPr lang="en-US" sz="4500" b="1" i="1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4: </a:t>
            </a:r>
            <a:r>
              <a:rPr lang="en-US" sz="4500" b="1" i="1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Luyện</a:t>
            </a:r>
            <a:r>
              <a:rPr lang="en-US" sz="4500" b="1" i="1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từ</a:t>
            </a:r>
            <a:r>
              <a:rPr lang="en-US" sz="4500" b="1" i="1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và</a:t>
            </a:r>
            <a:r>
              <a:rPr lang="en-US" sz="4500" b="1" i="1" dirty="0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câu</a:t>
            </a:r>
            <a:endParaRPr lang="vi-VN" sz="4500" b="1" i="1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9" name="Freeform 12"/>
          <p:cNvSpPr/>
          <p:nvPr/>
        </p:nvSpPr>
        <p:spPr>
          <a:xfrm>
            <a:off x="-1066800" y="9135368"/>
            <a:ext cx="21564600" cy="1289638"/>
          </a:xfrm>
          <a:custGeom>
            <a:avLst/>
            <a:gdLst/>
            <a:ahLst/>
            <a:cxnLst/>
            <a:rect l="l" t="t" r="r" b="b"/>
            <a:pathLst>
              <a:path w="16218011" h="2651668">
                <a:moveTo>
                  <a:pt x="15711572" y="2634749"/>
                </a:moveTo>
                <a:cubicBezTo>
                  <a:pt x="15711572" y="2634749"/>
                  <a:pt x="15474576" y="2624779"/>
                  <a:pt x="15112437" y="2638223"/>
                </a:cubicBezTo>
                <a:cubicBezTo>
                  <a:pt x="14750299" y="2651668"/>
                  <a:pt x="490924" y="2651668"/>
                  <a:pt x="490924" y="2651668"/>
                </a:cubicBezTo>
                <a:cubicBezTo>
                  <a:pt x="245502" y="2651668"/>
                  <a:pt x="32509" y="2554400"/>
                  <a:pt x="31032" y="2394286"/>
                </a:cubicBezTo>
                <a:cubicBezTo>
                  <a:pt x="31032" y="2394286"/>
                  <a:pt x="0" y="1285307"/>
                  <a:pt x="0" y="606979"/>
                </a:cubicBezTo>
                <a:cubicBezTo>
                  <a:pt x="0" y="392820"/>
                  <a:pt x="15517" y="249246"/>
                  <a:pt x="15517" y="249246"/>
                </a:cubicBezTo>
                <a:cubicBezTo>
                  <a:pt x="15518" y="120578"/>
                  <a:pt x="1" y="0"/>
                  <a:pt x="459892" y="8134"/>
                </a:cubicBezTo>
                <a:cubicBezTo>
                  <a:pt x="459892" y="8134"/>
                  <a:pt x="1144663" y="28433"/>
                  <a:pt x="1627778" y="20834"/>
                </a:cubicBezTo>
                <a:cubicBezTo>
                  <a:pt x="2144992" y="12700"/>
                  <a:pt x="15665025" y="0"/>
                  <a:pt x="15665025" y="0"/>
                </a:cubicBezTo>
                <a:cubicBezTo>
                  <a:pt x="15976925" y="0"/>
                  <a:pt x="16210353" y="101069"/>
                  <a:pt x="16202496" y="303616"/>
                </a:cubicBezTo>
                <a:cubicBezTo>
                  <a:pt x="16202496" y="303616"/>
                  <a:pt x="16200501" y="1225020"/>
                  <a:pt x="16209257" y="1694698"/>
                </a:cubicBezTo>
                <a:cubicBezTo>
                  <a:pt x="16218011" y="1988000"/>
                  <a:pt x="16171464" y="2321071"/>
                  <a:pt x="16171464" y="2321071"/>
                </a:cubicBezTo>
                <a:cubicBezTo>
                  <a:pt x="16168498" y="2501096"/>
                  <a:pt x="15956994" y="2634749"/>
                  <a:pt x="15711572" y="2634749"/>
                </a:cubicBezTo>
                <a:close/>
              </a:path>
            </a:pathLst>
          </a:custGeom>
          <a:solidFill>
            <a:srgbClr val="98C8BB"/>
          </a:solidFill>
        </p:spPr>
      </p:sp>
      <p:pic>
        <p:nvPicPr>
          <p:cNvPr id="2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307747" y="9667106"/>
            <a:ext cx="830146" cy="526105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467576" y="10193211"/>
            <a:ext cx="657858" cy="416917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874656" y="10100745"/>
            <a:ext cx="949664" cy="601850"/>
          </a:xfrm>
          <a:prstGeom prst="rect">
            <a:avLst/>
          </a:prstGeom>
        </p:spPr>
      </p:pic>
      <p:pic>
        <p:nvPicPr>
          <p:cNvPr id="24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72332" y="7048201"/>
            <a:ext cx="1686838" cy="2729512"/>
          </a:xfrm>
          <a:prstGeom prst="rect">
            <a:avLst/>
          </a:prstGeom>
        </p:spPr>
      </p:pic>
      <p:pic>
        <p:nvPicPr>
          <p:cNvPr id="25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02314" y="6909788"/>
            <a:ext cx="1614343" cy="2729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d"/>
      </p:transition>
    </mc:Choice>
    <mc:Fallback xmlns="">
      <p:transition spd="med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33364" y="5801766"/>
            <a:ext cx="3124128" cy="3692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18417" y="8892740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33719" y="5159083"/>
            <a:ext cx="4230701" cy="475242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348899" y="2205766"/>
            <a:ext cx="11891101" cy="5371864"/>
            <a:chOff x="0" y="0"/>
            <a:chExt cx="9347567" cy="5427768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9355225" cy="5427768"/>
            </a:xfrm>
            <a:custGeom>
              <a:avLst/>
              <a:gdLst/>
              <a:ahLst/>
              <a:cxnLst/>
              <a:rect l="l" t="t" r="r" b="b"/>
              <a:pathLst>
                <a:path w="9355225" h="5427768">
                  <a:moveTo>
                    <a:pt x="8848786" y="5410849"/>
                  </a:moveTo>
                  <a:cubicBezTo>
                    <a:pt x="8848786" y="5410849"/>
                    <a:pt x="8611791" y="5400880"/>
                    <a:pt x="8249652" y="5414324"/>
                  </a:cubicBezTo>
                  <a:cubicBezTo>
                    <a:pt x="7887513" y="5427768"/>
                    <a:pt x="490924" y="5427768"/>
                    <a:pt x="490924" y="5427768"/>
                  </a:cubicBezTo>
                  <a:cubicBezTo>
                    <a:pt x="245502" y="5427768"/>
                    <a:pt x="32509" y="5330500"/>
                    <a:pt x="31032" y="5170386"/>
                  </a:cubicBezTo>
                  <a:cubicBezTo>
                    <a:pt x="31032" y="5170386"/>
                    <a:pt x="0" y="3435665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802238" y="0"/>
                    <a:pt x="8802238" y="0"/>
                  </a:cubicBezTo>
                  <a:cubicBezTo>
                    <a:pt x="9114139" y="0"/>
                    <a:pt x="9347568" y="101069"/>
                    <a:pt x="9339710" y="303616"/>
                  </a:cubicBezTo>
                  <a:cubicBezTo>
                    <a:pt x="9339710" y="303616"/>
                    <a:pt x="9337715" y="3184016"/>
                    <a:pt x="9346470" y="4470799"/>
                  </a:cubicBezTo>
                  <a:cubicBezTo>
                    <a:pt x="9355225" y="4764100"/>
                    <a:pt x="9308678" y="5097172"/>
                    <a:pt x="9308678" y="5097172"/>
                  </a:cubicBezTo>
                  <a:cubicBezTo>
                    <a:pt x="9305712" y="5277197"/>
                    <a:pt x="9094209" y="5410849"/>
                    <a:pt x="8848786" y="5410849"/>
                  </a:cubicBezTo>
                  <a:close/>
                </a:path>
              </a:pathLst>
            </a:custGeom>
            <a:solidFill>
              <a:srgbClr val="F1BC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212716" y="2005149"/>
            <a:ext cx="11798745" cy="5329430"/>
            <a:chOff x="0" y="0"/>
            <a:chExt cx="9290486" cy="5487765"/>
          </a:xfrm>
        </p:grpSpPr>
        <p:sp>
          <p:nvSpPr>
            <p:cNvPr id="11" name="Freeform 11"/>
            <p:cNvSpPr/>
            <p:nvPr/>
          </p:nvSpPr>
          <p:spPr>
            <a:xfrm>
              <a:off x="-1" y="0"/>
              <a:ext cx="9298145" cy="5487765"/>
            </a:xfrm>
            <a:custGeom>
              <a:avLst/>
              <a:gdLst/>
              <a:ahLst/>
              <a:cxnLst/>
              <a:rect l="l" t="t" r="r" b="b"/>
              <a:pathLst>
                <a:path w="9298145" h="5487765">
                  <a:moveTo>
                    <a:pt x="8791706" y="5470846"/>
                  </a:moveTo>
                  <a:cubicBezTo>
                    <a:pt x="8791706" y="5470846"/>
                    <a:pt x="8554710" y="5460877"/>
                    <a:pt x="8192571" y="5474321"/>
                  </a:cubicBezTo>
                  <a:cubicBezTo>
                    <a:pt x="7830433" y="5487765"/>
                    <a:pt x="490924" y="5487765"/>
                    <a:pt x="490924" y="5487765"/>
                  </a:cubicBezTo>
                  <a:cubicBezTo>
                    <a:pt x="245502" y="5487765"/>
                    <a:pt x="32509" y="5390497"/>
                    <a:pt x="31032" y="5230383"/>
                  </a:cubicBezTo>
                  <a:cubicBezTo>
                    <a:pt x="31032" y="5230383"/>
                    <a:pt x="0" y="348213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745158" y="0"/>
                    <a:pt x="8745158" y="0"/>
                  </a:cubicBezTo>
                  <a:cubicBezTo>
                    <a:pt x="9057058" y="0"/>
                    <a:pt x="9290487" y="101069"/>
                    <a:pt x="9282629" y="303616"/>
                  </a:cubicBezTo>
                  <a:cubicBezTo>
                    <a:pt x="9282629" y="303616"/>
                    <a:pt x="9280634" y="3226353"/>
                    <a:pt x="9289389" y="4530796"/>
                  </a:cubicBezTo>
                  <a:cubicBezTo>
                    <a:pt x="9298145" y="4824097"/>
                    <a:pt x="9251597" y="5157169"/>
                    <a:pt x="9251597" y="5157169"/>
                  </a:cubicBezTo>
                  <a:cubicBezTo>
                    <a:pt x="9248632" y="5337194"/>
                    <a:pt x="9037128" y="5470846"/>
                    <a:pt x="8791706" y="5470846"/>
                  </a:cubicBezTo>
                  <a:close/>
                </a:path>
              </a:pathLst>
            </a:custGeom>
            <a:solidFill>
              <a:srgbClr val="FFD4C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473709">
            <a:off x="2620988" y="2150286"/>
            <a:ext cx="2956400" cy="5805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078389" y="480450"/>
            <a:ext cx="1096500" cy="109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521415">
            <a:off x="2006613" y="1474089"/>
            <a:ext cx="504848" cy="5314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521415">
            <a:off x="15915657" y="4669162"/>
            <a:ext cx="504848" cy="5314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407537" y="3346018"/>
            <a:ext cx="2102375" cy="10932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16379378" y="2338151"/>
            <a:ext cx="2535351" cy="13183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3697388">
            <a:off x="15803069" y="1013394"/>
            <a:ext cx="532561" cy="112711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1087D98-49CE-4161-87B7-ED6679C3990E}"/>
              </a:ext>
            </a:extLst>
          </p:cNvPr>
          <p:cNvSpPr txBox="1"/>
          <p:nvPr/>
        </p:nvSpPr>
        <p:spPr>
          <a:xfrm>
            <a:off x="2622025" y="3086100"/>
            <a:ext cx="130751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smtClean="0">
                <a:latin typeface="Arial" panose="020B0604020202020204" pitchFamily="34" charset="0"/>
                <a:cs typeface="Arial" panose="020B0604020202020204" pitchFamily="34" charset="0"/>
              </a:rPr>
              <a:t>HẸN 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GẶP LẠI </a:t>
            </a: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7500" b="1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</a:p>
          <a:p>
            <a:pPr algn="ctr">
              <a:lnSpc>
                <a:spcPct val="150000"/>
              </a:lnSpc>
            </a:pPr>
            <a:r>
              <a:rPr lang="en-US" sz="7500" b="1" smtClean="0">
                <a:latin typeface="Arial" panose="020B0604020202020204" pitchFamily="34" charset="0"/>
                <a:cs typeface="Arial" panose="020B0604020202020204" pitchFamily="34" charset="0"/>
              </a:rPr>
              <a:t>Ở TIẾT HỌC SAU!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362200" y="9079276"/>
            <a:ext cx="22653739" cy="7843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44021" y="9134938"/>
            <a:ext cx="1030558" cy="653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94353" y="9298583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400261" y="9799450"/>
            <a:ext cx="949664" cy="6018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35197" y="87844"/>
            <a:ext cx="1457127" cy="1457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174115" flipH="1" flipV="1">
            <a:off x="15109216" y="26349"/>
            <a:ext cx="746604" cy="1580115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227E6826-694D-4568-9B04-E0B50E9234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57200" y="441157"/>
            <a:ext cx="2836953" cy="14752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3642D47-7D7A-41D6-80BB-63BE5BCFF7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828323"/>
            <a:ext cx="16320066" cy="51835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E582F6F-B083-4CA4-9BB4-65F6B0106D94}"/>
              </a:ext>
            </a:extLst>
          </p:cNvPr>
          <p:cNvSpPr txBox="1"/>
          <p:nvPr/>
        </p:nvSpPr>
        <p:spPr>
          <a:xfrm>
            <a:off x="1321828" y="4153005"/>
            <a:ext cx="155873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184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thuộc lòng hai khổ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cuối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endParaRPr lang="en-US" sz="4500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5184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ánh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vần 1 số tiếng khó đọc dễ viết sai do câu tạo: ruộng, xuôi, dừa, gió, sông, trời....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5184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iết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khổ thơ cuối vào VBT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5AACA392-056B-4195-8ABB-E83C08626F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156809" y="7074094"/>
            <a:ext cx="1639218" cy="265245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21592" y="561507"/>
            <a:ext cx="9141141" cy="1600200"/>
            <a:chOff x="4408723" y="190501"/>
            <a:chExt cx="9141141" cy="1600200"/>
          </a:xfrm>
        </p:grpSpPr>
        <p:grpSp>
          <p:nvGrpSpPr>
            <p:cNvPr id="19" name="Group 11"/>
            <p:cNvGrpSpPr/>
            <p:nvPr/>
          </p:nvGrpSpPr>
          <p:grpSpPr>
            <a:xfrm>
              <a:off x="5867400" y="190501"/>
              <a:ext cx="6172200" cy="1600200"/>
              <a:chOff x="5633578" y="-23110"/>
              <a:chExt cx="21729517" cy="7411309"/>
            </a:xfrm>
          </p:grpSpPr>
          <p:sp>
            <p:nvSpPr>
              <p:cNvPr id="22" name="Freeform 12"/>
              <p:cNvSpPr/>
              <p:nvPr/>
            </p:nvSpPr>
            <p:spPr>
              <a:xfrm>
                <a:off x="5633578" y="-23110"/>
                <a:ext cx="21729517" cy="7411309"/>
              </a:xfrm>
              <a:custGeom>
                <a:avLst/>
                <a:gdLst/>
                <a:ahLst/>
                <a:cxnLst/>
                <a:rect l="l" t="t" r="r" b="b"/>
                <a:pathLst>
                  <a:path w="33536062" h="7411308">
                    <a:moveTo>
                      <a:pt x="32908283" y="7356830"/>
                    </a:moveTo>
                    <a:cubicBezTo>
                      <a:pt x="32908283" y="7356830"/>
                      <a:pt x="32177406" y="7411308"/>
                      <a:pt x="27463638" y="7408686"/>
                    </a:cubicBezTo>
                    <a:cubicBezTo>
                      <a:pt x="11671934" y="7406523"/>
                      <a:pt x="1057074" y="7398699"/>
                      <a:pt x="1057074" y="7398699"/>
                    </a:cubicBezTo>
                    <a:cubicBezTo>
                      <a:pt x="812932" y="7389865"/>
                      <a:pt x="449110" y="7368634"/>
                      <a:pt x="282371" y="7310457"/>
                    </a:cubicBezTo>
                    <a:cubicBezTo>
                      <a:pt x="4469" y="7213494"/>
                      <a:pt x="0" y="7040215"/>
                      <a:pt x="0" y="5745778"/>
                    </a:cubicBezTo>
                    <a:lnTo>
                      <a:pt x="0" y="57457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5045891" y="15681"/>
                      <a:pt x="21640707" y="7673"/>
                    </a:cubicBezTo>
                    <a:cubicBezTo>
                      <a:pt x="31958480" y="0"/>
                      <a:pt x="32675215" y="6979"/>
                      <a:pt x="32675215" y="6979"/>
                    </a:cubicBezTo>
                    <a:cubicBezTo>
                      <a:pt x="33043521" y="14458"/>
                      <a:pt x="33181782" y="42638"/>
                      <a:pt x="33379522" y="165219"/>
                    </a:cubicBezTo>
                    <a:cubicBezTo>
                      <a:pt x="33530539" y="258836"/>
                      <a:pt x="33536062" y="476157"/>
                      <a:pt x="33526921" y="5745714"/>
                    </a:cubicBezTo>
                    <a:lnTo>
                      <a:pt x="33526921" y="5745777"/>
                    </a:lnTo>
                    <a:cubicBezTo>
                      <a:pt x="33526918" y="7158181"/>
                      <a:pt x="33484136" y="7306768"/>
                      <a:pt x="32908283" y="7356830"/>
                    </a:cubicBezTo>
                    <a:close/>
                  </a:path>
                </a:pathLst>
              </a:custGeom>
              <a:solidFill>
                <a:srgbClr val="FFD4CF"/>
              </a:solidFill>
            </p:spPr>
          </p:sp>
        </p:grpSp>
        <p:sp>
          <p:nvSpPr>
            <p:cNvPr id="20" name="TextBox 42"/>
            <p:cNvSpPr txBox="1"/>
            <p:nvPr/>
          </p:nvSpPr>
          <p:spPr>
            <a:xfrm>
              <a:off x="4408723" y="876300"/>
              <a:ext cx="9141141" cy="637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C5C8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kumimoji="0" lang="en-US" sz="7000" b="1" i="0" u="none" strike="noStrike" kern="1200" cap="none" spc="0" normalizeH="0" noProof="0" dirty="0" smtClean="0">
                  <a:ln>
                    <a:noFill/>
                  </a:ln>
                  <a:solidFill>
                    <a:srgbClr val="5C5C8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ĐỘNG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5C5C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18216" y="2711299"/>
            <a:ext cx="1614416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đọc </a:t>
            </a: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</a:rPr>
              <a:t>và viết 2 khổ thơ cuối bài Vàm Cỏ Đông </a:t>
            </a:r>
            <a:endParaRPr lang="en-US" sz="4500" dirty="0"/>
          </a:p>
        </p:txBody>
      </p:sp>
      <p:pic>
        <p:nvPicPr>
          <p:cNvPr id="24" name="Picture 2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866C75D-E016-693E-83AE-7DAB638C018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74" y="6577255"/>
            <a:ext cx="3427086" cy="3427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329971" y="8667713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30271" y="9648453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64593" y="9253956"/>
            <a:ext cx="657858" cy="416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30529" y="9784116"/>
            <a:ext cx="949664" cy="601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55729" y="6096111"/>
            <a:ext cx="2100260" cy="339847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690274" y="1562100"/>
            <a:ext cx="13046931" cy="5900946"/>
            <a:chOff x="0" y="0"/>
            <a:chExt cx="15607370" cy="8223969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5615029" cy="8223969"/>
            </a:xfrm>
            <a:custGeom>
              <a:avLst/>
              <a:gdLst/>
              <a:ahLst/>
              <a:cxnLst/>
              <a:rect l="l" t="t" r="r" b="b"/>
              <a:pathLst>
                <a:path w="15615029" h="8223969">
                  <a:moveTo>
                    <a:pt x="15108590" y="8207050"/>
                  </a:moveTo>
                  <a:cubicBezTo>
                    <a:pt x="15108590" y="8207050"/>
                    <a:pt x="14871594" y="8197081"/>
                    <a:pt x="14509455" y="8210525"/>
                  </a:cubicBezTo>
                  <a:cubicBezTo>
                    <a:pt x="14147317" y="8223969"/>
                    <a:pt x="490924" y="8223969"/>
                    <a:pt x="490924" y="8223969"/>
                  </a:cubicBezTo>
                  <a:cubicBezTo>
                    <a:pt x="245502" y="8223969"/>
                    <a:pt x="32509" y="8126702"/>
                    <a:pt x="31032" y="7966587"/>
                  </a:cubicBezTo>
                  <a:cubicBezTo>
                    <a:pt x="31032" y="7966587"/>
                    <a:pt x="0" y="5601593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5062041" y="0"/>
                    <a:pt x="15062041" y="0"/>
                  </a:cubicBezTo>
                  <a:cubicBezTo>
                    <a:pt x="15373943" y="0"/>
                    <a:pt x="15607371" y="101069"/>
                    <a:pt x="15599514" y="303616"/>
                  </a:cubicBezTo>
                  <a:cubicBezTo>
                    <a:pt x="15599514" y="303616"/>
                    <a:pt x="15597519" y="5157196"/>
                    <a:pt x="15606273" y="7267001"/>
                  </a:cubicBezTo>
                  <a:cubicBezTo>
                    <a:pt x="15615029" y="7560302"/>
                    <a:pt x="15568482" y="7893373"/>
                    <a:pt x="15568482" y="7893373"/>
                  </a:cubicBezTo>
                  <a:cubicBezTo>
                    <a:pt x="15565516" y="8073398"/>
                    <a:pt x="15354013" y="8207050"/>
                    <a:pt x="15108590" y="8207050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554197" y="1746509"/>
            <a:ext cx="13046931" cy="5582792"/>
            <a:chOff x="0" y="0"/>
            <a:chExt cx="15607370" cy="8343963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5615029" cy="8343964"/>
            </a:xfrm>
            <a:custGeom>
              <a:avLst/>
              <a:gdLst/>
              <a:ahLst/>
              <a:cxnLst/>
              <a:rect l="l" t="t" r="r" b="b"/>
              <a:pathLst>
                <a:path w="15615029" h="8343964">
                  <a:moveTo>
                    <a:pt x="15108590" y="8327044"/>
                  </a:moveTo>
                  <a:cubicBezTo>
                    <a:pt x="15108590" y="8327044"/>
                    <a:pt x="14871594" y="8317075"/>
                    <a:pt x="14509455" y="8330519"/>
                  </a:cubicBezTo>
                  <a:cubicBezTo>
                    <a:pt x="14147317" y="8343964"/>
                    <a:pt x="490924" y="8343964"/>
                    <a:pt x="490924" y="8343964"/>
                  </a:cubicBezTo>
                  <a:cubicBezTo>
                    <a:pt x="245502" y="8343964"/>
                    <a:pt x="32509" y="8246695"/>
                    <a:pt x="31032" y="8086582"/>
                  </a:cubicBezTo>
                  <a:cubicBezTo>
                    <a:pt x="31032" y="8086582"/>
                    <a:pt x="0" y="569454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5062041" y="0"/>
                    <a:pt x="15062041" y="0"/>
                  </a:cubicBezTo>
                  <a:cubicBezTo>
                    <a:pt x="15373943" y="0"/>
                    <a:pt x="15607371" y="101069"/>
                    <a:pt x="15599514" y="303616"/>
                  </a:cubicBezTo>
                  <a:cubicBezTo>
                    <a:pt x="15599514" y="303616"/>
                    <a:pt x="15597519" y="5241872"/>
                    <a:pt x="15606273" y="7386994"/>
                  </a:cubicBezTo>
                  <a:cubicBezTo>
                    <a:pt x="15615029" y="7680296"/>
                    <a:pt x="15568482" y="8013367"/>
                    <a:pt x="15568482" y="8013367"/>
                  </a:cubicBezTo>
                  <a:cubicBezTo>
                    <a:pt x="15565516" y="8193392"/>
                    <a:pt x="15354013" y="8327044"/>
                    <a:pt x="15108590" y="8327044"/>
                  </a:cubicBezTo>
                  <a:close/>
                </a:path>
              </a:pathLst>
            </a:custGeom>
            <a:solidFill>
              <a:srgbClr val="FFE2A3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25800" y="266845"/>
            <a:ext cx="1904855" cy="190485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564105" y="2904586"/>
            <a:ext cx="2262744" cy="11766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55617" y="324592"/>
            <a:ext cx="2859174" cy="148677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905859" y="4734235"/>
            <a:ext cx="342445" cy="36046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23159" y="3246822"/>
            <a:ext cx="459389" cy="483568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378951C0-CC0D-4BD3-A2D6-14B7DFFA9E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87588" y="5928247"/>
            <a:ext cx="4823455" cy="3937711"/>
          </a:xfrm>
          <a:prstGeom prst="rect">
            <a:avLst/>
          </a:prstGeom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24FD137E-B12A-49D2-A3AE-57CE7F3F8C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380102" y="8082566"/>
            <a:ext cx="1061881" cy="1718254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2561346" y="2135011"/>
            <a:ext cx="13088858" cy="1926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80"/>
              </a:lnSpc>
            </a:pPr>
            <a:r>
              <a:rPr lang="vi-VN" sz="9000" b="1" dirty="0">
                <a:solidFill>
                  <a:schemeClr val="tx2">
                    <a:lumMod val="75000"/>
                  </a:schemeClr>
                </a:solidFill>
              </a:rPr>
              <a:t>BÀI 3: VÀM CỎ ĐÔNG 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905000" y="8607272"/>
            <a:ext cx="830146" cy="526105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494643" y="8916673"/>
            <a:ext cx="830146" cy="526105"/>
          </a:xfrm>
          <a:prstGeom prst="rect">
            <a:avLst/>
          </a:prstGeom>
        </p:spPr>
      </p:pic>
      <p:pic>
        <p:nvPicPr>
          <p:cNvPr id="27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8564817" flipV="1">
            <a:off x="13700841" y="5111564"/>
            <a:ext cx="1128735" cy="2294599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4858260" y="5165348"/>
            <a:ext cx="8717360" cy="89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vi-VN" sz="8500" b="1" spc="240" dirty="0" smtClean="0">
                <a:solidFill>
                  <a:srgbClr val="FF0000"/>
                </a:solidFill>
              </a:rPr>
              <a:t>Tiết </a:t>
            </a:r>
            <a:r>
              <a:rPr lang="en-US" sz="8500" b="1" spc="24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500" b="1" u="none" spc="2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7">
            <a:extLst>
              <a:ext uri="{FF2B5EF4-FFF2-40B4-BE49-F238E27FC236}">
                <a16:creationId xmlns:a16="http://schemas.microsoft.com/office/drawing/2014/main" id="{48D12E37-8167-4E87-AFFE-CC8EEEB6A216}"/>
              </a:ext>
            </a:extLst>
          </p:cNvPr>
          <p:cNvGrpSpPr/>
          <p:nvPr/>
        </p:nvGrpSpPr>
        <p:grpSpPr>
          <a:xfrm>
            <a:off x="2107168" y="3009900"/>
            <a:ext cx="13971032" cy="3962400"/>
            <a:chOff x="0" y="0"/>
            <a:chExt cx="15607370" cy="822396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EACAA51-498A-4664-BD18-265E6654E2AE}"/>
                </a:ext>
              </a:extLst>
            </p:cNvPr>
            <p:cNvSpPr/>
            <p:nvPr/>
          </p:nvSpPr>
          <p:spPr>
            <a:xfrm>
              <a:off x="-1" y="0"/>
              <a:ext cx="15615029" cy="8223969"/>
            </a:xfrm>
            <a:custGeom>
              <a:avLst/>
              <a:gdLst/>
              <a:ahLst/>
              <a:cxnLst/>
              <a:rect l="l" t="t" r="r" b="b"/>
              <a:pathLst>
                <a:path w="15615029" h="8223969">
                  <a:moveTo>
                    <a:pt x="15108590" y="8207050"/>
                  </a:moveTo>
                  <a:cubicBezTo>
                    <a:pt x="15108590" y="8207050"/>
                    <a:pt x="14871594" y="8197081"/>
                    <a:pt x="14509455" y="8210525"/>
                  </a:cubicBezTo>
                  <a:cubicBezTo>
                    <a:pt x="14147317" y="8223969"/>
                    <a:pt x="490924" y="8223969"/>
                    <a:pt x="490924" y="8223969"/>
                  </a:cubicBezTo>
                  <a:cubicBezTo>
                    <a:pt x="245502" y="8223969"/>
                    <a:pt x="32509" y="8126702"/>
                    <a:pt x="31032" y="7966587"/>
                  </a:cubicBezTo>
                  <a:cubicBezTo>
                    <a:pt x="31032" y="7966587"/>
                    <a:pt x="0" y="5601593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5062041" y="0"/>
                    <a:pt x="15062041" y="0"/>
                  </a:cubicBezTo>
                  <a:cubicBezTo>
                    <a:pt x="15373943" y="0"/>
                    <a:pt x="15607371" y="101069"/>
                    <a:pt x="15599514" y="303616"/>
                  </a:cubicBezTo>
                  <a:cubicBezTo>
                    <a:pt x="15599514" y="303616"/>
                    <a:pt x="15597519" y="5157196"/>
                    <a:pt x="15606273" y="7267001"/>
                  </a:cubicBezTo>
                  <a:cubicBezTo>
                    <a:pt x="15615029" y="7560302"/>
                    <a:pt x="15568482" y="7893373"/>
                    <a:pt x="15568482" y="7893373"/>
                  </a:cubicBezTo>
                  <a:cubicBezTo>
                    <a:pt x="15565516" y="8073398"/>
                    <a:pt x="15354013" y="8207050"/>
                    <a:pt x="15108590" y="820705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11520" y="9523118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6220" y="9632306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23077" y="9377614"/>
            <a:ext cx="803761" cy="509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5271" y="7247569"/>
            <a:ext cx="1812888" cy="2933475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002792" y="739292"/>
            <a:ext cx="1326505" cy="1326505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04900">
            <a:off x="17308337" y="5350144"/>
            <a:ext cx="448241" cy="471832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72706" y="3542771"/>
            <a:ext cx="511987" cy="538934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4188">
            <a:off x="757740" y="626336"/>
            <a:ext cx="2530218" cy="131571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6491762" y="2187013"/>
            <a:ext cx="2607227" cy="13557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19600" y="723900"/>
            <a:ext cx="9525812" cy="1600200"/>
            <a:chOff x="4267200" y="190501"/>
            <a:chExt cx="9525812" cy="1600200"/>
          </a:xfrm>
        </p:grpSpPr>
        <p:grpSp>
          <p:nvGrpSpPr>
            <p:cNvPr id="11" name="Group 11"/>
            <p:cNvGrpSpPr/>
            <p:nvPr/>
          </p:nvGrpSpPr>
          <p:grpSpPr>
            <a:xfrm>
              <a:off x="4267200" y="190501"/>
              <a:ext cx="9525812" cy="1600200"/>
              <a:chOff x="0" y="-23110"/>
              <a:chExt cx="33536063" cy="74113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23110"/>
                <a:ext cx="33536063" cy="7411309"/>
              </a:xfrm>
              <a:custGeom>
                <a:avLst/>
                <a:gdLst/>
                <a:ahLst/>
                <a:cxnLst/>
                <a:rect l="l" t="t" r="r" b="b"/>
                <a:pathLst>
                  <a:path w="33536062" h="7411308">
                    <a:moveTo>
                      <a:pt x="32908283" y="7356830"/>
                    </a:moveTo>
                    <a:cubicBezTo>
                      <a:pt x="32908283" y="7356830"/>
                      <a:pt x="32177406" y="7411308"/>
                      <a:pt x="27463638" y="7408686"/>
                    </a:cubicBezTo>
                    <a:cubicBezTo>
                      <a:pt x="11671934" y="7406523"/>
                      <a:pt x="1057074" y="7398699"/>
                      <a:pt x="1057074" y="7398699"/>
                    </a:cubicBezTo>
                    <a:cubicBezTo>
                      <a:pt x="812932" y="7389865"/>
                      <a:pt x="449110" y="7368634"/>
                      <a:pt x="282371" y="7310457"/>
                    </a:cubicBezTo>
                    <a:cubicBezTo>
                      <a:pt x="4469" y="7213494"/>
                      <a:pt x="0" y="7040215"/>
                      <a:pt x="0" y="5745778"/>
                    </a:cubicBezTo>
                    <a:lnTo>
                      <a:pt x="0" y="57457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5045891" y="15681"/>
                      <a:pt x="21640707" y="7673"/>
                    </a:cubicBezTo>
                    <a:cubicBezTo>
                      <a:pt x="31958480" y="0"/>
                      <a:pt x="32675215" y="6979"/>
                      <a:pt x="32675215" y="6979"/>
                    </a:cubicBezTo>
                    <a:cubicBezTo>
                      <a:pt x="33043521" y="14458"/>
                      <a:pt x="33181782" y="42638"/>
                      <a:pt x="33379522" y="165219"/>
                    </a:cubicBezTo>
                    <a:cubicBezTo>
                      <a:pt x="33530539" y="258836"/>
                      <a:pt x="33536062" y="476157"/>
                      <a:pt x="33526921" y="5745714"/>
                    </a:cubicBezTo>
                    <a:lnTo>
                      <a:pt x="33526921" y="5745777"/>
                    </a:lnTo>
                    <a:cubicBezTo>
                      <a:pt x="33526918" y="7158181"/>
                      <a:pt x="33484136" y="7306768"/>
                      <a:pt x="32908283" y="7356830"/>
                    </a:cubicBezTo>
                    <a:close/>
                  </a:path>
                </a:pathLst>
              </a:custGeom>
              <a:solidFill>
                <a:srgbClr val="FFD4CF"/>
              </a:solid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4494988" y="876300"/>
              <a:ext cx="9141141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>
                  <a:ln>
                    <a:noFill/>
                  </a:ln>
                  <a:solidFill>
                    <a:srgbClr val="5C5C8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NỘI </a:t>
              </a:r>
              <a:r>
                <a:rPr kumimoji="0" lang="en-US" sz="7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C5C8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DUNG BÀI</a:t>
              </a:r>
              <a:r>
                <a:rPr kumimoji="0" lang="en-US" sz="7000" b="1" i="0" u="none" strike="noStrike" kern="1200" cap="none" spc="0" normalizeH="0" noProof="0" smtClean="0">
                  <a:ln>
                    <a:noFill/>
                  </a:ln>
                  <a:solidFill>
                    <a:srgbClr val="5C5C8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HỌC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5C5C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4"/>
          <p:cNvSpPr txBox="1"/>
          <p:nvPr/>
        </p:nvSpPr>
        <p:spPr>
          <a:xfrm>
            <a:off x="4425043" y="3270476"/>
            <a:ext cx="10972800" cy="2838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eriod"/>
            </a:pP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endParaRPr lang="en-US" sz="5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rabicPeriod"/>
            </a:pP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s/x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5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F3771F-15F6-072C-E78B-1EAA9837DA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810500"/>
            <a:ext cx="4648200" cy="24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394651" y="8427059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5293" y="9160571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71572" y="9033560"/>
            <a:ext cx="1030558" cy="653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97658" y="904984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768326" y="9258300"/>
            <a:ext cx="949664" cy="60185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760116" y="2338952"/>
            <a:ext cx="11251284" cy="4186943"/>
            <a:chOff x="0" y="0"/>
            <a:chExt cx="13818805" cy="7952643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13825196" cy="7959245"/>
            </a:xfrm>
            <a:custGeom>
              <a:avLst/>
              <a:gdLst/>
              <a:ahLst/>
              <a:cxnLst/>
              <a:rect l="l" t="t" r="r" b="b"/>
              <a:pathLst>
                <a:path w="13825196" h="7959245">
                  <a:moveTo>
                    <a:pt x="13197419" y="7904767"/>
                  </a:moveTo>
                  <a:cubicBezTo>
                    <a:pt x="13197419" y="7904767"/>
                    <a:pt x="12466544" y="7959246"/>
                    <a:pt x="10581642" y="7956625"/>
                  </a:cubicBezTo>
                  <a:cubicBezTo>
                    <a:pt x="5044209" y="7954461"/>
                    <a:pt x="1057074" y="7946637"/>
                    <a:pt x="1057074" y="7946637"/>
                  </a:cubicBezTo>
                  <a:cubicBezTo>
                    <a:pt x="812932" y="7937803"/>
                    <a:pt x="449110" y="7916572"/>
                    <a:pt x="282371" y="7858395"/>
                  </a:cubicBezTo>
                  <a:cubicBezTo>
                    <a:pt x="4469" y="7761432"/>
                    <a:pt x="0" y="7588153"/>
                    <a:pt x="0" y="6196936"/>
                  </a:cubicBezTo>
                  <a:lnTo>
                    <a:pt x="0" y="619686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20757" y="15681"/>
                    <a:pt x="8539805" y="7673"/>
                  </a:cubicBezTo>
                  <a:cubicBezTo>
                    <a:pt x="12247616" y="0"/>
                    <a:pt x="12964350" y="6979"/>
                    <a:pt x="12964350" y="6979"/>
                  </a:cubicBezTo>
                  <a:cubicBezTo>
                    <a:pt x="13332658" y="14458"/>
                    <a:pt x="13470917" y="42638"/>
                    <a:pt x="13668657" y="165219"/>
                  </a:cubicBezTo>
                  <a:cubicBezTo>
                    <a:pt x="13819674" y="258836"/>
                    <a:pt x="13825196" y="476157"/>
                    <a:pt x="13816056" y="6196866"/>
                  </a:cubicBezTo>
                  <a:lnTo>
                    <a:pt x="13816056" y="6196935"/>
                  </a:lnTo>
                  <a:cubicBezTo>
                    <a:pt x="13816054" y="7706118"/>
                    <a:pt x="13773271" y="7854705"/>
                    <a:pt x="13197419" y="7904767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660147" y="2372545"/>
            <a:ext cx="10956337" cy="3789346"/>
            <a:chOff x="0" y="0"/>
            <a:chExt cx="13818805" cy="7952643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13825196" cy="7959245"/>
            </a:xfrm>
            <a:custGeom>
              <a:avLst/>
              <a:gdLst/>
              <a:ahLst/>
              <a:cxnLst/>
              <a:rect l="l" t="t" r="r" b="b"/>
              <a:pathLst>
                <a:path w="13825196" h="7959245">
                  <a:moveTo>
                    <a:pt x="13197419" y="7904767"/>
                  </a:moveTo>
                  <a:cubicBezTo>
                    <a:pt x="13197419" y="7904767"/>
                    <a:pt x="12466544" y="7959246"/>
                    <a:pt x="10581642" y="7956625"/>
                  </a:cubicBezTo>
                  <a:cubicBezTo>
                    <a:pt x="5044209" y="7954461"/>
                    <a:pt x="1057074" y="7946637"/>
                    <a:pt x="1057074" y="7946637"/>
                  </a:cubicBezTo>
                  <a:cubicBezTo>
                    <a:pt x="812932" y="7937803"/>
                    <a:pt x="449110" y="7916572"/>
                    <a:pt x="282371" y="7858395"/>
                  </a:cubicBezTo>
                  <a:cubicBezTo>
                    <a:pt x="4469" y="7761432"/>
                    <a:pt x="0" y="7588153"/>
                    <a:pt x="0" y="6196936"/>
                  </a:cubicBezTo>
                  <a:lnTo>
                    <a:pt x="0" y="619686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20757" y="15681"/>
                    <a:pt x="8539805" y="7673"/>
                  </a:cubicBezTo>
                  <a:cubicBezTo>
                    <a:pt x="12247616" y="0"/>
                    <a:pt x="12964350" y="6979"/>
                    <a:pt x="12964350" y="6979"/>
                  </a:cubicBezTo>
                  <a:cubicBezTo>
                    <a:pt x="13332658" y="14458"/>
                    <a:pt x="13470917" y="42638"/>
                    <a:pt x="13668657" y="165219"/>
                  </a:cubicBezTo>
                  <a:cubicBezTo>
                    <a:pt x="13819674" y="258836"/>
                    <a:pt x="13825196" y="476157"/>
                    <a:pt x="13816056" y="6196866"/>
                  </a:cubicBezTo>
                  <a:lnTo>
                    <a:pt x="13816056" y="6196935"/>
                  </a:lnTo>
                  <a:cubicBezTo>
                    <a:pt x="13816054" y="7706118"/>
                    <a:pt x="13773271" y="7854705"/>
                    <a:pt x="13197419" y="7904767"/>
                  </a:cubicBezTo>
                  <a:close/>
                </a:path>
              </a:pathLst>
            </a:custGeom>
            <a:solidFill>
              <a:srgbClr val="FFE2A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333899" y="2164643"/>
            <a:ext cx="2108921" cy="4147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054510" y="417963"/>
            <a:ext cx="1221473" cy="122147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6339425" y="2549426"/>
            <a:ext cx="2262744" cy="117662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5490" y="2067449"/>
            <a:ext cx="1969019" cy="102389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054510" y="3930219"/>
            <a:ext cx="342445" cy="36046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589628" y="1028700"/>
            <a:ext cx="459389" cy="48356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8100000" flipH="1" flipV="1">
            <a:off x="15676135" y="4651824"/>
            <a:ext cx="570286" cy="12069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961278" y="5558896"/>
            <a:ext cx="2797324" cy="44543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441885" y="4626952"/>
            <a:ext cx="2968546" cy="47269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84C86E9-FA88-4E38-AD6B-A0247205B334}"/>
              </a:ext>
            </a:extLst>
          </p:cNvPr>
          <p:cNvSpPr txBox="1"/>
          <p:nvPr/>
        </p:nvSpPr>
        <p:spPr>
          <a:xfrm>
            <a:off x="6096000" y="2628693"/>
            <a:ext cx="706795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7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</a:p>
        </p:txBody>
      </p:sp>
    </p:spTree>
    <p:extLst>
      <p:ext uri="{BB962C8B-B14F-4D97-AF65-F5344CB8AC3E}">
        <p14:creationId xmlns:p14="http://schemas.microsoft.com/office/powerpoint/2010/main" val="30162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5600" y="3053941"/>
            <a:ext cx="11049000" cy="5598755"/>
            <a:chOff x="1470370" y="1020978"/>
            <a:chExt cx="15347261" cy="8237322"/>
          </a:xfrm>
        </p:grpSpPr>
        <p:grpSp>
          <p:nvGrpSpPr>
            <p:cNvPr id="61" name="Group 2"/>
            <p:cNvGrpSpPr/>
            <p:nvPr/>
          </p:nvGrpSpPr>
          <p:grpSpPr>
            <a:xfrm>
              <a:off x="1470370" y="1313520"/>
              <a:ext cx="15347261" cy="7944780"/>
              <a:chOff x="0" y="0"/>
              <a:chExt cx="4420256" cy="2288224"/>
            </a:xfrm>
          </p:grpSpPr>
          <p:sp>
            <p:nvSpPr>
              <p:cNvPr id="62" name="Freeform 3"/>
              <p:cNvSpPr/>
              <p:nvPr/>
            </p:nvSpPr>
            <p:spPr>
              <a:xfrm>
                <a:off x="0" y="-4262"/>
                <a:ext cx="4428002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4428002" h="2294710">
                    <a:moveTo>
                      <a:pt x="3489103" y="2283522"/>
                    </a:moveTo>
                    <a:cubicBezTo>
                      <a:pt x="3489103" y="2283522"/>
                      <a:pt x="3069350" y="2294709"/>
                      <a:pt x="2606765" y="2292088"/>
                    </a:cubicBezTo>
                    <a:cubicBezTo>
                      <a:pt x="1850091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2353194" y="7673"/>
                    </a:cubicBezTo>
                    <a:cubicBezTo>
                      <a:pt x="2850423" y="0"/>
                      <a:pt x="3314351" y="7673"/>
                      <a:pt x="3314351" y="7673"/>
                    </a:cubicBezTo>
                    <a:cubicBezTo>
                      <a:pt x="3682658" y="15152"/>
                      <a:pt x="4045971" y="84484"/>
                      <a:pt x="4243711" y="207066"/>
                    </a:cubicBezTo>
                    <a:cubicBezTo>
                      <a:pt x="4394728" y="300683"/>
                      <a:pt x="4428002" y="425358"/>
                      <a:pt x="4418862" y="905351"/>
                    </a:cubicBezTo>
                    <a:lnTo>
                      <a:pt x="4418862" y="905362"/>
                    </a:lnTo>
                    <a:cubicBezTo>
                      <a:pt x="4418862" y="2041583"/>
                      <a:pt x="4135865" y="2255681"/>
                      <a:pt x="3489103" y="2283522"/>
                    </a:cubicBezTo>
                    <a:close/>
                  </a:path>
                </a:pathLst>
              </a:custGeom>
              <a:solidFill>
                <a:srgbClr val="AFBBA2"/>
              </a:solidFill>
            </p:spPr>
          </p:sp>
        </p:grpSp>
        <p:grpSp>
          <p:nvGrpSpPr>
            <p:cNvPr id="63" name="Group 4"/>
            <p:cNvGrpSpPr/>
            <p:nvPr/>
          </p:nvGrpSpPr>
          <p:grpSpPr>
            <a:xfrm>
              <a:off x="1787573" y="1020978"/>
              <a:ext cx="15017910" cy="7944780"/>
              <a:chOff x="0" y="0"/>
              <a:chExt cx="4325398" cy="2288224"/>
            </a:xfrm>
          </p:grpSpPr>
          <p:sp>
            <p:nvSpPr>
              <p:cNvPr id="64" name="Freeform 5"/>
              <p:cNvSpPr/>
              <p:nvPr/>
            </p:nvSpPr>
            <p:spPr>
              <a:xfrm>
                <a:off x="0" y="-4262"/>
                <a:ext cx="4333144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4333144" h="2294710">
                    <a:moveTo>
                      <a:pt x="3394244" y="2283522"/>
                    </a:moveTo>
                    <a:cubicBezTo>
                      <a:pt x="3394244" y="2283522"/>
                      <a:pt x="2974492" y="2294709"/>
                      <a:pt x="2511907" y="2292088"/>
                    </a:cubicBezTo>
                    <a:cubicBezTo>
                      <a:pt x="1824542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2279190" y="7673"/>
                    </a:cubicBezTo>
                    <a:cubicBezTo>
                      <a:pt x="2755565" y="0"/>
                      <a:pt x="3219492" y="7673"/>
                      <a:pt x="3219492" y="7673"/>
                    </a:cubicBezTo>
                    <a:cubicBezTo>
                      <a:pt x="3587800" y="15152"/>
                      <a:pt x="3951113" y="84484"/>
                      <a:pt x="4148853" y="207066"/>
                    </a:cubicBezTo>
                    <a:cubicBezTo>
                      <a:pt x="4299870" y="300683"/>
                      <a:pt x="4333144" y="425358"/>
                      <a:pt x="4324004" y="905351"/>
                    </a:cubicBezTo>
                    <a:lnTo>
                      <a:pt x="4324004" y="905362"/>
                    </a:lnTo>
                    <a:cubicBezTo>
                      <a:pt x="4324004" y="2041583"/>
                      <a:pt x="4041007" y="2255681"/>
                      <a:pt x="3394244" y="2283522"/>
                    </a:cubicBezTo>
                    <a:close/>
                  </a:path>
                </a:pathLst>
              </a:custGeom>
              <a:solidFill>
                <a:srgbClr val="FAF9F5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836971" y="775284"/>
            <a:ext cx="16078200" cy="1406926"/>
            <a:chOff x="-7621015" y="-142430"/>
            <a:chExt cx="26810140" cy="353992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-7621015" y="-142430"/>
              <a:ext cx="26810140" cy="3539920"/>
            </a:xfrm>
            <a:custGeom>
              <a:avLst/>
              <a:gdLst/>
              <a:ahLst/>
              <a:cxnLst/>
              <a:rect l="l" t="t" r="r" b="b"/>
              <a:pathLst>
                <a:path w="16739115" h="3539920">
                  <a:moveTo>
                    <a:pt x="278431" y="16918"/>
                  </a:moveTo>
                  <a:cubicBezTo>
                    <a:pt x="278431" y="16918"/>
                    <a:pt x="604014" y="12258"/>
                    <a:pt x="1168124" y="12454"/>
                  </a:cubicBezTo>
                  <a:cubicBezTo>
                    <a:pt x="13983521" y="12671"/>
                    <a:pt x="16465047" y="0"/>
                    <a:pt x="16465047" y="0"/>
                  </a:cubicBezTo>
                  <a:cubicBezTo>
                    <a:pt x="16532511" y="0"/>
                    <a:pt x="16608448" y="0"/>
                    <a:pt x="16687221" y="85073"/>
                  </a:cubicBezTo>
                  <a:cubicBezTo>
                    <a:pt x="16730198" y="131488"/>
                    <a:pt x="16731266" y="240224"/>
                    <a:pt x="16731671" y="320281"/>
                  </a:cubicBezTo>
                  <a:cubicBezTo>
                    <a:pt x="16731671" y="320281"/>
                    <a:pt x="16729967" y="2306407"/>
                    <a:pt x="16729967" y="2777336"/>
                  </a:cubicBezTo>
                  <a:cubicBezTo>
                    <a:pt x="16729967" y="2991494"/>
                    <a:pt x="16739116" y="3290674"/>
                    <a:pt x="16739116" y="3290674"/>
                  </a:cubicBezTo>
                  <a:cubicBezTo>
                    <a:pt x="16739116" y="3419342"/>
                    <a:pt x="16734945" y="3539920"/>
                    <a:pt x="16482108" y="3531786"/>
                  </a:cubicBezTo>
                  <a:cubicBezTo>
                    <a:pt x="16482108" y="3531786"/>
                    <a:pt x="16105635" y="3511487"/>
                    <a:pt x="14442476" y="3519086"/>
                  </a:cubicBezTo>
                  <a:cubicBezTo>
                    <a:pt x="3622148" y="3527220"/>
                    <a:pt x="304023" y="3539920"/>
                    <a:pt x="304023" y="3539920"/>
                  </a:cubicBezTo>
                  <a:cubicBezTo>
                    <a:pt x="132548" y="3539920"/>
                    <a:pt x="4213" y="3438851"/>
                    <a:pt x="8532" y="3236303"/>
                  </a:cubicBezTo>
                  <a:cubicBezTo>
                    <a:pt x="8532" y="3236303"/>
                    <a:pt x="9630" y="2737762"/>
                    <a:pt x="4815" y="116654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TextBox 20"/>
          <p:cNvSpPr txBox="1"/>
          <p:nvPr/>
        </p:nvSpPr>
        <p:spPr>
          <a:xfrm>
            <a:off x="1371600" y="883891"/>
            <a:ext cx="15049868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Q</a:t>
            </a:r>
            <a:r>
              <a:rPr lang="vi-VN" sz="4800" b="1" dirty="0" smtClean="0">
                <a:cs typeface="Arial" panose="020B0604020202020204" pitchFamily="34" charset="0"/>
              </a:rPr>
              <a:t>uy </a:t>
            </a:r>
            <a:r>
              <a:rPr lang="vi-VN" sz="4800" b="1" dirty="0">
                <a:cs typeface="Arial" panose="020B0604020202020204" pitchFamily="34" charset="0"/>
              </a:rPr>
              <a:t>tắc viết hoa các tên địa lí Việt Nam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8564817" flipV="1">
            <a:off x="16737719" y="791755"/>
            <a:ext cx="660933" cy="1398800"/>
          </a:xfrm>
          <a:prstGeom prst="rect">
            <a:avLst/>
          </a:prstGeom>
        </p:spPr>
      </p:pic>
      <p:sp>
        <p:nvSpPr>
          <p:cNvPr id="31" name="Freeform 12"/>
          <p:cNvSpPr/>
          <p:nvPr/>
        </p:nvSpPr>
        <p:spPr>
          <a:xfrm>
            <a:off x="-1066800" y="9791700"/>
            <a:ext cx="21564600" cy="1289638"/>
          </a:xfrm>
          <a:custGeom>
            <a:avLst/>
            <a:gdLst/>
            <a:ahLst/>
            <a:cxnLst/>
            <a:rect l="l" t="t" r="r" b="b"/>
            <a:pathLst>
              <a:path w="16218011" h="2651668">
                <a:moveTo>
                  <a:pt x="15711572" y="2634749"/>
                </a:moveTo>
                <a:cubicBezTo>
                  <a:pt x="15711572" y="2634749"/>
                  <a:pt x="15474576" y="2624779"/>
                  <a:pt x="15112437" y="2638223"/>
                </a:cubicBezTo>
                <a:cubicBezTo>
                  <a:pt x="14750299" y="2651668"/>
                  <a:pt x="490924" y="2651668"/>
                  <a:pt x="490924" y="2651668"/>
                </a:cubicBezTo>
                <a:cubicBezTo>
                  <a:pt x="245502" y="2651668"/>
                  <a:pt x="32509" y="2554400"/>
                  <a:pt x="31032" y="2394286"/>
                </a:cubicBezTo>
                <a:cubicBezTo>
                  <a:pt x="31032" y="2394286"/>
                  <a:pt x="0" y="1285307"/>
                  <a:pt x="0" y="606979"/>
                </a:cubicBezTo>
                <a:cubicBezTo>
                  <a:pt x="0" y="392820"/>
                  <a:pt x="15517" y="249246"/>
                  <a:pt x="15517" y="249246"/>
                </a:cubicBezTo>
                <a:cubicBezTo>
                  <a:pt x="15518" y="120578"/>
                  <a:pt x="1" y="0"/>
                  <a:pt x="459892" y="8134"/>
                </a:cubicBezTo>
                <a:cubicBezTo>
                  <a:pt x="459892" y="8134"/>
                  <a:pt x="1144663" y="28433"/>
                  <a:pt x="1627778" y="20834"/>
                </a:cubicBezTo>
                <a:cubicBezTo>
                  <a:pt x="2144992" y="12700"/>
                  <a:pt x="15665025" y="0"/>
                  <a:pt x="15665025" y="0"/>
                </a:cubicBezTo>
                <a:cubicBezTo>
                  <a:pt x="15976925" y="0"/>
                  <a:pt x="16210353" y="101069"/>
                  <a:pt x="16202496" y="303616"/>
                </a:cubicBezTo>
                <a:cubicBezTo>
                  <a:pt x="16202496" y="303616"/>
                  <a:pt x="16200501" y="1225020"/>
                  <a:pt x="16209257" y="1694698"/>
                </a:cubicBezTo>
                <a:cubicBezTo>
                  <a:pt x="16218011" y="1988000"/>
                  <a:pt x="16171464" y="2321071"/>
                  <a:pt x="16171464" y="2321071"/>
                </a:cubicBezTo>
                <a:cubicBezTo>
                  <a:pt x="16168498" y="2501096"/>
                  <a:pt x="15956994" y="2634749"/>
                  <a:pt x="15711572" y="2634749"/>
                </a:cubicBezTo>
                <a:close/>
              </a:path>
            </a:pathLst>
          </a:custGeom>
          <a:solidFill>
            <a:srgbClr val="98C8BB"/>
          </a:solidFill>
        </p:spPr>
      </p:sp>
      <p:pic>
        <p:nvPicPr>
          <p:cNvPr id="36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94980" y="9395190"/>
            <a:ext cx="733820" cy="465059"/>
          </a:xfrm>
          <a:prstGeom prst="rect">
            <a:avLst/>
          </a:prstGeom>
        </p:spPr>
      </p:pic>
      <p:pic>
        <p:nvPicPr>
          <p:cNvPr id="37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92600" y="9362790"/>
            <a:ext cx="838200" cy="531210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419600" y="10009151"/>
            <a:ext cx="438421" cy="27784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391400" y="4196871"/>
            <a:ext cx="98287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hoa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chữ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cái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đầu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tất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cả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âm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</a:rPr>
              <a:t>tiết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4500" dirty="0"/>
          </a:p>
        </p:txBody>
      </p:sp>
      <p:sp>
        <p:nvSpPr>
          <p:cNvPr id="43" name="Rectangle 42"/>
          <p:cNvSpPr/>
          <p:nvPr/>
        </p:nvSpPr>
        <p:spPr>
          <a:xfrm>
            <a:off x="7391400" y="6531017"/>
            <a:ext cx="9906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Ví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dụ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Thái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Bình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Hà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Nội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Sa Pa,...</a:t>
            </a:r>
            <a:endParaRPr lang="en-US" sz="4500" dirty="0"/>
          </a:p>
        </p:txBody>
      </p:sp>
      <p:pic>
        <p:nvPicPr>
          <p:cNvPr id="45" name="Picture 4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AD915C2-00D1-1579-1AD4-B2CB5B7717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05100"/>
            <a:ext cx="5590949" cy="560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04853" y="9353368"/>
            <a:ext cx="949664" cy="6018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67000" y="828952"/>
            <a:ext cx="13030200" cy="2638148"/>
            <a:chOff x="-4214" y="0"/>
            <a:chExt cx="16739116" cy="3198422"/>
          </a:xfrm>
        </p:grpSpPr>
        <p:sp>
          <p:nvSpPr>
            <p:cNvPr id="24" name="Freeform 19"/>
            <p:cNvSpPr/>
            <p:nvPr/>
          </p:nvSpPr>
          <p:spPr>
            <a:xfrm>
              <a:off x="-4214" y="0"/>
              <a:ext cx="16739116" cy="3198422"/>
            </a:xfrm>
            <a:custGeom>
              <a:avLst/>
              <a:gdLst/>
              <a:ahLst/>
              <a:cxnLst/>
              <a:rect l="l" t="t" r="r" b="b"/>
              <a:pathLst>
                <a:path w="16739115" h="3539920">
                  <a:moveTo>
                    <a:pt x="278431" y="16918"/>
                  </a:moveTo>
                  <a:cubicBezTo>
                    <a:pt x="278431" y="16918"/>
                    <a:pt x="604014" y="12258"/>
                    <a:pt x="1168124" y="12454"/>
                  </a:cubicBezTo>
                  <a:cubicBezTo>
                    <a:pt x="13983521" y="12671"/>
                    <a:pt x="16465047" y="0"/>
                    <a:pt x="16465047" y="0"/>
                  </a:cubicBezTo>
                  <a:cubicBezTo>
                    <a:pt x="16532511" y="0"/>
                    <a:pt x="16608448" y="0"/>
                    <a:pt x="16687221" y="85073"/>
                  </a:cubicBezTo>
                  <a:cubicBezTo>
                    <a:pt x="16730198" y="131488"/>
                    <a:pt x="16731266" y="240224"/>
                    <a:pt x="16731671" y="320281"/>
                  </a:cubicBezTo>
                  <a:cubicBezTo>
                    <a:pt x="16731671" y="320281"/>
                    <a:pt x="16729967" y="2306407"/>
                    <a:pt x="16729967" y="2777336"/>
                  </a:cubicBezTo>
                  <a:cubicBezTo>
                    <a:pt x="16729967" y="2991494"/>
                    <a:pt x="16739116" y="3290674"/>
                    <a:pt x="16739116" y="3290674"/>
                  </a:cubicBezTo>
                  <a:cubicBezTo>
                    <a:pt x="16739116" y="3419342"/>
                    <a:pt x="16734945" y="3539920"/>
                    <a:pt x="16482108" y="3531786"/>
                  </a:cubicBezTo>
                  <a:cubicBezTo>
                    <a:pt x="16482108" y="3531786"/>
                    <a:pt x="16105635" y="3511487"/>
                    <a:pt x="14442476" y="3519086"/>
                  </a:cubicBezTo>
                  <a:cubicBezTo>
                    <a:pt x="3622148" y="3527220"/>
                    <a:pt x="304023" y="3539920"/>
                    <a:pt x="304023" y="3539920"/>
                  </a:cubicBezTo>
                  <a:cubicBezTo>
                    <a:pt x="132548" y="3539920"/>
                    <a:pt x="4213" y="3438851"/>
                    <a:pt x="8532" y="3236303"/>
                  </a:cubicBezTo>
                  <a:cubicBezTo>
                    <a:pt x="8532" y="3236303"/>
                    <a:pt x="9630" y="2737762"/>
                    <a:pt x="4815" y="116654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0326" y="1057552"/>
            <a:ext cx="17224274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cs typeface="Arial" panose="020B0604020202020204" pitchFamily="34" charset="0"/>
              </a:rPr>
              <a:t>Viết vào vở tên các địa danh có trong bài </a:t>
            </a:r>
            <a:endParaRPr lang="en-US" sz="4800" b="1" dirty="0" smtClean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Nắng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4800" b="1" dirty="0" smtClean="0">
                <a:cs typeface="Arial" panose="020B0604020202020204" pitchFamily="34" charset="0"/>
              </a:rPr>
              <a:t>.</a:t>
            </a:r>
            <a:endParaRPr lang="vi-VN" sz="4800" b="1" dirty="0"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EFC702F-B233-C0D6-3634-BE4D571AB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6" y="4872925"/>
            <a:ext cx="4762500" cy="4762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86842" y="402436"/>
            <a:ext cx="1221473" cy="1221473"/>
          </a:xfrm>
          <a:prstGeom prst="rect">
            <a:avLst/>
          </a:prstGeom>
        </p:spPr>
      </p:pic>
      <p:pic>
        <p:nvPicPr>
          <p:cNvPr id="27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260704" y="708040"/>
            <a:ext cx="1969019" cy="1023890"/>
          </a:xfrm>
          <a:prstGeom prst="rect">
            <a:avLst/>
          </a:prstGeom>
        </p:spPr>
      </p:pic>
      <p:pic>
        <p:nvPicPr>
          <p:cNvPr id="33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8564817" flipV="1">
            <a:off x="15993352" y="1681254"/>
            <a:ext cx="660933" cy="1398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067800" y="4734531"/>
            <a:ext cx="4984231" cy="1038747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64579" y="4813362"/>
            <a:ext cx="339067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89571" y="6280672"/>
            <a:ext cx="4984231" cy="1038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120963" y="6438900"/>
            <a:ext cx="287790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089571" y="7838553"/>
            <a:ext cx="4984231" cy="1038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49728" y="7959997"/>
            <a:ext cx="19479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Nội</a:t>
            </a:r>
            <a:endParaRPr lang="en-US" sz="45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8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7297811" y="4638153"/>
            <a:ext cx="1371600" cy="992696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73" y="9361714"/>
            <a:ext cx="949664" cy="601850"/>
          </a:xfrm>
          <a:prstGeom prst="rect">
            <a:avLst/>
          </a:prstGeom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0E48334E-05C3-446E-9010-89FDEDDDA0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6073206" y="7142578"/>
            <a:ext cx="1681394" cy="27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9" grpId="0"/>
      <p:bldP spid="35" grpId="0" animBg="1"/>
      <p:bldP spid="36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394651" y="8427059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5293" y="9160571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71572" y="9033560"/>
            <a:ext cx="1030558" cy="653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97658" y="904984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768326" y="9258300"/>
            <a:ext cx="949664" cy="60185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760116" y="2338952"/>
            <a:ext cx="11251284" cy="3821723"/>
            <a:chOff x="0" y="0"/>
            <a:chExt cx="13818805" cy="7952643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13825196" cy="7959245"/>
            </a:xfrm>
            <a:custGeom>
              <a:avLst/>
              <a:gdLst/>
              <a:ahLst/>
              <a:cxnLst/>
              <a:rect l="l" t="t" r="r" b="b"/>
              <a:pathLst>
                <a:path w="13825196" h="7959245">
                  <a:moveTo>
                    <a:pt x="13197419" y="7904767"/>
                  </a:moveTo>
                  <a:cubicBezTo>
                    <a:pt x="13197419" y="7904767"/>
                    <a:pt x="12466544" y="7959246"/>
                    <a:pt x="10581642" y="7956625"/>
                  </a:cubicBezTo>
                  <a:cubicBezTo>
                    <a:pt x="5044209" y="7954461"/>
                    <a:pt x="1057074" y="7946637"/>
                    <a:pt x="1057074" y="7946637"/>
                  </a:cubicBezTo>
                  <a:cubicBezTo>
                    <a:pt x="812932" y="7937803"/>
                    <a:pt x="449110" y="7916572"/>
                    <a:pt x="282371" y="7858395"/>
                  </a:cubicBezTo>
                  <a:cubicBezTo>
                    <a:pt x="4469" y="7761432"/>
                    <a:pt x="0" y="7588153"/>
                    <a:pt x="0" y="6196936"/>
                  </a:cubicBezTo>
                  <a:lnTo>
                    <a:pt x="0" y="619686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20757" y="15681"/>
                    <a:pt x="8539805" y="7673"/>
                  </a:cubicBezTo>
                  <a:cubicBezTo>
                    <a:pt x="12247616" y="0"/>
                    <a:pt x="12964350" y="6979"/>
                    <a:pt x="12964350" y="6979"/>
                  </a:cubicBezTo>
                  <a:cubicBezTo>
                    <a:pt x="13332658" y="14458"/>
                    <a:pt x="13470917" y="42638"/>
                    <a:pt x="13668657" y="165219"/>
                  </a:cubicBezTo>
                  <a:cubicBezTo>
                    <a:pt x="13819674" y="258836"/>
                    <a:pt x="13825196" y="476157"/>
                    <a:pt x="13816056" y="6196866"/>
                  </a:cubicBezTo>
                  <a:lnTo>
                    <a:pt x="13816056" y="6196935"/>
                  </a:lnTo>
                  <a:cubicBezTo>
                    <a:pt x="13816054" y="7706118"/>
                    <a:pt x="13773271" y="7854705"/>
                    <a:pt x="13197419" y="7904767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660147" y="2372545"/>
            <a:ext cx="10956337" cy="3367372"/>
            <a:chOff x="0" y="0"/>
            <a:chExt cx="13818805" cy="7952643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13825196" cy="7959245"/>
            </a:xfrm>
            <a:custGeom>
              <a:avLst/>
              <a:gdLst/>
              <a:ahLst/>
              <a:cxnLst/>
              <a:rect l="l" t="t" r="r" b="b"/>
              <a:pathLst>
                <a:path w="13825196" h="7959245">
                  <a:moveTo>
                    <a:pt x="13197419" y="7904767"/>
                  </a:moveTo>
                  <a:cubicBezTo>
                    <a:pt x="13197419" y="7904767"/>
                    <a:pt x="12466544" y="7959246"/>
                    <a:pt x="10581642" y="7956625"/>
                  </a:cubicBezTo>
                  <a:cubicBezTo>
                    <a:pt x="5044209" y="7954461"/>
                    <a:pt x="1057074" y="7946637"/>
                    <a:pt x="1057074" y="7946637"/>
                  </a:cubicBezTo>
                  <a:cubicBezTo>
                    <a:pt x="812932" y="7937803"/>
                    <a:pt x="449110" y="7916572"/>
                    <a:pt x="282371" y="7858395"/>
                  </a:cubicBezTo>
                  <a:cubicBezTo>
                    <a:pt x="4469" y="7761432"/>
                    <a:pt x="0" y="7588153"/>
                    <a:pt x="0" y="6196936"/>
                  </a:cubicBezTo>
                  <a:lnTo>
                    <a:pt x="0" y="619686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20757" y="15681"/>
                    <a:pt x="8539805" y="7673"/>
                  </a:cubicBezTo>
                  <a:cubicBezTo>
                    <a:pt x="12247616" y="0"/>
                    <a:pt x="12964350" y="6979"/>
                    <a:pt x="12964350" y="6979"/>
                  </a:cubicBezTo>
                  <a:cubicBezTo>
                    <a:pt x="13332658" y="14458"/>
                    <a:pt x="13470917" y="42638"/>
                    <a:pt x="13668657" y="165219"/>
                  </a:cubicBezTo>
                  <a:cubicBezTo>
                    <a:pt x="13819674" y="258836"/>
                    <a:pt x="13825196" y="476157"/>
                    <a:pt x="13816056" y="6196866"/>
                  </a:cubicBezTo>
                  <a:lnTo>
                    <a:pt x="13816056" y="6196935"/>
                  </a:lnTo>
                  <a:cubicBezTo>
                    <a:pt x="13816054" y="7706118"/>
                    <a:pt x="13773271" y="7854705"/>
                    <a:pt x="13197419" y="7904767"/>
                  </a:cubicBezTo>
                  <a:close/>
                </a:path>
              </a:pathLst>
            </a:custGeom>
            <a:solidFill>
              <a:srgbClr val="FFE2A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916674" y="2019300"/>
            <a:ext cx="2108921" cy="70648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054510" y="417963"/>
            <a:ext cx="1221473" cy="122147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6339425" y="2549426"/>
            <a:ext cx="2262744" cy="117662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5490" y="2067449"/>
            <a:ext cx="1969019" cy="102389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054510" y="3930219"/>
            <a:ext cx="342445" cy="36046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589628" y="1028700"/>
            <a:ext cx="459389" cy="48356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8100000" flipH="1" flipV="1">
            <a:off x="15676135" y="4651824"/>
            <a:ext cx="570286" cy="12069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961278" y="5558896"/>
            <a:ext cx="2797324" cy="44543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441885" y="4626952"/>
            <a:ext cx="2968546" cy="47269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84C86E9-FA88-4E38-AD6B-A0247205B334}"/>
              </a:ext>
            </a:extLst>
          </p:cNvPr>
          <p:cNvSpPr txBox="1"/>
          <p:nvPr/>
        </p:nvSpPr>
        <p:spPr>
          <a:xfrm>
            <a:off x="4328987" y="2476319"/>
            <a:ext cx="9906164" cy="312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7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s/x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9769" y="3467100"/>
            <a:ext cx="10119631" cy="40638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2"/>
          <p:cNvSpPr/>
          <p:nvPr/>
        </p:nvSpPr>
        <p:spPr>
          <a:xfrm>
            <a:off x="-1066800" y="10020300"/>
            <a:ext cx="21564600" cy="1289638"/>
          </a:xfrm>
          <a:custGeom>
            <a:avLst/>
            <a:gdLst/>
            <a:ahLst/>
            <a:cxnLst/>
            <a:rect l="l" t="t" r="r" b="b"/>
            <a:pathLst>
              <a:path w="16218011" h="2651668">
                <a:moveTo>
                  <a:pt x="15711572" y="2634749"/>
                </a:moveTo>
                <a:cubicBezTo>
                  <a:pt x="15711572" y="2634749"/>
                  <a:pt x="15474576" y="2624779"/>
                  <a:pt x="15112437" y="2638223"/>
                </a:cubicBezTo>
                <a:cubicBezTo>
                  <a:pt x="14750299" y="2651668"/>
                  <a:pt x="490924" y="2651668"/>
                  <a:pt x="490924" y="2651668"/>
                </a:cubicBezTo>
                <a:cubicBezTo>
                  <a:pt x="245502" y="2651668"/>
                  <a:pt x="32509" y="2554400"/>
                  <a:pt x="31032" y="2394286"/>
                </a:cubicBezTo>
                <a:cubicBezTo>
                  <a:pt x="31032" y="2394286"/>
                  <a:pt x="0" y="1285307"/>
                  <a:pt x="0" y="606979"/>
                </a:cubicBezTo>
                <a:cubicBezTo>
                  <a:pt x="0" y="392820"/>
                  <a:pt x="15517" y="249246"/>
                  <a:pt x="15517" y="249246"/>
                </a:cubicBezTo>
                <a:cubicBezTo>
                  <a:pt x="15518" y="120578"/>
                  <a:pt x="1" y="0"/>
                  <a:pt x="459892" y="8134"/>
                </a:cubicBezTo>
                <a:cubicBezTo>
                  <a:pt x="459892" y="8134"/>
                  <a:pt x="1144663" y="28433"/>
                  <a:pt x="1627778" y="20834"/>
                </a:cubicBezTo>
                <a:cubicBezTo>
                  <a:pt x="2144992" y="12700"/>
                  <a:pt x="15665025" y="0"/>
                  <a:pt x="15665025" y="0"/>
                </a:cubicBezTo>
                <a:cubicBezTo>
                  <a:pt x="15976925" y="0"/>
                  <a:pt x="16210353" y="101069"/>
                  <a:pt x="16202496" y="303616"/>
                </a:cubicBezTo>
                <a:cubicBezTo>
                  <a:pt x="16202496" y="303616"/>
                  <a:pt x="16200501" y="1225020"/>
                  <a:pt x="16209257" y="1694698"/>
                </a:cubicBezTo>
                <a:cubicBezTo>
                  <a:pt x="16218011" y="1988000"/>
                  <a:pt x="16171464" y="2321071"/>
                  <a:pt x="16171464" y="2321071"/>
                </a:cubicBezTo>
                <a:cubicBezTo>
                  <a:pt x="16168498" y="2501096"/>
                  <a:pt x="15956994" y="2634749"/>
                  <a:pt x="15711572" y="2634749"/>
                </a:cubicBezTo>
                <a:close/>
              </a:path>
            </a:pathLst>
          </a:custGeom>
          <a:solidFill>
            <a:srgbClr val="98C8BB"/>
          </a:solidFill>
        </p:spPr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0E48334E-05C3-446E-9010-89FDEDDDA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687800" y="7993697"/>
            <a:ext cx="1252441" cy="202660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1928" y="9767699"/>
            <a:ext cx="553240" cy="350616"/>
          </a:xfrm>
          <a:prstGeom prst="rect">
            <a:avLst/>
          </a:prstGeom>
        </p:spPr>
      </p:pic>
      <p:pic>
        <p:nvPicPr>
          <p:cNvPr id="37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20856" y="9767699"/>
            <a:ext cx="686802" cy="435261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58369" y="10061903"/>
            <a:ext cx="438421" cy="277849"/>
          </a:xfrm>
          <a:prstGeom prst="rect">
            <a:avLst/>
          </a:prstGeom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742882" y="9746840"/>
            <a:ext cx="632892" cy="401095"/>
          </a:xfrm>
          <a:prstGeom prst="rect">
            <a:avLst/>
          </a:prstGeom>
        </p:spPr>
      </p:pic>
      <p:grpSp>
        <p:nvGrpSpPr>
          <p:cNvPr id="25" name="Group 18"/>
          <p:cNvGrpSpPr/>
          <p:nvPr/>
        </p:nvGrpSpPr>
        <p:grpSpPr>
          <a:xfrm>
            <a:off x="870857" y="466055"/>
            <a:ext cx="16497300" cy="1406926"/>
            <a:chOff x="-7748077" y="-142430"/>
            <a:chExt cx="26428953" cy="35399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Freeform 19"/>
            <p:cNvSpPr/>
            <p:nvPr/>
          </p:nvSpPr>
          <p:spPr>
            <a:xfrm>
              <a:off x="-7748077" y="-142430"/>
              <a:ext cx="26428953" cy="3539920"/>
            </a:xfrm>
            <a:custGeom>
              <a:avLst/>
              <a:gdLst/>
              <a:ahLst/>
              <a:cxnLst/>
              <a:rect l="l" t="t" r="r" b="b"/>
              <a:pathLst>
                <a:path w="16739115" h="3539920">
                  <a:moveTo>
                    <a:pt x="278431" y="16918"/>
                  </a:moveTo>
                  <a:cubicBezTo>
                    <a:pt x="278431" y="16918"/>
                    <a:pt x="604014" y="12258"/>
                    <a:pt x="1168124" y="12454"/>
                  </a:cubicBezTo>
                  <a:cubicBezTo>
                    <a:pt x="13983521" y="12671"/>
                    <a:pt x="16465047" y="0"/>
                    <a:pt x="16465047" y="0"/>
                  </a:cubicBezTo>
                  <a:cubicBezTo>
                    <a:pt x="16532511" y="0"/>
                    <a:pt x="16608448" y="0"/>
                    <a:pt x="16687221" y="85073"/>
                  </a:cubicBezTo>
                  <a:cubicBezTo>
                    <a:pt x="16730198" y="131488"/>
                    <a:pt x="16731266" y="240224"/>
                    <a:pt x="16731671" y="320281"/>
                  </a:cubicBezTo>
                  <a:cubicBezTo>
                    <a:pt x="16731671" y="320281"/>
                    <a:pt x="16729967" y="2306407"/>
                    <a:pt x="16729967" y="2777336"/>
                  </a:cubicBezTo>
                  <a:cubicBezTo>
                    <a:pt x="16729967" y="2991494"/>
                    <a:pt x="16739116" y="3290674"/>
                    <a:pt x="16739116" y="3290674"/>
                  </a:cubicBezTo>
                  <a:cubicBezTo>
                    <a:pt x="16739116" y="3419342"/>
                    <a:pt x="16734945" y="3539920"/>
                    <a:pt x="16482108" y="3531786"/>
                  </a:cubicBezTo>
                  <a:cubicBezTo>
                    <a:pt x="16482108" y="3531786"/>
                    <a:pt x="16105635" y="3511487"/>
                    <a:pt x="14442476" y="3519086"/>
                  </a:cubicBezTo>
                  <a:cubicBezTo>
                    <a:pt x="3622148" y="3527220"/>
                    <a:pt x="304023" y="3539920"/>
                    <a:pt x="304023" y="3539920"/>
                  </a:cubicBezTo>
                  <a:cubicBezTo>
                    <a:pt x="132548" y="3539920"/>
                    <a:pt x="4213" y="3438851"/>
                    <a:pt x="8532" y="3236303"/>
                  </a:cubicBezTo>
                  <a:cubicBezTo>
                    <a:pt x="8532" y="3236303"/>
                    <a:pt x="9630" y="2737762"/>
                    <a:pt x="4815" y="116654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7" name="TextBox 20"/>
          <p:cNvSpPr txBox="1"/>
          <p:nvPr/>
        </p:nvSpPr>
        <p:spPr>
          <a:xfrm>
            <a:off x="1289957" y="571500"/>
            <a:ext cx="15621000" cy="971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9600" y="2171700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364" y="3855417"/>
            <a:ext cx="9070307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trĩu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đung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8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91088">
            <a:off x="4034641" y="8122769"/>
            <a:ext cx="1850148" cy="93254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184552" y="8418649"/>
            <a:ext cx="3569048" cy="1323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48" y="7278991"/>
            <a:ext cx="2751852" cy="2844040"/>
          </a:xfrm>
          <a:prstGeom prst="rect">
            <a:avLst/>
          </a:prstGeom>
        </p:spPr>
      </p:pic>
      <p:pic>
        <p:nvPicPr>
          <p:cNvPr id="48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98424">
            <a:off x="455481" y="7322201"/>
            <a:ext cx="2310024" cy="21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9" grpId="0"/>
      <p:bldP spid="2" grpId="0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389</Words>
  <Application>Microsoft Office PowerPoint</Application>
  <PresentationFormat>Custom</PresentationFormat>
  <Paragraphs>58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Ngân</dc:creator>
  <cp:lastModifiedBy>Admin</cp:lastModifiedBy>
  <cp:revision>70</cp:revision>
  <dcterms:created xsi:type="dcterms:W3CDTF">2006-08-16T00:00:00Z</dcterms:created>
  <dcterms:modified xsi:type="dcterms:W3CDTF">2022-12-23T08:02:59Z</dcterms:modified>
  <dc:identifier>DAFKHsiNSS8</dc:identifier>
</cp:coreProperties>
</file>