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wdp" ContentType="image/vnd.ms-photo"/>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60" r:id="rId4"/>
    <p:sldMasterId id="2147483672" r:id="rId5"/>
    <p:sldMasterId id="2147483677" r:id="rId6"/>
    <p:sldMasterId id="2147483679" r:id="rId7"/>
    <p:sldMasterId id="2147483681" r:id="rId8"/>
    <p:sldMasterId id="2147483682" r:id="rId9"/>
    <p:sldMasterId id="2147483692" r:id="rId10"/>
    <p:sldMasterId id="2147483704" r:id="rId11"/>
    <p:sldMasterId id="2147483714" r:id="rId12"/>
    <p:sldMasterId id="2147483724" r:id="rId13"/>
    <p:sldMasterId id="2147483726" r:id="rId14"/>
    <p:sldMasterId id="2147483728" r:id="rId15"/>
    <p:sldMasterId id="2147483738" r:id="rId16"/>
    <p:sldMasterId id="2147483740" r:id="rId17"/>
    <p:sldMasterId id="2147483742" r:id="rId18"/>
    <p:sldMasterId id="2147483753" r:id="rId19"/>
    <p:sldMasterId id="2147483756" r:id="rId20"/>
    <p:sldMasterId id="2147483759" r:id="rId21"/>
    <p:sldMasterId id="2147483764" r:id="rId22"/>
    <p:sldMasterId id="2147483797" r:id="rId23"/>
    <p:sldMasterId id="2147483809" r:id="rId24"/>
  </p:sldMasterIdLst>
  <p:notesMasterIdLst>
    <p:notesMasterId r:id="rId26"/>
  </p:notesMasterIdLst>
  <p:sldIdLst>
    <p:sldId id="440" r:id="rId25"/>
    <p:sldId id="442" r:id="rId27"/>
    <p:sldId id="441" r:id="rId28"/>
    <p:sldId id="430" r:id="rId29"/>
    <p:sldId id="431" r:id="rId30"/>
    <p:sldId id="432" r:id="rId31"/>
    <p:sldId id="437" r:id="rId32"/>
    <p:sldId id="438" r:id="rId33"/>
    <p:sldId id="439" r:id="rId34"/>
    <p:sldId id="450" r:id="rId35"/>
    <p:sldId id="452" r:id="rId36"/>
    <p:sldId id="462" r:id="rId37"/>
    <p:sldId id="453" r:id="rId38"/>
    <p:sldId id="454" r:id="rId39"/>
    <p:sldId id="455" r:id="rId40"/>
    <p:sldId id="461" r:id="rId41"/>
    <p:sldId id="444" r:id="rId42"/>
    <p:sldId id="495" r:id="rId43"/>
    <p:sldId id="469" r:id="rId44"/>
    <p:sldId id="465" r:id="rId45"/>
    <p:sldId id="471" r:id="rId46"/>
    <p:sldId id="470" r:id="rId47"/>
    <p:sldId id="466" r:id="rId48"/>
    <p:sldId id="504" r:id="rId49"/>
    <p:sldId id="505" r:id="rId50"/>
    <p:sldId id="526" r:id="rId51"/>
    <p:sldId id="527" r:id="rId52"/>
    <p:sldId id="464" r:id="rId53"/>
    <p:sldId id="472" r:id="rId54"/>
    <p:sldId id="473" r:id="rId55"/>
    <p:sldId id="474" r:id="rId56"/>
    <p:sldId id="475" r:id="rId57"/>
    <p:sldId id="506" r:id="rId58"/>
    <p:sldId id="485" r:id="rId59"/>
    <p:sldId id="487" r:id="rId60"/>
    <p:sldId id="490" r:id="rId61"/>
    <p:sldId id="499" r:id="rId62"/>
    <p:sldId id="496" r:id="rId63"/>
    <p:sldId id="500" r:id="rId64"/>
    <p:sldId id="498" r:id="rId65"/>
    <p:sldId id="492" r:id="rId66"/>
    <p:sldId id="449" r:id="rId67"/>
    <p:sldId id="501" r:id="rId68"/>
    <p:sldId id="503" r:id="rId69"/>
    <p:sldId id="502" r:id="rId70"/>
    <p:sldId id="507" r:id="rId71"/>
    <p:sldId id="343" r:id="rId72"/>
  </p:sldIdLst>
  <p:sldSz cx="12801600" cy="7315200"/>
  <p:notesSz cx="6858000" cy="9144000"/>
  <p:custDataLst>
    <p:tags r:id="rId76"/>
  </p:custDataLst>
  <p:defaultTextStyle>
    <a:defPPr>
      <a:defRPr lang="en-US"/>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5625" algn="l" defTabSz="912495" rtl="0" eaLnBrk="1" latinLnBrk="0" hangingPunct="1">
      <a:defRPr sz="1900" kern="1200">
        <a:solidFill>
          <a:schemeClr val="tx1"/>
        </a:solidFill>
        <a:latin typeface="+mn-lt"/>
        <a:ea typeface="+mn-ea"/>
        <a:cs typeface="+mn-cs"/>
      </a:defRPr>
    </a:lvl5pPr>
    <a:lvl6pPr marL="2282190" algn="l" defTabSz="912495" rtl="0" eaLnBrk="1" latinLnBrk="0" hangingPunct="1">
      <a:defRPr sz="1900" kern="1200">
        <a:solidFill>
          <a:schemeClr val="tx1"/>
        </a:solidFill>
        <a:latin typeface="+mn-lt"/>
        <a:ea typeface="+mn-ea"/>
        <a:cs typeface="+mn-cs"/>
      </a:defRPr>
    </a:lvl6pPr>
    <a:lvl7pPr marL="2738120" algn="l" defTabSz="912495" rtl="0" eaLnBrk="1" latinLnBrk="0" hangingPunct="1">
      <a:defRPr sz="1900" kern="1200">
        <a:solidFill>
          <a:schemeClr val="tx1"/>
        </a:solidFill>
        <a:latin typeface="+mn-lt"/>
        <a:ea typeface="+mn-ea"/>
        <a:cs typeface="+mn-cs"/>
      </a:defRPr>
    </a:lvl7pPr>
    <a:lvl8pPr marL="3194685" algn="l" defTabSz="912495" rtl="0" eaLnBrk="1" latinLnBrk="0" hangingPunct="1">
      <a:defRPr sz="1900" kern="1200">
        <a:solidFill>
          <a:schemeClr val="tx1"/>
        </a:solidFill>
        <a:latin typeface="+mn-lt"/>
        <a:ea typeface="+mn-ea"/>
        <a:cs typeface="+mn-cs"/>
      </a:defRPr>
    </a:lvl8pPr>
    <a:lvl9pPr marL="3651250" algn="l" defTabSz="912495"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CECE"/>
    <a:srgbClr val="F791DC"/>
    <a:srgbClr val="34FC4C"/>
    <a:srgbClr val="04D249"/>
    <a:srgbClr val="8BFAFD"/>
    <a:srgbClr val="ADCE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6" d="100"/>
          <a:sy n="66" d="100"/>
        </p:scale>
        <p:origin x="210" y="66"/>
      </p:cViewPr>
      <p:guideLst>
        <p:guide orient="horz" pos="2312"/>
        <p:guide pos="406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6" Type="http://schemas.openxmlformats.org/officeDocument/2006/relationships/tags" Target="tags/tag1.xml"/><Relationship Id="rId75" Type="http://schemas.openxmlformats.org/officeDocument/2006/relationships/tableStyles" Target="tableStyles.xml"/><Relationship Id="rId74" Type="http://schemas.openxmlformats.org/officeDocument/2006/relationships/viewProps" Target="viewProps.xml"/><Relationship Id="rId73" Type="http://schemas.openxmlformats.org/officeDocument/2006/relationships/presProps" Target="presProps.xml"/><Relationship Id="rId72" Type="http://schemas.openxmlformats.org/officeDocument/2006/relationships/slide" Target="slides/slide47.xml"/><Relationship Id="rId71" Type="http://schemas.openxmlformats.org/officeDocument/2006/relationships/slide" Target="slides/slide46.xml"/><Relationship Id="rId70" Type="http://schemas.openxmlformats.org/officeDocument/2006/relationships/slide" Target="slides/slide45.xml"/><Relationship Id="rId7" Type="http://schemas.openxmlformats.org/officeDocument/2006/relationships/slideMaster" Target="slideMasters/slideMaster6.xml"/><Relationship Id="rId69" Type="http://schemas.openxmlformats.org/officeDocument/2006/relationships/slide" Target="slides/slide44.xml"/><Relationship Id="rId68" Type="http://schemas.openxmlformats.org/officeDocument/2006/relationships/slide" Target="slides/slide43.xml"/><Relationship Id="rId67" Type="http://schemas.openxmlformats.org/officeDocument/2006/relationships/slide" Target="slides/slide42.xml"/><Relationship Id="rId66" Type="http://schemas.openxmlformats.org/officeDocument/2006/relationships/slide" Target="slides/slide41.xml"/><Relationship Id="rId65" Type="http://schemas.openxmlformats.org/officeDocument/2006/relationships/slide" Target="slides/slide40.xml"/><Relationship Id="rId64" Type="http://schemas.openxmlformats.org/officeDocument/2006/relationships/slide" Target="slides/slide39.xml"/><Relationship Id="rId63" Type="http://schemas.openxmlformats.org/officeDocument/2006/relationships/slide" Target="slides/slide38.xml"/><Relationship Id="rId62" Type="http://schemas.openxmlformats.org/officeDocument/2006/relationships/slide" Target="slides/slide37.xml"/><Relationship Id="rId61" Type="http://schemas.openxmlformats.org/officeDocument/2006/relationships/slide" Target="slides/slide36.xml"/><Relationship Id="rId60" Type="http://schemas.openxmlformats.org/officeDocument/2006/relationships/slide" Target="slides/slide35.xml"/><Relationship Id="rId6" Type="http://schemas.openxmlformats.org/officeDocument/2006/relationships/slideMaster" Target="slideMasters/slideMaster5.xml"/><Relationship Id="rId59" Type="http://schemas.openxmlformats.org/officeDocument/2006/relationships/slide" Target="slides/slide34.xml"/><Relationship Id="rId58" Type="http://schemas.openxmlformats.org/officeDocument/2006/relationships/slide" Target="slides/slide33.xml"/><Relationship Id="rId57" Type="http://schemas.openxmlformats.org/officeDocument/2006/relationships/slide" Target="slides/slide32.xml"/><Relationship Id="rId56" Type="http://schemas.openxmlformats.org/officeDocument/2006/relationships/slide" Target="slides/slide31.xml"/><Relationship Id="rId55" Type="http://schemas.openxmlformats.org/officeDocument/2006/relationships/slide" Target="slides/slide30.xml"/><Relationship Id="rId54" Type="http://schemas.openxmlformats.org/officeDocument/2006/relationships/slide" Target="slides/slide29.xml"/><Relationship Id="rId53" Type="http://schemas.openxmlformats.org/officeDocument/2006/relationships/slide" Target="slides/slide28.xml"/><Relationship Id="rId52" Type="http://schemas.openxmlformats.org/officeDocument/2006/relationships/slide" Target="slides/slide27.xml"/><Relationship Id="rId51" Type="http://schemas.openxmlformats.org/officeDocument/2006/relationships/slide" Target="slides/slide26.xml"/><Relationship Id="rId50" Type="http://schemas.openxmlformats.org/officeDocument/2006/relationships/slide" Target="slides/slide25.xml"/><Relationship Id="rId5" Type="http://schemas.openxmlformats.org/officeDocument/2006/relationships/slideMaster" Target="slideMasters/slideMaster4.xml"/><Relationship Id="rId49" Type="http://schemas.openxmlformats.org/officeDocument/2006/relationships/slide" Target="slides/slide24.xml"/><Relationship Id="rId48" Type="http://schemas.openxmlformats.org/officeDocument/2006/relationships/slide" Target="slides/slide23.xml"/><Relationship Id="rId47" Type="http://schemas.openxmlformats.org/officeDocument/2006/relationships/slide" Target="slides/slide22.xml"/><Relationship Id="rId46" Type="http://schemas.openxmlformats.org/officeDocument/2006/relationships/slide" Target="slides/slide21.xml"/><Relationship Id="rId45" Type="http://schemas.openxmlformats.org/officeDocument/2006/relationships/slide" Target="slides/slide20.xml"/><Relationship Id="rId44" Type="http://schemas.openxmlformats.org/officeDocument/2006/relationships/slide" Target="slides/slide19.xml"/><Relationship Id="rId43" Type="http://schemas.openxmlformats.org/officeDocument/2006/relationships/slide" Target="slides/slide18.xml"/><Relationship Id="rId42" Type="http://schemas.openxmlformats.org/officeDocument/2006/relationships/slide" Target="slides/slide17.xml"/><Relationship Id="rId41" Type="http://schemas.openxmlformats.org/officeDocument/2006/relationships/slide" Target="slides/slide16.xml"/><Relationship Id="rId40" Type="http://schemas.openxmlformats.org/officeDocument/2006/relationships/slide" Target="slides/slide15.xml"/><Relationship Id="rId4" Type="http://schemas.openxmlformats.org/officeDocument/2006/relationships/slideMaster" Target="slideMasters/slideMaster3.xml"/><Relationship Id="rId39" Type="http://schemas.openxmlformats.org/officeDocument/2006/relationships/slide" Target="slides/slide14.xml"/><Relationship Id="rId38" Type="http://schemas.openxmlformats.org/officeDocument/2006/relationships/slide" Target="slides/slide13.xml"/><Relationship Id="rId37" Type="http://schemas.openxmlformats.org/officeDocument/2006/relationships/slide" Target="slides/slide12.xml"/><Relationship Id="rId36" Type="http://schemas.openxmlformats.org/officeDocument/2006/relationships/slide" Target="slides/slide11.xml"/><Relationship Id="rId35" Type="http://schemas.openxmlformats.org/officeDocument/2006/relationships/slide" Target="slides/slide10.xml"/><Relationship Id="rId34" Type="http://schemas.openxmlformats.org/officeDocument/2006/relationships/slide" Target="slides/slide9.xml"/><Relationship Id="rId33" Type="http://schemas.openxmlformats.org/officeDocument/2006/relationships/slide" Target="slides/slide8.xml"/><Relationship Id="rId32" Type="http://schemas.openxmlformats.org/officeDocument/2006/relationships/slide" Target="slides/slide7.xml"/><Relationship Id="rId31" Type="http://schemas.openxmlformats.org/officeDocument/2006/relationships/slide" Target="slides/slide6.xml"/><Relationship Id="rId30" Type="http://schemas.openxmlformats.org/officeDocument/2006/relationships/slide" Target="slides/slide5.xml"/><Relationship Id="rId3" Type="http://schemas.openxmlformats.org/officeDocument/2006/relationships/slideMaster" Target="slideMasters/slideMaster2.xml"/><Relationship Id="rId29" Type="http://schemas.openxmlformats.org/officeDocument/2006/relationships/slide" Target="slides/slide4.xml"/><Relationship Id="rId28" Type="http://schemas.openxmlformats.org/officeDocument/2006/relationships/slide" Target="slides/slide3.xml"/><Relationship Id="rId27" Type="http://schemas.openxmlformats.org/officeDocument/2006/relationships/slide" Target="slides/slide2.xml"/><Relationship Id="rId26" Type="http://schemas.openxmlformats.org/officeDocument/2006/relationships/notesMaster" Target="notesMasters/notesMaster1.xml"/><Relationship Id="rId25" Type="http://schemas.openxmlformats.org/officeDocument/2006/relationships/slide" Target="slides/slide1.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2F6D0-BAD1-49A3-B917-E0E0007FFAE3}" type="datetimeFigureOut">
              <a:rPr lang="en-US" smtClean="0"/>
            </a:fld>
            <a:endParaRPr lang="en-US"/>
          </a:p>
        </p:txBody>
      </p:sp>
      <p:sp>
        <p:nvSpPr>
          <p:cNvPr id="4" name="Slide Image Placeholder 3"/>
          <p:cNvSpPr>
            <a:spLocks noGrp="1" noRot="1" noChangeAspect="1"/>
          </p:cNvSpPr>
          <p:nvPr>
            <p:ph type="sldImg" idx="2"/>
          </p:nvPr>
        </p:nvSpPr>
        <p:spPr>
          <a:xfrm>
            <a:off x="728663" y="1143000"/>
            <a:ext cx="54006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0BE08-CD88-4D9B-AC90-8BE344F0465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2495" rtl="0" eaLnBrk="1" latinLnBrk="0" hangingPunct="1">
      <a:defRPr sz="1300" kern="1200">
        <a:solidFill>
          <a:schemeClr val="tx1"/>
        </a:solidFill>
        <a:latin typeface="+mn-lt"/>
        <a:ea typeface="+mn-ea"/>
        <a:cs typeface="+mn-cs"/>
      </a:defRPr>
    </a:lvl1pPr>
    <a:lvl2pPr marL="456565" algn="l" defTabSz="912495" rtl="0" eaLnBrk="1" latinLnBrk="0" hangingPunct="1">
      <a:defRPr sz="1300" kern="1200">
        <a:solidFill>
          <a:schemeClr val="tx1"/>
        </a:solidFill>
        <a:latin typeface="+mn-lt"/>
        <a:ea typeface="+mn-ea"/>
        <a:cs typeface="+mn-cs"/>
      </a:defRPr>
    </a:lvl2pPr>
    <a:lvl3pPr marL="912495" algn="l" defTabSz="912495" rtl="0" eaLnBrk="1" latinLnBrk="0" hangingPunct="1">
      <a:defRPr sz="1300" kern="1200">
        <a:solidFill>
          <a:schemeClr val="tx1"/>
        </a:solidFill>
        <a:latin typeface="+mn-lt"/>
        <a:ea typeface="+mn-ea"/>
        <a:cs typeface="+mn-cs"/>
      </a:defRPr>
    </a:lvl3pPr>
    <a:lvl4pPr marL="1369060" algn="l" defTabSz="912495" rtl="0" eaLnBrk="1" latinLnBrk="0" hangingPunct="1">
      <a:defRPr sz="1300" kern="1200">
        <a:solidFill>
          <a:schemeClr val="tx1"/>
        </a:solidFill>
        <a:latin typeface="+mn-lt"/>
        <a:ea typeface="+mn-ea"/>
        <a:cs typeface="+mn-cs"/>
      </a:defRPr>
    </a:lvl4pPr>
    <a:lvl5pPr marL="1825625" algn="l" defTabSz="912495" rtl="0" eaLnBrk="1" latinLnBrk="0" hangingPunct="1">
      <a:defRPr sz="1300" kern="1200">
        <a:solidFill>
          <a:schemeClr val="tx1"/>
        </a:solidFill>
        <a:latin typeface="+mn-lt"/>
        <a:ea typeface="+mn-ea"/>
        <a:cs typeface="+mn-cs"/>
      </a:defRPr>
    </a:lvl5pPr>
    <a:lvl6pPr marL="2282190" algn="l" defTabSz="912495" rtl="0" eaLnBrk="1" latinLnBrk="0" hangingPunct="1">
      <a:defRPr sz="1300" kern="1200">
        <a:solidFill>
          <a:schemeClr val="tx1"/>
        </a:solidFill>
        <a:latin typeface="+mn-lt"/>
        <a:ea typeface="+mn-ea"/>
        <a:cs typeface="+mn-cs"/>
      </a:defRPr>
    </a:lvl6pPr>
    <a:lvl7pPr marL="2738120" algn="l" defTabSz="912495" rtl="0" eaLnBrk="1" latinLnBrk="0" hangingPunct="1">
      <a:defRPr sz="1300" kern="1200">
        <a:solidFill>
          <a:schemeClr val="tx1"/>
        </a:solidFill>
        <a:latin typeface="+mn-lt"/>
        <a:ea typeface="+mn-ea"/>
        <a:cs typeface="+mn-cs"/>
      </a:defRPr>
    </a:lvl7pPr>
    <a:lvl8pPr marL="3194685" algn="l" defTabSz="912495" rtl="0" eaLnBrk="1" latinLnBrk="0" hangingPunct="1">
      <a:defRPr sz="1300" kern="1200">
        <a:solidFill>
          <a:schemeClr val="tx1"/>
        </a:solidFill>
        <a:latin typeface="+mn-lt"/>
        <a:ea typeface="+mn-ea"/>
        <a:cs typeface="+mn-cs"/>
      </a:defRPr>
    </a:lvl8pPr>
    <a:lvl9pPr marL="3651250" algn="l" defTabSz="91249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8625" y="685800"/>
            <a:ext cx="600075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8625" y="685800"/>
            <a:ext cx="600075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ea typeface="SimSun" panose="02010600030101010101" pitchFamily="2" charset="-122"/>
              </a:rPr>
            </a:fld>
            <a:endParaRPr lang="en-US" altLang="zh-CN">
              <a:solidFill>
                <a:prstClr val="black"/>
              </a:solidFill>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8625" y="685800"/>
            <a:ext cx="600075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8625" y="685800"/>
            <a:ext cx="60007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ea typeface="SimSun" panose="02010600030101010101" pitchFamily="2" charset="-122"/>
              </a:rPr>
            </a:fld>
            <a:endParaRPr lang="zh-CN" altLang="en-US">
              <a:solidFill>
                <a:prstClr val="black"/>
              </a:solidFill>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428625" y="685800"/>
            <a:ext cx="600075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anose="020B7200000000000000" pitchFamily="34" charset="0"/>
                <a:ea typeface="SimSun" panose="02010600030101010101" pitchFamily="2" charset="-122"/>
              </a:defRPr>
            </a:lvl1pPr>
            <a:lvl2pPr marL="685800" indent="-263525">
              <a:defRPr b="1">
                <a:solidFill>
                  <a:schemeClr val="tx1"/>
                </a:solidFill>
                <a:latin typeface=".VnAvant" panose="020B7200000000000000" pitchFamily="34" charset="0"/>
                <a:ea typeface="SimSun" panose="02010600030101010101" pitchFamily="2" charset="-122"/>
              </a:defRPr>
            </a:lvl2pPr>
            <a:lvl3pPr marL="1054735" indent="-210820">
              <a:defRPr b="1">
                <a:solidFill>
                  <a:schemeClr val="tx1"/>
                </a:solidFill>
                <a:latin typeface=".VnAvant" panose="020B7200000000000000" pitchFamily="34" charset="0"/>
                <a:ea typeface="SimSun" panose="02010600030101010101" pitchFamily="2" charset="-122"/>
              </a:defRPr>
            </a:lvl3pPr>
            <a:lvl4pPr marL="1477010" indent="-210820">
              <a:defRPr b="1">
                <a:solidFill>
                  <a:schemeClr val="tx1"/>
                </a:solidFill>
                <a:latin typeface=".VnAvant" panose="020B7200000000000000" pitchFamily="34" charset="0"/>
                <a:ea typeface="SimSun" panose="02010600030101010101" pitchFamily="2" charset="-122"/>
              </a:defRPr>
            </a:lvl4pPr>
            <a:lvl5pPr marL="1898650" indent="-210820">
              <a:defRPr b="1">
                <a:solidFill>
                  <a:schemeClr val="tx1"/>
                </a:solidFill>
                <a:latin typeface=".VnAvant" panose="020B7200000000000000" pitchFamily="34" charset="0"/>
                <a:ea typeface="SimSun" panose="02010600030101010101" pitchFamily="2" charset="-122"/>
              </a:defRPr>
            </a:lvl5pPr>
            <a:lvl6pPr marL="2320925" indent="-21082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742565" indent="-21082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164840" indent="-21082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586480" indent="-21082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fld id="{A861633A-9F19-4EAE-A1A9-D9CCD8DF741A}" type="slidenum">
              <a:rPr lang="en-US" altLang="zh-CN" b="0">
                <a:solidFill>
                  <a:prstClr val="black"/>
                </a:solidFill>
                <a:latin typeface="等线" charset="-122"/>
                <a:ea typeface="等线" charset="-122"/>
              </a:rPr>
            </a:fld>
            <a:endParaRPr lang="en-US" altLang="zh-CN" b="0">
              <a:solidFill>
                <a:prstClr val="black"/>
              </a:solidFill>
              <a:latin typeface="等线" charset="-122"/>
              <a:ea typeface="等线"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428625" y="685800"/>
            <a:ext cx="600075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anose="020B7200000000000000" pitchFamily="34" charset="0"/>
                <a:ea typeface="SimSun" panose="02010600030101010101" pitchFamily="2" charset="-122"/>
              </a:defRPr>
            </a:lvl1pPr>
            <a:lvl2pPr marL="685800" indent="-263525">
              <a:defRPr b="1">
                <a:solidFill>
                  <a:schemeClr val="tx1"/>
                </a:solidFill>
                <a:latin typeface=".VnAvant" panose="020B7200000000000000" pitchFamily="34" charset="0"/>
                <a:ea typeface="SimSun" panose="02010600030101010101" pitchFamily="2" charset="-122"/>
              </a:defRPr>
            </a:lvl2pPr>
            <a:lvl3pPr marL="1054735" indent="-210820">
              <a:defRPr b="1">
                <a:solidFill>
                  <a:schemeClr val="tx1"/>
                </a:solidFill>
                <a:latin typeface=".VnAvant" panose="020B7200000000000000" pitchFamily="34" charset="0"/>
                <a:ea typeface="SimSun" panose="02010600030101010101" pitchFamily="2" charset="-122"/>
              </a:defRPr>
            </a:lvl3pPr>
            <a:lvl4pPr marL="1477010" indent="-210820">
              <a:defRPr b="1">
                <a:solidFill>
                  <a:schemeClr val="tx1"/>
                </a:solidFill>
                <a:latin typeface=".VnAvant" panose="020B7200000000000000" pitchFamily="34" charset="0"/>
                <a:ea typeface="SimSun" panose="02010600030101010101" pitchFamily="2" charset="-122"/>
              </a:defRPr>
            </a:lvl4pPr>
            <a:lvl5pPr marL="1898650" indent="-210820">
              <a:defRPr b="1">
                <a:solidFill>
                  <a:schemeClr val="tx1"/>
                </a:solidFill>
                <a:latin typeface=".VnAvant" panose="020B7200000000000000" pitchFamily="34" charset="0"/>
                <a:ea typeface="SimSun" panose="02010600030101010101" pitchFamily="2" charset="-122"/>
              </a:defRPr>
            </a:lvl5pPr>
            <a:lvl6pPr marL="2320925" indent="-21082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742565" indent="-21082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164840" indent="-21082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586480" indent="-21082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fld id="{A861633A-9F19-4EAE-A1A9-D9CCD8DF741A}" type="slidenum">
              <a:rPr lang="en-US" altLang="zh-CN" b="0">
                <a:solidFill>
                  <a:prstClr val="black"/>
                </a:solidFill>
                <a:latin typeface="等线" charset="-122"/>
                <a:ea typeface="等线" charset="-122"/>
              </a:rPr>
            </a:fld>
            <a:endParaRPr lang="en-US" altLang="zh-CN" b="0">
              <a:solidFill>
                <a:prstClr val="black"/>
              </a:solidFill>
              <a:latin typeface="等线" charset="-122"/>
              <a:ea typeface="等线"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85800"/>
            <a:ext cx="60007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8625" y="685800"/>
            <a:ext cx="600075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ea typeface="SimSun" panose="02010600030101010101" pitchFamily="2" charset="-122"/>
              </a:rPr>
            </a:fld>
            <a:endParaRPr lang="en-US" altLang="zh-CN">
              <a:solidFill>
                <a:prstClr val="black"/>
              </a:solidFill>
              <a:ea typeface="SimSun"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6863" y="1431925"/>
            <a:ext cx="676433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0201" y="1197206"/>
            <a:ext cx="9601200" cy="2546774"/>
          </a:xfrm>
        </p:spPr>
        <p:txBody>
          <a:bodyPr anchor="b"/>
          <a:lstStyle>
            <a:lvl1pPr algn="ctr">
              <a:defRPr sz="61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600201" y="3842185"/>
            <a:ext cx="9601200" cy="1766146"/>
          </a:xfrm>
        </p:spPr>
        <p:txBody>
          <a:bodyPr/>
          <a:lstStyle>
            <a:lvl1pPr marL="0" indent="0" algn="ctr">
              <a:buNone/>
              <a:defRPr sz="2400"/>
            </a:lvl1pPr>
            <a:lvl2pPr marL="456565" indent="0" algn="ctr">
              <a:buNone/>
              <a:defRPr sz="2100"/>
            </a:lvl2pPr>
            <a:lvl3pPr marL="912495" indent="0" algn="ctr">
              <a:buNone/>
              <a:defRPr sz="1900"/>
            </a:lvl3pPr>
            <a:lvl4pPr marL="1369060" indent="0" algn="ctr">
              <a:buNone/>
              <a:defRPr sz="1600"/>
            </a:lvl4pPr>
            <a:lvl5pPr marL="1825625" indent="0" algn="ctr">
              <a:buNone/>
              <a:defRPr sz="1600"/>
            </a:lvl5pPr>
            <a:lvl6pPr marL="2282190" indent="0" algn="ctr">
              <a:buNone/>
              <a:defRPr sz="1600"/>
            </a:lvl6pPr>
            <a:lvl7pPr marL="2738120" indent="0" algn="ctr">
              <a:buNone/>
              <a:defRPr sz="1600"/>
            </a:lvl7pPr>
            <a:lvl8pPr marL="3194685" indent="0" algn="ctr">
              <a:buNone/>
              <a:defRPr sz="1600"/>
            </a:lvl8pPr>
            <a:lvl9pPr marL="365125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80127" y="389493"/>
            <a:ext cx="11041381" cy="619929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hasCustomPrompt="1"/>
          </p:nvPr>
        </p:nvSpPr>
        <p:spPr>
          <a:xfrm>
            <a:off x="880111" y="1947340"/>
            <a:ext cx="5440680" cy="464142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hasCustomPrompt="1"/>
          </p:nvPr>
        </p:nvSpPr>
        <p:spPr>
          <a:xfrm>
            <a:off x="6480810" y="1947340"/>
            <a:ext cx="5440680" cy="464142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81778" y="389473"/>
            <a:ext cx="11041380" cy="1413935"/>
          </a:xfrm>
        </p:spPr>
        <p:txBody>
          <a:body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881798" y="1793262"/>
            <a:ext cx="5415676" cy="878841"/>
          </a:xfrm>
        </p:spPr>
        <p:txBody>
          <a:bodyPr anchor="b"/>
          <a:lstStyle>
            <a:lvl1pPr marL="0" indent="0">
              <a:buNone/>
              <a:defRPr sz="2300" b="1"/>
            </a:lvl1pPr>
            <a:lvl2pPr marL="430530" indent="0">
              <a:buNone/>
              <a:defRPr sz="1800" b="1"/>
            </a:lvl2pPr>
            <a:lvl3pPr marL="861695" indent="0">
              <a:buNone/>
              <a:defRPr sz="1700" b="1"/>
            </a:lvl3pPr>
            <a:lvl4pPr marL="1292225" indent="0">
              <a:buNone/>
              <a:defRPr sz="1500" b="1"/>
            </a:lvl4pPr>
            <a:lvl5pPr marL="1723390" indent="0">
              <a:buNone/>
              <a:defRPr sz="1500" b="1"/>
            </a:lvl5pPr>
            <a:lvl6pPr marL="2153920" indent="0">
              <a:buNone/>
              <a:defRPr sz="1500" b="1"/>
            </a:lvl6pPr>
            <a:lvl7pPr marL="2585085" indent="0">
              <a:buNone/>
              <a:defRPr sz="1500" b="1"/>
            </a:lvl7pPr>
            <a:lvl8pPr marL="3015615" indent="0">
              <a:buNone/>
              <a:defRPr sz="1500" b="1"/>
            </a:lvl8pPr>
            <a:lvl9pPr marL="3446780" indent="0">
              <a:buNone/>
              <a:defRPr sz="1500" b="1"/>
            </a:lvl9pPr>
          </a:lstStyle>
          <a:p>
            <a:pPr lvl="0"/>
            <a:r>
              <a:rPr lang="zh-CN" altLang="en-US" smtClean="0"/>
              <a:t>编辑母版文本样式</a:t>
            </a:r>
            <a:endParaRPr lang="zh-CN" altLang="en-US" smtClean="0"/>
          </a:p>
        </p:txBody>
      </p:sp>
      <p:sp>
        <p:nvSpPr>
          <p:cNvPr id="4" name="Content Placeholder 3"/>
          <p:cNvSpPr>
            <a:spLocks noGrp="1"/>
          </p:cNvSpPr>
          <p:nvPr>
            <p:ph sz="half" idx="2" hasCustomPrompt="1"/>
          </p:nvPr>
        </p:nvSpPr>
        <p:spPr>
          <a:xfrm>
            <a:off x="881798" y="2672083"/>
            <a:ext cx="5415676" cy="3930227"/>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hasCustomPrompt="1"/>
          </p:nvPr>
        </p:nvSpPr>
        <p:spPr>
          <a:xfrm>
            <a:off x="6480817" y="1793262"/>
            <a:ext cx="5442348" cy="878841"/>
          </a:xfrm>
        </p:spPr>
        <p:txBody>
          <a:bodyPr anchor="b"/>
          <a:lstStyle>
            <a:lvl1pPr marL="0" indent="0">
              <a:buNone/>
              <a:defRPr sz="2300" b="1"/>
            </a:lvl1pPr>
            <a:lvl2pPr marL="430530" indent="0">
              <a:buNone/>
              <a:defRPr sz="1800" b="1"/>
            </a:lvl2pPr>
            <a:lvl3pPr marL="861695" indent="0">
              <a:buNone/>
              <a:defRPr sz="1700" b="1"/>
            </a:lvl3pPr>
            <a:lvl4pPr marL="1292225" indent="0">
              <a:buNone/>
              <a:defRPr sz="1500" b="1"/>
            </a:lvl4pPr>
            <a:lvl5pPr marL="1723390" indent="0">
              <a:buNone/>
              <a:defRPr sz="1500" b="1"/>
            </a:lvl5pPr>
            <a:lvl6pPr marL="2153920" indent="0">
              <a:buNone/>
              <a:defRPr sz="1500" b="1"/>
            </a:lvl6pPr>
            <a:lvl7pPr marL="2585085" indent="0">
              <a:buNone/>
              <a:defRPr sz="1500" b="1"/>
            </a:lvl7pPr>
            <a:lvl8pPr marL="3015615" indent="0">
              <a:buNone/>
              <a:defRPr sz="1500" b="1"/>
            </a:lvl8pPr>
            <a:lvl9pPr marL="3446780" indent="0">
              <a:buNone/>
              <a:defRPr sz="1500" b="1"/>
            </a:lvl9pPr>
          </a:lstStyle>
          <a:p>
            <a:pPr lvl="0"/>
            <a:r>
              <a:rPr lang="zh-CN" altLang="en-US" smtClean="0"/>
              <a:t>编辑母版文本样式</a:t>
            </a:r>
            <a:endParaRPr lang="zh-CN" altLang="en-US" smtClean="0"/>
          </a:p>
        </p:txBody>
      </p:sp>
      <p:sp>
        <p:nvSpPr>
          <p:cNvPr id="6" name="Content Placeholder 5"/>
          <p:cNvSpPr>
            <a:spLocks noGrp="1"/>
          </p:cNvSpPr>
          <p:nvPr>
            <p:ph sz="quarter" idx="4" hasCustomPrompt="1"/>
          </p:nvPr>
        </p:nvSpPr>
        <p:spPr>
          <a:xfrm>
            <a:off x="6480817" y="2672083"/>
            <a:ext cx="5442348" cy="3930227"/>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81821" y="487712"/>
            <a:ext cx="4128849" cy="1706881"/>
          </a:xfrm>
        </p:spPr>
        <p:txBody>
          <a:bodyPr anchor="b"/>
          <a:lstStyle>
            <a:lvl1pPr>
              <a:defRPr sz="3100"/>
            </a:lvl1pPr>
          </a:lstStyle>
          <a:p>
            <a:r>
              <a:rPr lang="zh-CN" altLang="en-US" smtClean="0"/>
              <a:t>单击此处编辑母版标题样式</a:t>
            </a:r>
            <a:endParaRPr lang="en-US" dirty="0"/>
          </a:p>
        </p:txBody>
      </p:sp>
      <p:sp>
        <p:nvSpPr>
          <p:cNvPr id="3" name="Content Placeholder 2"/>
          <p:cNvSpPr>
            <a:spLocks noGrp="1"/>
          </p:cNvSpPr>
          <p:nvPr>
            <p:ph idx="1" hasCustomPrompt="1"/>
          </p:nvPr>
        </p:nvSpPr>
        <p:spPr>
          <a:xfrm>
            <a:off x="5442350" y="1053260"/>
            <a:ext cx="6480810" cy="5198534"/>
          </a:xfrm>
        </p:spPr>
        <p:txBody>
          <a:bodyPr/>
          <a:lstStyle>
            <a:lvl1pPr>
              <a:defRPr sz="3100"/>
            </a:lvl1pPr>
            <a:lvl2pPr>
              <a:defRPr sz="2700"/>
            </a:lvl2pPr>
            <a:lvl3pPr>
              <a:defRPr sz="2300"/>
            </a:lvl3pPr>
            <a:lvl4pPr>
              <a:defRPr sz="1800"/>
            </a:lvl4pPr>
            <a:lvl5pPr>
              <a:defRPr sz="1800"/>
            </a:lvl5pPr>
            <a:lvl6pPr>
              <a:defRPr sz="1800"/>
            </a:lvl6pPr>
            <a:lvl7pPr>
              <a:defRPr sz="1800"/>
            </a:lvl7pPr>
            <a:lvl8pPr>
              <a:defRPr sz="1800"/>
            </a:lvl8pPr>
            <a:lvl9pPr>
              <a:defRPr sz="18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hasCustomPrompt="1"/>
          </p:nvPr>
        </p:nvSpPr>
        <p:spPr>
          <a:xfrm>
            <a:off x="881821" y="2194577"/>
            <a:ext cx="4128849" cy="4065695"/>
          </a:xfrm>
        </p:spPr>
        <p:txBody>
          <a:bodyPr/>
          <a:lstStyle>
            <a:lvl1pPr marL="0" indent="0">
              <a:buNone/>
              <a:defRPr sz="1500"/>
            </a:lvl1pPr>
            <a:lvl2pPr marL="430530" indent="0">
              <a:buNone/>
              <a:defRPr sz="1200"/>
            </a:lvl2pPr>
            <a:lvl3pPr marL="861695" indent="0">
              <a:buNone/>
              <a:defRPr sz="1100"/>
            </a:lvl3pPr>
            <a:lvl4pPr marL="1292225" indent="0">
              <a:buNone/>
              <a:defRPr sz="1000"/>
            </a:lvl4pPr>
            <a:lvl5pPr marL="1723390" indent="0">
              <a:buNone/>
              <a:defRPr sz="1000"/>
            </a:lvl5pPr>
            <a:lvl6pPr marL="2153920" indent="0">
              <a:buNone/>
              <a:defRPr sz="1000"/>
            </a:lvl6pPr>
            <a:lvl7pPr marL="2585085" indent="0">
              <a:buNone/>
              <a:defRPr sz="1000"/>
            </a:lvl7pPr>
            <a:lvl8pPr marL="3015615" indent="0">
              <a:buNone/>
              <a:defRPr sz="1000"/>
            </a:lvl8pPr>
            <a:lvl9pPr marL="344678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81821" y="487712"/>
            <a:ext cx="4128849" cy="1706881"/>
          </a:xfrm>
        </p:spPr>
        <p:txBody>
          <a:bodyPr anchor="b"/>
          <a:lstStyle>
            <a:lvl1pPr>
              <a:defRPr sz="31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442350" y="1053260"/>
            <a:ext cx="6480810" cy="5198534"/>
          </a:xfrm>
        </p:spPr>
        <p:txBody>
          <a:bodyPr anchor="t"/>
          <a:lstStyle>
            <a:lvl1pPr marL="0" indent="0">
              <a:buNone/>
              <a:defRPr sz="3100"/>
            </a:lvl1pPr>
            <a:lvl2pPr marL="430530" indent="0">
              <a:buNone/>
              <a:defRPr sz="2700"/>
            </a:lvl2pPr>
            <a:lvl3pPr marL="861695" indent="0">
              <a:buNone/>
              <a:defRPr sz="2300"/>
            </a:lvl3pPr>
            <a:lvl4pPr marL="1292225" indent="0">
              <a:buNone/>
              <a:defRPr sz="1800"/>
            </a:lvl4pPr>
            <a:lvl5pPr marL="1723390" indent="0">
              <a:buNone/>
              <a:defRPr sz="1800"/>
            </a:lvl5pPr>
            <a:lvl6pPr marL="2153920" indent="0">
              <a:buNone/>
              <a:defRPr sz="1800"/>
            </a:lvl6pPr>
            <a:lvl7pPr marL="2585085" indent="0">
              <a:buNone/>
              <a:defRPr sz="1800"/>
            </a:lvl7pPr>
            <a:lvl8pPr marL="3015615" indent="0">
              <a:buNone/>
              <a:defRPr sz="1800"/>
            </a:lvl8pPr>
            <a:lvl9pPr marL="3446780" indent="0">
              <a:buNone/>
              <a:defRPr sz="1800"/>
            </a:lvl9pPr>
          </a:lstStyle>
          <a:p>
            <a:r>
              <a:rPr lang="zh-CN" altLang="en-US" smtClean="0"/>
              <a:t>单击图标添加图片</a:t>
            </a:r>
            <a:endParaRPr lang="en-US" dirty="0"/>
          </a:p>
        </p:txBody>
      </p:sp>
      <p:sp>
        <p:nvSpPr>
          <p:cNvPr id="4" name="Text Placeholder 3"/>
          <p:cNvSpPr>
            <a:spLocks noGrp="1"/>
          </p:cNvSpPr>
          <p:nvPr>
            <p:ph type="body" sz="half" idx="2" hasCustomPrompt="1"/>
          </p:nvPr>
        </p:nvSpPr>
        <p:spPr>
          <a:xfrm>
            <a:off x="881821" y="2194577"/>
            <a:ext cx="4128849" cy="4065695"/>
          </a:xfrm>
        </p:spPr>
        <p:txBody>
          <a:bodyPr/>
          <a:lstStyle>
            <a:lvl1pPr marL="0" indent="0">
              <a:buNone/>
              <a:defRPr sz="1500"/>
            </a:lvl1pPr>
            <a:lvl2pPr marL="430530" indent="0">
              <a:buNone/>
              <a:defRPr sz="1200"/>
            </a:lvl2pPr>
            <a:lvl3pPr marL="861695" indent="0">
              <a:buNone/>
              <a:defRPr sz="1100"/>
            </a:lvl3pPr>
            <a:lvl4pPr marL="1292225" indent="0">
              <a:buNone/>
              <a:defRPr sz="1000"/>
            </a:lvl4pPr>
            <a:lvl5pPr marL="1723390" indent="0">
              <a:buNone/>
              <a:defRPr sz="1000"/>
            </a:lvl5pPr>
            <a:lvl6pPr marL="2153920" indent="0">
              <a:buNone/>
              <a:defRPr sz="1000"/>
            </a:lvl6pPr>
            <a:lvl7pPr marL="2585085" indent="0">
              <a:buNone/>
              <a:defRPr sz="1000"/>
            </a:lvl7pPr>
            <a:lvl8pPr marL="3015615" indent="0">
              <a:buNone/>
              <a:defRPr sz="1000"/>
            </a:lvl8pPr>
            <a:lvl9pPr marL="344678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53" y="389499"/>
            <a:ext cx="2760345" cy="6199295"/>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a:xfrm>
            <a:off x="880116" y="389499"/>
            <a:ext cx="8121015" cy="6199295"/>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0201" y="1197206"/>
            <a:ext cx="9601200" cy="2546774"/>
          </a:xfrm>
        </p:spPr>
        <p:txBody>
          <a:bodyPr anchor="b"/>
          <a:lstStyle>
            <a:lvl1pPr algn="ctr">
              <a:defRPr sz="61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00201" y="3842185"/>
            <a:ext cx="9601200" cy="1766146"/>
          </a:xfrm>
        </p:spPr>
        <p:txBody>
          <a:bodyPr/>
          <a:lstStyle>
            <a:lvl1pPr marL="0" indent="0" algn="ctr">
              <a:buNone/>
              <a:defRPr sz="2400"/>
            </a:lvl1pPr>
            <a:lvl2pPr marL="456565" indent="0" algn="ctr">
              <a:buNone/>
              <a:defRPr sz="2100"/>
            </a:lvl2pPr>
            <a:lvl3pPr marL="912495" indent="0" algn="ctr">
              <a:buNone/>
              <a:defRPr sz="1900"/>
            </a:lvl3pPr>
            <a:lvl4pPr marL="1369060" indent="0" algn="ctr">
              <a:buNone/>
              <a:defRPr sz="1600"/>
            </a:lvl4pPr>
            <a:lvl5pPr marL="1825625" indent="0" algn="ctr">
              <a:buNone/>
              <a:defRPr sz="1600"/>
            </a:lvl5pPr>
            <a:lvl6pPr marL="2282190" indent="0" algn="ctr">
              <a:buNone/>
              <a:defRPr sz="1600"/>
            </a:lvl6pPr>
            <a:lvl7pPr marL="2738120" indent="0" algn="ctr">
              <a:buNone/>
              <a:defRPr sz="1600"/>
            </a:lvl7pPr>
            <a:lvl8pPr marL="3194685" indent="0" algn="ctr">
              <a:buNone/>
              <a:defRPr sz="1600"/>
            </a:lvl8pPr>
            <a:lvl9pPr marL="365125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a:defRPr/>
            </a:pPr>
            <a:fld id="{7204F8E1-225C-4E59-B5F3-457F7948BB8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801600" cy="7315200"/>
          </a:xfrm>
          <a:prstGeom prst="rect">
            <a:avLst/>
          </a:prstGeom>
        </p:spPr>
      </p:pic>
      <p:sp>
        <p:nvSpPr>
          <p:cNvPr id="2" name="矩形 1"/>
          <p:cNvSpPr/>
          <p:nvPr userDrawn="1"/>
        </p:nvSpPr>
        <p:spPr>
          <a:xfrm>
            <a:off x="0" y="743134"/>
            <a:ext cx="12801600" cy="627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4883" tIns="57441" rIns="114883" bIns="57441" rtlCol="0" anchor="ct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6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7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8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9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0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11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2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4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5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4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6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3_标题和内容">
    <p:spTree>
      <p:nvGrpSpPr>
        <p:cNvPr id="1" name=""/>
        <p:cNvGrpSpPr/>
        <p:nvPr/>
      </p:nvGrpSpPr>
      <p:grpSpPr>
        <a:xfrm>
          <a:off x="0" y="0"/>
          <a:ext cx="0" cy="0"/>
          <a:chOff x="0" y="0"/>
          <a:chExt cx="0" cy="0"/>
        </a:xfrm>
      </p:grpSpPr>
      <p:sp>
        <p:nvSpPr>
          <p:cNvPr id="7" name="矩形 6"/>
          <p:cNvSpPr/>
          <p:nvPr userDrawn="1"/>
        </p:nvSpPr>
        <p:spPr>
          <a:xfrm>
            <a:off x="0" y="17"/>
            <a:ext cx="12801600" cy="7314575"/>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883" tIns="57441" rIns="114883" bIns="57441" numCol="1" spcCol="0" rtlCol="0" fromWordArt="0" anchor="ctr" anchorCtr="0" forceAA="0" compatLnSpc="1">
            <a:noAutofit/>
          </a:bodyPr>
          <a:lstStyle/>
          <a:p>
            <a:pPr algn="ctr" defTabSz="861695"/>
            <a:endParaRPr lang="zh-CN" altLang="en-US" sz="170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272527"/>
            <a:ext cx="10881360" cy="1568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240" y="4145280"/>
            <a:ext cx="8961120" cy="1869440"/>
          </a:xfrm>
        </p:spPr>
        <p:txBody>
          <a:bodyPr/>
          <a:lstStyle>
            <a:lvl1pPr marL="0" indent="0" algn="ctr">
              <a:buNone/>
              <a:defRPr>
                <a:solidFill>
                  <a:schemeClr val="tx1">
                    <a:tint val="75000"/>
                  </a:schemeClr>
                </a:solidFill>
              </a:defRPr>
            </a:lvl1pPr>
            <a:lvl2pPr marL="642620" indent="0" algn="ctr">
              <a:buNone/>
              <a:defRPr>
                <a:solidFill>
                  <a:schemeClr val="tx1">
                    <a:tint val="75000"/>
                  </a:schemeClr>
                </a:solidFill>
              </a:defRPr>
            </a:lvl2pPr>
            <a:lvl3pPr marL="1285875" indent="0" algn="ctr">
              <a:buNone/>
              <a:defRPr>
                <a:solidFill>
                  <a:schemeClr val="tx1">
                    <a:tint val="75000"/>
                  </a:schemeClr>
                </a:solidFill>
              </a:defRPr>
            </a:lvl3pPr>
            <a:lvl4pPr marL="1928495" indent="0" algn="ctr">
              <a:buNone/>
              <a:defRPr>
                <a:solidFill>
                  <a:schemeClr val="tx1">
                    <a:tint val="75000"/>
                  </a:schemeClr>
                </a:solidFill>
              </a:defRPr>
            </a:lvl4pPr>
            <a:lvl5pPr marL="2571750" indent="0" algn="ctr">
              <a:buNone/>
              <a:defRPr>
                <a:solidFill>
                  <a:schemeClr val="tx1">
                    <a:tint val="75000"/>
                  </a:schemeClr>
                </a:solidFill>
              </a:defRPr>
            </a:lvl5pPr>
            <a:lvl6pPr marL="3214370" indent="0" algn="ctr">
              <a:buNone/>
              <a:defRPr>
                <a:solidFill>
                  <a:schemeClr val="tx1">
                    <a:tint val="75000"/>
                  </a:schemeClr>
                </a:solidFill>
              </a:defRPr>
            </a:lvl6pPr>
            <a:lvl7pPr marL="3857625" indent="0" algn="ctr">
              <a:buNone/>
              <a:defRPr>
                <a:solidFill>
                  <a:schemeClr val="tx1">
                    <a:tint val="75000"/>
                  </a:schemeClr>
                </a:solidFill>
              </a:defRPr>
            </a:lvl7pPr>
            <a:lvl8pPr marL="4500245" indent="0" algn="ctr">
              <a:buNone/>
              <a:defRPr>
                <a:solidFill>
                  <a:schemeClr val="tx1">
                    <a:tint val="75000"/>
                  </a:schemeClr>
                </a:solidFill>
              </a:defRPr>
            </a:lvl8pPr>
            <a:lvl9pPr marL="51435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73460" y="1823751"/>
            <a:ext cx="11041381" cy="3042919"/>
          </a:xfrm>
        </p:spPr>
        <p:txBody>
          <a:bodyPr anchor="b"/>
          <a:lstStyle>
            <a:lvl1pPr>
              <a:defRPr sz="61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73460" y="4895436"/>
            <a:ext cx="11041381" cy="1600202"/>
          </a:xfrm>
        </p:spPr>
        <p:txBody>
          <a:bodyPr/>
          <a:lstStyle>
            <a:lvl1pPr marL="0" indent="0">
              <a:buNone/>
              <a:defRPr sz="2400">
                <a:solidFill>
                  <a:schemeClr val="tx1">
                    <a:tint val="75000"/>
                  </a:schemeClr>
                </a:solidFill>
              </a:defRPr>
            </a:lvl1pPr>
            <a:lvl2pPr marL="456565" indent="0">
              <a:buNone/>
              <a:defRPr sz="2100">
                <a:solidFill>
                  <a:schemeClr val="tx1">
                    <a:tint val="75000"/>
                  </a:schemeClr>
                </a:solidFill>
              </a:defRPr>
            </a:lvl2pPr>
            <a:lvl3pPr marL="912495" indent="0">
              <a:buNone/>
              <a:defRPr sz="1900">
                <a:solidFill>
                  <a:schemeClr val="tx1">
                    <a:tint val="75000"/>
                  </a:schemeClr>
                </a:solidFill>
              </a:defRPr>
            </a:lvl3pPr>
            <a:lvl4pPr marL="1369060" indent="0">
              <a:buNone/>
              <a:defRPr sz="1600">
                <a:solidFill>
                  <a:schemeClr val="tx1">
                    <a:tint val="75000"/>
                  </a:schemeClr>
                </a:solidFill>
              </a:defRPr>
            </a:lvl4pPr>
            <a:lvl5pPr marL="1825625" indent="0">
              <a:buNone/>
              <a:defRPr sz="1600">
                <a:solidFill>
                  <a:schemeClr val="tx1">
                    <a:tint val="75000"/>
                  </a:schemeClr>
                </a:solidFill>
              </a:defRPr>
            </a:lvl5pPr>
            <a:lvl6pPr marL="2282190" indent="0">
              <a:buNone/>
              <a:defRPr sz="1600">
                <a:solidFill>
                  <a:schemeClr val="tx1">
                    <a:tint val="75000"/>
                  </a:schemeClr>
                </a:solidFill>
              </a:defRPr>
            </a:lvl6pPr>
            <a:lvl7pPr marL="2738120" indent="0">
              <a:buNone/>
              <a:defRPr sz="1600">
                <a:solidFill>
                  <a:schemeClr val="tx1">
                    <a:tint val="75000"/>
                  </a:schemeClr>
                </a:solidFill>
              </a:defRPr>
            </a:lvl7pPr>
            <a:lvl8pPr marL="3194685" indent="0">
              <a:buNone/>
              <a:defRPr sz="1600">
                <a:solidFill>
                  <a:schemeClr val="tx1">
                    <a:tint val="75000"/>
                  </a:schemeClr>
                </a:solidFill>
              </a:defRPr>
            </a:lvl8pPr>
            <a:lvl9pPr marL="365125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700745"/>
            <a:ext cx="10881360" cy="1452880"/>
          </a:xfrm>
        </p:spPr>
        <p:txBody>
          <a:bodyPr anchor="t"/>
          <a:lstStyle>
            <a:lvl1pPr algn="l">
              <a:defRPr sz="56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3100500"/>
            <a:ext cx="10881360" cy="1600201"/>
          </a:xfrm>
        </p:spPr>
        <p:txBody>
          <a:bodyPr anchor="b"/>
          <a:lstStyle>
            <a:lvl1pPr marL="0" indent="0">
              <a:buNone/>
              <a:defRPr sz="2900">
                <a:solidFill>
                  <a:schemeClr val="tx1">
                    <a:tint val="75000"/>
                  </a:schemeClr>
                </a:solidFill>
              </a:defRPr>
            </a:lvl1pPr>
            <a:lvl2pPr marL="642620" indent="0">
              <a:buNone/>
              <a:defRPr sz="2500">
                <a:solidFill>
                  <a:schemeClr val="tx1">
                    <a:tint val="75000"/>
                  </a:schemeClr>
                </a:solidFill>
              </a:defRPr>
            </a:lvl2pPr>
            <a:lvl3pPr marL="1285875" indent="0">
              <a:buNone/>
              <a:defRPr sz="2200">
                <a:solidFill>
                  <a:schemeClr val="tx1">
                    <a:tint val="75000"/>
                  </a:schemeClr>
                </a:solidFill>
              </a:defRPr>
            </a:lvl3pPr>
            <a:lvl4pPr marL="1928495" indent="0">
              <a:buNone/>
              <a:defRPr sz="2000">
                <a:solidFill>
                  <a:schemeClr val="tx1">
                    <a:tint val="75000"/>
                  </a:schemeClr>
                </a:solidFill>
              </a:defRPr>
            </a:lvl4pPr>
            <a:lvl5pPr marL="2571750" indent="0">
              <a:buNone/>
              <a:defRPr sz="2000">
                <a:solidFill>
                  <a:schemeClr val="tx1">
                    <a:tint val="75000"/>
                  </a:schemeClr>
                </a:solidFill>
              </a:defRPr>
            </a:lvl5pPr>
            <a:lvl6pPr marL="3214370" indent="0">
              <a:buNone/>
              <a:defRPr sz="2000">
                <a:solidFill>
                  <a:schemeClr val="tx1">
                    <a:tint val="75000"/>
                  </a:schemeClr>
                </a:solidFill>
              </a:defRPr>
            </a:lvl6pPr>
            <a:lvl7pPr marL="3857625" indent="0">
              <a:buNone/>
              <a:defRPr sz="2000">
                <a:solidFill>
                  <a:schemeClr val="tx1">
                    <a:tint val="75000"/>
                  </a:schemeClr>
                </a:solidFill>
              </a:defRPr>
            </a:lvl7pPr>
            <a:lvl8pPr marL="4500245" indent="0">
              <a:buNone/>
              <a:defRPr sz="2000">
                <a:solidFill>
                  <a:schemeClr val="tx1">
                    <a:tint val="75000"/>
                  </a:schemeClr>
                </a:solidFill>
              </a:defRPr>
            </a:lvl8pPr>
            <a:lvl9pPr marL="5143500" indent="0">
              <a:buNone/>
              <a:defRPr sz="20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0080" y="1706890"/>
            <a:ext cx="5654040" cy="4827694"/>
          </a:xfrm>
        </p:spPr>
        <p:txBody>
          <a:bodyPr/>
          <a:lstStyle>
            <a:lvl1pPr>
              <a:defRPr sz="3900"/>
            </a:lvl1pPr>
            <a:lvl2pPr>
              <a:defRPr sz="34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507480" y="1706890"/>
            <a:ext cx="5654040" cy="4827694"/>
          </a:xfrm>
        </p:spPr>
        <p:txBody>
          <a:bodyPr/>
          <a:lstStyle>
            <a:lvl1pPr>
              <a:defRPr sz="3900"/>
            </a:lvl1pPr>
            <a:lvl2pPr>
              <a:defRPr sz="34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40093" y="1637466"/>
            <a:ext cx="5656263" cy="682414"/>
          </a:xfrm>
        </p:spPr>
        <p:txBody>
          <a:bodyPr anchor="b"/>
          <a:lstStyle>
            <a:lvl1pPr marL="0" indent="0">
              <a:buNone/>
              <a:defRPr sz="3400" b="1"/>
            </a:lvl1pPr>
            <a:lvl2pPr marL="642620" indent="0">
              <a:buNone/>
              <a:defRPr sz="2900" b="1"/>
            </a:lvl2pPr>
            <a:lvl3pPr marL="1285875" indent="0">
              <a:buNone/>
              <a:defRPr sz="2500" b="1"/>
            </a:lvl3pPr>
            <a:lvl4pPr marL="1928495" indent="0">
              <a:buNone/>
              <a:defRPr sz="2200" b="1"/>
            </a:lvl4pPr>
            <a:lvl5pPr marL="2571750" indent="0">
              <a:buNone/>
              <a:defRPr sz="2200" b="1"/>
            </a:lvl5pPr>
            <a:lvl6pPr marL="3214370" indent="0">
              <a:buNone/>
              <a:defRPr sz="2200" b="1"/>
            </a:lvl6pPr>
            <a:lvl7pPr marL="3857625" indent="0">
              <a:buNone/>
              <a:defRPr sz="2200" b="1"/>
            </a:lvl7pPr>
            <a:lvl8pPr marL="4500245" indent="0">
              <a:buNone/>
              <a:defRPr sz="2200" b="1"/>
            </a:lvl8pPr>
            <a:lvl9pPr marL="5143500" indent="0">
              <a:buNone/>
              <a:defRPr sz="2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40093" y="2319871"/>
            <a:ext cx="5656263" cy="4214707"/>
          </a:xfrm>
        </p:spPr>
        <p:txBody>
          <a:bodyPr/>
          <a:lstStyle>
            <a:lvl1pPr>
              <a:defRPr sz="3400"/>
            </a:lvl1pPr>
            <a:lvl2pPr>
              <a:defRPr sz="29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503107" y="1637466"/>
            <a:ext cx="5658485" cy="682414"/>
          </a:xfrm>
        </p:spPr>
        <p:txBody>
          <a:bodyPr anchor="b"/>
          <a:lstStyle>
            <a:lvl1pPr marL="0" indent="0">
              <a:buNone/>
              <a:defRPr sz="3400" b="1"/>
            </a:lvl1pPr>
            <a:lvl2pPr marL="642620" indent="0">
              <a:buNone/>
              <a:defRPr sz="2900" b="1"/>
            </a:lvl2pPr>
            <a:lvl3pPr marL="1285875" indent="0">
              <a:buNone/>
              <a:defRPr sz="2500" b="1"/>
            </a:lvl3pPr>
            <a:lvl4pPr marL="1928495" indent="0">
              <a:buNone/>
              <a:defRPr sz="2200" b="1"/>
            </a:lvl4pPr>
            <a:lvl5pPr marL="2571750" indent="0">
              <a:buNone/>
              <a:defRPr sz="2200" b="1"/>
            </a:lvl5pPr>
            <a:lvl6pPr marL="3214370" indent="0">
              <a:buNone/>
              <a:defRPr sz="2200" b="1"/>
            </a:lvl6pPr>
            <a:lvl7pPr marL="3857625" indent="0">
              <a:buNone/>
              <a:defRPr sz="2200" b="1"/>
            </a:lvl7pPr>
            <a:lvl8pPr marL="4500245" indent="0">
              <a:buNone/>
              <a:defRPr sz="2200" b="1"/>
            </a:lvl8pPr>
            <a:lvl9pPr marL="5143500" indent="0">
              <a:buNone/>
              <a:defRPr sz="2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503107" y="2319871"/>
            <a:ext cx="5658485" cy="4214707"/>
          </a:xfrm>
        </p:spPr>
        <p:txBody>
          <a:bodyPr/>
          <a:lstStyle>
            <a:lvl1pPr>
              <a:defRPr sz="3400"/>
            </a:lvl1pPr>
            <a:lvl2pPr>
              <a:defRPr sz="29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3" y="291314"/>
            <a:ext cx="4211638" cy="1239521"/>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005084" y="291323"/>
            <a:ext cx="7156450" cy="6243321"/>
          </a:xfrm>
        </p:spPr>
        <p:txBody>
          <a:bodyPr/>
          <a:lstStyle>
            <a:lvl1pPr>
              <a:defRPr sz="4500"/>
            </a:lvl1pPr>
            <a:lvl2pPr>
              <a:defRPr sz="39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40083" y="1530787"/>
            <a:ext cx="4211638" cy="5003801"/>
          </a:xfrm>
        </p:spPr>
        <p:txBody>
          <a:bodyPr/>
          <a:lstStyle>
            <a:lvl1pPr marL="0" indent="0">
              <a:buNone/>
              <a:defRPr sz="2000"/>
            </a:lvl1pPr>
            <a:lvl2pPr marL="642620" indent="0">
              <a:buNone/>
              <a:defRPr sz="1700"/>
            </a:lvl2pPr>
            <a:lvl3pPr marL="1285875" indent="0">
              <a:buNone/>
              <a:defRPr sz="1400"/>
            </a:lvl3pPr>
            <a:lvl4pPr marL="1928495" indent="0">
              <a:buNone/>
              <a:defRPr sz="1300"/>
            </a:lvl4pPr>
            <a:lvl5pPr marL="2571750" indent="0">
              <a:buNone/>
              <a:defRPr sz="1300"/>
            </a:lvl5pPr>
            <a:lvl6pPr marL="3214370" indent="0">
              <a:buNone/>
              <a:defRPr sz="1300"/>
            </a:lvl6pPr>
            <a:lvl7pPr marL="3857625" indent="0">
              <a:buNone/>
              <a:defRPr sz="1300"/>
            </a:lvl7pPr>
            <a:lvl8pPr marL="4500245" indent="0">
              <a:buNone/>
              <a:defRPr sz="1300"/>
            </a:lvl8pPr>
            <a:lvl9pPr marL="5143500" indent="0">
              <a:buNone/>
              <a:defRPr sz="13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3" y="5120684"/>
            <a:ext cx="7680960" cy="604522"/>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509203" y="653628"/>
            <a:ext cx="7680960" cy="4389120"/>
          </a:xfrm>
        </p:spPr>
        <p:txBody>
          <a:bodyPr/>
          <a:lstStyle>
            <a:lvl1pPr marL="0" indent="0">
              <a:buNone/>
              <a:defRPr sz="4500"/>
            </a:lvl1pPr>
            <a:lvl2pPr marL="642620" indent="0">
              <a:buNone/>
              <a:defRPr sz="3900"/>
            </a:lvl2pPr>
            <a:lvl3pPr marL="1285875" indent="0">
              <a:buNone/>
              <a:defRPr sz="3400"/>
            </a:lvl3pPr>
            <a:lvl4pPr marL="1928495" indent="0">
              <a:buNone/>
              <a:defRPr sz="2900"/>
            </a:lvl4pPr>
            <a:lvl5pPr marL="2571750" indent="0">
              <a:buNone/>
              <a:defRPr sz="2900"/>
            </a:lvl5pPr>
            <a:lvl6pPr marL="3214370" indent="0">
              <a:buNone/>
              <a:defRPr sz="2900"/>
            </a:lvl6pPr>
            <a:lvl7pPr marL="3857625" indent="0">
              <a:buNone/>
              <a:defRPr sz="2900"/>
            </a:lvl7pPr>
            <a:lvl8pPr marL="4500245" indent="0">
              <a:buNone/>
              <a:defRPr sz="2900"/>
            </a:lvl8pPr>
            <a:lvl9pPr marL="5143500" indent="0">
              <a:buNone/>
              <a:defRPr sz="2900"/>
            </a:lvl9pPr>
          </a:lstStyle>
          <a:p>
            <a:endParaRPr lang="en-US"/>
          </a:p>
        </p:txBody>
      </p:sp>
      <p:sp>
        <p:nvSpPr>
          <p:cNvPr id="4" name="Text Placeholder 3"/>
          <p:cNvSpPr>
            <a:spLocks noGrp="1"/>
          </p:cNvSpPr>
          <p:nvPr>
            <p:ph type="body" sz="half" idx="2"/>
          </p:nvPr>
        </p:nvSpPr>
        <p:spPr>
          <a:xfrm>
            <a:off x="2509203" y="5725217"/>
            <a:ext cx="7680960" cy="858522"/>
          </a:xfrm>
        </p:spPr>
        <p:txBody>
          <a:bodyPr/>
          <a:lstStyle>
            <a:lvl1pPr marL="0" indent="0">
              <a:buNone/>
              <a:defRPr sz="2000"/>
            </a:lvl1pPr>
            <a:lvl2pPr marL="642620" indent="0">
              <a:buNone/>
              <a:defRPr sz="1700"/>
            </a:lvl2pPr>
            <a:lvl3pPr marL="1285875" indent="0">
              <a:buNone/>
              <a:defRPr sz="1400"/>
            </a:lvl3pPr>
            <a:lvl4pPr marL="1928495" indent="0">
              <a:buNone/>
              <a:defRPr sz="1300"/>
            </a:lvl4pPr>
            <a:lvl5pPr marL="2571750" indent="0">
              <a:buNone/>
              <a:defRPr sz="1300"/>
            </a:lvl5pPr>
            <a:lvl6pPr marL="3214370" indent="0">
              <a:buNone/>
              <a:defRPr sz="1300"/>
            </a:lvl6pPr>
            <a:lvl7pPr marL="3857625" indent="0">
              <a:buNone/>
              <a:defRPr sz="1300"/>
            </a:lvl7pPr>
            <a:lvl8pPr marL="4500245" indent="0">
              <a:buNone/>
              <a:defRPr sz="1300"/>
            </a:lvl8pPr>
            <a:lvl9pPr marL="5143500" indent="0">
              <a:buNone/>
              <a:defRPr sz="13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293002"/>
            <a:ext cx="2880360" cy="62416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0080" y="293002"/>
            <a:ext cx="8427720" cy="6241627"/>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0112" y="1947343"/>
            <a:ext cx="5440680" cy="464142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480812" y="1947343"/>
            <a:ext cx="5440680" cy="464142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a:defRPr/>
            </a:pP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579" y="1704900"/>
            <a:ext cx="8163146" cy="1176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589" y="3108970"/>
            <a:ext cx="6722590" cy="1402082"/>
          </a:xfrm>
        </p:spPr>
        <p:txBody>
          <a:bodyPr/>
          <a:lstStyle>
            <a:lvl1pPr marL="0" indent="0" algn="ctr">
              <a:buNone/>
              <a:defRPr/>
            </a:lvl1pPr>
            <a:lvl2pPr marL="358775" indent="0" algn="ctr">
              <a:buNone/>
              <a:defRPr/>
            </a:lvl2pPr>
            <a:lvl3pPr marL="718185" indent="0" algn="ctr">
              <a:buNone/>
              <a:defRPr/>
            </a:lvl3pPr>
            <a:lvl4pPr marL="1076960" indent="0" algn="ctr">
              <a:buNone/>
              <a:defRPr/>
            </a:lvl4pPr>
            <a:lvl5pPr marL="1436370" indent="0" algn="ctr">
              <a:buNone/>
              <a:defRPr/>
            </a:lvl5pPr>
            <a:lvl6pPr marL="1795145" indent="0" algn="ctr">
              <a:buNone/>
              <a:defRPr/>
            </a:lvl6pPr>
            <a:lvl7pPr marL="2153920" indent="0" algn="ctr">
              <a:buNone/>
              <a:defRPr/>
            </a:lvl7pPr>
            <a:lvl8pPr marL="2513330" indent="0" algn="ctr">
              <a:buNone/>
              <a:defRPr/>
            </a:lvl8pPr>
            <a:lvl9pPr marL="287210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947" y="3525773"/>
            <a:ext cx="8163146" cy="1089661"/>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758947" y="2325395"/>
            <a:ext cx="8163146" cy="1200150"/>
          </a:xfrm>
        </p:spPr>
        <p:txBody>
          <a:bodyPr anchor="b"/>
          <a:lstStyle>
            <a:lvl1pPr marL="0" indent="0">
              <a:buNone/>
              <a:defRPr sz="1600"/>
            </a:lvl1pPr>
            <a:lvl2pPr marL="358775" indent="0">
              <a:buNone/>
              <a:defRPr sz="1600"/>
            </a:lvl2pPr>
            <a:lvl3pPr marL="718185" indent="0">
              <a:buNone/>
              <a:defRPr sz="1300"/>
            </a:lvl3pPr>
            <a:lvl4pPr marL="1076960" indent="0">
              <a:buNone/>
              <a:defRPr sz="1200"/>
            </a:lvl4pPr>
            <a:lvl5pPr marL="1436370" indent="0">
              <a:buNone/>
              <a:defRPr sz="1200"/>
            </a:lvl5pPr>
            <a:lvl6pPr marL="1795145" indent="0">
              <a:buNone/>
              <a:defRPr sz="1200"/>
            </a:lvl6pPr>
            <a:lvl7pPr marL="2153920" indent="0">
              <a:buNone/>
              <a:defRPr sz="1200"/>
            </a:lvl7pPr>
            <a:lvl8pPr marL="2513330" indent="0">
              <a:buNone/>
              <a:defRPr sz="1200"/>
            </a:lvl8pPr>
            <a:lvl9pPr marL="2872105" indent="0">
              <a:buNone/>
              <a:defRPr sz="12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193" y="1280168"/>
            <a:ext cx="4241635" cy="3620770"/>
          </a:xfrm>
        </p:spPr>
        <p:txBody>
          <a:bodyPr/>
          <a:lstStyle>
            <a:lvl1pPr>
              <a:defRPr sz="22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881881" y="1280168"/>
            <a:ext cx="4241635" cy="3620770"/>
          </a:xfrm>
        </p:spPr>
        <p:txBody>
          <a:bodyPr/>
          <a:lstStyle>
            <a:lvl1pPr>
              <a:defRPr sz="22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270" y="1228182"/>
            <a:ext cx="4243302" cy="511811"/>
          </a:xfrm>
        </p:spPr>
        <p:txBody>
          <a:bodyPr anchor="b"/>
          <a:lstStyle>
            <a:lvl1pPr marL="0" indent="0">
              <a:buNone/>
              <a:defRPr sz="2000" b="1"/>
            </a:lvl1pPr>
            <a:lvl2pPr marL="358775" indent="0">
              <a:buNone/>
              <a:defRPr sz="1600" b="1"/>
            </a:lvl2pPr>
            <a:lvl3pPr marL="718185" indent="0">
              <a:buNone/>
              <a:defRPr sz="1600" b="1"/>
            </a:lvl3pPr>
            <a:lvl4pPr marL="1076960" indent="0">
              <a:buNone/>
              <a:defRPr sz="1300" b="1"/>
            </a:lvl4pPr>
            <a:lvl5pPr marL="1436370" indent="0">
              <a:buNone/>
              <a:defRPr sz="1300" b="1"/>
            </a:lvl5pPr>
            <a:lvl6pPr marL="1795145" indent="0">
              <a:buNone/>
              <a:defRPr sz="1300" b="1"/>
            </a:lvl6pPr>
            <a:lvl7pPr marL="2153920" indent="0">
              <a:buNone/>
              <a:defRPr sz="1300" b="1"/>
            </a:lvl7pPr>
            <a:lvl8pPr marL="2513330" indent="0">
              <a:buNone/>
              <a:defRPr sz="1300" b="1"/>
            </a:lvl8pPr>
            <a:lvl9pPr marL="2872105" indent="0">
              <a:buNone/>
              <a:defRPr sz="13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80270" y="1739958"/>
            <a:ext cx="4243302" cy="3161031"/>
          </a:xfrm>
        </p:spPr>
        <p:txBody>
          <a:bodyPr/>
          <a:lstStyle>
            <a:lvl1pPr>
              <a:defRPr sz="2000"/>
            </a:lvl1pPr>
            <a:lvl2pPr>
              <a:defRPr sz="16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878635" y="1228182"/>
            <a:ext cx="4244969" cy="511811"/>
          </a:xfrm>
        </p:spPr>
        <p:txBody>
          <a:bodyPr anchor="b"/>
          <a:lstStyle>
            <a:lvl1pPr marL="0" indent="0">
              <a:buNone/>
              <a:defRPr sz="2000" b="1"/>
            </a:lvl1pPr>
            <a:lvl2pPr marL="358775" indent="0">
              <a:buNone/>
              <a:defRPr sz="1600" b="1"/>
            </a:lvl2pPr>
            <a:lvl3pPr marL="718185" indent="0">
              <a:buNone/>
              <a:defRPr sz="1600" b="1"/>
            </a:lvl3pPr>
            <a:lvl4pPr marL="1076960" indent="0">
              <a:buNone/>
              <a:defRPr sz="1300" b="1"/>
            </a:lvl4pPr>
            <a:lvl5pPr marL="1436370" indent="0">
              <a:buNone/>
              <a:defRPr sz="1300" b="1"/>
            </a:lvl5pPr>
            <a:lvl6pPr marL="1795145" indent="0">
              <a:buNone/>
              <a:defRPr sz="1300" b="1"/>
            </a:lvl6pPr>
            <a:lvl7pPr marL="2153920" indent="0">
              <a:buNone/>
              <a:defRPr sz="1300" b="1"/>
            </a:lvl7pPr>
            <a:lvl8pPr marL="2513330" indent="0">
              <a:buNone/>
              <a:defRPr sz="1300" b="1"/>
            </a:lvl8pPr>
            <a:lvl9pPr marL="2872105" indent="0">
              <a:buNone/>
              <a:defRPr sz="13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878635" y="1739958"/>
            <a:ext cx="4244969" cy="3161031"/>
          </a:xfrm>
        </p:spPr>
        <p:txBody>
          <a:bodyPr/>
          <a:lstStyle>
            <a:lvl1pPr>
              <a:defRPr sz="2000"/>
            </a:lvl1pPr>
            <a:lvl2pPr>
              <a:defRPr sz="16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361" y="218652"/>
            <a:ext cx="3159552" cy="929642"/>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754828" y="218933"/>
            <a:ext cx="5368737" cy="4682491"/>
          </a:xfrm>
        </p:spPr>
        <p:txBody>
          <a:bodyPr/>
          <a:lstStyle>
            <a:lvl1pPr>
              <a:defRPr sz="2500"/>
            </a:lvl1pPr>
            <a:lvl2pPr>
              <a:defRPr sz="22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80361" y="1148304"/>
            <a:ext cx="3159552" cy="3752849"/>
          </a:xfrm>
        </p:spPr>
        <p:txBody>
          <a:bodyPr/>
          <a:lstStyle>
            <a:lvl1pPr marL="0" indent="0">
              <a:buNone/>
              <a:defRPr sz="1200"/>
            </a:lvl1pPr>
            <a:lvl2pPr marL="358775" indent="0">
              <a:buNone/>
              <a:defRPr sz="1000"/>
            </a:lvl2pPr>
            <a:lvl3pPr marL="718185" indent="0">
              <a:buNone/>
              <a:defRPr sz="800"/>
            </a:lvl3pPr>
            <a:lvl4pPr marL="1076960" indent="0">
              <a:buNone/>
              <a:defRPr sz="700"/>
            </a:lvl4pPr>
            <a:lvl5pPr marL="1436370" indent="0">
              <a:buNone/>
              <a:defRPr sz="700"/>
            </a:lvl5pPr>
            <a:lvl6pPr marL="1795145" indent="0">
              <a:buNone/>
              <a:defRPr sz="700"/>
            </a:lvl6pPr>
            <a:lvl7pPr marL="2153920" indent="0">
              <a:buNone/>
              <a:defRPr sz="700"/>
            </a:lvl7pPr>
            <a:lvl8pPr marL="2513330" indent="0">
              <a:buNone/>
              <a:defRPr sz="700"/>
            </a:lvl8pPr>
            <a:lvl9pPr marL="2872105" indent="0">
              <a:buNone/>
              <a:defRPr sz="7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2533" y="3840651"/>
            <a:ext cx="5762220" cy="45339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882533" y="490241"/>
            <a:ext cx="5762220" cy="3291841"/>
          </a:xfrm>
        </p:spPr>
        <p:txBody>
          <a:bodyPr/>
          <a:lstStyle>
            <a:lvl1pPr marL="0" indent="0">
              <a:buNone/>
              <a:defRPr sz="2500"/>
            </a:lvl1pPr>
            <a:lvl2pPr marL="358775" indent="0">
              <a:buNone/>
              <a:defRPr sz="2200"/>
            </a:lvl2pPr>
            <a:lvl3pPr marL="718185" indent="0">
              <a:buNone/>
              <a:defRPr sz="2000"/>
            </a:lvl3pPr>
            <a:lvl4pPr marL="1076960" indent="0">
              <a:buNone/>
              <a:defRPr sz="1600"/>
            </a:lvl4pPr>
            <a:lvl5pPr marL="1436370" indent="0">
              <a:buNone/>
              <a:defRPr sz="1600"/>
            </a:lvl5pPr>
            <a:lvl6pPr marL="1795145" indent="0">
              <a:buNone/>
              <a:defRPr sz="1600"/>
            </a:lvl6pPr>
            <a:lvl7pPr marL="2153920" indent="0">
              <a:buNone/>
              <a:defRPr sz="1600"/>
            </a:lvl7pPr>
            <a:lvl8pPr marL="2513330" indent="0">
              <a:buNone/>
              <a:defRPr sz="1600"/>
            </a:lvl8pPr>
            <a:lvl9pPr marL="2872105" indent="0">
              <a:buNone/>
              <a:defRPr sz="1600"/>
            </a:lvl9pPr>
          </a:lstStyle>
          <a:p>
            <a:endParaRPr lang="en-US"/>
          </a:p>
        </p:txBody>
      </p:sp>
      <p:sp>
        <p:nvSpPr>
          <p:cNvPr id="4" name="Text Placeholder 3"/>
          <p:cNvSpPr>
            <a:spLocks noGrp="1"/>
          </p:cNvSpPr>
          <p:nvPr>
            <p:ph type="body" sz="half" idx="2"/>
          </p:nvPr>
        </p:nvSpPr>
        <p:spPr>
          <a:xfrm>
            <a:off x="1882533" y="4294330"/>
            <a:ext cx="5762220" cy="643890"/>
          </a:xfrm>
        </p:spPr>
        <p:txBody>
          <a:bodyPr/>
          <a:lstStyle>
            <a:lvl1pPr marL="0" indent="0">
              <a:buNone/>
              <a:defRPr sz="1200"/>
            </a:lvl1pPr>
            <a:lvl2pPr marL="358775" indent="0">
              <a:buNone/>
              <a:defRPr sz="1000"/>
            </a:lvl2pPr>
            <a:lvl3pPr marL="718185" indent="0">
              <a:buNone/>
              <a:defRPr sz="800"/>
            </a:lvl3pPr>
            <a:lvl4pPr marL="1076960" indent="0">
              <a:buNone/>
              <a:defRPr sz="700"/>
            </a:lvl4pPr>
            <a:lvl5pPr marL="1436370" indent="0">
              <a:buNone/>
              <a:defRPr sz="700"/>
            </a:lvl5pPr>
            <a:lvl6pPr marL="1795145" indent="0">
              <a:buNone/>
              <a:defRPr sz="700"/>
            </a:lvl6pPr>
            <a:lvl7pPr marL="2153920" indent="0">
              <a:buNone/>
              <a:defRPr sz="700"/>
            </a:lvl7pPr>
            <a:lvl8pPr marL="2513330" indent="0">
              <a:buNone/>
              <a:defRPr sz="700"/>
            </a:lvl8pPr>
            <a:lvl9pPr marL="2872105" indent="0">
              <a:buNone/>
              <a:defRPr sz="7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81789" y="389475"/>
            <a:ext cx="11041381" cy="1413935"/>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1784" y="1793257"/>
            <a:ext cx="5415676" cy="878841"/>
          </a:xfrm>
        </p:spPr>
        <p:txBody>
          <a:bodyPr anchor="b"/>
          <a:lstStyle>
            <a:lvl1pPr marL="0" indent="0">
              <a:buNone/>
              <a:defRPr sz="2400" b="1"/>
            </a:lvl1pPr>
            <a:lvl2pPr marL="456565" indent="0">
              <a:buNone/>
              <a:defRPr sz="2100" b="1"/>
            </a:lvl2pPr>
            <a:lvl3pPr marL="912495" indent="0">
              <a:buNone/>
              <a:defRPr sz="1900" b="1"/>
            </a:lvl3pPr>
            <a:lvl4pPr marL="1369060" indent="0">
              <a:buNone/>
              <a:defRPr sz="1600" b="1"/>
            </a:lvl4pPr>
            <a:lvl5pPr marL="1825625" indent="0">
              <a:buNone/>
              <a:defRPr sz="1600" b="1"/>
            </a:lvl5pPr>
            <a:lvl6pPr marL="2282190" indent="0">
              <a:buNone/>
              <a:defRPr sz="1600" b="1"/>
            </a:lvl6pPr>
            <a:lvl7pPr marL="2738120" indent="0">
              <a:buNone/>
              <a:defRPr sz="1600" b="1"/>
            </a:lvl7pPr>
            <a:lvl8pPr marL="3194685" indent="0">
              <a:buNone/>
              <a:defRPr sz="1600" b="1"/>
            </a:lvl8pPr>
            <a:lvl9pPr marL="365125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81784" y="2672079"/>
            <a:ext cx="5415676" cy="393022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480827" y="1793257"/>
            <a:ext cx="5442347" cy="878841"/>
          </a:xfrm>
        </p:spPr>
        <p:txBody>
          <a:bodyPr anchor="b"/>
          <a:lstStyle>
            <a:lvl1pPr marL="0" indent="0">
              <a:buNone/>
              <a:defRPr sz="2400" b="1"/>
            </a:lvl1pPr>
            <a:lvl2pPr marL="456565" indent="0">
              <a:buNone/>
              <a:defRPr sz="2100" b="1"/>
            </a:lvl2pPr>
            <a:lvl3pPr marL="912495" indent="0">
              <a:buNone/>
              <a:defRPr sz="1900" b="1"/>
            </a:lvl3pPr>
            <a:lvl4pPr marL="1369060" indent="0">
              <a:buNone/>
              <a:defRPr sz="1600" b="1"/>
            </a:lvl4pPr>
            <a:lvl5pPr marL="1825625" indent="0">
              <a:buNone/>
              <a:defRPr sz="1600" b="1"/>
            </a:lvl5pPr>
            <a:lvl6pPr marL="2282190" indent="0">
              <a:buNone/>
              <a:defRPr sz="1600" b="1"/>
            </a:lvl6pPr>
            <a:lvl7pPr marL="2738120" indent="0">
              <a:buNone/>
              <a:defRPr sz="1600" b="1"/>
            </a:lvl7pPr>
            <a:lvl8pPr marL="3194685" indent="0">
              <a:buNone/>
              <a:defRPr sz="1600" b="1"/>
            </a:lvl8pPr>
            <a:lvl9pPr marL="365125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480827" y="2672079"/>
            <a:ext cx="5442347" cy="393022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a:defRPr/>
            </a:pPr>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2683" y="219961"/>
            <a:ext cx="2160833" cy="46812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185" y="219961"/>
            <a:ext cx="6322436" cy="468122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285" y="219961"/>
            <a:ext cx="8643331" cy="468122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a:xfrm>
            <a:off x="480185" y="4996341"/>
            <a:ext cx="2240864" cy="381001"/>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281395" y="4996341"/>
            <a:ext cx="3041173" cy="381001"/>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882732" y="4996341"/>
            <a:ext cx="2240864" cy="381001"/>
          </a:xfrm>
        </p:spPr>
        <p:txBody>
          <a:bodyPr/>
          <a:lstStyle>
            <a:lvl1pPr>
              <a:defRPr/>
            </a:lvl1pPr>
          </a:lstStyle>
          <a:p>
            <a:fld id="{BED2BAF4-63E0-45E4-909C-0AF5B3B4DC4A}" type="slidenum">
              <a:rPr lang="en-US">
                <a:solidFill>
                  <a:srgbClr val="000000"/>
                </a:solidFill>
              </a:rPr>
            </a:fld>
            <a:endParaRPr lang="en-US">
              <a:solidFill>
                <a:srgbClr val="000000"/>
              </a:solidFill>
            </a:endParaRPr>
          </a:p>
        </p:txBody>
      </p:sp>
    </p:spTree>
  </p:cSld>
  <p:clrMapOvr>
    <a:masterClrMapping/>
  </p:clrMapOvr>
  <p:transition advTm="6645"/>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81801" y="487710"/>
            <a:ext cx="4128849" cy="1706881"/>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442350" y="1053269"/>
            <a:ext cx="6480810" cy="519853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81801" y="2194564"/>
            <a:ext cx="4128849" cy="4065696"/>
          </a:xfrm>
        </p:spPr>
        <p:txBody>
          <a:bodyPr/>
          <a:lstStyle>
            <a:lvl1pPr marL="0" indent="0">
              <a:buNone/>
              <a:defRPr sz="1600"/>
            </a:lvl1pPr>
            <a:lvl2pPr marL="456565" indent="0">
              <a:buNone/>
              <a:defRPr sz="1400"/>
            </a:lvl2pPr>
            <a:lvl3pPr marL="912495" indent="0">
              <a:buNone/>
              <a:defRPr sz="1300"/>
            </a:lvl3pPr>
            <a:lvl4pPr marL="1369060" indent="0">
              <a:buNone/>
              <a:defRPr sz="1100"/>
            </a:lvl4pPr>
            <a:lvl5pPr marL="1825625" indent="0">
              <a:buNone/>
              <a:defRPr sz="1100"/>
            </a:lvl5pPr>
            <a:lvl6pPr marL="2282190" indent="0">
              <a:buNone/>
              <a:defRPr sz="1100"/>
            </a:lvl6pPr>
            <a:lvl7pPr marL="2738120" indent="0">
              <a:buNone/>
              <a:defRPr sz="1100"/>
            </a:lvl7pPr>
            <a:lvl8pPr marL="3194685" indent="0">
              <a:buNone/>
              <a:defRPr sz="1100"/>
            </a:lvl8pPr>
            <a:lvl9pPr marL="3651250"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a:defRPr/>
            </a:pP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81801" y="487710"/>
            <a:ext cx="4128849" cy="1706881"/>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442350" y="1053269"/>
            <a:ext cx="6480810" cy="5198533"/>
          </a:xfrm>
        </p:spPr>
        <p:txBody>
          <a:bodyPr vert="horz" lIns="91282" tIns="45643" rIns="91282" bIns="45643" rtlCol="0">
            <a:normAutofit/>
          </a:bodyPr>
          <a:lstStyle>
            <a:lvl1pPr marL="0" indent="0">
              <a:buNone/>
              <a:defRPr sz="3200"/>
            </a:lvl1pPr>
            <a:lvl2pPr marL="456565" indent="0">
              <a:buNone/>
              <a:defRPr sz="2900"/>
            </a:lvl2pPr>
            <a:lvl3pPr marL="912495" indent="0">
              <a:buNone/>
              <a:defRPr sz="2400"/>
            </a:lvl3pPr>
            <a:lvl4pPr marL="1369060" indent="0">
              <a:buNone/>
              <a:defRPr sz="2100"/>
            </a:lvl4pPr>
            <a:lvl5pPr marL="1825625" indent="0">
              <a:buNone/>
              <a:defRPr sz="2100"/>
            </a:lvl5pPr>
            <a:lvl6pPr marL="2282190" indent="0">
              <a:buNone/>
              <a:defRPr sz="2100"/>
            </a:lvl6pPr>
            <a:lvl7pPr marL="2738120" indent="0">
              <a:buNone/>
              <a:defRPr sz="2100"/>
            </a:lvl7pPr>
            <a:lvl8pPr marL="3194685" indent="0">
              <a:buNone/>
              <a:defRPr sz="2100"/>
            </a:lvl8pPr>
            <a:lvl9pPr marL="3651250" indent="0">
              <a:buNone/>
              <a:defRPr sz="2100"/>
            </a:lvl9pPr>
          </a:lstStyle>
          <a:p>
            <a:pPr marL="0" marR="0" lvl="0" indent="0" algn="l" defTabSz="912495"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81801" y="2194564"/>
            <a:ext cx="4128849" cy="4065696"/>
          </a:xfrm>
        </p:spPr>
        <p:txBody>
          <a:bodyPr/>
          <a:lstStyle>
            <a:lvl1pPr marL="0" indent="0">
              <a:buNone/>
              <a:defRPr sz="1600"/>
            </a:lvl1pPr>
            <a:lvl2pPr marL="456565" indent="0">
              <a:buNone/>
              <a:defRPr sz="1400"/>
            </a:lvl2pPr>
            <a:lvl3pPr marL="912495" indent="0">
              <a:buNone/>
              <a:defRPr sz="1300"/>
            </a:lvl3pPr>
            <a:lvl4pPr marL="1369060" indent="0">
              <a:buNone/>
              <a:defRPr sz="1100"/>
            </a:lvl4pPr>
            <a:lvl5pPr marL="1825625" indent="0">
              <a:buNone/>
              <a:defRPr sz="1100"/>
            </a:lvl5pPr>
            <a:lvl6pPr marL="2282190" indent="0">
              <a:buNone/>
              <a:defRPr sz="1100"/>
            </a:lvl6pPr>
            <a:lvl7pPr marL="2738120" indent="0">
              <a:buNone/>
              <a:defRPr sz="1100"/>
            </a:lvl7pPr>
            <a:lvl8pPr marL="3194685" indent="0">
              <a:buNone/>
              <a:defRPr sz="1100"/>
            </a:lvl8pPr>
            <a:lvl9pPr marL="3651250"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a:defRPr/>
            </a:pP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61167" y="389493"/>
            <a:ext cx="2760343" cy="61992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80132" y="389493"/>
            <a:ext cx="8121013" cy="619929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advTm="1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页">
    <p:spTree>
      <p:nvGrpSpPr>
        <p:cNvPr id="1" name=""/>
        <p:cNvGrpSpPr/>
        <p:nvPr/>
      </p:nvGrpSpPr>
      <p:grpSpPr>
        <a:xfrm>
          <a:off x="0" y="0"/>
          <a:ext cx="0" cy="0"/>
          <a:chOff x="0" y="0"/>
          <a:chExt cx="0" cy="0"/>
        </a:xfrm>
      </p:grpSpPr>
      <p:pic>
        <p:nvPicPr>
          <p:cNvPr id="4" name="Picture 3" descr="C:\Users\Administrator\Desktop\05-.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6678"/>
          <a:stretch>
            <a:fillRect/>
          </a:stretch>
        </p:blipFill>
        <p:spPr bwMode="auto">
          <a:xfrm>
            <a:off x="0" y="6317650"/>
            <a:ext cx="12801600" cy="9975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istrator\Desktop\05----.png"/>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0554" t="19669"/>
          <a:stretch>
            <a:fillRect/>
          </a:stretch>
        </p:blipFill>
        <p:spPr bwMode="auto">
          <a:xfrm>
            <a:off x="21" y="17"/>
            <a:ext cx="1758465" cy="18870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32" rIns="91256" bIns="45632" rtlCol="0" anchor="ctr"/>
          <a:lstStyle/>
          <a:p>
            <a:pPr algn="ctr" defTabSz="912495" fontAlgn="base">
              <a:spcBef>
                <a:spcPct val="0"/>
              </a:spcBef>
              <a:spcAft>
                <a:spcPct val="0"/>
              </a:spcAft>
            </a:pPr>
            <a:endParaRPr lang="zh-CN" altLang="en-US">
              <a:solidFill>
                <a:prstClr val="white"/>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80" tIns="45641" rIns="91280" bIns="45641" rtlCol="0" anchor="ctr"/>
          <a:lstStyle/>
          <a:p>
            <a:pPr algn="ctr" defTabSz="912495" fontAlgn="base">
              <a:spcBef>
                <a:spcPct val="0"/>
              </a:spcBef>
              <a:spcAft>
                <a:spcPct val="0"/>
              </a:spcAft>
            </a:pPr>
            <a:endParaRPr lang="zh-CN" altLang="en-US">
              <a:solidFill>
                <a:prstClr val="white"/>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a:fillRect/>
          </a:stretch>
        </p:blipFill>
        <p:spPr>
          <a:xfrm>
            <a:off x="0" y="-2"/>
            <a:ext cx="12801600" cy="73152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9371" y="-160978"/>
            <a:ext cx="5039387" cy="2088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73460" y="1823751"/>
            <a:ext cx="11041381" cy="3042919"/>
          </a:xfrm>
        </p:spPr>
        <p:txBody>
          <a:bodyPr anchor="b"/>
          <a:lstStyle>
            <a:lvl1pPr>
              <a:defRPr sz="61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73460" y="4895436"/>
            <a:ext cx="11041381" cy="1600202"/>
          </a:xfrm>
        </p:spPr>
        <p:txBody>
          <a:bodyPr/>
          <a:lstStyle>
            <a:lvl1pPr marL="0" indent="0">
              <a:buNone/>
              <a:defRPr sz="2400">
                <a:solidFill>
                  <a:schemeClr val="tx1">
                    <a:tint val="75000"/>
                  </a:schemeClr>
                </a:solidFill>
              </a:defRPr>
            </a:lvl1pPr>
            <a:lvl2pPr marL="456565" indent="0">
              <a:buNone/>
              <a:defRPr sz="2100">
                <a:solidFill>
                  <a:schemeClr val="tx1">
                    <a:tint val="75000"/>
                  </a:schemeClr>
                </a:solidFill>
              </a:defRPr>
            </a:lvl2pPr>
            <a:lvl3pPr marL="912495" indent="0">
              <a:buNone/>
              <a:defRPr sz="1900">
                <a:solidFill>
                  <a:schemeClr val="tx1">
                    <a:tint val="75000"/>
                  </a:schemeClr>
                </a:solidFill>
              </a:defRPr>
            </a:lvl3pPr>
            <a:lvl4pPr marL="1369060" indent="0">
              <a:buNone/>
              <a:defRPr sz="1600">
                <a:solidFill>
                  <a:schemeClr val="tx1">
                    <a:tint val="75000"/>
                  </a:schemeClr>
                </a:solidFill>
              </a:defRPr>
            </a:lvl4pPr>
            <a:lvl5pPr marL="1825625" indent="0">
              <a:buNone/>
              <a:defRPr sz="1600">
                <a:solidFill>
                  <a:schemeClr val="tx1">
                    <a:tint val="75000"/>
                  </a:schemeClr>
                </a:solidFill>
              </a:defRPr>
            </a:lvl5pPr>
            <a:lvl6pPr marL="2282190" indent="0">
              <a:buNone/>
              <a:defRPr sz="1600">
                <a:solidFill>
                  <a:schemeClr val="tx1">
                    <a:tint val="75000"/>
                  </a:schemeClr>
                </a:solidFill>
              </a:defRPr>
            </a:lvl6pPr>
            <a:lvl7pPr marL="2738120" indent="0">
              <a:buNone/>
              <a:defRPr sz="1600">
                <a:solidFill>
                  <a:schemeClr val="tx1">
                    <a:tint val="75000"/>
                  </a:schemeClr>
                </a:solidFill>
              </a:defRPr>
            </a:lvl7pPr>
            <a:lvl8pPr marL="3194685" indent="0">
              <a:buNone/>
              <a:defRPr sz="1600">
                <a:solidFill>
                  <a:schemeClr val="tx1">
                    <a:tint val="75000"/>
                  </a:schemeClr>
                </a:solidFill>
              </a:defRPr>
            </a:lvl8pPr>
            <a:lvl9pPr marL="365125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a:fillRect/>
          </a:stretch>
        </p:blipFill>
        <p:spPr>
          <a:xfrm>
            <a:off x="0" y="-2"/>
            <a:ext cx="12801600" cy="73152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366" y="113634"/>
            <a:ext cx="4480560" cy="7315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p:cNvSpPr/>
          <p:nvPr userDrawn="1"/>
        </p:nvSpPr>
        <p:spPr>
          <a:xfrm>
            <a:off x="571991" y="539566"/>
            <a:ext cx="11664436" cy="625683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9549" tIns="54775" rIns="109549" bIns="54775" rtlCol="0" anchor="ctr"/>
          <a:lstStyle/>
          <a:p>
            <a:pPr algn="ctr" defTabSz="1095375"/>
            <a:endParaRPr lang="zh-CN" altLang="en-US" sz="2200" dirty="0">
              <a:solidFill>
                <a:srgbClr val="FFFFFF"/>
              </a:solidFill>
            </a:endParaRP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935" y="1919604"/>
            <a:ext cx="3685088" cy="5395609"/>
          </a:xfrm>
          <a:prstGeom prst="rect">
            <a:avLst/>
          </a:prstGeom>
        </p:spPr>
      </p:pic>
      <p:pic>
        <p:nvPicPr>
          <p:cNvPr id="9" name="图片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064530" y="-93375"/>
            <a:ext cx="1423815" cy="1805453"/>
          </a:xfrm>
          <a:prstGeom prst="rect">
            <a:avLst/>
          </a:prstGeom>
        </p:spPr>
      </p:pic>
      <p:pic>
        <p:nvPicPr>
          <p:cNvPr id="11"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27891" y="4206829"/>
            <a:ext cx="4073276" cy="4893618"/>
          </a:xfrm>
          <a:prstGeom prst="rect">
            <a:avLst/>
          </a:prstGeom>
        </p:spPr>
      </p:pic>
      <p:sp>
        <p:nvSpPr>
          <p:cNvPr id="12" name="文本框 11"/>
          <p:cNvSpPr txBox="1"/>
          <p:nvPr userDrawn="1"/>
        </p:nvSpPr>
        <p:spPr>
          <a:xfrm>
            <a:off x="4412483" y="632452"/>
            <a:ext cx="3625985" cy="564859"/>
          </a:xfrm>
          <a:prstGeom prst="rect">
            <a:avLst/>
          </a:prstGeom>
          <a:noFill/>
        </p:spPr>
        <p:txBody>
          <a:bodyPr wrap="square" lIns="109549" tIns="54775" rIns="109549" bIns="54775" rtlCol="0" anchor="ctr">
            <a:spAutoFit/>
          </a:bodyPr>
          <a:lstStyle/>
          <a:p>
            <a:pPr algn="ctr" defTabSz="1095375">
              <a:lnSpc>
                <a:spcPct val="120000"/>
              </a:lnSpc>
            </a:pP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4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400" dirty="0">
              <a:solidFill>
                <a:sysClr val="windowText" lastClr="000000"/>
              </a:solidFill>
              <a:latin typeface="华康少女文字W5" panose="040F0509000000000000" pitchFamily="81" charset="-122"/>
              <a:ea typeface="华康少女文字W5" panose="040F0509000000000000" pitchFamily="81"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p:cNvSpPr/>
          <p:nvPr userDrawn="1"/>
        </p:nvSpPr>
        <p:spPr>
          <a:xfrm>
            <a:off x="571991" y="539566"/>
            <a:ext cx="11664436" cy="625683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9549" tIns="54775" rIns="109549" bIns="54775" rtlCol="0" anchor="ctr"/>
          <a:lstStyle/>
          <a:p>
            <a:pPr algn="ctr" defTabSz="1095375"/>
            <a:endParaRPr lang="zh-CN" altLang="en-US" sz="2200">
              <a:solidFill>
                <a:srgbClr val="FFFFFF"/>
              </a:solidFill>
            </a:endParaRPr>
          </a:p>
        </p:txBody>
      </p:sp>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954" y="2988341"/>
            <a:ext cx="4773788" cy="484956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1268" y="-198011"/>
            <a:ext cx="2800349" cy="5283200"/>
          </a:xfrm>
          <a:prstGeom prst="rect">
            <a:avLst/>
          </a:prstGeom>
        </p:spPr>
      </p:pic>
      <p:sp>
        <p:nvSpPr>
          <p:cNvPr id="8" name="文本框 7"/>
          <p:cNvSpPr txBox="1"/>
          <p:nvPr userDrawn="1"/>
        </p:nvSpPr>
        <p:spPr>
          <a:xfrm>
            <a:off x="4412483" y="632452"/>
            <a:ext cx="3625985" cy="564859"/>
          </a:xfrm>
          <a:prstGeom prst="rect">
            <a:avLst/>
          </a:prstGeom>
          <a:noFill/>
        </p:spPr>
        <p:txBody>
          <a:bodyPr wrap="square" lIns="109549" tIns="54775" rIns="109549" bIns="54775" rtlCol="0" anchor="ctr">
            <a:spAutoFit/>
          </a:bodyPr>
          <a:lstStyle/>
          <a:p>
            <a:pPr algn="ctr" defTabSz="1095375">
              <a:lnSpc>
                <a:spcPct val="120000"/>
              </a:lnSpc>
            </a:pP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4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400" dirty="0">
              <a:solidFill>
                <a:sysClr val="windowText" lastClr="000000"/>
              </a:solidFill>
              <a:latin typeface="华康少女文字W5" panose="040F0509000000000000" pitchFamily="81" charset="-122"/>
              <a:ea typeface="华康少女文字W5" panose="040F0509000000000000" pitchFamily="81"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p:cNvSpPr/>
          <p:nvPr userDrawn="1"/>
        </p:nvSpPr>
        <p:spPr>
          <a:xfrm>
            <a:off x="732008" y="702122"/>
            <a:ext cx="11664436" cy="625683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9549" tIns="54775" rIns="109549" bIns="54775" rtlCol="0" anchor="ctr"/>
          <a:lstStyle/>
          <a:p>
            <a:pPr algn="ctr" defTabSz="1095375"/>
            <a:endParaRPr lang="zh-CN" altLang="en-US" sz="2200">
              <a:solidFill>
                <a:srgbClr val="FFFFFF"/>
              </a:solidFill>
            </a:endParaRPr>
          </a:p>
        </p:txBody>
      </p:sp>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1"/>
            <a:ext cx="3439391" cy="2187234"/>
          </a:xfrm>
          <a:prstGeom prst="rect">
            <a:avLst/>
          </a:prstGeom>
        </p:spPr>
      </p:pic>
      <p:pic>
        <p:nvPicPr>
          <p:cNvPr id="6" name="图片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329745" y="4817526"/>
            <a:ext cx="3621680" cy="2497677"/>
          </a:xfrm>
          <a:prstGeom prst="rect">
            <a:avLst/>
          </a:prstGeom>
        </p:spPr>
      </p:pic>
      <p:pic>
        <p:nvPicPr>
          <p:cNvPr id="11"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 y="3102504"/>
            <a:ext cx="2864157" cy="4299193"/>
          </a:xfrm>
          <a:prstGeom prst="rect">
            <a:avLst/>
          </a:prstGeom>
        </p:spPr>
      </p:pic>
      <p:sp>
        <p:nvSpPr>
          <p:cNvPr id="12" name="文本框 11"/>
          <p:cNvSpPr txBox="1"/>
          <p:nvPr userDrawn="1"/>
        </p:nvSpPr>
        <p:spPr>
          <a:xfrm>
            <a:off x="4412483" y="632452"/>
            <a:ext cx="3625985" cy="564859"/>
          </a:xfrm>
          <a:prstGeom prst="rect">
            <a:avLst/>
          </a:prstGeom>
          <a:noFill/>
        </p:spPr>
        <p:txBody>
          <a:bodyPr wrap="square" lIns="109549" tIns="54775" rIns="109549" bIns="54775" rtlCol="0" anchor="ctr">
            <a:spAutoFit/>
          </a:bodyPr>
          <a:lstStyle/>
          <a:p>
            <a:pPr algn="ctr" defTabSz="1095375">
              <a:lnSpc>
                <a:spcPct val="120000"/>
              </a:lnSpc>
            </a:pP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4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400" dirty="0">
              <a:solidFill>
                <a:sysClr val="windowText" lastClr="000000"/>
              </a:solidFill>
              <a:latin typeface="华康少女文字W5" panose="040F0509000000000000" pitchFamily="81" charset="-122"/>
              <a:ea typeface="华康少女文字W5" panose="040F0509000000000000" pitchFamily="81"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p:cNvSpPr/>
          <p:nvPr userDrawn="1"/>
        </p:nvSpPr>
        <p:spPr>
          <a:xfrm>
            <a:off x="732008" y="702122"/>
            <a:ext cx="11664436" cy="625683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9549" tIns="54775" rIns="109549" bIns="54775" rtlCol="0" anchor="ctr"/>
          <a:lstStyle/>
          <a:p>
            <a:pPr algn="ctr" defTabSz="1095375"/>
            <a:endParaRPr lang="zh-CN" altLang="en-US" sz="2200">
              <a:solidFill>
                <a:srgbClr val="FFFFFF"/>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90" y="843931"/>
            <a:ext cx="4252079" cy="6471270"/>
          </a:xfrm>
          <a:prstGeom prst="rect">
            <a:avLst/>
          </a:prstGeom>
        </p:spPr>
      </p:pic>
      <p:pic>
        <p:nvPicPr>
          <p:cNvPr id="7" name="图片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69643" y="265632"/>
            <a:ext cx="2016208" cy="2214284"/>
          </a:xfrm>
          <a:prstGeom prst="rect">
            <a:avLst/>
          </a:prstGeom>
        </p:spPr>
      </p:pic>
      <p:pic>
        <p:nvPicPr>
          <p:cNvPr id="9" name="图片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57416" y="4181598"/>
            <a:ext cx="1944200" cy="3213856"/>
          </a:xfrm>
          <a:prstGeom prst="rect">
            <a:avLst/>
          </a:prstGeom>
        </p:spPr>
      </p:pic>
      <p:sp>
        <p:nvSpPr>
          <p:cNvPr id="10" name="文本框 9"/>
          <p:cNvSpPr txBox="1"/>
          <p:nvPr userDrawn="1"/>
        </p:nvSpPr>
        <p:spPr>
          <a:xfrm>
            <a:off x="4412483" y="632452"/>
            <a:ext cx="3625985" cy="564859"/>
          </a:xfrm>
          <a:prstGeom prst="rect">
            <a:avLst/>
          </a:prstGeom>
          <a:noFill/>
        </p:spPr>
        <p:txBody>
          <a:bodyPr wrap="square" lIns="109549" tIns="54775" rIns="109549" bIns="54775" rtlCol="0" anchor="ctr">
            <a:spAutoFit/>
          </a:bodyPr>
          <a:lstStyle/>
          <a:p>
            <a:pPr algn="ctr" defTabSz="1095375">
              <a:lnSpc>
                <a:spcPct val="120000"/>
              </a:lnSpc>
            </a:pP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4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400" dirty="0">
              <a:solidFill>
                <a:sysClr val="windowText" lastClr="000000"/>
              </a:solidFill>
              <a:latin typeface="华康少女文字W5" panose="040F0509000000000000" pitchFamily="81" charset="-122"/>
              <a:ea typeface="华康少女文字W5" panose="040F0509000000000000" pitchFamily="81"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1" y="1197195"/>
            <a:ext cx="9601200" cy="2546774"/>
          </a:xfrm>
        </p:spPr>
        <p:txBody>
          <a:bodyPr anchor="b"/>
          <a:lstStyle>
            <a:lvl1pPr algn="ctr">
              <a:defRPr sz="7200"/>
            </a:lvl1pPr>
          </a:lstStyle>
          <a:p>
            <a:r>
              <a:rPr lang="en-US"/>
              <a:t>Click to edit Master title style</a:t>
            </a:r>
            <a:endParaRPr lang="en-US"/>
          </a:p>
        </p:txBody>
      </p:sp>
      <p:sp>
        <p:nvSpPr>
          <p:cNvPr id="3" name="Subtitle 2"/>
          <p:cNvSpPr>
            <a:spLocks noGrp="1"/>
          </p:cNvSpPr>
          <p:nvPr>
            <p:ph type="subTitle" idx="1"/>
          </p:nvPr>
        </p:nvSpPr>
        <p:spPr>
          <a:xfrm>
            <a:off x="1600201" y="3842185"/>
            <a:ext cx="9601200" cy="1766146"/>
          </a:xfrm>
        </p:spPr>
        <p:txBody>
          <a:bodyPr/>
          <a:lstStyle>
            <a:lvl1pPr marL="0" indent="0" algn="ctr">
              <a:buNone/>
              <a:defRPr sz="2900"/>
            </a:lvl1pPr>
            <a:lvl2pPr marL="548005" indent="0" algn="ctr">
              <a:buNone/>
              <a:defRPr sz="2400"/>
            </a:lvl2pPr>
            <a:lvl3pPr marL="1095375" indent="0" algn="ctr">
              <a:buNone/>
              <a:defRPr sz="2200"/>
            </a:lvl3pPr>
            <a:lvl4pPr marL="1643380" indent="0" algn="ctr">
              <a:buNone/>
              <a:defRPr sz="1900"/>
            </a:lvl4pPr>
            <a:lvl5pPr marL="2191385" indent="0" algn="ctr">
              <a:buNone/>
              <a:defRPr sz="1900"/>
            </a:lvl5pPr>
            <a:lvl6pPr marL="2738755" indent="0" algn="ctr">
              <a:buNone/>
              <a:defRPr sz="1900"/>
            </a:lvl6pPr>
            <a:lvl7pPr marL="3286760" indent="0" algn="ctr">
              <a:buNone/>
              <a:defRPr sz="1900"/>
            </a:lvl7pPr>
            <a:lvl8pPr marL="3834765" indent="0" algn="ctr">
              <a:buNone/>
              <a:defRPr sz="1900"/>
            </a:lvl8pPr>
            <a:lvl9pPr marL="4382135" indent="0" algn="ctr">
              <a:buNone/>
              <a:defRPr sz="19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60" y="1823746"/>
            <a:ext cx="11041381" cy="3042919"/>
          </a:xfrm>
        </p:spPr>
        <p:txBody>
          <a:bodyPr anchor="b"/>
          <a:lstStyle>
            <a:lvl1pPr>
              <a:defRPr sz="7200"/>
            </a:lvl1pPr>
          </a:lstStyle>
          <a:p>
            <a:r>
              <a:rPr lang="en-US"/>
              <a:t>Click to edit Master title style</a:t>
            </a:r>
            <a:endParaRPr lang="en-US"/>
          </a:p>
        </p:txBody>
      </p:sp>
      <p:sp>
        <p:nvSpPr>
          <p:cNvPr id="3" name="Text Placeholder 2"/>
          <p:cNvSpPr>
            <a:spLocks noGrp="1"/>
          </p:cNvSpPr>
          <p:nvPr>
            <p:ph type="body" idx="1"/>
          </p:nvPr>
        </p:nvSpPr>
        <p:spPr>
          <a:xfrm>
            <a:off x="873460" y="4895432"/>
            <a:ext cx="11041381" cy="1600198"/>
          </a:xfrm>
        </p:spPr>
        <p:txBody>
          <a:bodyPr/>
          <a:lstStyle>
            <a:lvl1pPr marL="0" indent="0">
              <a:buNone/>
              <a:defRPr sz="2900">
                <a:solidFill>
                  <a:schemeClr val="tx1">
                    <a:tint val="75000"/>
                  </a:schemeClr>
                </a:solidFill>
              </a:defRPr>
            </a:lvl1pPr>
            <a:lvl2pPr marL="548005" indent="0">
              <a:buNone/>
              <a:defRPr sz="2400">
                <a:solidFill>
                  <a:schemeClr val="tx1">
                    <a:tint val="75000"/>
                  </a:schemeClr>
                </a:solidFill>
              </a:defRPr>
            </a:lvl2pPr>
            <a:lvl3pPr marL="1095375" indent="0">
              <a:buNone/>
              <a:defRPr sz="2200">
                <a:solidFill>
                  <a:schemeClr val="tx1">
                    <a:tint val="75000"/>
                  </a:schemeClr>
                </a:solidFill>
              </a:defRPr>
            </a:lvl3pPr>
            <a:lvl4pPr marL="1643380" indent="0">
              <a:buNone/>
              <a:defRPr sz="1900">
                <a:solidFill>
                  <a:schemeClr val="tx1">
                    <a:tint val="75000"/>
                  </a:schemeClr>
                </a:solidFill>
              </a:defRPr>
            </a:lvl4pPr>
            <a:lvl5pPr marL="2191385" indent="0">
              <a:buNone/>
              <a:defRPr sz="1900">
                <a:solidFill>
                  <a:schemeClr val="tx1">
                    <a:tint val="75000"/>
                  </a:schemeClr>
                </a:solidFill>
              </a:defRPr>
            </a:lvl5pPr>
            <a:lvl6pPr marL="2738755" indent="0">
              <a:buNone/>
              <a:defRPr sz="1900">
                <a:solidFill>
                  <a:schemeClr val="tx1">
                    <a:tint val="75000"/>
                  </a:schemeClr>
                </a:solidFill>
              </a:defRPr>
            </a:lvl6pPr>
            <a:lvl7pPr marL="3286760" indent="0">
              <a:buNone/>
              <a:defRPr sz="1900">
                <a:solidFill>
                  <a:schemeClr val="tx1">
                    <a:tint val="75000"/>
                  </a:schemeClr>
                </a:solidFill>
              </a:defRPr>
            </a:lvl7pPr>
            <a:lvl8pPr marL="3834765" indent="0">
              <a:buNone/>
              <a:defRPr sz="1900">
                <a:solidFill>
                  <a:schemeClr val="tx1">
                    <a:tint val="75000"/>
                  </a:schemeClr>
                </a:solidFill>
              </a:defRPr>
            </a:lvl8pPr>
            <a:lvl9pPr marL="4382135" indent="0">
              <a:buNone/>
              <a:defRPr sz="19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80112" y="1947343"/>
            <a:ext cx="5440680" cy="464142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480812" y="1947343"/>
            <a:ext cx="5440680" cy="464142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80112" y="1947343"/>
            <a:ext cx="5440680" cy="4641427"/>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480812" y="1947343"/>
            <a:ext cx="5440680" cy="4641427"/>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89" y="389482"/>
            <a:ext cx="11041381" cy="1413934"/>
          </a:xfrm>
        </p:spPr>
        <p:txBody>
          <a:bodyPr/>
          <a:lstStyle/>
          <a:p>
            <a:r>
              <a:rPr lang="en-US"/>
              <a:t>Click to edit Master title style</a:t>
            </a:r>
            <a:endParaRPr lang="en-US"/>
          </a:p>
        </p:txBody>
      </p:sp>
      <p:sp>
        <p:nvSpPr>
          <p:cNvPr id="3" name="Text Placeholder 2"/>
          <p:cNvSpPr>
            <a:spLocks noGrp="1"/>
          </p:cNvSpPr>
          <p:nvPr>
            <p:ph type="body" idx="1"/>
          </p:nvPr>
        </p:nvSpPr>
        <p:spPr>
          <a:xfrm>
            <a:off x="881779" y="1793252"/>
            <a:ext cx="5415676" cy="878841"/>
          </a:xfrm>
        </p:spPr>
        <p:txBody>
          <a:bodyPr anchor="b"/>
          <a:lstStyle>
            <a:lvl1pPr marL="0" indent="0">
              <a:buNone/>
              <a:defRPr sz="2900" b="1"/>
            </a:lvl1pPr>
            <a:lvl2pPr marL="548005" indent="0">
              <a:buNone/>
              <a:defRPr sz="2400" b="1"/>
            </a:lvl2pPr>
            <a:lvl3pPr marL="1095375" indent="0">
              <a:buNone/>
              <a:defRPr sz="2200" b="1"/>
            </a:lvl3pPr>
            <a:lvl4pPr marL="1643380" indent="0">
              <a:buNone/>
              <a:defRPr sz="1900" b="1"/>
            </a:lvl4pPr>
            <a:lvl5pPr marL="2191385" indent="0">
              <a:buNone/>
              <a:defRPr sz="1900" b="1"/>
            </a:lvl5pPr>
            <a:lvl6pPr marL="2738755" indent="0">
              <a:buNone/>
              <a:defRPr sz="1900" b="1"/>
            </a:lvl6pPr>
            <a:lvl7pPr marL="3286760" indent="0">
              <a:buNone/>
              <a:defRPr sz="1900" b="1"/>
            </a:lvl7pPr>
            <a:lvl8pPr marL="3834765" indent="0">
              <a:buNone/>
              <a:defRPr sz="1900" b="1"/>
            </a:lvl8pPr>
            <a:lvl9pPr marL="4382135" indent="0">
              <a:buNone/>
              <a:defRPr sz="1900" b="1"/>
            </a:lvl9pPr>
          </a:lstStyle>
          <a:p>
            <a:pPr lvl="0"/>
            <a:r>
              <a:rPr lang="en-US"/>
              <a:t>Edit Master text styles</a:t>
            </a:r>
            <a:endParaRPr lang="en-US"/>
          </a:p>
        </p:txBody>
      </p:sp>
      <p:sp>
        <p:nvSpPr>
          <p:cNvPr id="4" name="Content Placeholder 3"/>
          <p:cNvSpPr>
            <a:spLocks noGrp="1"/>
          </p:cNvSpPr>
          <p:nvPr>
            <p:ph sz="half" idx="2"/>
          </p:nvPr>
        </p:nvSpPr>
        <p:spPr>
          <a:xfrm>
            <a:off x="881779" y="2672079"/>
            <a:ext cx="5415676" cy="3930227"/>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480826" y="1793252"/>
            <a:ext cx="5442347" cy="878841"/>
          </a:xfrm>
        </p:spPr>
        <p:txBody>
          <a:bodyPr anchor="b"/>
          <a:lstStyle>
            <a:lvl1pPr marL="0" indent="0">
              <a:buNone/>
              <a:defRPr sz="2900" b="1"/>
            </a:lvl1pPr>
            <a:lvl2pPr marL="548005" indent="0">
              <a:buNone/>
              <a:defRPr sz="2400" b="1"/>
            </a:lvl2pPr>
            <a:lvl3pPr marL="1095375" indent="0">
              <a:buNone/>
              <a:defRPr sz="2200" b="1"/>
            </a:lvl3pPr>
            <a:lvl4pPr marL="1643380" indent="0">
              <a:buNone/>
              <a:defRPr sz="1900" b="1"/>
            </a:lvl4pPr>
            <a:lvl5pPr marL="2191385" indent="0">
              <a:buNone/>
              <a:defRPr sz="1900" b="1"/>
            </a:lvl5pPr>
            <a:lvl6pPr marL="2738755" indent="0">
              <a:buNone/>
              <a:defRPr sz="1900" b="1"/>
            </a:lvl6pPr>
            <a:lvl7pPr marL="3286760" indent="0">
              <a:buNone/>
              <a:defRPr sz="1900" b="1"/>
            </a:lvl7pPr>
            <a:lvl8pPr marL="3834765" indent="0">
              <a:buNone/>
              <a:defRPr sz="1900" b="1"/>
            </a:lvl8pPr>
            <a:lvl9pPr marL="4382135" indent="0">
              <a:buNone/>
              <a:defRPr sz="1900" b="1"/>
            </a:lvl9pPr>
          </a:lstStyle>
          <a:p>
            <a:pPr lvl="0"/>
            <a:r>
              <a:rPr lang="en-US"/>
              <a:t>Edit Master text styles</a:t>
            </a:r>
            <a:endParaRPr lang="en-US"/>
          </a:p>
        </p:txBody>
      </p:sp>
      <p:sp>
        <p:nvSpPr>
          <p:cNvPr id="6" name="Content Placeholder 5"/>
          <p:cNvSpPr>
            <a:spLocks noGrp="1"/>
          </p:cNvSpPr>
          <p:nvPr>
            <p:ph sz="quarter" idx="4"/>
          </p:nvPr>
        </p:nvSpPr>
        <p:spPr>
          <a:xfrm>
            <a:off x="6480826" y="2672079"/>
            <a:ext cx="5442347" cy="3930227"/>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95" y="487705"/>
            <a:ext cx="4128849" cy="1706881"/>
          </a:xfrm>
        </p:spPr>
        <p:txBody>
          <a:bodyPr anchor="b"/>
          <a:lstStyle>
            <a:lvl1pPr>
              <a:defRPr sz="3800"/>
            </a:lvl1pPr>
          </a:lstStyle>
          <a:p>
            <a:r>
              <a:rPr lang="en-US"/>
              <a:t>Click to edit Master title style</a:t>
            </a:r>
            <a:endParaRPr lang="en-US"/>
          </a:p>
        </p:txBody>
      </p:sp>
      <p:sp>
        <p:nvSpPr>
          <p:cNvPr id="3" name="Content Placeholder 2"/>
          <p:cNvSpPr>
            <a:spLocks noGrp="1"/>
          </p:cNvSpPr>
          <p:nvPr>
            <p:ph idx="1"/>
          </p:nvPr>
        </p:nvSpPr>
        <p:spPr>
          <a:xfrm>
            <a:off x="5442350" y="1053269"/>
            <a:ext cx="6480810" cy="5198533"/>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81795" y="2194572"/>
            <a:ext cx="4128849" cy="4065693"/>
          </a:xfrm>
        </p:spPr>
        <p:txBody>
          <a:bodyPr/>
          <a:lstStyle>
            <a:lvl1pPr marL="0" indent="0">
              <a:buNone/>
              <a:defRPr sz="1900"/>
            </a:lvl1pPr>
            <a:lvl2pPr marL="548005" indent="0">
              <a:buNone/>
              <a:defRPr sz="1800"/>
            </a:lvl2pPr>
            <a:lvl3pPr marL="1095375" indent="0">
              <a:buNone/>
              <a:defRPr sz="1400"/>
            </a:lvl3pPr>
            <a:lvl4pPr marL="1643380" indent="0">
              <a:buNone/>
              <a:defRPr sz="1300"/>
            </a:lvl4pPr>
            <a:lvl5pPr marL="2191385" indent="0">
              <a:buNone/>
              <a:defRPr sz="1300"/>
            </a:lvl5pPr>
            <a:lvl6pPr marL="2738755" indent="0">
              <a:buNone/>
              <a:defRPr sz="1300"/>
            </a:lvl6pPr>
            <a:lvl7pPr marL="3286760" indent="0">
              <a:buNone/>
              <a:defRPr sz="1300"/>
            </a:lvl7pPr>
            <a:lvl8pPr marL="3834765" indent="0">
              <a:buNone/>
              <a:defRPr sz="1300"/>
            </a:lvl8pPr>
            <a:lvl9pPr marL="4382135" indent="0">
              <a:buNone/>
              <a:defRPr sz="13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95" y="487705"/>
            <a:ext cx="4128849" cy="1706881"/>
          </a:xfrm>
        </p:spPr>
        <p:txBody>
          <a:bodyPr anchor="b"/>
          <a:lstStyle>
            <a:lvl1pPr>
              <a:defRPr sz="3800"/>
            </a:lvl1pPr>
          </a:lstStyle>
          <a:p>
            <a:r>
              <a:rPr lang="en-US"/>
              <a:t>Click to edit Master title style</a:t>
            </a:r>
            <a:endParaRPr lang="en-US"/>
          </a:p>
        </p:txBody>
      </p:sp>
      <p:sp>
        <p:nvSpPr>
          <p:cNvPr id="3" name="Picture Placeholder 2"/>
          <p:cNvSpPr>
            <a:spLocks noGrp="1"/>
          </p:cNvSpPr>
          <p:nvPr>
            <p:ph type="pic" idx="1"/>
          </p:nvPr>
        </p:nvSpPr>
        <p:spPr>
          <a:xfrm>
            <a:off x="5442350" y="1053269"/>
            <a:ext cx="6480810" cy="5198533"/>
          </a:xfrm>
        </p:spPr>
        <p:txBody>
          <a:bodyPr/>
          <a:lstStyle>
            <a:lvl1pPr marL="0" indent="0">
              <a:buNone/>
              <a:defRPr sz="3800"/>
            </a:lvl1pPr>
            <a:lvl2pPr marL="548005" indent="0">
              <a:buNone/>
              <a:defRPr sz="3400"/>
            </a:lvl2pPr>
            <a:lvl3pPr marL="1095375" indent="0">
              <a:buNone/>
              <a:defRPr sz="2900"/>
            </a:lvl3pPr>
            <a:lvl4pPr marL="1643380" indent="0">
              <a:buNone/>
              <a:defRPr sz="2400"/>
            </a:lvl4pPr>
            <a:lvl5pPr marL="2191385" indent="0">
              <a:buNone/>
              <a:defRPr sz="2400"/>
            </a:lvl5pPr>
            <a:lvl6pPr marL="2738755" indent="0">
              <a:buNone/>
              <a:defRPr sz="2400"/>
            </a:lvl6pPr>
            <a:lvl7pPr marL="3286760" indent="0">
              <a:buNone/>
              <a:defRPr sz="2400"/>
            </a:lvl7pPr>
            <a:lvl8pPr marL="3834765" indent="0">
              <a:buNone/>
              <a:defRPr sz="2400"/>
            </a:lvl8pPr>
            <a:lvl9pPr marL="4382135" indent="0">
              <a:buNone/>
              <a:defRPr sz="2400"/>
            </a:lvl9pPr>
          </a:lstStyle>
          <a:p>
            <a:endParaRPr lang="en-US"/>
          </a:p>
        </p:txBody>
      </p:sp>
      <p:sp>
        <p:nvSpPr>
          <p:cNvPr id="4" name="Text Placeholder 3"/>
          <p:cNvSpPr>
            <a:spLocks noGrp="1"/>
          </p:cNvSpPr>
          <p:nvPr>
            <p:ph type="body" sz="half" idx="2"/>
          </p:nvPr>
        </p:nvSpPr>
        <p:spPr>
          <a:xfrm>
            <a:off x="881795" y="2194572"/>
            <a:ext cx="4128849" cy="4065693"/>
          </a:xfrm>
        </p:spPr>
        <p:txBody>
          <a:bodyPr/>
          <a:lstStyle>
            <a:lvl1pPr marL="0" indent="0">
              <a:buNone/>
              <a:defRPr sz="1900"/>
            </a:lvl1pPr>
            <a:lvl2pPr marL="548005" indent="0">
              <a:buNone/>
              <a:defRPr sz="1800"/>
            </a:lvl2pPr>
            <a:lvl3pPr marL="1095375" indent="0">
              <a:buNone/>
              <a:defRPr sz="1400"/>
            </a:lvl3pPr>
            <a:lvl4pPr marL="1643380" indent="0">
              <a:buNone/>
              <a:defRPr sz="1300"/>
            </a:lvl4pPr>
            <a:lvl5pPr marL="2191385" indent="0">
              <a:buNone/>
              <a:defRPr sz="1300"/>
            </a:lvl5pPr>
            <a:lvl6pPr marL="2738755" indent="0">
              <a:buNone/>
              <a:defRPr sz="1300"/>
            </a:lvl6pPr>
            <a:lvl7pPr marL="3286760" indent="0">
              <a:buNone/>
              <a:defRPr sz="1300"/>
            </a:lvl7pPr>
            <a:lvl8pPr marL="3834765" indent="0">
              <a:buNone/>
              <a:defRPr sz="1300"/>
            </a:lvl8pPr>
            <a:lvl9pPr marL="4382135" indent="0">
              <a:buNone/>
              <a:defRPr sz="13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51" y="389470"/>
            <a:ext cx="2760345" cy="619929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80118" y="389470"/>
            <a:ext cx="8121015" cy="6199294"/>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8"/>
            <a:ext cx="11521662" cy="121882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39970" y="1706376"/>
            <a:ext cx="11521662" cy="4827897"/>
          </a:xfrm>
          <a:prstGeom prst="rect">
            <a:avLst/>
          </a:prstGeom>
        </p:spPr>
        <p:txBody>
          <a:bodyPr lIns="146069" tIns="73034" rIns="146069" bIns="7303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81789" y="389475"/>
            <a:ext cx="11041381" cy="141393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46118" y="1897013"/>
            <a:ext cx="5117252" cy="878841"/>
          </a:xfrm>
        </p:spPr>
        <p:txBody>
          <a:bodyPr anchor="ctr" anchorCtr="0"/>
          <a:lstStyle>
            <a:lvl1pPr marL="0" indent="0">
              <a:buNone/>
              <a:defRPr sz="2900"/>
            </a:lvl1pPr>
            <a:lvl2pPr marL="456565" indent="0">
              <a:buNone/>
              <a:defRPr sz="2400"/>
            </a:lvl2pPr>
            <a:lvl3pPr marL="912495" indent="0">
              <a:buNone/>
              <a:defRPr sz="2100"/>
            </a:lvl3pPr>
            <a:lvl4pPr marL="1369060" indent="0">
              <a:buNone/>
              <a:defRPr sz="1900"/>
            </a:lvl4pPr>
            <a:lvl5pPr marL="1825625" indent="0">
              <a:buNone/>
              <a:defRPr sz="1900"/>
            </a:lvl5pPr>
            <a:lvl6pPr marL="2282190" indent="0">
              <a:buNone/>
              <a:defRPr sz="1900"/>
            </a:lvl6pPr>
            <a:lvl7pPr marL="2738120" indent="0">
              <a:buNone/>
              <a:defRPr sz="1900"/>
            </a:lvl7pPr>
            <a:lvl8pPr marL="3194685" indent="0">
              <a:buNone/>
              <a:defRPr sz="1900"/>
            </a:lvl8pPr>
            <a:lvl9pPr marL="3651250" indent="0">
              <a:buNone/>
              <a:defRPr sz="19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246118" y="2843081"/>
            <a:ext cx="5117252" cy="375923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569792" y="1897013"/>
            <a:ext cx="5142455" cy="878841"/>
          </a:xfrm>
        </p:spPr>
        <p:txBody>
          <a:bodyPr anchor="ctr" anchorCtr="0"/>
          <a:lstStyle>
            <a:lvl1pPr marL="0" indent="0">
              <a:buNone/>
              <a:defRPr sz="2900"/>
            </a:lvl1pPr>
            <a:lvl2pPr marL="456565" indent="0">
              <a:buNone/>
              <a:defRPr sz="2400"/>
            </a:lvl2pPr>
            <a:lvl3pPr marL="912495" indent="0">
              <a:buNone/>
              <a:defRPr sz="2100"/>
            </a:lvl3pPr>
            <a:lvl4pPr marL="1369060" indent="0">
              <a:buNone/>
              <a:defRPr sz="1900"/>
            </a:lvl4pPr>
            <a:lvl5pPr marL="1825625" indent="0">
              <a:buNone/>
              <a:defRPr sz="1900"/>
            </a:lvl5pPr>
            <a:lvl6pPr marL="2282190" indent="0">
              <a:buNone/>
              <a:defRPr sz="1900"/>
            </a:lvl6pPr>
            <a:lvl7pPr marL="2738120" indent="0">
              <a:buNone/>
              <a:defRPr sz="1900"/>
            </a:lvl7pPr>
            <a:lvl8pPr marL="3194685" indent="0">
              <a:buNone/>
              <a:defRPr sz="1900"/>
            </a:lvl8pPr>
            <a:lvl9pPr marL="3651250" indent="0">
              <a:buNone/>
              <a:defRPr sz="19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569792" y="2843081"/>
            <a:ext cx="5142455" cy="375923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11064" y="4701500"/>
            <a:ext cx="10881692" cy="1451302"/>
          </a:xfrm>
          <a:prstGeom prst="rect">
            <a:avLst/>
          </a:prstGeom>
        </p:spPr>
        <p:txBody>
          <a:bodyPr anchor="t"/>
          <a:lstStyle>
            <a:lvl1pPr algn="l">
              <a:defRPr sz="64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011064" y="3101235"/>
            <a:ext cx="10881692" cy="1600271"/>
          </a:xfrm>
          <a:prstGeom prst="rect">
            <a:avLst/>
          </a:prstGeom>
        </p:spPr>
        <p:txBody>
          <a:bodyPr lIns="146069" tIns="73034" rIns="146069" bIns="73034" anchor="b"/>
          <a:lstStyle>
            <a:lvl1pPr marL="0" indent="0">
              <a:buNone/>
              <a:defRPr sz="3200"/>
            </a:lvl1pPr>
            <a:lvl2pPr marL="730250" indent="0">
              <a:buNone/>
              <a:defRPr sz="2900"/>
            </a:lvl2pPr>
            <a:lvl3pPr marL="1460500" indent="0">
              <a:buNone/>
              <a:defRPr sz="2600"/>
            </a:lvl3pPr>
            <a:lvl4pPr marL="2190750" indent="0">
              <a:buNone/>
              <a:defRPr sz="2200"/>
            </a:lvl4pPr>
            <a:lvl5pPr marL="2921635" indent="0">
              <a:buNone/>
              <a:defRPr sz="2200"/>
            </a:lvl5pPr>
            <a:lvl6pPr marL="3651885" indent="0">
              <a:buNone/>
              <a:defRPr sz="2200"/>
            </a:lvl6pPr>
            <a:lvl7pPr marL="4382135" indent="0">
              <a:buNone/>
              <a:defRPr sz="2200"/>
            </a:lvl7pPr>
            <a:lvl8pPr marL="5112385" indent="0">
              <a:buNone/>
              <a:defRPr sz="2200"/>
            </a:lvl8pPr>
            <a:lvl9pPr marL="5842635" indent="0">
              <a:buNone/>
              <a:defRPr sz="22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8"/>
            <a:ext cx="11521662" cy="121882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39969" y="1706376"/>
            <a:ext cx="5653058" cy="4827897"/>
          </a:xfrm>
          <a:prstGeom prst="rect">
            <a:avLst/>
          </a:prstGeom>
        </p:spPr>
        <p:txBody>
          <a:bodyPr lIns="146069" tIns="73034" rIns="146069" bIns="73034"/>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506366" y="1706376"/>
            <a:ext cx="5655281" cy="4827897"/>
          </a:xfrm>
          <a:prstGeom prst="rect">
            <a:avLst/>
          </a:prstGeom>
        </p:spPr>
        <p:txBody>
          <a:bodyPr lIns="146069" tIns="73034" rIns="146069" bIns="73034"/>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8"/>
            <a:ext cx="11521662" cy="1218825"/>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39975" y="1636397"/>
            <a:ext cx="5655281" cy="683895"/>
          </a:xfrm>
          <a:prstGeom prst="rect">
            <a:avLst/>
          </a:prstGeom>
        </p:spPr>
        <p:txBody>
          <a:bodyPr lIns="146069" tIns="73034" rIns="146069" bIns="73034" anchor="b"/>
          <a:lstStyle>
            <a:lvl1pPr marL="0" indent="0">
              <a:buNone/>
              <a:defRPr sz="3800" b="1"/>
            </a:lvl1pPr>
            <a:lvl2pPr marL="730250" indent="0">
              <a:buNone/>
              <a:defRPr sz="3200" b="1"/>
            </a:lvl2pPr>
            <a:lvl3pPr marL="1460500" indent="0">
              <a:buNone/>
              <a:defRPr sz="2900" b="1"/>
            </a:lvl3pPr>
            <a:lvl4pPr marL="2190750" indent="0">
              <a:buNone/>
              <a:defRPr sz="2600" b="1"/>
            </a:lvl4pPr>
            <a:lvl5pPr marL="2921635" indent="0">
              <a:buNone/>
              <a:defRPr sz="2600" b="1"/>
            </a:lvl5pPr>
            <a:lvl6pPr marL="3651885" indent="0">
              <a:buNone/>
              <a:defRPr sz="2600" b="1"/>
            </a:lvl6pPr>
            <a:lvl7pPr marL="4382135" indent="0">
              <a:buNone/>
              <a:defRPr sz="2600" b="1"/>
            </a:lvl7pPr>
            <a:lvl8pPr marL="5112385" indent="0">
              <a:buNone/>
              <a:defRPr sz="2600" b="1"/>
            </a:lvl8pPr>
            <a:lvl9pPr marL="5842635" indent="0">
              <a:buNone/>
              <a:defRPr sz="2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39975" y="2320286"/>
            <a:ext cx="5655281" cy="4213971"/>
          </a:xfrm>
          <a:prstGeom prst="rect">
            <a:avLst/>
          </a:prstGeom>
        </p:spPr>
        <p:txBody>
          <a:bodyPr lIns="146069" tIns="73034" rIns="146069" bIns="73034"/>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504142" y="1636397"/>
            <a:ext cx="5657503" cy="683895"/>
          </a:xfrm>
          <a:prstGeom prst="rect">
            <a:avLst/>
          </a:prstGeom>
        </p:spPr>
        <p:txBody>
          <a:bodyPr lIns="146069" tIns="73034" rIns="146069" bIns="73034" anchor="b"/>
          <a:lstStyle>
            <a:lvl1pPr marL="0" indent="0">
              <a:buNone/>
              <a:defRPr sz="3800" b="1"/>
            </a:lvl1pPr>
            <a:lvl2pPr marL="730250" indent="0">
              <a:buNone/>
              <a:defRPr sz="3200" b="1"/>
            </a:lvl2pPr>
            <a:lvl3pPr marL="1460500" indent="0">
              <a:buNone/>
              <a:defRPr sz="2900" b="1"/>
            </a:lvl3pPr>
            <a:lvl4pPr marL="2190750" indent="0">
              <a:buNone/>
              <a:defRPr sz="2600" b="1"/>
            </a:lvl4pPr>
            <a:lvl5pPr marL="2921635" indent="0">
              <a:buNone/>
              <a:defRPr sz="2600" b="1"/>
            </a:lvl5pPr>
            <a:lvl6pPr marL="3651885" indent="0">
              <a:buNone/>
              <a:defRPr sz="2600" b="1"/>
            </a:lvl6pPr>
            <a:lvl7pPr marL="4382135" indent="0">
              <a:buNone/>
              <a:defRPr sz="2600" b="1"/>
            </a:lvl7pPr>
            <a:lvl8pPr marL="5112385" indent="0">
              <a:buNone/>
              <a:defRPr sz="2600" b="1"/>
            </a:lvl8pPr>
            <a:lvl9pPr marL="5842635" indent="0">
              <a:buNone/>
              <a:defRPr sz="2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504142" y="2320286"/>
            <a:ext cx="5657503" cy="4213971"/>
          </a:xfrm>
          <a:prstGeom prst="rect">
            <a:avLst/>
          </a:prstGeom>
        </p:spPr>
        <p:txBody>
          <a:bodyPr lIns="146069" tIns="73034" rIns="146069" bIns="73034"/>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8"/>
            <a:ext cx="11521662" cy="1218825"/>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8"/>
            <a:ext cx="11521662" cy="1218825"/>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39970" y="1706376"/>
            <a:ext cx="11521662" cy="4827897"/>
          </a:xfrm>
          <a:prstGeom prst="rect">
            <a:avLst/>
          </a:prstGeom>
        </p:spPr>
        <p:txBody>
          <a:bodyPr vert="eaVert" lIns="146069" tIns="73034" rIns="146069" bIns="7303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8"/>
            <a:ext cx="11521662" cy="121882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39970" y="1706370"/>
            <a:ext cx="11521662" cy="4827897"/>
          </a:xfrm>
          <a:prstGeom prst="rect">
            <a:avLst/>
          </a:prstGeom>
        </p:spPr>
        <p:txBody>
          <a:bodyPr lIns="146120" tIns="73060" rIns="146120" bIns="7306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11063" y="4701500"/>
            <a:ext cx="10881692" cy="1451302"/>
          </a:xfrm>
          <a:prstGeom prst="rect">
            <a:avLst/>
          </a:prstGeom>
        </p:spPr>
        <p:txBody>
          <a:bodyPr anchor="t"/>
          <a:lstStyle>
            <a:lvl1pPr algn="l">
              <a:defRPr sz="64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011063" y="3101235"/>
            <a:ext cx="10881692" cy="1600271"/>
          </a:xfrm>
          <a:prstGeom prst="rect">
            <a:avLst/>
          </a:prstGeom>
        </p:spPr>
        <p:txBody>
          <a:bodyPr lIns="146120" tIns="73060" rIns="146120" bIns="73060" anchor="b"/>
          <a:lstStyle>
            <a:lvl1pPr marL="0" indent="0">
              <a:buNone/>
              <a:defRPr sz="3200"/>
            </a:lvl1pPr>
            <a:lvl2pPr marL="730885" indent="0">
              <a:buNone/>
              <a:defRPr sz="2900"/>
            </a:lvl2pPr>
            <a:lvl3pPr marL="1461135" indent="0">
              <a:buNone/>
              <a:defRPr sz="2600"/>
            </a:lvl3pPr>
            <a:lvl4pPr marL="2192020" indent="0">
              <a:buNone/>
              <a:defRPr sz="2200"/>
            </a:lvl4pPr>
            <a:lvl5pPr marL="2922270" indent="0">
              <a:buNone/>
              <a:defRPr sz="2200"/>
            </a:lvl5pPr>
            <a:lvl6pPr marL="3653155" indent="0">
              <a:buNone/>
              <a:defRPr sz="2200"/>
            </a:lvl6pPr>
            <a:lvl7pPr marL="4383405" indent="0">
              <a:buNone/>
              <a:defRPr sz="2200"/>
            </a:lvl7pPr>
            <a:lvl8pPr marL="5114290" indent="0">
              <a:buNone/>
              <a:defRPr sz="2200"/>
            </a:lvl8pPr>
            <a:lvl9pPr marL="5844540" indent="0">
              <a:buNone/>
              <a:defRPr sz="22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8"/>
            <a:ext cx="11521662" cy="121882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39969" y="1706370"/>
            <a:ext cx="5653058" cy="4827897"/>
          </a:xfrm>
          <a:prstGeom prst="rect">
            <a:avLst/>
          </a:prstGeom>
        </p:spPr>
        <p:txBody>
          <a:bodyPr lIns="146120" tIns="73060" rIns="146120" bIns="73060"/>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506366" y="1706370"/>
            <a:ext cx="5655281" cy="4827897"/>
          </a:xfrm>
          <a:prstGeom prst="rect">
            <a:avLst/>
          </a:prstGeom>
        </p:spPr>
        <p:txBody>
          <a:bodyPr lIns="146120" tIns="73060" rIns="146120" bIns="73060"/>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8"/>
            <a:ext cx="11521662" cy="1218825"/>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39975" y="1636397"/>
            <a:ext cx="5655281" cy="683895"/>
          </a:xfrm>
          <a:prstGeom prst="rect">
            <a:avLst/>
          </a:prstGeom>
        </p:spPr>
        <p:txBody>
          <a:bodyPr lIns="146120" tIns="73060" rIns="146120" bIns="73060" anchor="b"/>
          <a:lstStyle>
            <a:lvl1pPr marL="0" indent="0">
              <a:buNone/>
              <a:defRPr sz="3800" b="1"/>
            </a:lvl1pPr>
            <a:lvl2pPr marL="730885" indent="0">
              <a:buNone/>
              <a:defRPr sz="3200" b="1"/>
            </a:lvl2pPr>
            <a:lvl3pPr marL="1461135" indent="0">
              <a:buNone/>
              <a:defRPr sz="2900" b="1"/>
            </a:lvl3pPr>
            <a:lvl4pPr marL="2192020" indent="0">
              <a:buNone/>
              <a:defRPr sz="2600" b="1"/>
            </a:lvl4pPr>
            <a:lvl5pPr marL="2922270" indent="0">
              <a:buNone/>
              <a:defRPr sz="2600" b="1"/>
            </a:lvl5pPr>
            <a:lvl6pPr marL="3653155" indent="0">
              <a:buNone/>
              <a:defRPr sz="2600" b="1"/>
            </a:lvl6pPr>
            <a:lvl7pPr marL="4383405" indent="0">
              <a:buNone/>
              <a:defRPr sz="2600" b="1"/>
            </a:lvl7pPr>
            <a:lvl8pPr marL="5114290" indent="0">
              <a:buNone/>
              <a:defRPr sz="2600" b="1"/>
            </a:lvl8pPr>
            <a:lvl9pPr marL="5844540" indent="0">
              <a:buNone/>
              <a:defRPr sz="2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39975" y="2320286"/>
            <a:ext cx="5655281" cy="4213971"/>
          </a:xfrm>
          <a:prstGeom prst="rect">
            <a:avLst/>
          </a:prstGeom>
        </p:spPr>
        <p:txBody>
          <a:bodyPr lIns="146120" tIns="73060" rIns="146120" bIns="73060"/>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504130" y="1636397"/>
            <a:ext cx="5657503" cy="683895"/>
          </a:xfrm>
          <a:prstGeom prst="rect">
            <a:avLst/>
          </a:prstGeom>
        </p:spPr>
        <p:txBody>
          <a:bodyPr lIns="146120" tIns="73060" rIns="146120" bIns="73060" anchor="b"/>
          <a:lstStyle>
            <a:lvl1pPr marL="0" indent="0">
              <a:buNone/>
              <a:defRPr sz="3800" b="1"/>
            </a:lvl1pPr>
            <a:lvl2pPr marL="730885" indent="0">
              <a:buNone/>
              <a:defRPr sz="3200" b="1"/>
            </a:lvl2pPr>
            <a:lvl3pPr marL="1461135" indent="0">
              <a:buNone/>
              <a:defRPr sz="2900" b="1"/>
            </a:lvl3pPr>
            <a:lvl4pPr marL="2192020" indent="0">
              <a:buNone/>
              <a:defRPr sz="2600" b="1"/>
            </a:lvl4pPr>
            <a:lvl5pPr marL="2922270" indent="0">
              <a:buNone/>
              <a:defRPr sz="2600" b="1"/>
            </a:lvl5pPr>
            <a:lvl6pPr marL="3653155" indent="0">
              <a:buNone/>
              <a:defRPr sz="2600" b="1"/>
            </a:lvl6pPr>
            <a:lvl7pPr marL="4383405" indent="0">
              <a:buNone/>
              <a:defRPr sz="2600" b="1"/>
            </a:lvl7pPr>
            <a:lvl8pPr marL="5114290" indent="0">
              <a:buNone/>
              <a:defRPr sz="2600" b="1"/>
            </a:lvl8pPr>
            <a:lvl9pPr marL="5844540" indent="0">
              <a:buNone/>
              <a:defRPr sz="2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504130" y="2320286"/>
            <a:ext cx="5657503" cy="4213971"/>
          </a:xfrm>
          <a:prstGeom prst="rect">
            <a:avLst/>
          </a:prstGeom>
        </p:spPr>
        <p:txBody>
          <a:bodyPr lIns="146120" tIns="73060" rIns="146120" bIns="73060"/>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8"/>
            <a:ext cx="11521662" cy="1218825"/>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8"/>
            <a:ext cx="11521662" cy="1218825"/>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39970" y="1706370"/>
            <a:ext cx="11521662" cy="4827897"/>
          </a:xfrm>
          <a:prstGeom prst="rect">
            <a:avLst/>
          </a:prstGeom>
        </p:spPr>
        <p:txBody>
          <a:bodyPr vert="eaVert" lIns="146120" tIns="73060" rIns="146120" bIns="7306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32" rIns="91256" bIns="45632" rtlCol="0" anchor="ctr"/>
          <a:lstStyle/>
          <a:p>
            <a:pPr algn="ctr" defTabSz="912495" fontAlgn="base">
              <a:spcBef>
                <a:spcPct val="0"/>
              </a:spcBef>
              <a:spcAft>
                <a:spcPct val="0"/>
              </a:spcAft>
            </a:pPr>
            <a:endParaRPr lang="zh-CN" altLang="en-US">
              <a:solidFill>
                <a:prstClr val="white"/>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80" tIns="45641" rIns="91280" bIns="45641" rtlCol="0" anchor="ctr"/>
          <a:lstStyle/>
          <a:p>
            <a:pPr algn="ctr" defTabSz="912495" fontAlgn="base">
              <a:spcBef>
                <a:spcPct val="0"/>
              </a:spcBef>
              <a:spcAft>
                <a:spcPct val="0"/>
              </a:spcAft>
            </a:pPr>
            <a:endParaRPr lang="zh-CN" altLang="en-US">
              <a:solidFill>
                <a:prstClr val="white"/>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2" y="293428"/>
            <a:ext cx="11521664" cy="121882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39972" y="1706384"/>
            <a:ext cx="11521664" cy="4827897"/>
          </a:xfrm>
          <a:prstGeom prst="rect">
            <a:avLst/>
          </a:prstGeom>
        </p:spPr>
        <p:txBody>
          <a:bodyPr lIns="121673" tIns="60841" rIns="121673" bIns="6084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11067" y="4701500"/>
            <a:ext cx="10881692" cy="1451302"/>
          </a:xfrm>
          <a:prstGeom prst="rect">
            <a:avLst/>
          </a:prstGeom>
        </p:spPr>
        <p:txBody>
          <a:bodyPr anchor="t"/>
          <a:lstStyle>
            <a:lvl1pPr algn="l">
              <a:defRPr sz="53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011067" y="3101237"/>
            <a:ext cx="10881692" cy="1600271"/>
          </a:xfrm>
          <a:prstGeom prst="rect">
            <a:avLst/>
          </a:prstGeom>
        </p:spPr>
        <p:txBody>
          <a:bodyPr lIns="121673" tIns="60841" rIns="121673" bIns="60841" anchor="b"/>
          <a:lstStyle>
            <a:lvl1pPr marL="0" indent="0">
              <a:buNone/>
              <a:defRPr sz="2600"/>
            </a:lvl1pPr>
            <a:lvl2pPr marL="608330" indent="0">
              <a:buNone/>
              <a:defRPr sz="2400"/>
            </a:lvl2pPr>
            <a:lvl3pPr marL="1216660" indent="0">
              <a:buNone/>
              <a:defRPr sz="2100"/>
            </a:lvl3pPr>
            <a:lvl4pPr marL="1824990" indent="0">
              <a:buNone/>
              <a:defRPr sz="1900"/>
            </a:lvl4pPr>
            <a:lvl5pPr marL="2433320" indent="0">
              <a:buNone/>
              <a:defRPr sz="1900"/>
            </a:lvl5pPr>
            <a:lvl6pPr marL="3041650" indent="0">
              <a:buNone/>
              <a:defRPr sz="1900"/>
            </a:lvl6pPr>
            <a:lvl7pPr marL="3649980" indent="0">
              <a:buNone/>
              <a:defRPr sz="1900"/>
            </a:lvl7pPr>
            <a:lvl8pPr marL="4258945" indent="0">
              <a:buNone/>
              <a:defRPr sz="1900"/>
            </a:lvl8pPr>
            <a:lvl9pPr marL="4867275" indent="0">
              <a:buNone/>
              <a:defRPr sz="1900"/>
            </a:lvl9pPr>
          </a:lstStyle>
          <a:p>
            <a:pPr lvl="0"/>
            <a:r>
              <a:rPr lang="zh-CN" altLang="en-US"/>
              <a:t>单击此处编辑母版文本样式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2" y="293428"/>
            <a:ext cx="11521664" cy="1218825"/>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39983" y="1706384"/>
            <a:ext cx="5653058" cy="4827897"/>
          </a:xfrm>
          <a:prstGeom prst="rect">
            <a:avLst/>
          </a:prstGeom>
        </p:spPr>
        <p:txBody>
          <a:bodyPr lIns="121673" tIns="60841" rIns="121673" bIns="60841"/>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506366" y="1706384"/>
            <a:ext cx="5655281" cy="4827897"/>
          </a:xfrm>
          <a:prstGeom prst="rect">
            <a:avLst/>
          </a:prstGeom>
        </p:spPr>
        <p:txBody>
          <a:bodyPr lIns="121673" tIns="60841" rIns="121673" bIns="60841"/>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9972" y="293428"/>
            <a:ext cx="11521664" cy="1218825"/>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39975" y="1636397"/>
            <a:ext cx="5655281" cy="683895"/>
          </a:xfrm>
          <a:prstGeom prst="rect">
            <a:avLst/>
          </a:prstGeom>
        </p:spPr>
        <p:txBody>
          <a:bodyPr lIns="121673" tIns="60841" rIns="121673" bIns="60841" anchor="b"/>
          <a:lstStyle>
            <a:lvl1pPr marL="0" indent="0">
              <a:buNone/>
              <a:defRPr sz="3200" b="1"/>
            </a:lvl1pPr>
            <a:lvl2pPr marL="608330" indent="0">
              <a:buNone/>
              <a:defRPr sz="2600" b="1"/>
            </a:lvl2pPr>
            <a:lvl3pPr marL="1216660" indent="0">
              <a:buNone/>
              <a:defRPr sz="2400" b="1"/>
            </a:lvl3pPr>
            <a:lvl4pPr marL="1824990" indent="0">
              <a:buNone/>
              <a:defRPr sz="2100" b="1"/>
            </a:lvl4pPr>
            <a:lvl5pPr marL="2433320" indent="0">
              <a:buNone/>
              <a:defRPr sz="2100" b="1"/>
            </a:lvl5pPr>
            <a:lvl6pPr marL="3041650" indent="0">
              <a:buNone/>
              <a:defRPr sz="2100" b="1"/>
            </a:lvl6pPr>
            <a:lvl7pPr marL="3649980" indent="0">
              <a:buNone/>
              <a:defRPr sz="2100" b="1"/>
            </a:lvl7pPr>
            <a:lvl8pPr marL="4258945" indent="0">
              <a:buNone/>
              <a:defRPr sz="2100" b="1"/>
            </a:lvl8pPr>
            <a:lvl9pPr marL="4867275" indent="0">
              <a:buNone/>
              <a:defRPr sz="21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39975" y="2320286"/>
            <a:ext cx="5655281" cy="4213971"/>
          </a:xfrm>
          <a:prstGeom prst="rect">
            <a:avLst/>
          </a:prstGeom>
        </p:spPr>
        <p:txBody>
          <a:bodyPr lIns="121673" tIns="60841" rIns="121673" bIns="60841"/>
          <a:lstStyle>
            <a:lvl1pPr>
              <a:defRPr sz="3200"/>
            </a:lvl1pPr>
            <a:lvl2pPr>
              <a:defRPr sz="26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504142" y="1636397"/>
            <a:ext cx="5657503" cy="683895"/>
          </a:xfrm>
          <a:prstGeom prst="rect">
            <a:avLst/>
          </a:prstGeom>
        </p:spPr>
        <p:txBody>
          <a:bodyPr lIns="121673" tIns="60841" rIns="121673" bIns="60841" anchor="b"/>
          <a:lstStyle>
            <a:lvl1pPr marL="0" indent="0">
              <a:buNone/>
              <a:defRPr sz="3200" b="1"/>
            </a:lvl1pPr>
            <a:lvl2pPr marL="608330" indent="0">
              <a:buNone/>
              <a:defRPr sz="2600" b="1"/>
            </a:lvl2pPr>
            <a:lvl3pPr marL="1216660" indent="0">
              <a:buNone/>
              <a:defRPr sz="2400" b="1"/>
            </a:lvl3pPr>
            <a:lvl4pPr marL="1824990" indent="0">
              <a:buNone/>
              <a:defRPr sz="2100" b="1"/>
            </a:lvl4pPr>
            <a:lvl5pPr marL="2433320" indent="0">
              <a:buNone/>
              <a:defRPr sz="2100" b="1"/>
            </a:lvl5pPr>
            <a:lvl6pPr marL="3041650" indent="0">
              <a:buNone/>
              <a:defRPr sz="2100" b="1"/>
            </a:lvl6pPr>
            <a:lvl7pPr marL="3649980" indent="0">
              <a:buNone/>
              <a:defRPr sz="2100" b="1"/>
            </a:lvl7pPr>
            <a:lvl8pPr marL="4258945" indent="0">
              <a:buNone/>
              <a:defRPr sz="2100" b="1"/>
            </a:lvl8pPr>
            <a:lvl9pPr marL="4867275" indent="0">
              <a:buNone/>
              <a:defRPr sz="21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504142" y="2320286"/>
            <a:ext cx="5657503" cy="4213971"/>
          </a:xfrm>
          <a:prstGeom prst="rect">
            <a:avLst/>
          </a:prstGeom>
        </p:spPr>
        <p:txBody>
          <a:bodyPr lIns="121673" tIns="60841" rIns="121673" bIns="60841"/>
          <a:lstStyle>
            <a:lvl1pPr>
              <a:defRPr sz="3200"/>
            </a:lvl1pPr>
            <a:lvl2pPr>
              <a:defRPr sz="26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39972" y="293428"/>
            <a:ext cx="11521664" cy="1218825"/>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39972" y="293428"/>
            <a:ext cx="11521664" cy="1218825"/>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39972" y="1706384"/>
            <a:ext cx="11521664" cy="4827897"/>
          </a:xfrm>
          <a:prstGeom prst="rect">
            <a:avLst/>
          </a:prstGeom>
        </p:spPr>
        <p:txBody>
          <a:bodyPr vert="eaVert" lIns="121673" tIns="60841" rIns="121673" bIns="6084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32" rIns="91256" bIns="45632" rtlCol="0" anchor="ctr"/>
          <a:lstStyle/>
          <a:p>
            <a:pPr algn="ctr" defTabSz="912495" fontAlgn="base">
              <a:spcBef>
                <a:spcPct val="0"/>
              </a:spcBef>
              <a:spcAft>
                <a:spcPct val="0"/>
              </a:spcAft>
            </a:pPr>
            <a:endParaRPr lang="zh-CN" altLang="en-US">
              <a:solidFill>
                <a:prstClr val="white"/>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80" tIns="45641" rIns="91280" bIns="45641" rtlCol="0" anchor="ctr"/>
          <a:lstStyle/>
          <a:p>
            <a:pPr algn="ctr" defTabSz="912495" fontAlgn="base">
              <a:spcBef>
                <a:spcPct val="0"/>
              </a:spcBef>
              <a:spcAft>
                <a:spcPct val="0"/>
              </a:spcAft>
            </a:pPr>
            <a:endParaRPr lang="zh-CN" altLang="en-US">
              <a:solidFill>
                <a:prstClr val="white"/>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0201" y="1197206"/>
            <a:ext cx="9601200" cy="2546774"/>
          </a:xfrm>
        </p:spPr>
        <p:txBody>
          <a:bodyPr anchor="b"/>
          <a:lstStyle>
            <a:lvl1pPr algn="ctr">
              <a:defRPr sz="61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600201" y="3842185"/>
            <a:ext cx="9601200" cy="1766146"/>
          </a:xfrm>
        </p:spPr>
        <p:txBody>
          <a:bodyPr/>
          <a:lstStyle>
            <a:lvl1pPr marL="0" indent="0" algn="ctr">
              <a:buNone/>
              <a:defRPr sz="2400"/>
            </a:lvl1pPr>
            <a:lvl2pPr marL="456565" indent="0" algn="ctr">
              <a:buNone/>
              <a:defRPr sz="2100"/>
            </a:lvl2pPr>
            <a:lvl3pPr marL="912495" indent="0" algn="ctr">
              <a:buNone/>
              <a:defRPr sz="1900"/>
            </a:lvl3pPr>
            <a:lvl4pPr marL="1369060" indent="0" algn="ctr">
              <a:buNone/>
              <a:defRPr sz="1600"/>
            </a:lvl4pPr>
            <a:lvl5pPr marL="1825625" indent="0" algn="ctr">
              <a:buNone/>
              <a:defRPr sz="1600"/>
            </a:lvl5pPr>
            <a:lvl6pPr marL="2282190" indent="0" algn="ctr">
              <a:buNone/>
              <a:defRPr sz="1600"/>
            </a:lvl6pPr>
            <a:lvl7pPr marL="2738120" indent="0" algn="ctr">
              <a:buNone/>
              <a:defRPr sz="1600"/>
            </a:lvl7pPr>
            <a:lvl8pPr marL="3194685" indent="0" algn="ctr">
              <a:buNone/>
              <a:defRPr sz="1600"/>
            </a:lvl8pPr>
            <a:lvl9pPr marL="365125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81788" y="487710"/>
            <a:ext cx="4373618" cy="170688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442350" y="487691"/>
            <a:ext cx="6480810" cy="5764108"/>
          </a:xfrm>
        </p:spPr>
        <p:txBody>
          <a:bodyPr/>
          <a:lstStyle>
            <a:lvl1pPr marL="0" indent="0">
              <a:buNone/>
              <a:defRPr sz="3200"/>
            </a:lvl1pPr>
            <a:lvl2pPr marL="456565" indent="0">
              <a:buNone/>
              <a:defRPr sz="2900"/>
            </a:lvl2pPr>
            <a:lvl3pPr marL="912495" indent="0">
              <a:buNone/>
              <a:defRPr sz="2400"/>
            </a:lvl3pPr>
            <a:lvl4pPr marL="1369060" indent="0">
              <a:buNone/>
              <a:defRPr sz="2100"/>
            </a:lvl4pPr>
            <a:lvl5pPr marL="1825625" indent="0">
              <a:buNone/>
              <a:defRPr sz="2100"/>
            </a:lvl5pPr>
            <a:lvl6pPr marL="2282190" indent="0">
              <a:buNone/>
              <a:defRPr sz="2100"/>
            </a:lvl6pPr>
            <a:lvl7pPr marL="2738120" indent="0">
              <a:buNone/>
              <a:defRPr sz="2100"/>
            </a:lvl7pPr>
            <a:lvl8pPr marL="3194685" indent="0">
              <a:buNone/>
              <a:defRPr sz="2100"/>
            </a:lvl8pPr>
            <a:lvl9pPr marL="3651250" indent="0">
              <a:buNone/>
              <a:defRPr sz="2100"/>
            </a:lvl9pPr>
          </a:lstStyle>
          <a:p>
            <a:endParaRPr lang="zh-CN" altLang="en-US"/>
          </a:p>
        </p:txBody>
      </p:sp>
      <p:sp>
        <p:nvSpPr>
          <p:cNvPr id="4" name="文本占位符 3"/>
          <p:cNvSpPr>
            <a:spLocks noGrp="1"/>
          </p:cNvSpPr>
          <p:nvPr>
            <p:ph type="body" sz="half" idx="2"/>
          </p:nvPr>
        </p:nvSpPr>
        <p:spPr>
          <a:xfrm>
            <a:off x="881788" y="2194564"/>
            <a:ext cx="4373618" cy="4065696"/>
          </a:xfrm>
        </p:spPr>
        <p:txBody>
          <a:bodyPr/>
          <a:lstStyle>
            <a:lvl1pPr marL="0" indent="0">
              <a:buNone/>
              <a:defRPr sz="2100"/>
            </a:lvl1pPr>
            <a:lvl2pPr marL="456565" indent="0">
              <a:buNone/>
              <a:defRPr sz="1900"/>
            </a:lvl2pPr>
            <a:lvl3pPr marL="912495" indent="0">
              <a:buNone/>
              <a:defRPr sz="1600"/>
            </a:lvl3pPr>
            <a:lvl4pPr marL="1369060" indent="0">
              <a:buNone/>
              <a:defRPr sz="1400"/>
            </a:lvl4pPr>
            <a:lvl5pPr marL="1825625" indent="0">
              <a:buNone/>
              <a:defRPr sz="1400"/>
            </a:lvl5pPr>
            <a:lvl6pPr marL="2282190" indent="0">
              <a:buNone/>
              <a:defRPr sz="1400"/>
            </a:lvl6pPr>
            <a:lvl7pPr marL="2738120" indent="0">
              <a:buNone/>
              <a:defRPr sz="1400"/>
            </a:lvl7pPr>
            <a:lvl8pPr marL="3194685" indent="0">
              <a:buNone/>
              <a:defRPr sz="1400"/>
            </a:lvl8pPr>
            <a:lvl9pPr marL="365125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73460" y="1823751"/>
            <a:ext cx="11041381" cy="3042919"/>
          </a:xfrm>
        </p:spPr>
        <p:txBody>
          <a:bodyPr anchor="b"/>
          <a:lstStyle>
            <a:lvl1pPr>
              <a:defRPr sz="61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73460" y="4895436"/>
            <a:ext cx="11041381" cy="1600202"/>
          </a:xfrm>
        </p:spPr>
        <p:txBody>
          <a:bodyPr/>
          <a:lstStyle>
            <a:lvl1pPr marL="0" indent="0">
              <a:buNone/>
              <a:defRPr sz="2400">
                <a:solidFill>
                  <a:schemeClr val="tx1">
                    <a:tint val="75000"/>
                  </a:schemeClr>
                </a:solidFill>
              </a:defRPr>
            </a:lvl1pPr>
            <a:lvl2pPr marL="456565" indent="0">
              <a:buNone/>
              <a:defRPr sz="2100">
                <a:solidFill>
                  <a:schemeClr val="tx1">
                    <a:tint val="75000"/>
                  </a:schemeClr>
                </a:solidFill>
              </a:defRPr>
            </a:lvl2pPr>
            <a:lvl3pPr marL="912495" indent="0">
              <a:buNone/>
              <a:defRPr sz="1900">
                <a:solidFill>
                  <a:schemeClr val="tx1">
                    <a:tint val="75000"/>
                  </a:schemeClr>
                </a:solidFill>
              </a:defRPr>
            </a:lvl3pPr>
            <a:lvl4pPr marL="1369060" indent="0">
              <a:buNone/>
              <a:defRPr sz="1600">
                <a:solidFill>
                  <a:schemeClr val="tx1">
                    <a:tint val="75000"/>
                  </a:schemeClr>
                </a:solidFill>
              </a:defRPr>
            </a:lvl4pPr>
            <a:lvl5pPr marL="1825625" indent="0">
              <a:buNone/>
              <a:defRPr sz="1600">
                <a:solidFill>
                  <a:schemeClr val="tx1">
                    <a:tint val="75000"/>
                  </a:schemeClr>
                </a:solidFill>
              </a:defRPr>
            </a:lvl5pPr>
            <a:lvl6pPr marL="2282190" indent="0">
              <a:buNone/>
              <a:defRPr sz="1600">
                <a:solidFill>
                  <a:schemeClr val="tx1">
                    <a:tint val="75000"/>
                  </a:schemeClr>
                </a:solidFill>
              </a:defRPr>
            </a:lvl6pPr>
            <a:lvl7pPr marL="2738120" indent="0">
              <a:buNone/>
              <a:defRPr sz="1600">
                <a:solidFill>
                  <a:schemeClr val="tx1">
                    <a:tint val="75000"/>
                  </a:schemeClr>
                </a:solidFill>
              </a:defRPr>
            </a:lvl7pPr>
            <a:lvl8pPr marL="3194685" indent="0">
              <a:buNone/>
              <a:defRPr sz="1600">
                <a:solidFill>
                  <a:schemeClr val="tx1">
                    <a:tint val="75000"/>
                  </a:schemeClr>
                </a:solidFill>
              </a:defRPr>
            </a:lvl8pPr>
            <a:lvl9pPr marL="365125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80112" y="1947343"/>
            <a:ext cx="5440680" cy="464142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480812" y="1947343"/>
            <a:ext cx="5440680" cy="464142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81789" y="389475"/>
            <a:ext cx="11041381" cy="141393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46118" y="1897013"/>
            <a:ext cx="5117252" cy="878841"/>
          </a:xfrm>
        </p:spPr>
        <p:txBody>
          <a:bodyPr anchor="ctr" anchorCtr="0"/>
          <a:lstStyle>
            <a:lvl1pPr marL="0" indent="0">
              <a:buNone/>
              <a:defRPr sz="2900"/>
            </a:lvl1pPr>
            <a:lvl2pPr marL="456565" indent="0">
              <a:buNone/>
              <a:defRPr sz="2400"/>
            </a:lvl2pPr>
            <a:lvl3pPr marL="912495" indent="0">
              <a:buNone/>
              <a:defRPr sz="2100"/>
            </a:lvl3pPr>
            <a:lvl4pPr marL="1369060" indent="0">
              <a:buNone/>
              <a:defRPr sz="1900"/>
            </a:lvl4pPr>
            <a:lvl5pPr marL="1825625" indent="0">
              <a:buNone/>
              <a:defRPr sz="1900"/>
            </a:lvl5pPr>
            <a:lvl6pPr marL="2282190" indent="0">
              <a:buNone/>
              <a:defRPr sz="1900"/>
            </a:lvl6pPr>
            <a:lvl7pPr marL="2738120" indent="0">
              <a:buNone/>
              <a:defRPr sz="1900"/>
            </a:lvl7pPr>
            <a:lvl8pPr marL="3194685" indent="0">
              <a:buNone/>
              <a:defRPr sz="1900"/>
            </a:lvl8pPr>
            <a:lvl9pPr marL="3651250" indent="0">
              <a:buNone/>
              <a:defRPr sz="19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246118" y="2843081"/>
            <a:ext cx="5117252" cy="375923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569792" y="1897013"/>
            <a:ext cx="5142455" cy="878841"/>
          </a:xfrm>
        </p:spPr>
        <p:txBody>
          <a:bodyPr anchor="ctr" anchorCtr="0"/>
          <a:lstStyle>
            <a:lvl1pPr marL="0" indent="0">
              <a:buNone/>
              <a:defRPr sz="2900"/>
            </a:lvl1pPr>
            <a:lvl2pPr marL="456565" indent="0">
              <a:buNone/>
              <a:defRPr sz="2400"/>
            </a:lvl2pPr>
            <a:lvl3pPr marL="912495" indent="0">
              <a:buNone/>
              <a:defRPr sz="2100"/>
            </a:lvl3pPr>
            <a:lvl4pPr marL="1369060" indent="0">
              <a:buNone/>
              <a:defRPr sz="1900"/>
            </a:lvl4pPr>
            <a:lvl5pPr marL="1825625" indent="0">
              <a:buNone/>
              <a:defRPr sz="1900"/>
            </a:lvl5pPr>
            <a:lvl6pPr marL="2282190" indent="0">
              <a:buNone/>
              <a:defRPr sz="1900"/>
            </a:lvl6pPr>
            <a:lvl7pPr marL="2738120" indent="0">
              <a:buNone/>
              <a:defRPr sz="1900"/>
            </a:lvl7pPr>
            <a:lvl8pPr marL="3194685" indent="0">
              <a:buNone/>
              <a:defRPr sz="1900"/>
            </a:lvl8pPr>
            <a:lvl9pPr marL="3651250" indent="0">
              <a:buNone/>
              <a:defRPr sz="19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569792" y="2843081"/>
            <a:ext cx="5142455" cy="375923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81788" y="487710"/>
            <a:ext cx="4373618" cy="170688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442350" y="487691"/>
            <a:ext cx="6480810" cy="5764108"/>
          </a:xfrm>
        </p:spPr>
        <p:txBody>
          <a:bodyPr/>
          <a:lstStyle>
            <a:lvl1pPr marL="0" indent="0">
              <a:buNone/>
              <a:defRPr sz="3200"/>
            </a:lvl1pPr>
            <a:lvl2pPr marL="456565" indent="0">
              <a:buNone/>
              <a:defRPr sz="2900"/>
            </a:lvl2pPr>
            <a:lvl3pPr marL="912495" indent="0">
              <a:buNone/>
              <a:defRPr sz="2400"/>
            </a:lvl3pPr>
            <a:lvl4pPr marL="1369060" indent="0">
              <a:buNone/>
              <a:defRPr sz="2100"/>
            </a:lvl4pPr>
            <a:lvl5pPr marL="1825625" indent="0">
              <a:buNone/>
              <a:defRPr sz="2100"/>
            </a:lvl5pPr>
            <a:lvl6pPr marL="2282190" indent="0">
              <a:buNone/>
              <a:defRPr sz="2100"/>
            </a:lvl6pPr>
            <a:lvl7pPr marL="2738120" indent="0">
              <a:buNone/>
              <a:defRPr sz="2100"/>
            </a:lvl7pPr>
            <a:lvl8pPr marL="3194685" indent="0">
              <a:buNone/>
              <a:defRPr sz="2100"/>
            </a:lvl8pPr>
            <a:lvl9pPr marL="3651250" indent="0">
              <a:buNone/>
              <a:defRPr sz="2100"/>
            </a:lvl9pPr>
          </a:lstStyle>
          <a:p>
            <a:endParaRPr lang="zh-CN" altLang="en-US"/>
          </a:p>
        </p:txBody>
      </p:sp>
      <p:sp>
        <p:nvSpPr>
          <p:cNvPr id="4" name="文本占位符 3"/>
          <p:cNvSpPr>
            <a:spLocks noGrp="1"/>
          </p:cNvSpPr>
          <p:nvPr>
            <p:ph type="body" sz="half" idx="2"/>
          </p:nvPr>
        </p:nvSpPr>
        <p:spPr>
          <a:xfrm>
            <a:off x="881788" y="2194564"/>
            <a:ext cx="4373618" cy="4065696"/>
          </a:xfrm>
        </p:spPr>
        <p:txBody>
          <a:bodyPr/>
          <a:lstStyle>
            <a:lvl1pPr marL="0" indent="0">
              <a:buNone/>
              <a:defRPr sz="2100"/>
            </a:lvl1pPr>
            <a:lvl2pPr marL="456565" indent="0">
              <a:buNone/>
              <a:defRPr sz="1900"/>
            </a:lvl2pPr>
            <a:lvl3pPr marL="912495" indent="0">
              <a:buNone/>
              <a:defRPr sz="1600"/>
            </a:lvl3pPr>
            <a:lvl4pPr marL="1369060" indent="0">
              <a:buNone/>
              <a:defRPr sz="1400"/>
            </a:lvl4pPr>
            <a:lvl5pPr marL="1825625" indent="0">
              <a:buNone/>
              <a:defRPr sz="1400"/>
            </a:lvl5pPr>
            <a:lvl6pPr marL="2282190" indent="0">
              <a:buNone/>
              <a:defRPr sz="1400"/>
            </a:lvl6pPr>
            <a:lvl7pPr marL="2738120" indent="0">
              <a:buNone/>
              <a:defRPr sz="1400"/>
            </a:lvl7pPr>
            <a:lvl8pPr marL="3194685" indent="0">
              <a:buNone/>
              <a:defRPr sz="1400"/>
            </a:lvl8pPr>
            <a:lvl9pPr marL="365125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61167" y="389493"/>
            <a:ext cx="2760343" cy="619929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80132" y="389493"/>
            <a:ext cx="8121013" cy="619929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80127" y="389493"/>
            <a:ext cx="11041381" cy="619929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56" tIns="45632" rIns="91256" bIns="45632" rtlCol="0" anchor="ctr"/>
          <a:lstStyle/>
          <a:p>
            <a:pPr algn="ctr" defTabSz="912495" fontAlgn="base">
              <a:spcBef>
                <a:spcPct val="0"/>
              </a:spcBef>
              <a:spcAft>
                <a:spcPct val="0"/>
              </a:spcAft>
            </a:pPr>
            <a:endParaRPr lang="zh-CN" altLang="en-US">
              <a:solidFill>
                <a:prstClr val="white"/>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61167" y="389493"/>
            <a:ext cx="2760343" cy="619929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80132" y="389493"/>
            <a:ext cx="8121013" cy="619929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280" tIns="45641" rIns="91280" bIns="45641" rtlCol="0" anchor="ctr"/>
          <a:lstStyle/>
          <a:p>
            <a:pPr algn="ctr" defTabSz="912495" fontAlgn="base">
              <a:spcBef>
                <a:spcPct val="0"/>
              </a:spcBef>
              <a:spcAft>
                <a:spcPct val="0"/>
              </a:spcAft>
            </a:pPr>
            <a:endParaRPr lang="zh-CN" altLang="en-US">
              <a:solidFill>
                <a:prstClr val="white"/>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lIns="80376" tIns="40189" rIns="80376" bIns="40189"/>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a:xfrm>
            <a:off x="0" y="0"/>
            <a:ext cx="0" cy="0"/>
          </a:xfrm>
        </p:spPr>
        <p:txBody>
          <a:bodyPr vert="horz" wrap="square" lIns="80376" tIns="40189" rIns="80376" bIns="40189" numCol="1" anchor="t" anchorCtr="0" compatLnSpc="1"/>
          <a:lstStyle>
            <a:lvl1pPr eaLnBrk="1" hangingPunct="1">
              <a:defRPr b="0">
                <a:latin typeface="Calibri" panose="020F0502020204030204" pitchFamily="34" charset="0"/>
              </a:defRPr>
            </a:lvl1pPr>
          </a:lstStyle>
          <a:p>
            <a:pPr defTabSz="803910" fontAlgn="base">
              <a:spcBef>
                <a:spcPct val="0"/>
              </a:spcBef>
              <a:spcAft>
                <a:spcPct val="0"/>
              </a:spcAft>
            </a:pPr>
            <a:fld id="{17A6065F-3679-4902-A4C5-8C0BCDA580B3}" type="datetimeFigureOut">
              <a:rPr lang="en-US" sz="1700" smtClean="0">
                <a:solidFill>
                  <a:prstClr val="black"/>
                </a:solidFill>
                <a:ea typeface="SimSun" panose="02010600030101010101" pitchFamily="2" charset="-122"/>
              </a:rPr>
            </a:fld>
            <a:endParaRPr lang="en-US" sz="1700">
              <a:solidFill>
                <a:prstClr val="black"/>
              </a:solidFill>
              <a:ea typeface="SimSun" panose="02010600030101010101" pitchFamily="2" charset="-122"/>
            </a:endParaRPr>
          </a:p>
        </p:txBody>
      </p:sp>
      <p:sp>
        <p:nvSpPr>
          <p:cNvPr id="5" name="Footer Placeholder 4"/>
          <p:cNvSpPr>
            <a:spLocks noGrp="1"/>
          </p:cNvSpPr>
          <p:nvPr>
            <p:ph type="ftr" sz="quarter" idx="11"/>
          </p:nvPr>
        </p:nvSpPr>
        <p:spPr>
          <a:xfrm>
            <a:off x="0" y="0"/>
            <a:ext cx="0" cy="0"/>
          </a:xfrm>
        </p:spPr>
        <p:txBody>
          <a:bodyPr vert="horz" wrap="square" lIns="80376" tIns="40189" rIns="80376" bIns="40189" numCol="1" anchor="t" anchorCtr="0" compatLnSpc="1"/>
          <a:lstStyle>
            <a:lvl1pPr eaLnBrk="1" hangingPunct="1">
              <a:defRPr b="0">
                <a:latin typeface="Calibri" panose="020F0502020204030204" pitchFamily="34" charset="0"/>
              </a:defRPr>
            </a:lvl1pPr>
          </a:lstStyle>
          <a:p>
            <a:pPr defTabSz="803910" fontAlgn="base">
              <a:spcBef>
                <a:spcPct val="0"/>
              </a:spcBef>
              <a:spcAft>
                <a:spcPct val="0"/>
              </a:spcAft>
            </a:pPr>
            <a:endParaRPr lang="en-US" sz="1700">
              <a:solidFill>
                <a:prstClr val="black"/>
              </a:solidFill>
              <a:ea typeface="SimSun" panose="02010600030101010101" pitchFamily="2" charset="-122"/>
            </a:endParaRPr>
          </a:p>
        </p:txBody>
      </p:sp>
      <p:sp>
        <p:nvSpPr>
          <p:cNvPr id="6" name="Slide Number Placeholder 5"/>
          <p:cNvSpPr>
            <a:spLocks noGrp="1"/>
          </p:cNvSpPr>
          <p:nvPr>
            <p:ph type="sldNum" sz="quarter" idx="12"/>
          </p:nvPr>
        </p:nvSpPr>
        <p:spPr>
          <a:xfrm>
            <a:off x="0" y="0"/>
            <a:ext cx="0" cy="0"/>
          </a:xfrm>
        </p:spPr>
        <p:txBody>
          <a:bodyPr vert="horz" wrap="square" lIns="80376" tIns="40189" rIns="80376" bIns="40189" numCol="1" anchor="t" anchorCtr="0" compatLnSpc="1"/>
          <a:lstStyle>
            <a:lvl1pPr eaLnBrk="1" hangingPunct="1">
              <a:defRPr b="0">
                <a:latin typeface="Calibri" panose="020F0502020204030204" pitchFamily="34" charset="0"/>
              </a:defRPr>
            </a:lvl1pPr>
          </a:lstStyle>
          <a:p>
            <a:pPr defTabSz="803910" fontAlgn="base">
              <a:spcBef>
                <a:spcPct val="0"/>
              </a:spcBef>
              <a:spcAft>
                <a:spcPct val="0"/>
              </a:spcAft>
            </a:pPr>
            <a:fld id="{8FB5286E-86F2-4821-A294-9B6801CFB1CC}" type="slidenum">
              <a:rPr lang="en-US" sz="1700" smtClean="0">
                <a:solidFill>
                  <a:prstClr val="black"/>
                </a:solidFill>
                <a:ea typeface="SimSun" panose="02010600030101010101" pitchFamily="2" charset="-122"/>
              </a:rPr>
            </a:fld>
            <a:endParaRPr lang="en-US" sz="1700">
              <a:solidFill>
                <a:prstClr val="black"/>
              </a:solidFill>
              <a:ea typeface="SimSun" panose="02010600030101010101" pitchFamily="2" charset="-122"/>
            </a:endParaRPr>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80376" tIns="40189" rIns="80376" bIns="40189" numCol="1" anchor="t" anchorCtr="0" compatLnSpc="1"/>
          <a:lstStyle>
            <a:lvl1pPr eaLnBrk="1" hangingPunct="1">
              <a:defRPr b="0">
                <a:latin typeface="Calibri" panose="020F0502020204030204" pitchFamily="34" charset="0"/>
              </a:defRPr>
            </a:lvl1pPr>
          </a:lstStyle>
          <a:p>
            <a:pPr defTabSz="803910" fontAlgn="base">
              <a:spcBef>
                <a:spcPct val="0"/>
              </a:spcBef>
              <a:spcAft>
                <a:spcPct val="0"/>
              </a:spcAft>
            </a:pPr>
            <a:fld id="{61415FAF-5DFD-498A-8BA8-10FC062F1A2A}" type="datetimeFigureOut">
              <a:rPr lang="en-US" sz="1700" smtClean="0">
                <a:solidFill>
                  <a:prstClr val="black"/>
                </a:solidFill>
                <a:ea typeface="SimSun" panose="02010600030101010101" pitchFamily="2" charset="-122"/>
              </a:rPr>
            </a:fld>
            <a:endParaRPr lang="en-US" sz="1700">
              <a:solidFill>
                <a:prstClr val="black"/>
              </a:solidFill>
              <a:ea typeface="SimSun" panose="02010600030101010101" pitchFamily="2" charset="-122"/>
            </a:endParaRPr>
          </a:p>
        </p:txBody>
      </p:sp>
      <p:sp>
        <p:nvSpPr>
          <p:cNvPr id="3" name="Footer Placeholder 2"/>
          <p:cNvSpPr>
            <a:spLocks noGrp="1"/>
          </p:cNvSpPr>
          <p:nvPr>
            <p:ph type="ftr" sz="quarter" idx="11"/>
          </p:nvPr>
        </p:nvSpPr>
        <p:spPr>
          <a:xfrm>
            <a:off x="0" y="0"/>
            <a:ext cx="0" cy="0"/>
          </a:xfrm>
        </p:spPr>
        <p:txBody>
          <a:bodyPr vert="horz" wrap="square" lIns="80376" tIns="40189" rIns="80376" bIns="40189" numCol="1" anchor="t" anchorCtr="0" compatLnSpc="1"/>
          <a:lstStyle>
            <a:lvl1pPr eaLnBrk="1" hangingPunct="1">
              <a:defRPr b="0">
                <a:latin typeface="Calibri" panose="020F0502020204030204" pitchFamily="34" charset="0"/>
              </a:defRPr>
            </a:lvl1pPr>
          </a:lstStyle>
          <a:p>
            <a:pPr defTabSz="803910" fontAlgn="base">
              <a:spcBef>
                <a:spcPct val="0"/>
              </a:spcBef>
              <a:spcAft>
                <a:spcPct val="0"/>
              </a:spcAft>
            </a:pPr>
            <a:endParaRPr lang="en-US" sz="1700">
              <a:solidFill>
                <a:prstClr val="black"/>
              </a:solidFill>
              <a:ea typeface="SimSun" panose="02010600030101010101" pitchFamily="2" charset="-122"/>
            </a:endParaRPr>
          </a:p>
        </p:txBody>
      </p:sp>
      <p:sp>
        <p:nvSpPr>
          <p:cNvPr id="4" name="Slide Number Placeholder 3"/>
          <p:cNvSpPr>
            <a:spLocks noGrp="1"/>
          </p:cNvSpPr>
          <p:nvPr>
            <p:ph type="sldNum" sz="quarter" idx="12"/>
          </p:nvPr>
        </p:nvSpPr>
        <p:spPr>
          <a:xfrm>
            <a:off x="0" y="0"/>
            <a:ext cx="0" cy="0"/>
          </a:xfrm>
        </p:spPr>
        <p:txBody>
          <a:bodyPr vert="horz" wrap="square" lIns="80376" tIns="40189" rIns="80376" bIns="40189" numCol="1" anchor="t" anchorCtr="0" compatLnSpc="1"/>
          <a:lstStyle>
            <a:lvl1pPr eaLnBrk="1" hangingPunct="1">
              <a:defRPr b="0">
                <a:latin typeface="Calibri" panose="020F0502020204030204" pitchFamily="34" charset="0"/>
              </a:defRPr>
            </a:lvl1pPr>
          </a:lstStyle>
          <a:p>
            <a:pPr defTabSz="803910" fontAlgn="base">
              <a:spcBef>
                <a:spcPct val="0"/>
              </a:spcBef>
              <a:spcAft>
                <a:spcPct val="0"/>
              </a:spcAft>
            </a:pPr>
            <a:fld id="{5BAB5094-D67A-47B3-A80F-A9AE266D91E1}" type="slidenum">
              <a:rPr lang="en-US" sz="1700" smtClean="0">
                <a:solidFill>
                  <a:prstClr val="black"/>
                </a:solidFill>
                <a:ea typeface="SimSun" panose="02010600030101010101" pitchFamily="2" charset="-122"/>
              </a:rPr>
            </a:fld>
            <a:endParaRPr lang="en-US" sz="1700">
              <a:solidFill>
                <a:prstClr val="black"/>
              </a:solidFill>
              <a:ea typeface="SimSun" panose="02010600030101010101" pitchFamily="2" charset="-122"/>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00201" y="1197190"/>
            <a:ext cx="9601200" cy="2546774"/>
          </a:xfrm>
        </p:spPr>
        <p:txBody>
          <a:bodyPr anchor="b"/>
          <a:lstStyle>
            <a:lvl1pPr algn="ctr">
              <a:defRPr sz="5600"/>
            </a:lvl1pPr>
          </a:lstStyle>
          <a:p>
            <a:r>
              <a:rPr lang="zh-CN" altLang="en-US" smtClean="0"/>
              <a:t>单击此处编辑母版标题样式</a:t>
            </a:r>
            <a:endParaRPr lang="en-US" dirty="0"/>
          </a:p>
        </p:txBody>
      </p:sp>
      <p:sp>
        <p:nvSpPr>
          <p:cNvPr id="3" name="Subtitle 2"/>
          <p:cNvSpPr>
            <a:spLocks noGrp="1"/>
          </p:cNvSpPr>
          <p:nvPr>
            <p:ph type="subTitle" idx="1" hasCustomPrompt="1"/>
          </p:nvPr>
        </p:nvSpPr>
        <p:spPr>
          <a:xfrm>
            <a:off x="1600201" y="3842189"/>
            <a:ext cx="9601200" cy="1766147"/>
          </a:xfrm>
        </p:spPr>
        <p:txBody>
          <a:bodyPr/>
          <a:lstStyle>
            <a:lvl1pPr marL="0" indent="0" algn="ctr">
              <a:buNone/>
              <a:defRPr sz="2300"/>
            </a:lvl1pPr>
            <a:lvl2pPr marL="430530" indent="0" algn="ctr">
              <a:buNone/>
              <a:defRPr sz="1800"/>
            </a:lvl2pPr>
            <a:lvl3pPr marL="861695" indent="0" algn="ctr">
              <a:buNone/>
              <a:defRPr sz="1700"/>
            </a:lvl3pPr>
            <a:lvl4pPr marL="1292225" indent="0" algn="ctr">
              <a:buNone/>
              <a:defRPr sz="1500"/>
            </a:lvl4pPr>
            <a:lvl5pPr marL="1723390" indent="0" algn="ctr">
              <a:buNone/>
              <a:defRPr sz="1500"/>
            </a:lvl5pPr>
            <a:lvl6pPr marL="2153920" indent="0" algn="ctr">
              <a:buNone/>
              <a:defRPr sz="1500"/>
            </a:lvl6pPr>
            <a:lvl7pPr marL="2585085" indent="0" algn="ctr">
              <a:buNone/>
              <a:defRPr sz="1500"/>
            </a:lvl7pPr>
            <a:lvl8pPr marL="3015615" indent="0" algn="ctr">
              <a:buNone/>
              <a:defRPr sz="1500"/>
            </a:lvl8pPr>
            <a:lvl9pPr marL="3446780" indent="0" algn="ctr">
              <a:buNone/>
              <a:defRPr sz="15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73443" y="1823747"/>
            <a:ext cx="11041380" cy="3042919"/>
          </a:xfrm>
        </p:spPr>
        <p:txBody>
          <a:bodyPr anchor="b"/>
          <a:lstStyle>
            <a:lvl1pPr>
              <a:defRPr sz="5600"/>
            </a:lvl1p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873443" y="4895451"/>
            <a:ext cx="11041380" cy="1600199"/>
          </a:xfrm>
        </p:spPr>
        <p:txBody>
          <a:bodyPr/>
          <a:lstStyle>
            <a:lvl1pPr marL="0" indent="0">
              <a:buNone/>
              <a:defRPr sz="2300">
                <a:solidFill>
                  <a:schemeClr val="tx1">
                    <a:tint val="75000"/>
                  </a:schemeClr>
                </a:solidFill>
              </a:defRPr>
            </a:lvl1pPr>
            <a:lvl2pPr marL="430530" indent="0">
              <a:buNone/>
              <a:defRPr sz="1800">
                <a:solidFill>
                  <a:schemeClr val="tx1">
                    <a:tint val="75000"/>
                  </a:schemeClr>
                </a:solidFill>
              </a:defRPr>
            </a:lvl2pPr>
            <a:lvl3pPr marL="861695" indent="0">
              <a:buNone/>
              <a:defRPr sz="1700">
                <a:solidFill>
                  <a:schemeClr val="tx1">
                    <a:tint val="75000"/>
                  </a:schemeClr>
                </a:solidFill>
              </a:defRPr>
            </a:lvl3pPr>
            <a:lvl4pPr marL="1292225" indent="0">
              <a:buNone/>
              <a:defRPr sz="1500">
                <a:solidFill>
                  <a:schemeClr val="tx1">
                    <a:tint val="75000"/>
                  </a:schemeClr>
                </a:solidFill>
              </a:defRPr>
            </a:lvl4pPr>
            <a:lvl5pPr marL="1723390" indent="0">
              <a:buNone/>
              <a:defRPr sz="1500">
                <a:solidFill>
                  <a:schemeClr val="tx1">
                    <a:tint val="75000"/>
                  </a:schemeClr>
                </a:solidFill>
              </a:defRPr>
            </a:lvl5pPr>
            <a:lvl6pPr marL="2153920" indent="0">
              <a:buNone/>
              <a:defRPr sz="1500">
                <a:solidFill>
                  <a:schemeClr val="tx1">
                    <a:tint val="75000"/>
                  </a:schemeClr>
                </a:solidFill>
              </a:defRPr>
            </a:lvl6pPr>
            <a:lvl7pPr marL="2585085" indent="0">
              <a:buNone/>
              <a:defRPr sz="1500">
                <a:solidFill>
                  <a:schemeClr val="tx1">
                    <a:tint val="75000"/>
                  </a:schemeClr>
                </a:solidFill>
              </a:defRPr>
            </a:lvl7pPr>
            <a:lvl8pPr marL="3015615" indent="0">
              <a:buNone/>
              <a:defRPr sz="1500">
                <a:solidFill>
                  <a:schemeClr val="tx1">
                    <a:tint val="75000"/>
                  </a:schemeClr>
                </a:solidFill>
              </a:defRPr>
            </a:lvl8pPr>
            <a:lvl9pPr marL="3446780" indent="0">
              <a:buNone/>
              <a:defRPr sz="1500">
                <a:solidFill>
                  <a:schemeClr val="tx1">
                    <a:tint val="75000"/>
                  </a:schemeClr>
                </a:solidFill>
              </a:defRPr>
            </a:lvl9pPr>
          </a:lstStyle>
          <a:p>
            <a:pPr lvl="0"/>
            <a:r>
              <a:rPr lang="zh-CN" altLang="en-US" smtClean="0"/>
              <a:t>编辑母版文本样式</a:t>
            </a:r>
            <a:endParaRPr lang="zh-CN" altLang="en-US" smtClean="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0" Type="http://schemas.openxmlformats.org/officeDocument/2006/relationships/theme" Target="../theme/theme10.xml"/><Relationship Id="rId1" Type="http://schemas.openxmlformats.org/officeDocument/2006/relationships/slideLayout" Target="../slideLayouts/slideLayout48.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0" Type="http://schemas.openxmlformats.org/officeDocument/2006/relationships/theme" Target="../theme/theme11.xml"/><Relationship Id="rId1"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67.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0" Type="http://schemas.openxmlformats.org/officeDocument/2006/relationships/theme" Target="../theme/theme14.xml"/><Relationship Id="rId1" Type="http://schemas.openxmlformats.org/officeDocument/2006/relationships/slideLayout" Target="../slideLayouts/slideLayout68.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78.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87.xml"/><Relationship Id="rId8" Type="http://schemas.openxmlformats.org/officeDocument/2006/relationships/slideLayout" Target="../slideLayouts/slideLayout86.xml"/><Relationship Id="rId7" Type="http://schemas.openxmlformats.org/officeDocument/2006/relationships/slideLayout" Target="../slideLayouts/slideLayout85.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1" Type="http://schemas.openxmlformats.org/officeDocument/2006/relationships/theme" Target="../theme/theme17.xml"/><Relationship Id="rId10" Type="http://schemas.openxmlformats.org/officeDocument/2006/relationships/slideLayout" Target="../slideLayouts/slideLayout88.xml"/><Relationship Id="rId1" Type="http://schemas.openxmlformats.org/officeDocument/2006/relationships/slideLayout" Target="../slideLayouts/slideLayout79.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90.xml"/><Relationship Id="rId1" Type="http://schemas.openxmlformats.org/officeDocument/2006/relationships/slideLayout" Target="../slideLayouts/slideLayout89.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92.xml"/><Relationship Id="rId1"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6" Type="http://schemas.openxmlformats.org/officeDocument/2006/relationships/theme" Target="../theme/theme20.xml"/><Relationship Id="rId5" Type="http://schemas.openxmlformats.org/officeDocument/2006/relationships/image" Target="../media/image21.jpeg"/><Relationship Id="rId4" Type="http://schemas.openxmlformats.org/officeDocument/2006/relationships/slideLayout" Target="../slideLayouts/slideLayout96.xml"/><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s>
</file>

<file path=ppt/slideMasters/_rels/slideMaster21.xml.rels><?xml version="1.0" encoding="UTF-8" standalone="yes"?>
<Relationships xmlns="http://schemas.openxmlformats.org/package/2006/relationships"><Relationship Id="rId9" Type="http://schemas.openxmlformats.org/officeDocument/2006/relationships/slideLayout" Target="../slideLayouts/slideLayout105.xml"/><Relationship Id="rId8" Type="http://schemas.openxmlformats.org/officeDocument/2006/relationships/slideLayout" Target="../slideLayouts/slideLayout104.xml"/><Relationship Id="rId7" Type="http://schemas.openxmlformats.org/officeDocument/2006/relationships/slideLayout" Target="../slideLayouts/slideLayout103.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33" Type="http://schemas.openxmlformats.org/officeDocument/2006/relationships/theme" Target="../theme/theme21.xml"/><Relationship Id="rId32" Type="http://schemas.openxmlformats.org/officeDocument/2006/relationships/slideLayout" Target="../slideLayouts/slideLayout128.xml"/><Relationship Id="rId31" Type="http://schemas.openxmlformats.org/officeDocument/2006/relationships/slideLayout" Target="../slideLayouts/slideLayout127.xml"/><Relationship Id="rId30" Type="http://schemas.openxmlformats.org/officeDocument/2006/relationships/slideLayout" Target="../slideLayouts/slideLayout126.xml"/><Relationship Id="rId3" Type="http://schemas.openxmlformats.org/officeDocument/2006/relationships/slideLayout" Target="../slideLayouts/slideLayout99.xml"/><Relationship Id="rId29" Type="http://schemas.openxmlformats.org/officeDocument/2006/relationships/slideLayout" Target="../slideLayouts/slideLayout125.xml"/><Relationship Id="rId28" Type="http://schemas.openxmlformats.org/officeDocument/2006/relationships/slideLayout" Target="../slideLayouts/slideLayout124.xml"/><Relationship Id="rId27" Type="http://schemas.openxmlformats.org/officeDocument/2006/relationships/slideLayout" Target="../slideLayouts/slideLayout123.xml"/><Relationship Id="rId26" Type="http://schemas.openxmlformats.org/officeDocument/2006/relationships/slideLayout" Target="../slideLayouts/slideLayout122.xml"/><Relationship Id="rId25" Type="http://schemas.openxmlformats.org/officeDocument/2006/relationships/slideLayout" Target="../slideLayouts/slideLayout121.xml"/><Relationship Id="rId24" Type="http://schemas.openxmlformats.org/officeDocument/2006/relationships/slideLayout" Target="../slideLayouts/slideLayout120.xml"/><Relationship Id="rId23" Type="http://schemas.openxmlformats.org/officeDocument/2006/relationships/slideLayout" Target="../slideLayouts/slideLayout119.xml"/><Relationship Id="rId22" Type="http://schemas.openxmlformats.org/officeDocument/2006/relationships/slideLayout" Target="../slideLayouts/slideLayout118.xml"/><Relationship Id="rId21" Type="http://schemas.openxmlformats.org/officeDocument/2006/relationships/slideLayout" Target="../slideLayouts/slideLayout117.xml"/><Relationship Id="rId20" Type="http://schemas.openxmlformats.org/officeDocument/2006/relationships/slideLayout" Target="../slideLayouts/slideLayout116.xml"/><Relationship Id="rId2" Type="http://schemas.openxmlformats.org/officeDocument/2006/relationships/slideLayout" Target="../slideLayouts/slideLayout98.xml"/><Relationship Id="rId19" Type="http://schemas.openxmlformats.org/officeDocument/2006/relationships/slideLayout" Target="../slideLayouts/slideLayout115.xml"/><Relationship Id="rId18" Type="http://schemas.openxmlformats.org/officeDocument/2006/relationships/slideLayout" Target="../slideLayouts/slideLayout114.xml"/><Relationship Id="rId17" Type="http://schemas.openxmlformats.org/officeDocument/2006/relationships/slideLayout" Target="../slideLayouts/slideLayout113.xml"/><Relationship Id="rId16" Type="http://schemas.openxmlformats.org/officeDocument/2006/relationships/slideLayout" Target="../slideLayouts/slideLayout112.xml"/><Relationship Id="rId15" Type="http://schemas.openxmlformats.org/officeDocument/2006/relationships/slideLayout" Target="../slideLayouts/slideLayout111.xml"/><Relationship Id="rId14" Type="http://schemas.openxmlformats.org/officeDocument/2006/relationships/slideLayout" Target="../slideLayouts/slideLayout110.xml"/><Relationship Id="rId13" Type="http://schemas.openxmlformats.org/officeDocument/2006/relationships/slideLayout" Target="../slideLayouts/slideLayout109.xml"/><Relationship Id="rId12" Type="http://schemas.openxmlformats.org/officeDocument/2006/relationships/slideLayout" Target="../slideLayouts/slideLayout108.xml"/><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 Type="http://schemas.openxmlformats.org/officeDocument/2006/relationships/slideLayout" Target="../slideLayouts/slideLayout97.xml"/></Relationships>
</file>

<file path=ppt/slideMasters/_rels/slideMaster22.xml.rels><?xml version="1.0" encoding="UTF-8" standalone="yes"?>
<Relationships xmlns="http://schemas.openxmlformats.org/package/2006/relationships"><Relationship Id="rId9" Type="http://schemas.openxmlformats.org/officeDocument/2006/relationships/slideLayout" Target="../slideLayouts/slideLayout137.xml"/><Relationship Id="rId8" Type="http://schemas.openxmlformats.org/officeDocument/2006/relationships/slideLayout" Target="../slideLayouts/slideLayout136.xml"/><Relationship Id="rId7" Type="http://schemas.openxmlformats.org/officeDocument/2006/relationships/slideLayout" Target="../slideLayouts/slideLayout135.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4" Type="http://schemas.openxmlformats.org/officeDocument/2006/relationships/slideLayout" Target="../slideLayouts/slideLayout132.xml"/><Relationship Id="rId3" Type="http://schemas.openxmlformats.org/officeDocument/2006/relationships/slideLayout" Target="../slideLayouts/slideLayout131.xml"/><Relationship Id="rId2" Type="http://schemas.openxmlformats.org/officeDocument/2006/relationships/slideLayout" Target="../slideLayouts/slideLayout130.xml"/><Relationship Id="rId12" Type="http://schemas.openxmlformats.org/officeDocument/2006/relationships/theme" Target="../theme/theme22.xml"/><Relationship Id="rId11" Type="http://schemas.openxmlformats.org/officeDocument/2006/relationships/slideLayout" Target="../slideLayouts/slideLayout139.xml"/><Relationship Id="rId10" Type="http://schemas.openxmlformats.org/officeDocument/2006/relationships/slideLayout" Target="../slideLayouts/slideLayout138.xml"/><Relationship Id="rId1" Type="http://schemas.openxmlformats.org/officeDocument/2006/relationships/slideLayout" Target="../slideLayouts/slideLayout129.xml"/></Relationships>
</file>

<file path=ppt/slideMasters/_rels/slideMaster23.xml.rels><?xml version="1.0" encoding="UTF-8" standalone="yes"?>
<Relationships xmlns="http://schemas.openxmlformats.org/package/2006/relationships"><Relationship Id="rId9" Type="http://schemas.openxmlformats.org/officeDocument/2006/relationships/slideLayout" Target="../slideLayouts/slideLayout148.xml"/><Relationship Id="rId8" Type="http://schemas.openxmlformats.org/officeDocument/2006/relationships/slideLayout" Target="../slideLayouts/slideLayout147.xml"/><Relationship Id="rId7" Type="http://schemas.openxmlformats.org/officeDocument/2006/relationships/slideLayout" Target="../slideLayouts/slideLayout146.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4" Type="http://schemas.openxmlformats.org/officeDocument/2006/relationships/slideLayout" Target="../slideLayouts/slideLayout143.xml"/><Relationship Id="rId3" Type="http://schemas.openxmlformats.org/officeDocument/2006/relationships/slideLayout" Target="../slideLayouts/slideLayout142.xml"/><Relationship Id="rId2" Type="http://schemas.openxmlformats.org/officeDocument/2006/relationships/slideLayout" Target="../slideLayouts/slideLayout141.xml"/><Relationship Id="rId13" Type="http://schemas.openxmlformats.org/officeDocument/2006/relationships/theme" Target="../theme/theme23.xml"/><Relationship Id="rId12" Type="http://schemas.openxmlformats.org/officeDocument/2006/relationships/slideLayout" Target="../slideLayouts/slideLayout151.xml"/><Relationship Id="rId11" Type="http://schemas.openxmlformats.org/officeDocument/2006/relationships/slideLayout" Target="../slideLayouts/slideLayout150.xml"/><Relationship Id="rId10" Type="http://schemas.openxmlformats.org/officeDocument/2006/relationships/slideLayout" Target="../slideLayouts/slideLayout149.xml"/><Relationship Id="rId1" Type="http://schemas.openxmlformats.org/officeDocument/2006/relationships/slideLayout" Target="../slideLayouts/slideLayout14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3" Type="http://schemas.openxmlformats.org/officeDocument/2006/relationships/theme" Target="../theme/theme3.xml"/><Relationship Id="rId12" Type="http://schemas.openxmlformats.org/officeDocument/2006/relationships/image" Target="../media/image2.png"/><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0" Type="http://schemas.openxmlformats.org/officeDocument/2006/relationships/theme" Target="../theme/theme8.xml"/><Relationship Id="rId1"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2" Type="http://schemas.openxmlformats.org/officeDocument/2006/relationships/theme" Target="../theme/theme9.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127" y="389475"/>
            <a:ext cx="11041381" cy="1413935"/>
          </a:xfrm>
          <a:prstGeom prst="rect">
            <a:avLst/>
          </a:prstGeom>
        </p:spPr>
        <p:txBody>
          <a:bodyPr vert="horz" lIns="91282" tIns="45643" rIns="91282" bIns="45643"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80127" y="1947343"/>
            <a:ext cx="11041381" cy="4641427"/>
          </a:xfrm>
          <a:prstGeom prst="rect">
            <a:avLst/>
          </a:prstGeom>
        </p:spPr>
        <p:txBody>
          <a:bodyPr vert="horz" lIns="91282" tIns="45643" rIns="91282" bIns="45643"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80110" y="6780120"/>
            <a:ext cx="2880360" cy="389468"/>
          </a:xfrm>
          <a:prstGeom prst="rect">
            <a:avLst/>
          </a:prstGeom>
        </p:spPr>
        <p:txBody>
          <a:bodyPr vert="horz" lIns="91282" tIns="45643" rIns="91282" bIns="45643" rtlCol="0" anchor="ctr"/>
          <a:lstStyle>
            <a:lvl1pPr algn="l">
              <a:defRPr sz="1300">
                <a:solidFill>
                  <a:schemeClr val="tx1">
                    <a:tint val="75000"/>
                  </a:schemeClr>
                </a:solidFill>
              </a:defRPr>
            </a:lvl1pPr>
          </a:lstStyle>
          <a:p>
            <a:pPr>
              <a:defRPr/>
            </a:pPr>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530" y="6780120"/>
            <a:ext cx="4320540" cy="389468"/>
          </a:xfrm>
          <a:prstGeom prst="rect">
            <a:avLst/>
          </a:prstGeom>
        </p:spPr>
        <p:txBody>
          <a:bodyPr vert="horz" lIns="91282" tIns="45643" rIns="91282" bIns="45643" rtlCol="0" anchor="ctr"/>
          <a:lstStyle>
            <a:lvl1pPr algn="ctr">
              <a:defRPr sz="13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131" y="6780120"/>
            <a:ext cx="2880360" cy="389468"/>
          </a:xfrm>
          <a:prstGeom prst="rect">
            <a:avLst/>
          </a:prstGeom>
        </p:spPr>
        <p:txBody>
          <a:bodyPr vert="horz" lIns="91282" tIns="45643" rIns="91282" bIns="45643" rtlCol="0" anchor="ctr"/>
          <a:lstStyle>
            <a:lvl1pPr algn="r">
              <a:defRPr sz="1300">
                <a:solidFill>
                  <a:schemeClr val="tx1">
                    <a:tint val="75000"/>
                  </a:schemeClr>
                </a:solidFill>
              </a:defRPr>
            </a:lvl1pPr>
          </a:lstStyle>
          <a:p>
            <a:pPr>
              <a:defRPr/>
            </a:pPr>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2495" rtl="0" eaLnBrk="1" latinLnBrk="0" hangingPunct="1">
        <a:lnSpc>
          <a:spcPct val="90000"/>
        </a:lnSpc>
        <a:spcBef>
          <a:spcPct val="0"/>
        </a:spcBef>
        <a:buNone/>
        <a:defRPr sz="4500" b="0" i="0" u="none"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1095" indent="-227965" algn="l" defTabSz="912495"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66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59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1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7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28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21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5625" algn="l" defTabSz="912495" rtl="0" eaLnBrk="1" latinLnBrk="0" hangingPunct="1">
        <a:defRPr sz="1900" kern="1200">
          <a:solidFill>
            <a:schemeClr val="tx1"/>
          </a:solidFill>
          <a:latin typeface="+mn-lt"/>
          <a:ea typeface="+mn-ea"/>
          <a:cs typeface="+mn-cs"/>
        </a:defRPr>
      </a:lvl5pPr>
      <a:lvl6pPr marL="2282190" algn="l" defTabSz="912495" rtl="0" eaLnBrk="1" latinLnBrk="0" hangingPunct="1">
        <a:defRPr sz="1900" kern="1200">
          <a:solidFill>
            <a:schemeClr val="tx1"/>
          </a:solidFill>
          <a:latin typeface="+mn-lt"/>
          <a:ea typeface="+mn-ea"/>
          <a:cs typeface="+mn-cs"/>
        </a:defRPr>
      </a:lvl6pPr>
      <a:lvl7pPr marL="2738120" algn="l" defTabSz="912495" rtl="0" eaLnBrk="1" latinLnBrk="0" hangingPunct="1">
        <a:defRPr sz="1900" kern="1200">
          <a:solidFill>
            <a:schemeClr val="tx1"/>
          </a:solidFill>
          <a:latin typeface="+mn-lt"/>
          <a:ea typeface="+mn-ea"/>
          <a:cs typeface="+mn-cs"/>
        </a:defRPr>
      </a:lvl7pPr>
      <a:lvl8pPr marL="3194685" algn="l" defTabSz="912495" rtl="0" eaLnBrk="1" latinLnBrk="0" hangingPunct="1">
        <a:defRPr sz="1900" kern="1200">
          <a:solidFill>
            <a:schemeClr val="tx1"/>
          </a:solidFill>
          <a:latin typeface="+mn-lt"/>
          <a:ea typeface="+mn-ea"/>
          <a:cs typeface="+mn-cs"/>
        </a:defRPr>
      </a:lvl8pPr>
      <a:lvl9pPr marL="3651250" algn="l" defTabSz="912495"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970" y="293428"/>
            <a:ext cx="11521662" cy="1218825"/>
          </a:xfrm>
          <a:prstGeom prst="rect">
            <a:avLst/>
          </a:prstGeom>
        </p:spPr>
        <p:txBody>
          <a:bodyPr vert="horz" lIns="146069" tIns="73034" rIns="146069" bIns="73034" rtlCol="0" anchor="ctr">
            <a:normAutofit/>
          </a:bodyPr>
          <a:lstStyle/>
          <a:p>
            <a:r>
              <a:rPr lang="en-US" smtClean="0"/>
              <a:t>Click to edit Master title style</a:t>
            </a:r>
            <a:endParaRPr lang="vi-VN"/>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txStyles>
    <p:titleStyle>
      <a:lvl1pPr algn="ctr" defTabSz="1457960" rtl="0" fontAlgn="base">
        <a:spcBef>
          <a:spcPct val="0"/>
        </a:spcBef>
        <a:spcAft>
          <a:spcPct val="0"/>
        </a:spcAft>
        <a:defRPr sz="5100" b="1" i="0" u="none">
          <a:solidFill>
            <a:srgbClr val="FFFFFF"/>
          </a:solidFill>
          <a:latin typeface="+mj-lt"/>
          <a:ea typeface="+mj-ea"/>
          <a:cs typeface="+mj-cs"/>
        </a:defRPr>
      </a:lvl1pPr>
      <a:lvl2pPr algn="ctr" defTabSz="1457960" rtl="0" fontAlgn="base">
        <a:spcBef>
          <a:spcPct val="0"/>
        </a:spcBef>
        <a:spcAft>
          <a:spcPct val="0"/>
        </a:spcAft>
        <a:defRPr sz="5100" b="1">
          <a:solidFill>
            <a:srgbClr val="FFFFFF"/>
          </a:solidFill>
          <a:latin typeface="Verdana" panose="020B0604030504040204" pitchFamily="34" charset="0"/>
        </a:defRPr>
      </a:lvl2pPr>
      <a:lvl3pPr algn="ctr" defTabSz="1457960" rtl="0" fontAlgn="base">
        <a:spcBef>
          <a:spcPct val="0"/>
        </a:spcBef>
        <a:spcAft>
          <a:spcPct val="0"/>
        </a:spcAft>
        <a:defRPr sz="5100" b="1">
          <a:solidFill>
            <a:srgbClr val="FFFFFF"/>
          </a:solidFill>
          <a:latin typeface="Verdana" panose="020B0604030504040204" pitchFamily="34" charset="0"/>
        </a:defRPr>
      </a:lvl3pPr>
      <a:lvl4pPr algn="ctr" defTabSz="1457960" rtl="0" fontAlgn="base">
        <a:spcBef>
          <a:spcPct val="0"/>
        </a:spcBef>
        <a:spcAft>
          <a:spcPct val="0"/>
        </a:spcAft>
        <a:defRPr sz="5100" b="1">
          <a:solidFill>
            <a:srgbClr val="FFFFFF"/>
          </a:solidFill>
          <a:latin typeface="Verdana" panose="020B0604030504040204" pitchFamily="34" charset="0"/>
        </a:defRPr>
      </a:lvl4pPr>
      <a:lvl5pPr algn="ctr" defTabSz="1457960" rtl="0" fontAlgn="base">
        <a:spcBef>
          <a:spcPct val="0"/>
        </a:spcBef>
        <a:spcAft>
          <a:spcPct val="0"/>
        </a:spcAft>
        <a:defRPr sz="5100" b="1">
          <a:solidFill>
            <a:srgbClr val="FFFFFF"/>
          </a:solidFill>
          <a:latin typeface="Verdana" panose="020B0604030504040204" pitchFamily="34" charset="0"/>
        </a:defRPr>
      </a:lvl5pPr>
      <a:lvl6pPr marL="730250" algn="ctr" defTabSz="1457960" rtl="0" fontAlgn="base">
        <a:spcBef>
          <a:spcPct val="0"/>
        </a:spcBef>
        <a:spcAft>
          <a:spcPct val="0"/>
        </a:spcAft>
        <a:defRPr sz="5100" b="1">
          <a:solidFill>
            <a:srgbClr val="FFFFFF"/>
          </a:solidFill>
          <a:latin typeface="Verdana" panose="020B0604030504040204" pitchFamily="34" charset="0"/>
        </a:defRPr>
      </a:lvl6pPr>
      <a:lvl7pPr marL="1460500" algn="ctr" defTabSz="1457960" rtl="0" fontAlgn="base">
        <a:spcBef>
          <a:spcPct val="0"/>
        </a:spcBef>
        <a:spcAft>
          <a:spcPct val="0"/>
        </a:spcAft>
        <a:defRPr sz="5100" b="1">
          <a:solidFill>
            <a:srgbClr val="FFFFFF"/>
          </a:solidFill>
          <a:latin typeface="Verdana" panose="020B0604030504040204" pitchFamily="34" charset="0"/>
        </a:defRPr>
      </a:lvl7pPr>
      <a:lvl8pPr marL="2190750" algn="ctr" defTabSz="1457960" rtl="0" fontAlgn="base">
        <a:spcBef>
          <a:spcPct val="0"/>
        </a:spcBef>
        <a:spcAft>
          <a:spcPct val="0"/>
        </a:spcAft>
        <a:defRPr sz="5100" b="1">
          <a:solidFill>
            <a:srgbClr val="FFFFFF"/>
          </a:solidFill>
          <a:latin typeface="Verdana" panose="020B0604030504040204" pitchFamily="34" charset="0"/>
        </a:defRPr>
      </a:lvl8pPr>
      <a:lvl9pPr marL="2921635" algn="ctr" defTabSz="1457960" rtl="0" fontAlgn="base">
        <a:spcBef>
          <a:spcPct val="0"/>
        </a:spcBef>
        <a:spcAft>
          <a:spcPct val="0"/>
        </a:spcAft>
        <a:defRPr sz="5100" b="1">
          <a:solidFill>
            <a:srgbClr val="FFFFFF"/>
          </a:solidFill>
          <a:latin typeface="Verdana" panose="020B0604030504040204" pitchFamily="34" charset="0"/>
        </a:defRPr>
      </a:lvl9pPr>
    </p:titleStyle>
    <p:bodyStyle>
      <a:lvl1pPr marL="548005" indent="-548005" algn="l" defTabSz="1457960" rtl="0" fontAlgn="base">
        <a:spcBef>
          <a:spcPct val="20000"/>
        </a:spcBef>
        <a:spcAft>
          <a:spcPct val="0"/>
        </a:spcAft>
        <a:buClr>
          <a:schemeClr val="hlink"/>
        </a:buClr>
        <a:buFont typeface="Wingdings" panose="05000000000000000000" pitchFamily="2" charset="2"/>
        <a:defRPr sz="4500">
          <a:solidFill>
            <a:schemeClr val="tx1"/>
          </a:solidFill>
          <a:latin typeface="+mn-lt"/>
          <a:ea typeface="+mn-ea"/>
          <a:cs typeface="+mn-cs"/>
        </a:defRPr>
      </a:lvl1pPr>
      <a:lvl2pPr marL="1186815" indent="-456565" algn="l" defTabSz="1457960" rtl="0" fontAlgn="base">
        <a:spcBef>
          <a:spcPct val="20000"/>
        </a:spcBef>
        <a:spcAft>
          <a:spcPct val="0"/>
        </a:spcAft>
        <a:buClr>
          <a:schemeClr val="accent1"/>
        </a:buClr>
        <a:buFont typeface="Wingdings" panose="05000000000000000000" pitchFamily="2" charset="2"/>
        <a:buChar char="§"/>
        <a:defRPr sz="4500">
          <a:solidFill>
            <a:schemeClr val="tx1"/>
          </a:solidFill>
          <a:latin typeface="Arial" panose="020B0604020202020204" pitchFamily="34" charset="0"/>
        </a:defRPr>
      </a:lvl2pPr>
      <a:lvl3pPr marL="1825625" indent="-367665" algn="l" defTabSz="1457960" rtl="0" fontAlgn="base">
        <a:spcBef>
          <a:spcPct val="20000"/>
        </a:spcBef>
        <a:spcAft>
          <a:spcPct val="0"/>
        </a:spcAft>
        <a:buClr>
          <a:schemeClr val="tx1"/>
        </a:buClr>
        <a:buChar char="•"/>
        <a:defRPr sz="3800">
          <a:solidFill>
            <a:schemeClr val="tx1"/>
          </a:solidFill>
          <a:latin typeface="Arial" panose="020B0604020202020204" pitchFamily="34" charset="0"/>
        </a:defRPr>
      </a:lvl3pPr>
      <a:lvl4pPr marL="2555875" indent="-365125" algn="l" defTabSz="1457960" rtl="0" fontAlgn="base">
        <a:spcBef>
          <a:spcPct val="20000"/>
        </a:spcBef>
        <a:spcAft>
          <a:spcPct val="0"/>
        </a:spcAft>
        <a:buChar char="–"/>
        <a:defRPr sz="3200">
          <a:solidFill>
            <a:schemeClr val="tx1"/>
          </a:solidFill>
          <a:latin typeface="Arial" panose="020B0604020202020204" pitchFamily="34" charset="0"/>
        </a:defRPr>
      </a:lvl4pPr>
      <a:lvl5pPr marL="3284220" indent="-362585" algn="l" defTabSz="1457960" rtl="0" fontAlgn="base">
        <a:spcBef>
          <a:spcPct val="20000"/>
        </a:spcBef>
        <a:spcAft>
          <a:spcPct val="0"/>
        </a:spcAft>
        <a:buChar char="»"/>
        <a:defRPr sz="3200">
          <a:solidFill>
            <a:schemeClr val="tx1"/>
          </a:solidFill>
          <a:latin typeface="Arial" panose="020B0604020202020204" pitchFamily="34" charset="0"/>
        </a:defRPr>
      </a:lvl5pPr>
      <a:lvl6pPr marL="4014470" indent="-362585" algn="l" defTabSz="1457960" rtl="0" fontAlgn="base">
        <a:spcBef>
          <a:spcPct val="20000"/>
        </a:spcBef>
        <a:spcAft>
          <a:spcPct val="0"/>
        </a:spcAft>
        <a:buChar char="»"/>
        <a:defRPr sz="3200">
          <a:solidFill>
            <a:schemeClr val="tx1"/>
          </a:solidFill>
          <a:latin typeface="Arial" panose="020B0604020202020204" pitchFamily="34" charset="0"/>
        </a:defRPr>
      </a:lvl6pPr>
      <a:lvl7pPr marL="4744720" indent="-362585" algn="l" defTabSz="1457960" rtl="0" fontAlgn="base">
        <a:spcBef>
          <a:spcPct val="20000"/>
        </a:spcBef>
        <a:spcAft>
          <a:spcPct val="0"/>
        </a:spcAft>
        <a:buChar char="»"/>
        <a:defRPr sz="3200">
          <a:solidFill>
            <a:schemeClr val="tx1"/>
          </a:solidFill>
          <a:latin typeface="Arial" panose="020B0604020202020204" pitchFamily="34" charset="0"/>
        </a:defRPr>
      </a:lvl7pPr>
      <a:lvl8pPr marL="5474970" indent="-362585" algn="l" defTabSz="1457960" rtl="0" fontAlgn="base">
        <a:spcBef>
          <a:spcPct val="20000"/>
        </a:spcBef>
        <a:spcAft>
          <a:spcPct val="0"/>
        </a:spcAft>
        <a:buChar char="»"/>
        <a:defRPr sz="3200">
          <a:solidFill>
            <a:schemeClr val="tx1"/>
          </a:solidFill>
          <a:latin typeface="Arial" panose="020B0604020202020204" pitchFamily="34" charset="0"/>
        </a:defRPr>
      </a:lvl8pPr>
      <a:lvl9pPr marL="6205220" indent="-362585" algn="l" defTabSz="1457960" rtl="0" fontAlgn="base">
        <a:spcBef>
          <a:spcPct val="20000"/>
        </a:spcBef>
        <a:spcAft>
          <a:spcPct val="0"/>
        </a:spcAft>
        <a:buChar char="»"/>
        <a:defRPr sz="3200">
          <a:solidFill>
            <a:schemeClr val="tx1"/>
          </a:solidFill>
          <a:latin typeface="Arial" panose="020B0604020202020204" pitchFamily="34" charset="0"/>
        </a:defRPr>
      </a:lvl9pPr>
    </p:bodyStyle>
    <p:otherStyle>
      <a:defPPr>
        <a:defRPr lang="zh-CN"/>
      </a:defPPr>
      <a:lvl1pPr marL="0" algn="l" defTabSz="1460500" rtl="0" eaLnBrk="1" latinLnBrk="0" hangingPunct="1">
        <a:defRPr sz="2900" kern="1200">
          <a:solidFill>
            <a:schemeClr val="tx1"/>
          </a:solidFill>
          <a:latin typeface="+mn-lt"/>
          <a:ea typeface="+mn-ea"/>
          <a:cs typeface="+mn-cs"/>
        </a:defRPr>
      </a:lvl1pPr>
      <a:lvl2pPr marL="730250" algn="l" defTabSz="1460500" rtl="0" eaLnBrk="1" latinLnBrk="0" hangingPunct="1">
        <a:defRPr sz="2900" kern="1200">
          <a:solidFill>
            <a:schemeClr val="tx1"/>
          </a:solidFill>
          <a:latin typeface="+mn-lt"/>
          <a:ea typeface="+mn-ea"/>
          <a:cs typeface="+mn-cs"/>
        </a:defRPr>
      </a:lvl2pPr>
      <a:lvl3pPr marL="1460500" algn="l" defTabSz="1460500" rtl="0" eaLnBrk="1" latinLnBrk="0" hangingPunct="1">
        <a:defRPr sz="2900" kern="1200">
          <a:solidFill>
            <a:schemeClr val="tx1"/>
          </a:solidFill>
          <a:latin typeface="+mn-lt"/>
          <a:ea typeface="+mn-ea"/>
          <a:cs typeface="+mn-cs"/>
        </a:defRPr>
      </a:lvl3pPr>
      <a:lvl4pPr marL="2190750" algn="l" defTabSz="1460500" rtl="0" eaLnBrk="1" latinLnBrk="0" hangingPunct="1">
        <a:defRPr sz="2900" kern="1200">
          <a:solidFill>
            <a:schemeClr val="tx1"/>
          </a:solidFill>
          <a:latin typeface="+mn-lt"/>
          <a:ea typeface="+mn-ea"/>
          <a:cs typeface="+mn-cs"/>
        </a:defRPr>
      </a:lvl4pPr>
      <a:lvl5pPr marL="2921635" algn="l" defTabSz="1460500" rtl="0" eaLnBrk="1" latinLnBrk="0" hangingPunct="1">
        <a:defRPr sz="2900" kern="1200">
          <a:solidFill>
            <a:schemeClr val="tx1"/>
          </a:solidFill>
          <a:latin typeface="+mn-lt"/>
          <a:ea typeface="+mn-ea"/>
          <a:cs typeface="+mn-cs"/>
        </a:defRPr>
      </a:lvl5pPr>
      <a:lvl6pPr marL="3651885" algn="l" defTabSz="1460500" rtl="0" eaLnBrk="1" latinLnBrk="0" hangingPunct="1">
        <a:defRPr sz="2900" kern="1200">
          <a:solidFill>
            <a:schemeClr val="tx1"/>
          </a:solidFill>
          <a:latin typeface="+mn-lt"/>
          <a:ea typeface="+mn-ea"/>
          <a:cs typeface="+mn-cs"/>
        </a:defRPr>
      </a:lvl6pPr>
      <a:lvl7pPr marL="4382135" algn="l" defTabSz="1460500" rtl="0" eaLnBrk="1" latinLnBrk="0" hangingPunct="1">
        <a:defRPr sz="2900" kern="1200">
          <a:solidFill>
            <a:schemeClr val="tx1"/>
          </a:solidFill>
          <a:latin typeface="+mn-lt"/>
          <a:ea typeface="+mn-ea"/>
          <a:cs typeface="+mn-cs"/>
        </a:defRPr>
      </a:lvl7pPr>
      <a:lvl8pPr marL="5112385" algn="l" defTabSz="1460500" rtl="0" eaLnBrk="1" latinLnBrk="0" hangingPunct="1">
        <a:defRPr sz="2900" kern="1200">
          <a:solidFill>
            <a:schemeClr val="tx1"/>
          </a:solidFill>
          <a:latin typeface="+mn-lt"/>
          <a:ea typeface="+mn-ea"/>
          <a:cs typeface="+mn-cs"/>
        </a:defRPr>
      </a:lvl8pPr>
      <a:lvl9pPr marL="5842635" algn="l" defTabSz="1460500" rtl="0" eaLnBrk="1" latinLnBrk="0" hangingPunct="1">
        <a:defRPr sz="2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970" y="293428"/>
            <a:ext cx="11521662" cy="1218825"/>
          </a:xfrm>
          <a:prstGeom prst="rect">
            <a:avLst/>
          </a:prstGeom>
        </p:spPr>
        <p:txBody>
          <a:bodyPr vert="horz" lIns="146120" tIns="73060" rIns="146120" bIns="73060" rtlCol="0" anchor="ctr">
            <a:normAutofit/>
          </a:bodyPr>
          <a:lstStyle/>
          <a:p>
            <a:r>
              <a:rPr lang="en-US" smtClean="0"/>
              <a:t>Click to edit Master title style</a:t>
            </a:r>
            <a:endParaRPr lang="vi-VN"/>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txStyles>
    <p:titleStyle>
      <a:lvl1pPr algn="ctr" defTabSz="1458595" rtl="0" fontAlgn="base">
        <a:spcBef>
          <a:spcPct val="0"/>
        </a:spcBef>
        <a:spcAft>
          <a:spcPct val="0"/>
        </a:spcAft>
        <a:defRPr sz="5100" b="1" i="0" u="none">
          <a:solidFill>
            <a:srgbClr val="FFFFFF"/>
          </a:solidFill>
          <a:latin typeface="+mj-lt"/>
          <a:ea typeface="+mj-ea"/>
          <a:cs typeface="+mj-cs"/>
        </a:defRPr>
      </a:lvl1pPr>
      <a:lvl2pPr algn="ctr" defTabSz="1458595" rtl="0" fontAlgn="base">
        <a:spcBef>
          <a:spcPct val="0"/>
        </a:spcBef>
        <a:spcAft>
          <a:spcPct val="0"/>
        </a:spcAft>
        <a:defRPr sz="5100" b="1">
          <a:solidFill>
            <a:srgbClr val="FFFFFF"/>
          </a:solidFill>
          <a:latin typeface="Verdana" panose="020B0604030504040204" pitchFamily="34" charset="0"/>
        </a:defRPr>
      </a:lvl2pPr>
      <a:lvl3pPr algn="ctr" defTabSz="1458595" rtl="0" fontAlgn="base">
        <a:spcBef>
          <a:spcPct val="0"/>
        </a:spcBef>
        <a:spcAft>
          <a:spcPct val="0"/>
        </a:spcAft>
        <a:defRPr sz="5100" b="1">
          <a:solidFill>
            <a:srgbClr val="FFFFFF"/>
          </a:solidFill>
          <a:latin typeface="Verdana" panose="020B0604030504040204" pitchFamily="34" charset="0"/>
        </a:defRPr>
      </a:lvl3pPr>
      <a:lvl4pPr algn="ctr" defTabSz="1458595" rtl="0" fontAlgn="base">
        <a:spcBef>
          <a:spcPct val="0"/>
        </a:spcBef>
        <a:spcAft>
          <a:spcPct val="0"/>
        </a:spcAft>
        <a:defRPr sz="5100" b="1">
          <a:solidFill>
            <a:srgbClr val="FFFFFF"/>
          </a:solidFill>
          <a:latin typeface="Verdana" panose="020B0604030504040204" pitchFamily="34" charset="0"/>
        </a:defRPr>
      </a:lvl4pPr>
      <a:lvl5pPr algn="ctr" defTabSz="1458595" rtl="0" fontAlgn="base">
        <a:spcBef>
          <a:spcPct val="0"/>
        </a:spcBef>
        <a:spcAft>
          <a:spcPct val="0"/>
        </a:spcAft>
        <a:defRPr sz="5100" b="1">
          <a:solidFill>
            <a:srgbClr val="FFFFFF"/>
          </a:solidFill>
          <a:latin typeface="Verdana" panose="020B0604030504040204" pitchFamily="34" charset="0"/>
        </a:defRPr>
      </a:lvl5pPr>
      <a:lvl6pPr marL="730885" algn="ctr" defTabSz="1458595" rtl="0" fontAlgn="base">
        <a:spcBef>
          <a:spcPct val="0"/>
        </a:spcBef>
        <a:spcAft>
          <a:spcPct val="0"/>
        </a:spcAft>
        <a:defRPr sz="5100" b="1">
          <a:solidFill>
            <a:srgbClr val="FFFFFF"/>
          </a:solidFill>
          <a:latin typeface="Verdana" panose="020B0604030504040204" pitchFamily="34" charset="0"/>
        </a:defRPr>
      </a:lvl6pPr>
      <a:lvl7pPr marL="1461135" algn="ctr" defTabSz="1458595" rtl="0" fontAlgn="base">
        <a:spcBef>
          <a:spcPct val="0"/>
        </a:spcBef>
        <a:spcAft>
          <a:spcPct val="0"/>
        </a:spcAft>
        <a:defRPr sz="5100" b="1">
          <a:solidFill>
            <a:srgbClr val="FFFFFF"/>
          </a:solidFill>
          <a:latin typeface="Verdana" panose="020B0604030504040204" pitchFamily="34" charset="0"/>
        </a:defRPr>
      </a:lvl7pPr>
      <a:lvl8pPr marL="2192020" algn="ctr" defTabSz="1458595" rtl="0" fontAlgn="base">
        <a:spcBef>
          <a:spcPct val="0"/>
        </a:spcBef>
        <a:spcAft>
          <a:spcPct val="0"/>
        </a:spcAft>
        <a:defRPr sz="5100" b="1">
          <a:solidFill>
            <a:srgbClr val="FFFFFF"/>
          </a:solidFill>
          <a:latin typeface="Verdana" panose="020B0604030504040204" pitchFamily="34" charset="0"/>
        </a:defRPr>
      </a:lvl8pPr>
      <a:lvl9pPr marL="2922270" algn="ctr" defTabSz="1458595" rtl="0" fontAlgn="base">
        <a:spcBef>
          <a:spcPct val="0"/>
        </a:spcBef>
        <a:spcAft>
          <a:spcPct val="0"/>
        </a:spcAft>
        <a:defRPr sz="5100" b="1">
          <a:solidFill>
            <a:srgbClr val="FFFFFF"/>
          </a:solidFill>
          <a:latin typeface="Verdana" panose="020B0604030504040204" pitchFamily="34" charset="0"/>
        </a:defRPr>
      </a:lvl9pPr>
    </p:titleStyle>
    <p:bodyStyle>
      <a:lvl1pPr marL="548005" indent="-548005" algn="l" defTabSz="1458595" rtl="0" fontAlgn="base">
        <a:spcBef>
          <a:spcPct val="20000"/>
        </a:spcBef>
        <a:spcAft>
          <a:spcPct val="0"/>
        </a:spcAft>
        <a:buClr>
          <a:schemeClr val="hlink"/>
        </a:buClr>
        <a:buFont typeface="Wingdings" panose="05000000000000000000" pitchFamily="2" charset="2"/>
        <a:defRPr sz="4500">
          <a:solidFill>
            <a:schemeClr val="tx1"/>
          </a:solidFill>
          <a:latin typeface="+mn-lt"/>
          <a:ea typeface="+mn-ea"/>
          <a:cs typeface="+mn-cs"/>
        </a:defRPr>
      </a:lvl1pPr>
      <a:lvl2pPr marL="1187450" indent="-456565" algn="l" defTabSz="1458595" rtl="0" fontAlgn="base">
        <a:spcBef>
          <a:spcPct val="20000"/>
        </a:spcBef>
        <a:spcAft>
          <a:spcPct val="0"/>
        </a:spcAft>
        <a:buClr>
          <a:schemeClr val="accent1"/>
        </a:buClr>
        <a:buFont typeface="Wingdings" panose="05000000000000000000" pitchFamily="2" charset="2"/>
        <a:buChar char="§"/>
        <a:defRPr sz="4500">
          <a:solidFill>
            <a:schemeClr val="tx1"/>
          </a:solidFill>
          <a:latin typeface="Arial" panose="020B0604020202020204" pitchFamily="34" charset="0"/>
        </a:defRPr>
      </a:lvl2pPr>
      <a:lvl3pPr marL="1826260" indent="-367665" algn="l" defTabSz="1458595" rtl="0" fontAlgn="base">
        <a:spcBef>
          <a:spcPct val="20000"/>
        </a:spcBef>
        <a:spcAft>
          <a:spcPct val="0"/>
        </a:spcAft>
        <a:buClr>
          <a:schemeClr val="tx1"/>
        </a:buClr>
        <a:buChar char="•"/>
        <a:defRPr sz="3800">
          <a:solidFill>
            <a:schemeClr val="tx1"/>
          </a:solidFill>
          <a:latin typeface="Arial" panose="020B0604020202020204" pitchFamily="34" charset="0"/>
        </a:defRPr>
      </a:lvl3pPr>
      <a:lvl4pPr marL="2557145" indent="-365125" algn="l" defTabSz="1458595" rtl="0" fontAlgn="base">
        <a:spcBef>
          <a:spcPct val="20000"/>
        </a:spcBef>
        <a:spcAft>
          <a:spcPct val="0"/>
        </a:spcAft>
        <a:buChar char="–"/>
        <a:defRPr sz="3200">
          <a:solidFill>
            <a:schemeClr val="tx1"/>
          </a:solidFill>
          <a:latin typeface="Arial" panose="020B0604020202020204" pitchFamily="34" charset="0"/>
        </a:defRPr>
      </a:lvl4pPr>
      <a:lvl5pPr marL="3284855" indent="-362585" algn="l" defTabSz="1458595" rtl="0" fontAlgn="base">
        <a:spcBef>
          <a:spcPct val="20000"/>
        </a:spcBef>
        <a:spcAft>
          <a:spcPct val="0"/>
        </a:spcAft>
        <a:buChar char="»"/>
        <a:defRPr sz="3200">
          <a:solidFill>
            <a:schemeClr val="tx1"/>
          </a:solidFill>
          <a:latin typeface="Arial" panose="020B0604020202020204" pitchFamily="34" charset="0"/>
        </a:defRPr>
      </a:lvl5pPr>
      <a:lvl6pPr marL="4015740" indent="-362585" algn="l" defTabSz="1458595" rtl="0" fontAlgn="base">
        <a:spcBef>
          <a:spcPct val="20000"/>
        </a:spcBef>
        <a:spcAft>
          <a:spcPct val="0"/>
        </a:spcAft>
        <a:buChar char="»"/>
        <a:defRPr sz="3200">
          <a:solidFill>
            <a:schemeClr val="tx1"/>
          </a:solidFill>
          <a:latin typeface="Arial" panose="020B0604020202020204" pitchFamily="34" charset="0"/>
        </a:defRPr>
      </a:lvl6pPr>
      <a:lvl7pPr marL="4746625" indent="-362585" algn="l" defTabSz="1458595" rtl="0" fontAlgn="base">
        <a:spcBef>
          <a:spcPct val="20000"/>
        </a:spcBef>
        <a:spcAft>
          <a:spcPct val="0"/>
        </a:spcAft>
        <a:buChar char="»"/>
        <a:defRPr sz="3200">
          <a:solidFill>
            <a:schemeClr val="tx1"/>
          </a:solidFill>
          <a:latin typeface="Arial" panose="020B0604020202020204" pitchFamily="34" charset="0"/>
        </a:defRPr>
      </a:lvl7pPr>
      <a:lvl8pPr marL="5476875" indent="-362585" algn="l" defTabSz="1458595" rtl="0" fontAlgn="base">
        <a:spcBef>
          <a:spcPct val="20000"/>
        </a:spcBef>
        <a:spcAft>
          <a:spcPct val="0"/>
        </a:spcAft>
        <a:buChar char="»"/>
        <a:defRPr sz="3200">
          <a:solidFill>
            <a:schemeClr val="tx1"/>
          </a:solidFill>
          <a:latin typeface="Arial" panose="020B0604020202020204" pitchFamily="34" charset="0"/>
        </a:defRPr>
      </a:lvl8pPr>
      <a:lvl9pPr marL="6207760" indent="-362585" algn="l" defTabSz="1458595" rtl="0" fontAlgn="base">
        <a:spcBef>
          <a:spcPct val="20000"/>
        </a:spcBef>
        <a:spcAft>
          <a:spcPct val="0"/>
        </a:spcAft>
        <a:buChar char="»"/>
        <a:defRPr sz="3200">
          <a:solidFill>
            <a:schemeClr val="tx1"/>
          </a:solidFill>
          <a:latin typeface="Arial" panose="020B0604020202020204" pitchFamily="34" charset="0"/>
        </a:defRPr>
      </a:lvl9pPr>
    </p:bodyStyle>
    <p:otherStyle>
      <a:defPPr>
        <a:defRPr lang="zh-CN"/>
      </a:defPPr>
      <a:lvl1pPr marL="0" algn="l" defTabSz="1461135" rtl="0" eaLnBrk="1" latinLnBrk="0" hangingPunct="1">
        <a:defRPr sz="2900" kern="1200">
          <a:solidFill>
            <a:schemeClr val="tx1"/>
          </a:solidFill>
          <a:latin typeface="+mn-lt"/>
          <a:ea typeface="+mn-ea"/>
          <a:cs typeface="+mn-cs"/>
        </a:defRPr>
      </a:lvl1pPr>
      <a:lvl2pPr marL="730885" algn="l" defTabSz="1461135" rtl="0" eaLnBrk="1" latinLnBrk="0" hangingPunct="1">
        <a:defRPr sz="2900" kern="1200">
          <a:solidFill>
            <a:schemeClr val="tx1"/>
          </a:solidFill>
          <a:latin typeface="+mn-lt"/>
          <a:ea typeface="+mn-ea"/>
          <a:cs typeface="+mn-cs"/>
        </a:defRPr>
      </a:lvl2pPr>
      <a:lvl3pPr marL="1461135" algn="l" defTabSz="1461135" rtl="0" eaLnBrk="1" latinLnBrk="0" hangingPunct="1">
        <a:defRPr sz="2900" kern="1200">
          <a:solidFill>
            <a:schemeClr val="tx1"/>
          </a:solidFill>
          <a:latin typeface="+mn-lt"/>
          <a:ea typeface="+mn-ea"/>
          <a:cs typeface="+mn-cs"/>
        </a:defRPr>
      </a:lvl3pPr>
      <a:lvl4pPr marL="2192020" algn="l" defTabSz="1461135" rtl="0" eaLnBrk="1" latinLnBrk="0" hangingPunct="1">
        <a:defRPr sz="2900" kern="1200">
          <a:solidFill>
            <a:schemeClr val="tx1"/>
          </a:solidFill>
          <a:latin typeface="+mn-lt"/>
          <a:ea typeface="+mn-ea"/>
          <a:cs typeface="+mn-cs"/>
        </a:defRPr>
      </a:lvl4pPr>
      <a:lvl5pPr marL="2922270" algn="l" defTabSz="1461135" rtl="0" eaLnBrk="1" latinLnBrk="0" hangingPunct="1">
        <a:defRPr sz="2900" kern="1200">
          <a:solidFill>
            <a:schemeClr val="tx1"/>
          </a:solidFill>
          <a:latin typeface="+mn-lt"/>
          <a:ea typeface="+mn-ea"/>
          <a:cs typeface="+mn-cs"/>
        </a:defRPr>
      </a:lvl5pPr>
      <a:lvl6pPr marL="3653155" algn="l" defTabSz="1461135" rtl="0" eaLnBrk="1" latinLnBrk="0" hangingPunct="1">
        <a:defRPr sz="2900" kern="1200">
          <a:solidFill>
            <a:schemeClr val="tx1"/>
          </a:solidFill>
          <a:latin typeface="+mn-lt"/>
          <a:ea typeface="+mn-ea"/>
          <a:cs typeface="+mn-cs"/>
        </a:defRPr>
      </a:lvl6pPr>
      <a:lvl7pPr marL="4383405" algn="l" defTabSz="1461135" rtl="0" eaLnBrk="1" latinLnBrk="0" hangingPunct="1">
        <a:defRPr sz="2900" kern="1200">
          <a:solidFill>
            <a:schemeClr val="tx1"/>
          </a:solidFill>
          <a:latin typeface="+mn-lt"/>
          <a:ea typeface="+mn-ea"/>
          <a:cs typeface="+mn-cs"/>
        </a:defRPr>
      </a:lvl7pPr>
      <a:lvl8pPr marL="5114290" algn="l" defTabSz="1461135" rtl="0" eaLnBrk="1" latinLnBrk="0" hangingPunct="1">
        <a:defRPr sz="2900" kern="1200">
          <a:solidFill>
            <a:schemeClr val="tx1"/>
          </a:solidFill>
          <a:latin typeface="+mn-lt"/>
          <a:ea typeface="+mn-ea"/>
          <a:cs typeface="+mn-cs"/>
        </a:defRPr>
      </a:lvl8pPr>
      <a:lvl9pPr marL="5844540" algn="l" defTabSz="1461135" rtl="0" eaLnBrk="1" latinLnBrk="0" hangingPunct="1">
        <a:defRPr sz="2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79"/>
            <a:ext cx="11040986" cy="1412947"/>
          </a:xfrm>
          <a:prstGeom prst="rect">
            <a:avLst/>
          </a:prstGeom>
        </p:spPr>
        <p:txBody>
          <a:bodyPr vert="horz" lIns="91256" tIns="45632" rIns="91256" bIns="4563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0311" y="1947623"/>
            <a:ext cx="11040986" cy="4641844"/>
          </a:xfrm>
          <a:prstGeom prst="rect">
            <a:avLst/>
          </a:prstGeom>
        </p:spPr>
        <p:txBody>
          <a:bodyPr vert="horz" lIns="91256" tIns="45632" rIns="91256" bIns="45632"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80354" y="6780560"/>
            <a:ext cx="2879570" cy="388561"/>
          </a:xfrm>
          <a:prstGeom prst="rect">
            <a:avLst/>
          </a:prstGeom>
        </p:spPr>
        <p:txBody>
          <a:bodyPr vert="horz" lIns="91256" tIns="45632" rIns="91256" bIns="45632" rtlCol="0" anchor="ctr"/>
          <a:lstStyle>
            <a:lvl1pPr algn="l">
              <a:defRPr sz="1100">
                <a:solidFill>
                  <a:schemeClr val="tx1">
                    <a:tint val="75000"/>
                  </a:schemeClr>
                </a:solidFill>
              </a:defRPr>
            </a:lvl1pPr>
          </a:lstStyle>
          <a:p>
            <a:pPr defTabSz="912495" fontAlgn="base">
              <a:spcBef>
                <a:spcPct val="0"/>
              </a:spcBef>
              <a:spcAft>
                <a:spcPct val="0"/>
              </a:spcAft>
            </a:pPr>
            <a:fld id="{43A93E93-166D-47F5-9EF1-ACEABE24AEE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3" y="6780560"/>
            <a:ext cx="4320935" cy="388561"/>
          </a:xfrm>
          <a:prstGeom prst="rect">
            <a:avLst/>
          </a:prstGeom>
        </p:spPr>
        <p:txBody>
          <a:bodyPr vert="horz" lIns="91256" tIns="45632" rIns="91256" bIns="45632" rtlCol="0" anchor="ctr"/>
          <a:lstStyle>
            <a:lvl1pPr algn="ctr">
              <a:defRPr sz="1100">
                <a:solidFill>
                  <a:schemeClr val="tx1">
                    <a:tint val="75000"/>
                  </a:schemeClr>
                </a:solidFill>
              </a:defRPr>
            </a:lvl1pPr>
          </a:lstStyle>
          <a:p>
            <a:pPr defTabSz="91249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70" y="6780560"/>
            <a:ext cx="2879570" cy="388561"/>
          </a:xfrm>
          <a:prstGeom prst="rect">
            <a:avLst/>
          </a:prstGeom>
        </p:spPr>
        <p:txBody>
          <a:bodyPr vert="horz" lIns="91256" tIns="45632" rIns="91256" bIns="45632" rtlCol="0" anchor="ctr"/>
          <a:lstStyle>
            <a:lvl1pPr algn="r">
              <a:defRPr sz="1100">
                <a:solidFill>
                  <a:schemeClr val="tx1">
                    <a:tint val="75000"/>
                  </a:schemeClr>
                </a:solidFill>
              </a:defRPr>
            </a:lvl1pPr>
          </a:lstStyle>
          <a:p>
            <a:pPr defTabSz="912495" fontAlgn="base">
              <a:spcBef>
                <a:spcPct val="0"/>
              </a:spcBef>
              <a:spcAft>
                <a:spcPct val="0"/>
              </a:spcAft>
            </a:pPr>
            <a:fld id="{118D5ACA-62CA-46DB-AD6B-12EDD6D51A2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5" r:id="rId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txStyles>
    <p:titleStyle>
      <a:lvl1pPr algn="l" defTabSz="912495"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460" indent="-227965" algn="l" defTabSz="912495"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02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29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95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08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01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858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4990" algn="l" defTabSz="912495" rtl="0" eaLnBrk="1" latinLnBrk="0" hangingPunct="1">
        <a:defRPr sz="1900" kern="1200">
          <a:solidFill>
            <a:schemeClr val="tx1"/>
          </a:solidFill>
          <a:latin typeface="+mn-lt"/>
          <a:ea typeface="+mn-ea"/>
          <a:cs typeface="+mn-cs"/>
        </a:defRPr>
      </a:lvl5pPr>
      <a:lvl6pPr marL="2281555" algn="l" defTabSz="912495" rtl="0" eaLnBrk="1" latinLnBrk="0" hangingPunct="1">
        <a:defRPr sz="1900" kern="1200">
          <a:solidFill>
            <a:schemeClr val="tx1"/>
          </a:solidFill>
          <a:latin typeface="+mn-lt"/>
          <a:ea typeface="+mn-ea"/>
          <a:cs typeface="+mn-cs"/>
        </a:defRPr>
      </a:lvl6pPr>
      <a:lvl7pPr marL="2737485" algn="l" defTabSz="912495" rtl="0" eaLnBrk="1" latinLnBrk="0" hangingPunct="1">
        <a:defRPr sz="1900" kern="1200">
          <a:solidFill>
            <a:schemeClr val="tx1"/>
          </a:solidFill>
          <a:latin typeface="+mn-lt"/>
          <a:ea typeface="+mn-ea"/>
          <a:cs typeface="+mn-cs"/>
        </a:defRPr>
      </a:lvl7pPr>
      <a:lvl8pPr marL="3194050" algn="l" defTabSz="912495" rtl="0" eaLnBrk="1" latinLnBrk="0" hangingPunct="1">
        <a:defRPr sz="1900" kern="1200">
          <a:solidFill>
            <a:schemeClr val="tx1"/>
          </a:solidFill>
          <a:latin typeface="+mn-lt"/>
          <a:ea typeface="+mn-ea"/>
          <a:cs typeface="+mn-cs"/>
        </a:defRPr>
      </a:lvl8pPr>
      <a:lvl9pPr marL="3649980" algn="l" defTabSz="912495"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75"/>
            <a:ext cx="11040986" cy="1412947"/>
          </a:xfrm>
          <a:prstGeom prst="rect">
            <a:avLst/>
          </a:prstGeom>
        </p:spPr>
        <p:txBody>
          <a:bodyPr vert="horz" lIns="91280" tIns="45641" rIns="91280" bIns="45641"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0311" y="1947623"/>
            <a:ext cx="11040986" cy="4641844"/>
          </a:xfrm>
          <a:prstGeom prst="rect">
            <a:avLst/>
          </a:prstGeom>
        </p:spPr>
        <p:txBody>
          <a:bodyPr vert="horz" lIns="91280" tIns="45641" rIns="91280" bIns="45641"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80340" y="6780560"/>
            <a:ext cx="2879570" cy="388561"/>
          </a:xfrm>
          <a:prstGeom prst="rect">
            <a:avLst/>
          </a:prstGeom>
        </p:spPr>
        <p:txBody>
          <a:bodyPr vert="horz" lIns="91280" tIns="45641" rIns="91280" bIns="45641" rtlCol="0" anchor="ctr"/>
          <a:lstStyle>
            <a:lvl1pPr algn="l">
              <a:defRPr sz="1100">
                <a:solidFill>
                  <a:schemeClr val="tx1">
                    <a:tint val="75000"/>
                  </a:schemeClr>
                </a:solidFill>
              </a:defRPr>
            </a:lvl1pPr>
          </a:lstStyle>
          <a:p>
            <a:pPr defTabSz="912495" fontAlgn="base">
              <a:spcBef>
                <a:spcPct val="0"/>
              </a:spcBef>
              <a:spcAft>
                <a:spcPct val="0"/>
              </a:spcAft>
            </a:pPr>
            <a:fld id="{43A93E93-166D-47F5-9EF1-ACEABE24AEE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3" y="6780560"/>
            <a:ext cx="4320935" cy="388561"/>
          </a:xfrm>
          <a:prstGeom prst="rect">
            <a:avLst/>
          </a:prstGeom>
        </p:spPr>
        <p:txBody>
          <a:bodyPr vert="horz" lIns="91280" tIns="45641" rIns="91280" bIns="45641" rtlCol="0" anchor="ctr"/>
          <a:lstStyle>
            <a:lvl1pPr algn="ctr">
              <a:defRPr sz="1100">
                <a:solidFill>
                  <a:schemeClr val="tx1">
                    <a:tint val="75000"/>
                  </a:schemeClr>
                </a:solidFill>
              </a:defRPr>
            </a:lvl1pPr>
          </a:lstStyle>
          <a:p>
            <a:pPr defTabSz="91249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56" y="6780560"/>
            <a:ext cx="2879570" cy="388561"/>
          </a:xfrm>
          <a:prstGeom prst="rect">
            <a:avLst/>
          </a:prstGeom>
        </p:spPr>
        <p:txBody>
          <a:bodyPr vert="horz" lIns="91280" tIns="45641" rIns="91280" bIns="45641" rtlCol="0" anchor="ctr"/>
          <a:lstStyle>
            <a:lvl1pPr algn="r">
              <a:defRPr sz="1100">
                <a:solidFill>
                  <a:schemeClr val="tx1">
                    <a:tint val="75000"/>
                  </a:schemeClr>
                </a:solidFill>
              </a:defRPr>
            </a:lvl1pPr>
          </a:lstStyle>
          <a:p>
            <a:pPr defTabSz="912495" fontAlgn="base">
              <a:spcBef>
                <a:spcPct val="0"/>
              </a:spcBef>
              <a:spcAft>
                <a:spcPct val="0"/>
              </a:spcAft>
            </a:pPr>
            <a:fld id="{118D5ACA-62CA-46DB-AD6B-12EDD6D51A2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txStyles>
    <p:titleStyle>
      <a:lvl1pPr algn="l" defTabSz="912495" rtl="0" eaLnBrk="1" latinLnBrk="0" hangingPunct="1">
        <a:lnSpc>
          <a:spcPct val="90000"/>
        </a:lnSpc>
        <a:spcBef>
          <a:spcPct val="0"/>
        </a:spcBef>
        <a:buNone/>
        <a:defRPr sz="4500" b="0" i="0" u="none"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1095" indent="-227965" algn="l" defTabSz="912495"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66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59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1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7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65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21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5625" algn="l" defTabSz="912495" rtl="0" eaLnBrk="1" latinLnBrk="0" hangingPunct="1">
        <a:defRPr sz="1900" kern="1200">
          <a:solidFill>
            <a:schemeClr val="tx1"/>
          </a:solidFill>
          <a:latin typeface="+mn-lt"/>
          <a:ea typeface="+mn-ea"/>
          <a:cs typeface="+mn-cs"/>
        </a:defRPr>
      </a:lvl5pPr>
      <a:lvl6pPr marL="2282190" algn="l" defTabSz="912495" rtl="0" eaLnBrk="1" latinLnBrk="0" hangingPunct="1">
        <a:defRPr sz="1900" kern="1200">
          <a:solidFill>
            <a:schemeClr val="tx1"/>
          </a:solidFill>
          <a:latin typeface="+mn-lt"/>
          <a:ea typeface="+mn-ea"/>
          <a:cs typeface="+mn-cs"/>
        </a:defRPr>
      </a:lvl6pPr>
      <a:lvl7pPr marL="2738120" algn="l" defTabSz="912495" rtl="0" eaLnBrk="1" latinLnBrk="0" hangingPunct="1">
        <a:defRPr sz="1900" kern="1200">
          <a:solidFill>
            <a:schemeClr val="tx1"/>
          </a:solidFill>
          <a:latin typeface="+mn-lt"/>
          <a:ea typeface="+mn-ea"/>
          <a:cs typeface="+mn-cs"/>
        </a:defRPr>
      </a:lvl7pPr>
      <a:lvl8pPr marL="3194685" algn="l" defTabSz="912495" rtl="0" eaLnBrk="1" latinLnBrk="0" hangingPunct="1">
        <a:defRPr sz="1900" kern="1200">
          <a:solidFill>
            <a:schemeClr val="tx1"/>
          </a:solidFill>
          <a:latin typeface="+mn-lt"/>
          <a:ea typeface="+mn-ea"/>
          <a:cs typeface="+mn-cs"/>
        </a:defRPr>
      </a:lvl8pPr>
      <a:lvl9pPr marL="3651250" algn="l" defTabSz="912495"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972" y="293428"/>
            <a:ext cx="11521664" cy="1218825"/>
          </a:xfrm>
          <a:prstGeom prst="rect">
            <a:avLst/>
          </a:prstGeom>
        </p:spPr>
        <p:txBody>
          <a:bodyPr vert="horz" lIns="121673" tIns="60841" rIns="121673" bIns="60841" rtlCol="0" anchor="ctr">
            <a:normAutofit/>
          </a:bodyPr>
          <a:lstStyle/>
          <a:p>
            <a:r>
              <a:rPr lang="en-US" smtClean="0"/>
              <a:t>Click to edit Master title style</a:t>
            </a:r>
            <a:endParaRPr lang="vi-VN"/>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txStyles>
    <p:titleStyle>
      <a:lvl1pPr algn="ctr" defTabSz="1214755" rtl="0" fontAlgn="base">
        <a:spcBef>
          <a:spcPct val="0"/>
        </a:spcBef>
        <a:spcAft>
          <a:spcPct val="0"/>
        </a:spcAft>
        <a:defRPr sz="4300" b="1" i="0" u="none">
          <a:solidFill>
            <a:srgbClr val="FFFFFF"/>
          </a:solidFill>
          <a:latin typeface="+mj-lt"/>
          <a:ea typeface="+mj-ea"/>
          <a:cs typeface="+mj-cs"/>
        </a:defRPr>
      </a:lvl1pPr>
      <a:lvl2pPr algn="ctr" defTabSz="1214755" rtl="0" fontAlgn="base">
        <a:spcBef>
          <a:spcPct val="0"/>
        </a:spcBef>
        <a:spcAft>
          <a:spcPct val="0"/>
        </a:spcAft>
        <a:defRPr sz="4300" b="1">
          <a:solidFill>
            <a:srgbClr val="FFFFFF"/>
          </a:solidFill>
          <a:latin typeface="Verdana" panose="020B0604030504040204" pitchFamily="34" charset="0"/>
        </a:defRPr>
      </a:lvl2pPr>
      <a:lvl3pPr algn="ctr" defTabSz="1214755" rtl="0" fontAlgn="base">
        <a:spcBef>
          <a:spcPct val="0"/>
        </a:spcBef>
        <a:spcAft>
          <a:spcPct val="0"/>
        </a:spcAft>
        <a:defRPr sz="4300" b="1">
          <a:solidFill>
            <a:srgbClr val="FFFFFF"/>
          </a:solidFill>
          <a:latin typeface="Verdana" panose="020B0604030504040204" pitchFamily="34" charset="0"/>
        </a:defRPr>
      </a:lvl3pPr>
      <a:lvl4pPr algn="ctr" defTabSz="1214755" rtl="0" fontAlgn="base">
        <a:spcBef>
          <a:spcPct val="0"/>
        </a:spcBef>
        <a:spcAft>
          <a:spcPct val="0"/>
        </a:spcAft>
        <a:defRPr sz="4300" b="1">
          <a:solidFill>
            <a:srgbClr val="FFFFFF"/>
          </a:solidFill>
          <a:latin typeface="Verdana" panose="020B0604030504040204" pitchFamily="34" charset="0"/>
        </a:defRPr>
      </a:lvl4pPr>
      <a:lvl5pPr algn="ctr" defTabSz="1214755" rtl="0" fontAlgn="base">
        <a:spcBef>
          <a:spcPct val="0"/>
        </a:spcBef>
        <a:spcAft>
          <a:spcPct val="0"/>
        </a:spcAft>
        <a:defRPr sz="4300" b="1">
          <a:solidFill>
            <a:srgbClr val="FFFFFF"/>
          </a:solidFill>
          <a:latin typeface="Verdana" panose="020B0604030504040204" pitchFamily="34" charset="0"/>
        </a:defRPr>
      </a:lvl5pPr>
      <a:lvl6pPr marL="608330" algn="ctr" defTabSz="1214755" rtl="0" fontAlgn="base">
        <a:spcBef>
          <a:spcPct val="0"/>
        </a:spcBef>
        <a:spcAft>
          <a:spcPct val="0"/>
        </a:spcAft>
        <a:defRPr sz="4300" b="1">
          <a:solidFill>
            <a:srgbClr val="FFFFFF"/>
          </a:solidFill>
          <a:latin typeface="Verdana" panose="020B0604030504040204" pitchFamily="34" charset="0"/>
        </a:defRPr>
      </a:lvl6pPr>
      <a:lvl7pPr marL="1216660" algn="ctr" defTabSz="1214755" rtl="0" fontAlgn="base">
        <a:spcBef>
          <a:spcPct val="0"/>
        </a:spcBef>
        <a:spcAft>
          <a:spcPct val="0"/>
        </a:spcAft>
        <a:defRPr sz="4300" b="1">
          <a:solidFill>
            <a:srgbClr val="FFFFFF"/>
          </a:solidFill>
          <a:latin typeface="Verdana" panose="020B0604030504040204" pitchFamily="34" charset="0"/>
        </a:defRPr>
      </a:lvl7pPr>
      <a:lvl8pPr marL="1824990" algn="ctr" defTabSz="1214755" rtl="0" fontAlgn="base">
        <a:spcBef>
          <a:spcPct val="0"/>
        </a:spcBef>
        <a:spcAft>
          <a:spcPct val="0"/>
        </a:spcAft>
        <a:defRPr sz="4300" b="1">
          <a:solidFill>
            <a:srgbClr val="FFFFFF"/>
          </a:solidFill>
          <a:latin typeface="Verdana" panose="020B0604030504040204" pitchFamily="34" charset="0"/>
        </a:defRPr>
      </a:lvl8pPr>
      <a:lvl9pPr marL="2433320" algn="ctr" defTabSz="1214755" rtl="0" fontAlgn="base">
        <a:spcBef>
          <a:spcPct val="0"/>
        </a:spcBef>
        <a:spcAft>
          <a:spcPct val="0"/>
        </a:spcAft>
        <a:defRPr sz="4300" b="1">
          <a:solidFill>
            <a:srgbClr val="FFFFFF"/>
          </a:solidFill>
          <a:latin typeface="Verdana" panose="020B0604030504040204" pitchFamily="34" charset="0"/>
        </a:defRPr>
      </a:lvl9pPr>
    </p:titleStyle>
    <p:bodyStyle>
      <a:lvl1pPr marL="456565" indent="-456565" algn="l" defTabSz="1214755" rtl="0" fontAlgn="base">
        <a:spcBef>
          <a:spcPct val="20000"/>
        </a:spcBef>
        <a:spcAft>
          <a:spcPct val="0"/>
        </a:spcAft>
        <a:buClr>
          <a:schemeClr val="hlink"/>
        </a:buClr>
        <a:buFont typeface="Wingdings" panose="05000000000000000000" pitchFamily="2" charset="2"/>
        <a:defRPr sz="3700">
          <a:solidFill>
            <a:schemeClr val="tx1"/>
          </a:solidFill>
          <a:latin typeface="+mn-lt"/>
          <a:ea typeface="+mn-ea"/>
          <a:cs typeface="+mn-cs"/>
        </a:defRPr>
      </a:lvl1pPr>
      <a:lvl2pPr marL="988695" indent="-380365" algn="l" defTabSz="1214755" rtl="0" fontAlgn="base">
        <a:spcBef>
          <a:spcPct val="20000"/>
        </a:spcBef>
        <a:spcAft>
          <a:spcPct val="0"/>
        </a:spcAft>
        <a:buClr>
          <a:schemeClr val="accent1"/>
        </a:buClr>
        <a:buFont typeface="Wingdings" panose="05000000000000000000" pitchFamily="2" charset="2"/>
        <a:buChar char="§"/>
        <a:defRPr sz="3700">
          <a:solidFill>
            <a:schemeClr val="tx1"/>
          </a:solidFill>
          <a:latin typeface="Arial" panose="020B0604020202020204" pitchFamily="34" charset="0"/>
        </a:defRPr>
      </a:lvl2pPr>
      <a:lvl3pPr marL="1520825" indent="-306070" algn="l" defTabSz="1214755" rtl="0" fontAlgn="base">
        <a:spcBef>
          <a:spcPct val="20000"/>
        </a:spcBef>
        <a:spcAft>
          <a:spcPct val="0"/>
        </a:spcAft>
        <a:buClr>
          <a:schemeClr val="tx1"/>
        </a:buClr>
        <a:buChar char="•"/>
        <a:defRPr sz="3200">
          <a:solidFill>
            <a:schemeClr val="tx1"/>
          </a:solidFill>
          <a:latin typeface="Arial" panose="020B0604020202020204" pitchFamily="34" charset="0"/>
        </a:defRPr>
      </a:lvl3pPr>
      <a:lvl4pPr marL="2129155" indent="-304165" algn="l" defTabSz="1214755" rtl="0" fontAlgn="base">
        <a:spcBef>
          <a:spcPct val="20000"/>
        </a:spcBef>
        <a:spcAft>
          <a:spcPct val="0"/>
        </a:spcAft>
        <a:buChar char="–"/>
        <a:defRPr sz="2600">
          <a:solidFill>
            <a:schemeClr val="tx1"/>
          </a:solidFill>
          <a:latin typeface="Arial" panose="020B0604020202020204" pitchFamily="34" charset="0"/>
        </a:defRPr>
      </a:lvl4pPr>
      <a:lvl5pPr marL="2735580" indent="-302260" algn="l" defTabSz="1214755" rtl="0" fontAlgn="base">
        <a:spcBef>
          <a:spcPct val="20000"/>
        </a:spcBef>
        <a:spcAft>
          <a:spcPct val="0"/>
        </a:spcAft>
        <a:buChar char="»"/>
        <a:defRPr sz="2600">
          <a:solidFill>
            <a:schemeClr val="tx1"/>
          </a:solidFill>
          <a:latin typeface="Arial" panose="020B0604020202020204" pitchFamily="34" charset="0"/>
        </a:defRPr>
      </a:lvl5pPr>
      <a:lvl6pPr marL="3343910" indent="-302260" algn="l" defTabSz="1214755" rtl="0" fontAlgn="base">
        <a:spcBef>
          <a:spcPct val="20000"/>
        </a:spcBef>
        <a:spcAft>
          <a:spcPct val="0"/>
        </a:spcAft>
        <a:buChar char="»"/>
        <a:defRPr sz="2600">
          <a:solidFill>
            <a:schemeClr val="tx1"/>
          </a:solidFill>
          <a:latin typeface="Arial" panose="020B0604020202020204" pitchFamily="34" charset="0"/>
        </a:defRPr>
      </a:lvl6pPr>
      <a:lvl7pPr marL="3952240" indent="-302260" algn="l" defTabSz="1214755" rtl="0" fontAlgn="base">
        <a:spcBef>
          <a:spcPct val="20000"/>
        </a:spcBef>
        <a:spcAft>
          <a:spcPct val="0"/>
        </a:spcAft>
        <a:buChar char="»"/>
        <a:defRPr sz="2600">
          <a:solidFill>
            <a:schemeClr val="tx1"/>
          </a:solidFill>
          <a:latin typeface="Arial" panose="020B0604020202020204" pitchFamily="34" charset="0"/>
        </a:defRPr>
      </a:lvl7pPr>
      <a:lvl8pPr marL="4560570" indent="-302260" algn="l" defTabSz="1214755" rtl="0" fontAlgn="base">
        <a:spcBef>
          <a:spcPct val="20000"/>
        </a:spcBef>
        <a:spcAft>
          <a:spcPct val="0"/>
        </a:spcAft>
        <a:buChar char="»"/>
        <a:defRPr sz="2600">
          <a:solidFill>
            <a:schemeClr val="tx1"/>
          </a:solidFill>
          <a:latin typeface="Arial" panose="020B0604020202020204" pitchFamily="34" charset="0"/>
        </a:defRPr>
      </a:lvl8pPr>
      <a:lvl9pPr marL="5168900" indent="-302260" algn="l" defTabSz="1214755" rtl="0" fontAlgn="base">
        <a:spcBef>
          <a:spcPct val="20000"/>
        </a:spcBef>
        <a:spcAft>
          <a:spcPct val="0"/>
        </a:spcAft>
        <a:buChar char="»"/>
        <a:defRPr sz="2600">
          <a:solidFill>
            <a:schemeClr val="tx1"/>
          </a:solidFill>
          <a:latin typeface="Arial" panose="020B0604020202020204" pitchFamily="34" charset="0"/>
        </a:defRPr>
      </a:lvl9pPr>
    </p:bodyStyle>
    <p:otherStyle>
      <a:defPPr>
        <a:defRPr lang="zh-CN"/>
      </a:defPPr>
      <a:lvl1pPr marL="0" algn="l" defTabSz="1216660" rtl="0" eaLnBrk="1" latinLnBrk="0" hangingPunct="1">
        <a:defRPr sz="2400" kern="1200">
          <a:solidFill>
            <a:schemeClr val="tx1"/>
          </a:solidFill>
          <a:latin typeface="+mn-lt"/>
          <a:ea typeface="+mn-ea"/>
          <a:cs typeface="+mn-cs"/>
        </a:defRPr>
      </a:lvl1pPr>
      <a:lvl2pPr marL="608330" algn="l" defTabSz="1216660" rtl="0" eaLnBrk="1" latinLnBrk="0" hangingPunct="1">
        <a:defRPr sz="2400" kern="1200">
          <a:solidFill>
            <a:schemeClr val="tx1"/>
          </a:solidFill>
          <a:latin typeface="+mn-lt"/>
          <a:ea typeface="+mn-ea"/>
          <a:cs typeface="+mn-cs"/>
        </a:defRPr>
      </a:lvl2pPr>
      <a:lvl3pPr marL="1216660" algn="l" defTabSz="1216660" rtl="0" eaLnBrk="1" latinLnBrk="0" hangingPunct="1">
        <a:defRPr sz="2400" kern="1200">
          <a:solidFill>
            <a:schemeClr val="tx1"/>
          </a:solidFill>
          <a:latin typeface="+mn-lt"/>
          <a:ea typeface="+mn-ea"/>
          <a:cs typeface="+mn-cs"/>
        </a:defRPr>
      </a:lvl3pPr>
      <a:lvl4pPr marL="1824990" algn="l" defTabSz="1216660" rtl="0" eaLnBrk="1" latinLnBrk="0" hangingPunct="1">
        <a:defRPr sz="2400" kern="1200">
          <a:solidFill>
            <a:schemeClr val="tx1"/>
          </a:solidFill>
          <a:latin typeface="+mn-lt"/>
          <a:ea typeface="+mn-ea"/>
          <a:cs typeface="+mn-cs"/>
        </a:defRPr>
      </a:lvl4pPr>
      <a:lvl5pPr marL="2433320" algn="l" defTabSz="1216660" rtl="0" eaLnBrk="1" latinLnBrk="0" hangingPunct="1">
        <a:defRPr sz="2400" kern="1200">
          <a:solidFill>
            <a:schemeClr val="tx1"/>
          </a:solidFill>
          <a:latin typeface="+mn-lt"/>
          <a:ea typeface="+mn-ea"/>
          <a:cs typeface="+mn-cs"/>
        </a:defRPr>
      </a:lvl5pPr>
      <a:lvl6pPr marL="3041650" algn="l" defTabSz="1216660" rtl="0" eaLnBrk="1" latinLnBrk="0" hangingPunct="1">
        <a:defRPr sz="2400" kern="1200">
          <a:solidFill>
            <a:schemeClr val="tx1"/>
          </a:solidFill>
          <a:latin typeface="+mn-lt"/>
          <a:ea typeface="+mn-ea"/>
          <a:cs typeface="+mn-cs"/>
        </a:defRPr>
      </a:lvl6pPr>
      <a:lvl7pPr marL="3649980" algn="l" defTabSz="1216660" rtl="0" eaLnBrk="1" latinLnBrk="0" hangingPunct="1">
        <a:defRPr sz="2400" kern="1200">
          <a:solidFill>
            <a:schemeClr val="tx1"/>
          </a:solidFill>
          <a:latin typeface="+mn-lt"/>
          <a:ea typeface="+mn-ea"/>
          <a:cs typeface="+mn-cs"/>
        </a:defRPr>
      </a:lvl7pPr>
      <a:lvl8pPr marL="4258945" algn="l" defTabSz="1216660" rtl="0" eaLnBrk="1" latinLnBrk="0" hangingPunct="1">
        <a:defRPr sz="2400" kern="1200">
          <a:solidFill>
            <a:schemeClr val="tx1"/>
          </a:solidFill>
          <a:latin typeface="+mn-lt"/>
          <a:ea typeface="+mn-ea"/>
          <a:cs typeface="+mn-cs"/>
        </a:defRPr>
      </a:lvl8pPr>
      <a:lvl9pPr marL="4867275" algn="l" defTabSz="121666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79"/>
            <a:ext cx="11040986" cy="1412947"/>
          </a:xfrm>
          <a:prstGeom prst="rect">
            <a:avLst/>
          </a:prstGeom>
        </p:spPr>
        <p:txBody>
          <a:bodyPr vert="horz" lIns="91256" tIns="45632" rIns="91256" bIns="4563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0311" y="1947623"/>
            <a:ext cx="11040986" cy="4641844"/>
          </a:xfrm>
          <a:prstGeom prst="rect">
            <a:avLst/>
          </a:prstGeom>
        </p:spPr>
        <p:txBody>
          <a:bodyPr vert="horz" lIns="91256" tIns="45632" rIns="91256" bIns="45632"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80354" y="6780560"/>
            <a:ext cx="2879570" cy="388561"/>
          </a:xfrm>
          <a:prstGeom prst="rect">
            <a:avLst/>
          </a:prstGeom>
        </p:spPr>
        <p:txBody>
          <a:bodyPr vert="horz" lIns="91256" tIns="45632" rIns="91256" bIns="45632" rtlCol="0" anchor="ctr"/>
          <a:lstStyle>
            <a:lvl1pPr algn="l">
              <a:defRPr sz="1100">
                <a:solidFill>
                  <a:schemeClr val="tx1">
                    <a:tint val="75000"/>
                  </a:schemeClr>
                </a:solidFill>
              </a:defRPr>
            </a:lvl1pPr>
          </a:lstStyle>
          <a:p>
            <a:pPr defTabSz="912495" fontAlgn="base">
              <a:spcBef>
                <a:spcPct val="0"/>
              </a:spcBef>
              <a:spcAft>
                <a:spcPct val="0"/>
              </a:spcAft>
            </a:pPr>
            <a:fld id="{43A93E93-166D-47F5-9EF1-ACEABE24AEE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3" y="6780560"/>
            <a:ext cx="4320935" cy="388561"/>
          </a:xfrm>
          <a:prstGeom prst="rect">
            <a:avLst/>
          </a:prstGeom>
        </p:spPr>
        <p:txBody>
          <a:bodyPr vert="horz" lIns="91256" tIns="45632" rIns="91256" bIns="45632" rtlCol="0" anchor="ctr"/>
          <a:lstStyle>
            <a:lvl1pPr algn="ctr">
              <a:defRPr sz="1100">
                <a:solidFill>
                  <a:schemeClr val="tx1">
                    <a:tint val="75000"/>
                  </a:schemeClr>
                </a:solidFill>
              </a:defRPr>
            </a:lvl1pPr>
          </a:lstStyle>
          <a:p>
            <a:pPr defTabSz="91249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70" y="6780560"/>
            <a:ext cx="2879570" cy="388561"/>
          </a:xfrm>
          <a:prstGeom prst="rect">
            <a:avLst/>
          </a:prstGeom>
        </p:spPr>
        <p:txBody>
          <a:bodyPr vert="horz" lIns="91256" tIns="45632" rIns="91256" bIns="45632" rtlCol="0" anchor="ctr"/>
          <a:lstStyle>
            <a:lvl1pPr algn="r">
              <a:defRPr sz="1100">
                <a:solidFill>
                  <a:schemeClr val="tx1">
                    <a:tint val="75000"/>
                  </a:schemeClr>
                </a:solidFill>
              </a:defRPr>
            </a:lvl1pPr>
          </a:lstStyle>
          <a:p>
            <a:pPr defTabSz="912495" fontAlgn="base">
              <a:spcBef>
                <a:spcPct val="0"/>
              </a:spcBef>
              <a:spcAft>
                <a:spcPct val="0"/>
              </a:spcAft>
            </a:pPr>
            <a:fld id="{118D5ACA-62CA-46DB-AD6B-12EDD6D51A2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9" r:id="rId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txStyles>
    <p:titleStyle>
      <a:lvl1pPr algn="l" defTabSz="912495"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460" indent="-227965" algn="l" defTabSz="912495"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02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29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95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08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01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858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4990" algn="l" defTabSz="912495" rtl="0" eaLnBrk="1" latinLnBrk="0" hangingPunct="1">
        <a:defRPr sz="1900" kern="1200">
          <a:solidFill>
            <a:schemeClr val="tx1"/>
          </a:solidFill>
          <a:latin typeface="+mn-lt"/>
          <a:ea typeface="+mn-ea"/>
          <a:cs typeface="+mn-cs"/>
        </a:defRPr>
      </a:lvl5pPr>
      <a:lvl6pPr marL="2281555" algn="l" defTabSz="912495" rtl="0" eaLnBrk="1" latinLnBrk="0" hangingPunct="1">
        <a:defRPr sz="1900" kern="1200">
          <a:solidFill>
            <a:schemeClr val="tx1"/>
          </a:solidFill>
          <a:latin typeface="+mn-lt"/>
          <a:ea typeface="+mn-ea"/>
          <a:cs typeface="+mn-cs"/>
        </a:defRPr>
      </a:lvl6pPr>
      <a:lvl7pPr marL="2737485" algn="l" defTabSz="912495" rtl="0" eaLnBrk="1" latinLnBrk="0" hangingPunct="1">
        <a:defRPr sz="1900" kern="1200">
          <a:solidFill>
            <a:schemeClr val="tx1"/>
          </a:solidFill>
          <a:latin typeface="+mn-lt"/>
          <a:ea typeface="+mn-ea"/>
          <a:cs typeface="+mn-cs"/>
        </a:defRPr>
      </a:lvl7pPr>
      <a:lvl8pPr marL="3194050" algn="l" defTabSz="912495" rtl="0" eaLnBrk="1" latinLnBrk="0" hangingPunct="1">
        <a:defRPr sz="1900" kern="1200">
          <a:solidFill>
            <a:schemeClr val="tx1"/>
          </a:solidFill>
          <a:latin typeface="+mn-lt"/>
          <a:ea typeface="+mn-ea"/>
          <a:cs typeface="+mn-cs"/>
        </a:defRPr>
      </a:lvl8pPr>
      <a:lvl9pPr marL="3649980" algn="l" defTabSz="912495"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75"/>
            <a:ext cx="11040986" cy="1412947"/>
          </a:xfrm>
          <a:prstGeom prst="rect">
            <a:avLst/>
          </a:prstGeom>
        </p:spPr>
        <p:txBody>
          <a:bodyPr vert="horz" lIns="91280" tIns="45641" rIns="91280" bIns="45641"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0311" y="1947623"/>
            <a:ext cx="11040986" cy="4641844"/>
          </a:xfrm>
          <a:prstGeom prst="rect">
            <a:avLst/>
          </a:prstGeom>
        </p:spPr>
        <p:txBody>
          <a:bodyPr vert="horz" lIns="91280" tIns="45641" rIns="91280" bIns="45641"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80340" y="6780560"/>
            <a:ext cx="2879570" cy="388561"/>
          </a:xfrm>
          <a:prstGeom prst="rect">
            <a:avLst/>
          </a:prstGeom>
        </p:spPr>
        <p:txBody>
          <a:bodyPr vert="horz" lIns="91280" tIns="45641" rIns="91280" bIns="45641" rtlCol="0" anchor="ctr"/>
          <a:lstStyle>
            <a:lvl1pPr algn="l">
              <a:defRPr sz="1100">
                <a:solidFill>
                  <a:schemeClr val="tx1">
                    <a:tint val="75000"/>
                  </a:schemeClr>
                </a:solidFill>
              </a:defRPr>
            </a:lvl1pPr>
          </a:lstStyle>
          <a:p>
            <a:pPr defTabSz="912495" fontAlgn="base">
              <a:spcBef>
                <a:spcPct val="0"/>
              </a:spcBef>
              <a:spcAft>
                <a:spcPct val="0"/>
              </a:spcAft>
            </a:pPr>
            <a:fld id="{43A93E93-166D-47F5-9EF1-ACEABE24AEE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3" y="6780560"/>
            <a:ext cx="4320935" cy="388561"/>
          </a:xfrm>
          <a:prstGeom prst="rect">
            <a:avLst/>
          </a:prstGeom>
        </p:spPr>
        <p:txBody>
          <a:bodyPr vert="horz" lIns="91280" tIns="45641" rIns="91280" bIns="45641" rtlCol="0" anchor="ctr"/>
          <a:lstStyle>
            <a:lvl1pPr algn="ctr">
              <a:defRPr sz="1100">
                <a:solidFill>
                  <a:schemeClr val="tx1">
                    <a:tint val="75000"/>
                  </a:schemeClr>
                </a:solidFill>
              </a:defRPr>
            </a:lvl1pPr>
          </a:lstStyle>
          <a:p>
            <a:pPr defTabSz="91249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56" y="6780560"/>
            <a:ext cx="2879570" cy="388561"/>
          </a:xfrm>
          <a:prstGeom prst="rect">
            <a:avLst/>
          </a:prstGeom>
        </p:spPr>
        <p:txBody>
          <a:bodyPr vert="horz" lIns="91280" tIns="45641" rIns="91280" bIns="45641" rtlCol="0" anchor="ctr"/>
          <a:lstStyle>
            <a:lvl1pPr algn="r">
              <a:defRPr sz="1100">
                <a:solidFill>
                  <a:schemeClr val="tx1">
                    <a:tint val="75000"/>
                  </a:schemeClr>
                </a:solidFill>
              </a:defRPr>
            </a:lvl1pPr>
          </a:lstStyle>
          <a:p>
            <a:pPr defTabSz="912495" fontAlgn="base">
              <a:spcBef>
                <a:spcPct val="0"/>
              </a:spcBef>
              <a:spcAft>
                <a:spcPct val="0"/>
              </a:spcAft>
            </a:pPr>
            <a:fld id="{118D5ACA-62CA-46DB-AD6B-12EDD6D51A2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1" r:id="rId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txStyles>
    <p:titleStyle>
      <a:lvl1pPr algn="l" defTabSz="912495" rtl="0" eaLnBrk="1" latinLnBrk="0" hangingPunct="1">
        <a:lnSpc>
          <a:spcPct val="90000"/>
        </a:lnSpc>
        <a:spcBef>
          <a:spcPct val="0"/>
        </a:spcBef>
        <a:buNone/>
        <a:defRPr sz="4500" b="0" i="0" u="none"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1095" indent="-227965" algn="l" defTabSz="912495"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66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59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1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7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65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21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5625" algn="l" defTabSz="912495" rtl="0" eaLnBrk="1" latinLnBrk="0" hangingPunct="1">
        <a:defRPr sz="1900" kern="1200">
          <a:solidFill>
            <a:schemeClr val="tx1"/>
          </a:solidFill>
          <a:latin typeface="+mn-lt"/>
          <a:ea typeface="+mn-ea"/>
          <a:cs typeface="+mn-cs"/>
        </a:defRPr>
      </a:lvl5pPr>
      <a:lvl6pPr marL="2282190" algn="l" defTabSz="912495" rtl="0" eaLnBrk="1" latinLnBrk="0" hangingPunct="1">
        <a:defRPr sz="1900" kern="1200">
          <a:solidFill>
            <a:schemeClr val="tx1"/>
          </a:solidFill>
          <a:latin typeface="+mn-lt"/>
          <a:ea typeface="+mn-ea"/>
          <a:cs typeface="+mn-cs"/>
        </a:defRPr>
      </a:lvl6pPr>
      <a:lvl7pPr marL="2738120" algn="l" defTabSz="912495" rtl="0" eaLnBrk="1" latinLnBrk="0" hangingPunct="1">
        <a:defRPr sz="1900" kern="1200">
          <a:solidFill>
            <a:schemeClr val="tx1"/>
          </a:solidFill>
          <a:latin typeface="+mn-lt"/>
          <a:ea typeface="+mn-ea"/>
          <a:cs typeface="+mn-cs"/>
        </a:defRPr>
      </a:lvl7pPr>
      <a:lvl8pPr marL="3194685" algn="l" defTabSz="912495" rtl="0" eaLnBrk="1" latinLnBrk="0" hangingPunct="1">
        <a:defRPr sz="1900" kern="1200">
          <a:solidFill>
            <a:schemeClr val="tx1"/>
          </a:solidFill>
          <a:latin typeface="+mn-lt"/>
          <a:ea typeface="+mn-ea"/>
          <a:cs typeface="+mn-cs"/>
        </a:defRPr>
      </a:lvl8pPr>
      <a:lvl9pPr marL="3651250" algn="l" defTabSz="912495"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5DFFB"/>
            </a:gs>
            <a:gs pos="77000">
              <a:srgbClr val="22A0F5"/>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127" y="389475"/>
            <a:ext cx="11041381" cy="1413935"/>
          </a:xfrm>
          <a:prstGeom prst="rect">
            <a:avLst/>
          </a:prstGeom>
        </p:spPr>
        <p:txBody>
          <a:bodyPr vert="horz" lIns="91282" tIns="45643" rIns="91282" bIns="45643"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80127" y="1947343"/>
            <a:ext cx="11041381" cy="4641427"/>
          </a:xfrm>
          <a:prstGeom prst="rect">
            <a:avLst/>
          </a:prstGeom>
        </p:spPr>
        <p:txBody>
          <a:bodyPr vert="horz" lIns="91282" tIns="45643" rIns="91282" bIns="45643"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80110" y="6780120"/>
            <a:ext cx="2880360" cy="389468"/>
          </a:xfrm>
          <a:prstGeom prst="rect">
            <a:avLst/>
          </a:prstGeom>
        </p:spPr>
        <p:txBody>
          <a:bodyPr vert="horz" lIns="91282" tIns="45643" rIns="91282" bIns="45643" rtlCol="0" anchor="ctr"/>
          <a:lstStyle>
            <a:lvl1pPr algn="l">
              <a:defRPr sz="1300">
                <a:solidFill>
                  <a:schemeClr val="tx1">
                    <a:tint val="75000"/>
                  </a:schemeClr>
                </a:solidFill>
              </a:defRPr>
            </a:lvl1pPr>
          </a:lstStyle>
          <a:p>
            <a:pPr defTabSz="911860"/>
            <a:fld id="{82F288E0-7875-42C4-84C8-98DBBD3BF4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530" y="6780120"/>
            <a:ext cx="4320540" cy="389468"/>
          </a:xfrm>
          <a:prstGeom prst="rect">
            <a:avLst/>
          </a:prstGeom>
        </p:spPr>
        <p:txBody>
          <a:bodyPr vert="horz" lIns="91282" tIns="45643" rIns="91282" bIns="45643" rtlCol="0" anchor="ctr"/>
          <a:lstStyle>
            <a:lvl1pPr algn="ctr">
              <a:defRPr sz="1300">
                <a:solidFill>
                  <a:schemeClr val="tx1">
                    <a:tint val="75000"/>
                  </a:schemeClr>
                </a:solidFill>
              </a:defRPr>
            </a:lvl1pPr>
          </a:lstStyle>
          <a:p>
            <a:pPr defTabSz="911860"/>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131" y="6780120"/>
            <a:ext cx="2880360" cy="389468"/>
          </a:xfrm>
          <a:prstGeom prst="rect">
            <a:avLst/>
          </a:prstGeom>
        </p:spPr>
        <p:txBody>
          <a:bodyPr vert="horz" lIns="91282" tIns="45643" rIns="91282" bIns="45643" rtlCol="0" anchor="ctr"/>
          <a:lstStyle>
            <a:lvl1pPr algn="r">
              <a:defRPr sz="1300">
                <a:solidFill>
                  <a:schemeClr val="tx1">
                    <a:tint val="75000"/>
                  </a:schemeClr>
                </a:solidFill>
              </a:defRPr>
            </a:lvl1pPr>
          </a:lstStyle>
          <a:p>
            <a:pPr defTabSz="911860"/>
            <a:fld id="{7D9BB5D0-35E4-459D-AEF3-FE4D7C45CC19}"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mc:Choice xmlns:p14="http://schemas.microsoft.com/office/powerpoint/2010/main" Requires="p14">
      <p:transition spd="slow" p14:dur="2500" advTm="3000">
        <p:checker/>
      </p:transition>
    </mc:Choice>
    <mc:Fallback>
      <p:transition spd="slow" advTm="3000">
        <p:checker/>
      </p:transition>
    </mc:Fallback>
  </mc:AlternateContent>
  <p:txStyles>
    <p:titleStyle>
      <a:lvl1pPr algn="l" defTabSz="911860"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7965" indent="-227965" algn="l" defTabSz="911860"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186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95" indent="-227965" algn="l" defTabSz="91186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660" indent="-227965" algn="l" defTabSz="9118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590" indent="-227965" algn="l" defTabSz="9118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155" indent="-227965" algn="l" defTabSz="9118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720" indent="-227965" algn="l" defTabSz="9118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285" indent="-227965" algn="l" defTabSz="9118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215" indent="-227965" algn="l" defTabSz="9118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1860" rtl="0" eaLnBrk="1" latinLnBrk="0" hangingPunct="1">
        <a:defRPr sz="1900" kern="1200">
          <a:solidFill>
            <a:schemeClr val="tx1"/>
          </a:solidFill>
          <a:latin typeface="+mn-lt"/>
          <a:ea typeface="+mn-ea"/>
          <a:cs typeface="+mn-cs"/>
        </a:defRPr>
      </a:lvl1pPr>
      <a:lvl2pPr marL="456565" algn="l" defTabSz="911860" rtl="0" eaLnBrk="1" latinLnBrk="0" hangingPunct="1">
        <a:defRPr sz="1900" kern="1200">
          <a:solidFill>
            <a:schemeClr val="tx1"/>
          </a:solidFill>
          <a:latin typeface="+mn-lt"/>
          <a:ea typeface="+mn-ea"/>
          <a:cs typeface="+mn-cs"/>
        </a:defRPr>
      </a:lvl2pPr>
      <a:lvl3pPr marL="912495" algn="l" defTabSz="911860" rtl="0" eaLnBrk="1" latinLnBrk="0" hangingPunct="1">
        <a:defRPr sz="1900" kern="1200">
          <a:solidFill>
            <a:schemeClr val="tx1"/>
          </a:solidFill>
          <a:latin typeface="+mn-lt"/>
          <a:ea typeface="+mn-ea"/>
          <a:cs typeface="+mn-cs"/>
        </a:defRPr>
      </a:lvl3pPr>
      <a:lvl4pPr marL="1369060" algn="l" defTabSz="911860" rtl="0" eaLnBrk="1" latinLnBrk="0" hangingPunct="1">
        <a:defRPr sz="1900" kern="1200">
          <a:solidFill>
            <a:schemeClr val="tx1"/>
          </a:solidFill>
          <a:latin typeface="+mn-lt"/>
          <a:ea typeface="+mn-ea"/>
          <a:cs typeface="+mn-cs"/>
        </a:defRPr>
      </a:lvl4pPr>
      <a:lvl5pPr marL="1825625" algn="l" defTabSz="911860" rtl="0" eaLnBrk="1" latinLnBrk="0" hangingPunct="1">
        <a:defRPr sz="1900" kern="1200">
          <a:solidFill>
            <a:schemeClr val="tx1"/>
          </a:solidFill>
          <a:latin typeface="+mn-lt"/>
          <a:ea typeface="+mn-ea"/>
          <a:cs typeface="+mn-cs"/>
        </a:defRPr>
      </a:lvl5pPr>
      <a:lvl6pPr marL="2282190" algn="l" defTabSz="911860" rtl="0" eaLnBrk="1" latinLnBrk="0" hangingPunct="1">
        <a:defRPr sz="1900" kern="1200">
          <a:solidFill>
            <a:schemeClr val="tx1"/>
          </a:solidFill>
          <a:latin typeface="+mn-lt"/>
          <a:ea typeface="+mn-ea"/>
          <a:cs typeface="+mn-cs"/>
        </a:defRPr>
      </a:lvl6pPr>
      <a:lvl7pPr marL="2738120" algn="l" defTabSz="911860" rtl="0" eaLnBrk="1" latinLnBrk="0" hangingPunct="1">
        <a:defRPr sz="1900" kern="1200">
          <a:solidFill>
            <a:schemeClr val="tx1"/>
          </a:solidFill>
          <a:latin typeface="+mn-lt"/>
          <a:ea typeface="+mn-ea"/>
          <a:cs typeface="+mn-cs"/>
        </a:defRPr>
      </a:lvl7pPr>
      <a:lvl8pPr marL="3194685" algn="l" defTabSz="911860" rtl="0" eaLnBrk="1" latinLnBrk="0" hangingPunct="1">
        <a:defRPr sz="1900" kern="1200">
          <a:solidFill>
            <a:schemeClr val="tx1"/>
          </a:solidFill>
          <a:latin typeface="+mn-lt"/>
          <a:ea typeface="+mn-ea"/>
          <a:cs typeface="+mn-cs"/>
        </a:defRPr>
      </a:lvl8pPr>
      <a:lvl9pPr marL="3651250" algn="l" defTabSz="911860"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79"/>
            <a:ext cx="11040986" cy="1412947"/>
          </a:xfrm>
          <a:prstGeom prst="rect">
            <a:avLst/>
          </a:prstGeom>
        </p:spPr>
        <p:txBody>
          <a:bodyPr vert="horz" lIns="91256" tIns="45632" rIns="91256" bIns="4563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0311" y="1947623"/>
            <a:ext cx="11040986" cy="4641844"/>
          </a:xfrm>
          <a:prstGeom prst="rect">
            <a:avLst/>
          </a:prstGeom>
        </p:spPr>
        <p:txBody>
          <a:bodyPr vert="horz" lIns="91256" tIns="45632" rIns="91256" bIns="45632"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80354" y="6780560"/>
            <a:ext cx="2879570" cy="388561"/>
          </a:xfrm>
          <a:prstGeom prst="rect">
            <a:avLst/>
          </a:prstGeom>
        </p:spPr>
        <p:txBody>
          <a:bodyPr vert="horz" lIns="91256" tIns="45632" rIns="91256" bIns="45632" rtlCol="0" anchor="ctr"/>
          <a:lstStyle>
            <a:lvl1pPr algn="l">
              <a:defRPr sz="1100">
                <a:solidFill>
                  <a:schemeClr val="tx1">
                    <a:tint val="75000"/>
                  </a:schemeClr>
                </a:solidFill>
              </a:defRPr>
            </a:lvl1pPr>
          </a:lstStyle>
          <a:p>
            <a:pPr defTabSz="912495" fontAlgn="base">
              <a:spcBef>
                <a:spcPct val="0"/>
              </a:spcBef>
              <a:spcAft>
                <a:spcPct val="0"/>
              </a:spcAft>
            </a:pPr>
            <a:fld id="{43A93E93-166D-47F5-9EF1-ACEABE24AEE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3" y="6780560"/>
            <a:ext cx="4320935" cy="388561"/>
          </a:xfrm>
          <a:prstGeom prst="rect">
            <a:avLst/>
          </a:prstGeom>
        </p:spPr>
        <p:txBody>
          <a:bodyPr vert="horz" lIns="91256" tIns="45632" rIns="91256" bIns="45632" rtlCol="0" anchor="ctr"/>
          <a:lstStyle>
            <a:lvl1pPr algn="ctr">
              <a:defRPr sz="1100">
                <a:solidFill>
                  <a:schemeClr val="tx1">
                    <a:tint val="75000"/>
                  </a:schemeClr>
                </a:solidFill>
              </a:defRPr>
            </a:lvl1pPr>
          </a:lstStyle>
          <a:p>
            <a:pPr defTabSz="91249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70" y="6780560"/>
            <a:ext cx="2879570" cy="388561"/>
          </a:xfrm>
          <a:prstGeom prst="rect">
            <a:avLst/>
          </a:prstGeom>
        </p:spPr>
        <p:txBody>
          <a:bodyPr vert="horz" lIns="91256" tIns="45632" rIns="91256" bIns="45632" rtlCol="0" anchor="ctr"/>
          <a:lstStyle>
            <a:lvl1pPr algn="r">
              <a:defRPr sz="1100">
                <a:solidFill>
                  <a:schemeClr val="tx1">
                    <a:tint val="75000"/>
                  </a:schemeClr>
                </a:solidFill>
              </a:defRPr>
            </a:lvl1pPr>
          </a:lstStyle>
          <a:p>
            <a:pPr defTabSz="912495" fontAlgn="base">
              <a:spcBef>
                <a:spcPct val="0"/>
              </a:spcBef>
              <a:spcAft>
                <a:spcPct val="0"/>
              </a:spcAft>
            </a:pPr>
            <a:fld id="{118D5ACA-62CA-46DB-AD6B-12EDD6D51A2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txStyles>
    <p:titleStyle>
      <a:lvl1pPr algn="l" defTabSz="912495"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460" indent="-227965" algn="l" defTabSz="912495"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02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29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95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08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01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858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4990" algn="l" defTabSz="912495" rtl="0" eaLnBrk="1" latinLnBrk="0" hangingPunct="1">
        <a:defRPr sz="1900" kern="1200">
          <a:solidFill>
            <a:schemeClr val="tx1"/>
          </a:solidFill>
          <a:latin typeface="+mn-lt"/>
          <a:ea typeface="+mn-ea"/>
          <a:cs typeface="+mn-cs"/>
        </a:defRPr>
      </a:lvl5pPr>
      <a:lvl6pPr marL="2281555" algn="l" defTabSz="912495" rtl="0" eaLnBrk="1" latinLnBrk="0" hangingPunct="1">
        <a:defRPr sz="1900" kern="1200">
          <a:solidFill>
            <a:schemeClr val="tx1"/>
          </a:solidFill>
          <a:latin typeface="+mn-lt"/>
          <a:ea typeface="+mn-ea"/>
          <a:cs typeface="+mn-cs"/>
        </a:defRPr>
      </a:lvl6pPr>
      <a:lvl7pPr marL="2737485" algn="l" defTabSz="912495" rtl="0" eaLnBrk="1" latinLnBrk="0" hangingPunct="1">
        <a:defRPr sz="1900" kern="1200">
          <a:solidFill>
            <a:schemeClr val="tx1"/>
          </a:solidFill>
          <a:latin typeface="+mn-lt"/>
          <a:ea typeface="+mn-ea"/>
          <a:cs typeface="+mn-cs"/>
        </a:defRPr>
      </a:lvl7pPr>
      <a:lvl8pPr marL="3194050" algn="l" defTabSz="912495" rtl="0" eaLnBrk="1" latinLnBrk="0" hangingPunct="1">
        <a:defRPr sz="1900" kern="1200">
          <a:solidFill>
            <a:schemeClr val="tx1"/>
          </a:solidFill>
          <a:latin typeface="+mn-lt"/>
          <a:ea typeface="+mn-ea"/>
          <a:cs typeface="+mn-cs"/>
        </a:defRPr>
      </a:lvl8pPr>
      <a:lvl9pPr marL="3649980" algn="l" defTabSz="912495"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75"/>
            <a:ext cx="11040986" cy="1412947"/>
          </a:xfrm>
          <a:prstGeom prst="rect">
            <a:avLst/>
          </a:prstGeom>
        </p:spPr>
        <p:txBody>
          <a:bodyPr vert="horz" lIns="91280" tIns="45641" rIns="91280" bIns="45641"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0311" y="1947623"/>
            <a:ext cx="11040986" cy="4641844"/>
          </a:xfrm>
          <a:prstGeom prst="rect">
            <a:avLst/>
          </a:prstGeom>
        </p:spPr>
        <p:txBody>
          <a:bodyPr vert="horz" lIns="91280" tIns="45641" rIns="91280" bIns="45641"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80340" y="6780560"/>
            <a:ext cx="2879570" cy="388561"/>
          </a:xfrm>
          <a:prstGeom prst="rect">
            <a:avLst/>
          </a:prstGeom>
        </p:spPr>
        <p:txBody>
          <a:bodyPr vert="horz" lIns="91280" tIns="45641" rIns="91280" bIns="45641" rtlCol="0" anchor="ctr"/>
          <a:lstStyle>
            <a:lvl1pPr algn="l">
              <a:defRPr sz="1100">
                <a:solidFill>
                  <a:schemeClr val="tx1">
                    <a:tint val="75000"/>
                  </a:schemeClr>
                </a:solidFill>
              </a:defRPr>
            </a:lvl1pPr>
          </a:lstStyle>
          <a:p>
            <a:pPr defTabSz="912495" fontAlgn="base">
              <a:spcBef>
                <a:spcPct val="0"/>
              </a:spcBef>
              <a:spcAft>
                <a:spcPct val="0"/>
              </a:spcAft>
            </a:pPr>
            <a:fld id="{43A93E93-166D-47F5-9EF1-ACEABE24AEE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3" y="6780560"/>
            <a:ext cx="4320935" cy="388561"/>
          </a:xfrm>
          <a:prstGeom prst="rect">
            <a:avLst/>
          </a:prstGeom>
        </p:spPr>
        <p:txBody>
          <a:bodyPr vert="horz" lIns="91280" tIns="45641" rIns="91280" bIns="45641" rtlCol="0" anchor="ctr"/>
          <a:lstStyle>
            <a:lvl1pPr algn="ctr">
              <a:defRPr sz="1100">
                <a:solidFill>
                  <a:schemeClr val="tx1">
                    <a:tint val="75000"/>
                  </a:schemeClr>
                </a:solidFill>
              </a:defRPr>
            </a:lvl1pPr>
          </a:lstStyle>
          <a:p>
            <a:pPr defTabSz="91249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56" y="6780560"/>
            <a:ext cx="2879570" cy="388561"/>
          </a:xfrm>
          <a:prstGeom prst="rect">
            <a:avLst/>
          </a:prstGeom>
        </p:spPr>
        <p:txBody>
          <a:bodyPr vert="horz" lIns="91280" tIns="45641" rIns="91280" bIns="45641" rtlCol="0" anchor="ctr"/>
          <a:lstStyle>
            <a:lvl1pPr algn="r">
              <a:defRPr sz="1100">
                <a:solidFill>
                  <a:schemeClr val="tx1">
                    <a:tint val="75000"/>
                  </a:schemeClr>
                </a:solidFill>
              </a:defRPr>
            </a:lvl1pPr>
          </a:lstStyle>
          <a:p>
            <a:pPr defTabSz="912495" fontAlgn="base">
              <a:spcBef>
                <a:spcPct val="0"/>
              </a:spcBef>
              <a:spcAft>
                <a:spcPct val="0"/>
              </a:spcAft>
            </a:pPr>
            <a:fld id="{118D5ACA-62CA-46DB-AD6B-12EDD6D51A2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txStyles>
    <p:titleStyle>
      <a:lvl1pPr algn="l" defTabSz="912495" rtl="0" eaLnBrk="1" latinLnBrk="0" hangingPunct="1">
        <a:lnSpc>
          <a:spcPct val="90000"/>
        </a:lnSpc>
        <a:spcBef>
          <a:spcPct val="0"/>
        </a:spcBef>
        <a:buNone/>
        <a:defRPr sz="4500" b="0" i="0" u="none"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1095" indent="-227965" algn="l" defTabSz="912495"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66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59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1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7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65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21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5625" algn="l" defTabSz="912495" rtl="0" eaLnBrk="1" latinLnBrk="0" hangingPunct="1">
        <a:defRPr sz="1900" kern="1200">
          <a:solidFill>
            <a:schemeClr val="tx1"/>
          </a:solidFill>
          <a:latin typeface="+mn-lt"/>
          <a:ea typeface="+mn-ea"/>
          <a:cs typeface="+mn-cs"/>
        </a:defRPr>
      </a:lvl5pPr>
      <a:lvl6pPr marL="2282190" algn="l" defTabSz="912495" rtl="0" eaLnBrk="1" latinLnBrk="0" hangingPunct="1">
        <a:defRPr sz="1900" kern="1200">
          <a:solidFill>
            <a:schemeClr val="tx1"/>
          </a:solidFill>
          <a:latin typeface="+mn-lt"/>
          <a:ea typeface="+mn-ea"/>
          <a:cs typeface="+mn-cs"/>
        </a:defRPr>
      </a:lvl6pPr>
      <a:lvl7pPr marL="2738120" algn="l" defTabSz="912495" rtl="0" eaLnBrk="1" latinLnBrk="0" hangingPunct="1">
        <a:defRPr sz="1900" kern="1200">
          <a:solidFill>
            <a:schemeClr val="tx1"/>
          </a:solidFill>
          <a:latin typeface="+mn-lt"/>
          <a:ea typeface="+mn-ea"/>
          <a:cs typeface="+mn-cs"/>
        </a:defRPr>
      </a:lvl7pPr>
      <a:lvl8pPr marL="3194685" algn="l" defTabSz="912495" rtl="0" eaLnBrk="1" latinLnBrk="0" hangingPunct="1">
        <a:defRPr sz="1900" kern="1200">
          <a:solidFill>
            <a:schemeClr val="tx1"/>
          </a:solidFill>
          <a:latin typeface="+mn-lt"/>
          <a:ea typeface="+mn-ea"/>
          <a:cs typeface="+mn-cs"/>
        </a:defRPr>
      </a:lvl8pPr>
      <a:lvl9pPr marL="3651250" algn="l" defTabSz="91249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4" y="390169"/>
            <a:ext cx="11040986" cy="1412946"/>
          </a:xfrm>
          <a:prstGeom prst="rect">
            <a:avLst/>
          </a:prstGeom>
        </p:spPr>
        <p:txBody>
          <a:bodyPr vert="horz" lIns="91282" tIns="45643" rIns="91282" bIns="45643"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0314" y="1947623"/>
            <a:ext cx="11040986" cy="4641844"/>
          </a:xfrm>
          <a:prstGeom prst="rect">
            <a:avLst/>
          </a:prstGeom>
        </p:spPr>
        <p:txBody>
          <a:bodyPr vert="horz" lIns="91282" tIns="45643" rIns="91282" bIns="45643"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80327" y="6780545"/>
            <a:ext cx="2879569" cy="388561"/>
          </a:xfrm>
          <a:prstGeom prst="rect">
            <a:avLst/>
          </a:prstGeom>
        </p:spPr>
        <p:txBody>
          <a:bodyPr vert="horz" lIns="91282" tIns="45643" rIns="91282" bIns="45643" rtlCol="0" anchor="ctr"/>
          <a:lstStyle>
            <a:lvl1pPr algn="l">
              <a:defRPr sz="1300">
                <a:solidFill>
                  <a:schemeClr val="tx1">
                    <a:tint val="75000"/>
                  </a:schemeClr>
                </a:solidFill>
              </a:defRPr>
            </a:lvl1pPr>
          </a:lstStyle>
          <a:p>
            <a:pPr defTabSz="865505" fontAlgn="base">
              <a:spcBef>
                <a:spcPct val="0"/>
              </a:spcBef>
              <a:spcAft>
                <a:spcPct val="0"/>
              </a:spcAft>
            </a:pPr>
            <a:fld id="{43A93E93-166D-47F5-9EF1-ACEABE24AEE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3" y="6780545"/>
            <a:ext cx="4320935" cy="388561"/>
          </a:xfrm>
          <a:prstGeom prst="rect">
            <a:avLst/>
          </a:prstGeom>
        </p:spPr>
        <p:txBody>
          <a:bodyPr vert="horz" lIns="91282" tIns="45643" rIns="91282" bIns="45643" rtlCol="0" anchor="ctr"/>
          <a:lstStyle>
            <a:lvl1pPr algn="ctr">
              <a:defRPr sz="1300">
                <a:solidFill>
                  <a:schemeClr val="tx1">
                    <a:tint val="75000"/>
                  </a:schemeClr>
                </a:solidFill>
              </a:defRPr>
            </a:lvl1pPr>
          </a:lstStyle>
          <a:p>
            <a:pPr defTabSz="86550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42" y="6780545"/>
            <a:ext cx="2879569" cy="388561"/>
          </a:xfrm>
          <a:prstGeom prst="rect">
            <a:avLst/>
          </a:prstGeom>
        </p:spPr>
        <p:txBody>
          <a:bodyPr vert="horz" lIns="91282" tIns="45643" rIns="91282" bIns="45643" rtlCol="0" anchor="ctr"/>
          <a:lstStyle>
            <a:lvl1pPr algn="r">
              <a:defRPr sz="1300">
                <a:solidFill>
                  <a:schemeClr val="tx1">
                    <a:tint val="75000"/>
                  </a:schemeClr>
                </a:solidFill>
              </a:defRPr>
            </a:lvl1pPr>
          </a:lstStyle>
          <a:p>
            <a:pPr defTabSz="865505" fontAlgn="base">
              <a:spcBef>
                <a:spcPct val="0"/>
              </a:spcBef>
              <a:spcAft>
                <a:spcPct val="0"/>
              </a:spcAft>
            </a:pPr>
            <a:fld id="{118D5ACA-62CA-46DB-AD6B-12EDD6D51A2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txStyles>
    <p:titleStyle>
      <a:lvl1pPr algn="l" defTabSz="865505"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6535" indent="-216535" algn="l" defTabSz="865505" rtl="0" eaLnBrk="1" latinLnBrk="0" hangingPunct="1">
        <a:lnSpc>
          <a:spcPct val="90000"/>
        </a:lnSpc>
        <a:spcBef>
          <a:spcPts val="950"/>
        </a:spcBef>
        <a:buFont typeface="Arial" panose="020B0604020202020204" pitchFamily="34" charset="0"/>
        <a:buChar char="•"/>
        <a:defRPr sz="2600" kern="1200">
          <a:solidFill>
            <a:schemeClr val="tx1"/>
          </a:solidFill>
          <a:latin typeface="+mn-lt"/>
          <a:ea typeface="+mn-ea"/>
          <a:cs typeface="+mn-cs"/>
        </a:defRPr>
      </a:lvl1pPr>
      <a:lvl2pPr marL="648970" indent="-216535" algn="l" defTabSz="865505" rtl="0" eaLnBrk="1" latinLnBrk="0" hangingPunct="1">
        <a:lnSpc>
          <a:spcPct val="90000"/>
        </a:lnSpc>
        <a:spcBef>
          <a:spcPts val="475"/>
        </a:spcBef>
        <a:buFont typeface="Arial" panose="020B0604020202020204" pitchFamily="34" charset="0"/>
        <a:buChar char="•"/>
        <a:defRPr sz="2200" kern="1200">
          <a:solidFill>
            <a:schemeClr val="tx1"/>
          </a:solidFill>
          <a:latin typeface="+mn-lt"/>
          <a:ea typeface="+mn-ea"/>
          <a:cs typeface="+mn-cs"/>
        </a:defRPr>
      </a:lvl2pPr>
      <a:lvl3pPr marL="1082040" indent="-216535" algn="l" defTabSz="865505"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4475"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6910"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9980"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12415"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45485"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77920"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5505" rtl="0" eaLnBrk="1" latinLnBrk="0" hangingPunct="1">
        <a:defRPr sz="1800" kern="1200">
          <a:solidFill>
            <a:schemeClr val="tx1"/>
          </a:solidFill>
          <a:latin typeface="+mn-lt"/>
          <a:ea typeface="+mn-ea"/>
          <a:cs typeface="+mn-cs"/>
        </a:defRPr>
      </a:lvl1pPr>
      <a:lvl2pPr marL="432435" algn="l" defTabSz="865505" rtl="0" eaLnBrk="1" latinLnBrk="0" hangingPunct="1">
        <a:defRPr sz="1800" kern="1200">
          <a:solidFill>
            <a:schemeClr val="tx1"/>
          </a:solidFill>
          <a:latin typeface="+mn-lt"/>
          <a:ea typeface="+mn-ea"/>
          <a:cs typeface="+mn-cs"/>
        </a:defRPr>
      </a:lvl2pPr>
      <a:lvl3pPr marL="865505" algn="l" defTabSz="865505" rtl="0" eaLnBrk="1" latinLnBrk="0" hangingPunct="1">
        <a:defRPr sz="1800" kern="1200">
          <a:solidFill>
            <a:schemeClr val="tx1"/>
          </a:solidFill>
          <a:latin typeface="+mn-lt"/>
          <a:ea typeface="+mn-ea"/>
          <a:cs typeface="+mn-cs"/>
        </a:defRPr>
      </a:lvl3pPr>
      <a:lvl4pPr marL="1297940" algn="l" defTabSz="865505" rtl="0" eaLnBrk="1" latinLnBrk="0" hangingPunct="1">
        <a:defRPr sz="1800" kern="1200">
          <a:solidFill>
            <a:schemeClr val="tx1"/>
          </a:solidFill>
          <a:latin typeface="+mn-lt"/>
          <a:ea typeface="+mn-ea"/>
          <a:cs typeface="+mn-cs"/>
        </a:defRPr>
      </a:lvl4pPr>
      <a:lvl5pPr marL="1731010" algn="l" defTabSz="865505" rtl="0" eaLnBrk="1" latinLnBrk="0" hangingPunct="1">
        <a:defRPr sz="1800" kern="1200">
          <a:solidFill>
            <a:schemeClr val="tx1"/>
          </a:solidFill>
          <a:latin typeface="+mn-lt"/>
          <a:ea typeface="+mn-ea"/>
          <a:cs typeface="+mn-cs"/>
        </a:defRPr>
      </a:lvl5pPr>
      <a:lvl6pPr marL="2163445" algn="l" defTabSz="865505" rtl="0" eaLnBrk="1" latinLnBrk="0" hangingPunct="1">
        <a:defRPr sz="1800" kern="1200">
          <a:solidFill>
            <a:schemeClr val="tx1"/>
          </a:solidFill>
          <a:latin typeface="+mn-lt"/>
          <a:ea typeface="+mn-ea"/>
          <a:cs typeface="+mn-cs"/>
        </a:defRPr>
      </a:lvl6pPr>
      <a:lvl7pPr marL="2596515" algn="l" defTabSz="865505" rtl="0" eaLnBrk="1" latinLnBrk="0" hangingPunct="1">
        <a:defRPr sz="1800" kern="1200">
          <a:solidFill>
            <a:schemeClr val="tx1"/>
          </a:solidFill>
          <a:latin typeface="+mn-lt"/>
          <a:ea typeface="+mn-ea"/>
          <a:cs typeface="+mn-cs"/>
        </a:defRPr>
      </a:lvl7pPr>
      <a:lvl8pPr marL="3028950" algn="l" defTabSz="865505" rtl="0" eaLnBrk="1" latinLnBrk="0" hangingPunct="1">
        <a:defRPr sz="1800" kern="1200">
          <a:solidFill>
            <a:schemeClr val="tx1"/>
          </a:solidFill>
          <a:latin typeface="+mn-lt"/>
          <a:ea typeface="+mn-ea"/>
          <a:cs typeface="+mn-cs"/>
        </a:defRPr>
      </a:lvl8pPr>
      <a:lvl9pPr marL="3461385" algn="l" defTabSz="86550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132" y="292948"/>
            <a:ext cx="11521441" cy="1219200"/>
          </a:xfrm>
          <a:prstGeom prst="rect">
            <a:avLst/>
          </a:prstGeom>
        </p:spPr>
        <p:txBody>
          <a:bodyPr vert="horz" lIns="80376" tIns="40189" rIns="80376" bIns="40189" rtlCol="0" anchor="ctr">
            <a:normAutofit/>
          </a:bodyPr>
          <a:lstStyle/>
          <a:p>
            <a:r>
              <a:rPr lang="en-US" smtClean="0"/>
              <a:t>Click to edit Master title style</a:t>
            </a:r>
            <a:endParaRPr lang="vi-VN"/>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transition/>
  <p:txStyles>
    <p:titleStyle>
      <a:lvl1pPr algn="l" rtl="0" eaLnBrk="0" fontAlgn="base" hangingPunct="0">
        <a:lnSpc>
          <a:spcPct val="90000"/>
        </a:lnSpc>
        <a:spcBef>
          <a:spcPct val="0"/>
        </a:spcBef>
        <a:spcAft>
          <a:spcPct val="0"/>
        </a:spcAft>
        <a:defRPr sz="3900" b="0" i="0" u="none"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5pPr>
      <a:lvl6pPr marL="401955" algn="l" rtl="0" fontAlgn="base">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6pPr>
      <a:lvl7pPr marL="803910" algn="l" rtl="0" fontAlgn="base">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7pPr>
      <a:lvl8pPr marL="1205865" algn="l" rtl="0" fontAlgn="base">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8pPr>
      <a:lvl9pPr marL="1607820" algn="l" rtl="0" fontAlgn="base">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9pPr>
    </p:titleStyle>
    <p:bodyStyle>
      <a:lvl1pPr marL="200660" indent="-200660" algn="l" rtl="0" eaLnBrk="0" fontAlgn="base" hangingPunct="0">
        <a:lnSpc>
          <a:spcPct val="90000"/>
        </a:lnSpc>
        <a:spcBef>
          <a:spcPts val="880"/>
        </a:spcBef>
        <a:spcAft>
          <a:spcPct val="0"/>
        </a:spcAft>
        <a:buFont typeface="Arial" panose="020B0604020202020204" pitchFamily="34" charset="0"/>
        <a:buChar char="•"/>
        <a:defRPr sz="2500" kern="1200">
          <a:solidFill>
            <a:schemeClr val="tx1"/>
          </a:solidFill>
          <a:latin typeface="+mn-lt"/>
          <a:ea typeface="SimSun" panose="02010600030101010101" pitchFamily="2" charset="-122"/>
          <a:cs typeface="+mn-cs"/>
        </a:defRPr>
      </a:lvl1pPr>
      <a:lvl2pPr marL="602615" indent="-200660" algn="l" rtl="0" eaLnBrk="0" fontAlgn="base" hangingPunct="0">
        <a:lnSpc>
          <a:spcPct val="90000"/>
        </a:lnSpc>
        <a:spcBef>
          <a:spcPts val="440"/>
        </a:spcBef>
        <a:spcAft>
          <a:spcPct val="0"/>
        </a:spcAft>
        <a:buFont typeface="Arial" panose="020B0604020202020204" pitchFamily="34" charset="0"/>
        <a:buChar char="•"/>
        <a:defRPr sz="2100" kern="1200">
          <a:solidFill>
            <a:schemeClr val="tx1"/>
          </a:solidFill>
          <a:latin typeface="+mn-lt"/>
          <a:ea typeface="SimSun" panose="02010600030101010101" pitchFamily="2" charset="-122"/>
          <a:cs typeface="+mn-cs"/>
        </a:defRPr>
      </a:lvl2pPr>
      <a:lvl3pPr marL="1004570" indent="-200660" algn="l" rtl="0" eaLnBrk="0" fontAlgn="base" hangingPunct="0">
        <a:lnSpc>
          <a:spcPct val="90000"/>
        </a:lnSpc>
        <a:spcBef>
          <a:spcPts val="440"/>
        </a:spcBef>
        <a:spcAft>
          <a:spcPct val="0"/>
        </a:spcAft>
        <a:buFont typeface="Arial" panose="020B0604020202020204" pitchFamily="34" charset="0"/>
        <a:buChar char="•"/>
        <a:defRPr sz="1800" kern="1200">
          <a:solidFill>
            <a:schemeClr val="tx1"/>
          </a:solidFill>
          <a:latin typeface="+mn-lt"/>
          <a:ea typeface="SimSun" panose="02010600030101010101" pitchFamily="2" charset="-122"/>
          <a:cs typeface="+mn-cs"/>
        </a:defRPr>
      </a:lvl3pPr>
      <a:lvl4pPr marL="1406525" indent="-200660" algn="l" rtl="0" eaLnBrk="0" fontAlgn="base" hangingPunct="0">
        <a:lnSpc>
          <a:spcPct val="90000"/>
        </a:lnSpc>
        <a:spcBef>
          <a:spcPts val="44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1808480" indent="-200660" algn="l" rtl="0" eaLnBrk="0" fontAlgn="base" hangingPunct="0">
        <a:lnSpc>
          <a:spcPct val="90000"/>
        </a:lnSpc>
        <a:spcBef>
          <a:spcPts val="44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210435" indent="-200660" algn="l" defTabSz="803910" rtl="0" eaLnBrk="1" latinLnBrk="0" hangingPunct="1">
        <a:lnSpc>
          <a:spcPct val="90000"/>
        </a:lnSpc>
        <a:spcBef>
          <a:spcPts val="440"/>
        </a:spcBef>
        <a:buFont typeface="Arial" panose="020B0604020202020204" pitchFamily="34" charset="0"/>
        <a:buChar char="•"/>
        <a:defRPr sz="1700" kern="1200">
          <a:solidFill>
            <a:schemeClr val="tx1"/>
          </a:solidFill>
          <a:latin typeface="+mn-lt"/>
          <a:ea typeface="+mn-ea"/>
          <a:cs typeface="+mn-cs"/>
        </a:defRPr>
      </a:lvl6pPr>
      <a:lvl7pPr marL="2612390" indent="-200660" algn="l" defTabSz="803910" rtl="0" eaLnBrk="1" latinLnBrk="0" hangingPunct="1">
        <a:lnSpc>
          <a:spcPct val="90000"/>
        </a:lnSpc>
        <a:spcBef>
          <a:spcPts val="440"/>
        </a:spcBef>
        <a:buFont typeface="Arial" panose="020B0604020202020204" pitchFamily="34" charset="0"/>
        <a:buChar char="•"/>
        <a:defRPr sz="1700" kern="1200">
          <a:solidFill>
            <a:schemeClr val="tx1"/>
          </a:solidFill>
          <a:latin typeface="+mn-lt"/>
          <a:ea typeface="+mn-ea"/>
          <a:cs typeface="+mn-cs"/>
        </a:defRPr>
      </a:lvl7pPr>
      <a:lvl8pPr marL="3014345" indent="-200660" algn="l" defTabSz="803910" rtl="0" eaLnBrk="1" latinLnBrk="0" hangingPunct="1">
        <a:lnSpc>
          <a:spcPct val="90000"/>
        </a:lnSpc>
        <a:spcBef>
          <a:spcPts val="440"/>
        </a:spcBef>
        <a:buFont typeface="Arial" panose="020B0604020202020204" pitchFamily="34" charset="0"/>
        <a:buChar char="•"/>
        <a:defRPr sz="1700" kern="1200">
          <a:solidFill>
            <a:schemeClr val="tx1"/>
          </a:solidFill>
          <a:latin typeface="+mn-lt"/>
          <a:ea typeface="+mn-ea"/>
          <a:cs typeface="+mn-cs"/>
        </a:defRPr>
      </a:lvl8pPr>
      <a:lvl9pPr marL="3416300" indent="-200660" algn="l" defTabSz="803910" rtl="0" eaLnBrk="1" latinLnBrk="0" hangingPunct="1">
        <a:lnSpc>
          <a:spcPct val="90000"/>
        </a:lnSpc>
        <a:spcBef>
          <a:spcPts val="44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03910" rtl="0" eaLnBrk="1" latinLnBrk="0" hangingPunct="1">
        <a:defRPr sz="1700" kern="1200">
          <a:solidFill>
            <a:schemeClr val="tx1"/>
          </a:solidFill>
          <a:latin typeface="+mn-lt"/>
          <a:ea typeface="+mn-ea"/>
          <a:cs typeface="+mn-cs"/>
        </a:defRPr>
      </a:lvl1pPr>
      <a:lvl2pPr marL="401955" algn="l" defTabSz="803910" rtl="0" eaLnBrk="1" latinLnBrk="0" hangingPunct="1">
        <a:defRPr sz="1700" kern="1200">
          <a:solidFill>
            <a:schemeClr val="tx1"/>
          </a:solidFill>
          <a:latin typeface="+mn-lt"/>
          <a:ea typeface="+mn-ea"/>
          <a:cs typeface="+mn-cs"/>
        </a:defRPr>
      </a:lvl2pPr>
      <a:lvl3pPr marL="803910" algn="l" defTabSz="803910" rtl="0" eaLnBrk="1" latinLnBrk="0" hangingPunct="1">
        <a:defRPr sz="1700" kern="1200">
          <a:solidFill>
            <a:schemeClr val="tx1"/>
          </a:solidFill>
          <a:latin typeface="+mn-lt"/>
          <a:ea typeface="+mn-ea"/>
          <a:cs typeface="+mn-cs"/>
        </a:defRPr>
      </a:lvl3pPr>
      <a:lvl4pPr marL="1205865" algn="l" defTabSz="803910" rtl="0" eaLnBrk="1" latinLnBrk="0" hangingPunct="1">
        <a:defRPr sz="1700" kern="1200">
          <a:solidFill>
            <a:schemeClr val="tx1"/>
          </a:solidFill>
          <a:latin typeface="+mn-lt"/>
          <a:ea typeface="+mn-ea"/>
          <a:cs typeface="+mn-cs"/>
        </a:defRPr>
      </a:lvl4pPr>
      <a:lvl5pPr marL="1607820" algn="l" defTabSz="803910" rtl="0" eaLnBrk="1" latinLnBrk="0" hangingPunct="1">
        <a:defRPr sz="1700" kern="1200">
          <a:solidFill>
            <a:schemeClr val="tx1"/>
          </a:solidFill>
          <a:latin typeface="+mn-lt"/>
          <a:ea typeface="+mn-ea"/>
          <a:cs typeface="+mn-cs"/>
        </a:defRPr>
      </a:lvl5pPr>
      <a:lvl6pPr marL="2009140" algn="l" defTabSz="803910" rtl="0" eaLnBrk="1" latinLnBrk="0" hangingPunct="1">
        <a:defRPr sz="1700" kern="1200">
          <a:solidFill>
            <a:schemeClr val="tx1"/>
          </a:solidFill>
          <a:latin typeface="+mn-lt"/>
          <a:ea typeface="+mn-ea"/>
          <a:cs typeface="+mn-cs"/>
        </a:defRPr>
      </a:lvl6pPr>
      <a:lvl7pPr marL="2411095" algn="l" defTabSz="803910" rtl="0" eaLnBrk="1" latinLnBrk="0" hangingPunct="1">
        <a:defRPr sz="1700" kern="1200">
          <a:solidFill>
            <a:schemeClr val="tx1"/>
          </a:solidFill>
          <a:latin typeface="+mn-lt"/>
          <a:ea typeface="+mn-ea"/>
          <a:cs typeface="+mn-cs"/>
        </a:defRPr>
      </a:lvl7pPr>
      <a:lvl8pPr marL="2813050" algn="l" defTabSz="803910" rtl="0" eaLnBrk="1" latinLnBrk="0" hangingPunct="1">
        <a:defRPr sz="1700" kern="1200">
          <a:solidFill>
            <a:schemeClr val="tx1"/>
          </a:solidFill>
          <a:latin typeface="+mn-lt"/>
          <a:ea typeface="+mn-ea"/>
          <a:cs typeface="+mn-cs"/>
        </a:defRPr>
      </a:lvl8pPr>
      <a:lvl9pPr marL="3215005" algn="l" defTabSz="803910" rtl="0" eaLnBrk="1" latinLnBrk="0" hangingPunct="1">
        <a:defRPr sz="17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89473"/>
            <a:ext cx="11041380" cy="1413935"/>
          </a:xfrm>
          <a:prstGeom prst="rect">
            <a:avLst/>
          </a:prstGeom>
        </p:spPr>
        <p:txBody>
          <a:bodyPr vert="horz" lIns="114883" tIns="57441" rIns="114883" bIns="57441"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80110" y="1947340"/>
            <a:ext cx="11041380" cy="4641428"/>
          </a:xfrm>
          <a:prstGeom prst="rect">
            <a:avLst/>
          </a:prstGeom>
        </p:spPr>
        <p:txBody>
          <a:bodyPr vert="horz" lIns="114883" tIns="57441" rIns="114883" bIns="57441"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80111" y="6780112"/>
            <a:ext cx="2880360" cy="389468"/>
          </a:xfrm>
          <a:prstGeom prst="rect">
            <a:avLst/>
          </a:prstGeom>
        </p:spPr>
        <p:txBody>
          <a:bodyPr vert="horz" lIns="114883" tIns="57441" rIns="114883" bIns="57441" rtlCol="0" anchor="ctr"/>
          <a:lstStyle>
            <a:lvl1pPr algn="l">
              <a:defRPr sz="1100">
                <a:solidFill>
                  <a:schemeClr val="tx1">
                    <a:tint val="75000"/>
                  </a:schemeClr>
                </a:solidFill>
              </a:defRPr>
            </a:lvl1pPr>
          </a:lstStyle>
          <a:p>
            <a:pPr defTabSz="861695"/>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3"/>
          </p:nvPr>
        </p:nvSpPr>
        <p:spPr>
          <a:xfrm>
            <a:off x="4240530" y="6780112"/>
            <a:ext cx="4320540" cy="389468"/>
          </a:xfrm>
          <a:prstGeom prst="rect">
            <a:avLst/>
          </a:prstGeom>
        </p:spPr>
        <p:txBody>
          <a:bodyPr vert="horz" lIns="114883" tIns="57441" rIns="114883" bIns="57441" rtlCol="0" anchor="ctr"/>
          <a:lstStyle>
            <a:lvl1pPr algn="ctr">
              <a:defRPr sz="1100">
                <a:solidFill>
                  <a:schemeClr val="tx1">
                    <a:tint val="75000"/>
                  </a:schemeClr>
                </a:solidFill>
              </a:defRPr>
            </a:lvl1pPr>
          </a:lstStyle>
          <a:p>
            <a:pPr defTabSz="861695"/>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9041130" y="6780112"/>
            <a:ext cx="2880360" cy="389468"/>
          </a:xfrm>
          <a:prstGeom prst="rect">
            <a:avLst/>
          </a:prstGeom>
        </p:spPr>
        <p:txBody>
          <a:bodyPr vert="horz" lIns="114883" tIns="57441" rIns="114883" bIns="57441" rtlCol="0" anchor="ctr"/>
          <a:lstStyle>
            <a:lvl1pPr algn="r">
              <a:defRPr sz="1100">
                <a:solidFill>
                  <a:schemeClr val="tx1">
                    <a:tint val="75000"/>
                  </a:schemeClr>
                </a:solidFill>
              </a:defRPr>
            </a:lvl1pPr>
          </a:lstStyle>
          <a:p>
            <a:pPr defTabSz="861695"/>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Lst>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par>
    </p:tnLst>
  </p:timing>
  <p:txStyles>
    <p:titleStyle>
      <a:lvl1pPr algn="l" defTabSz="861695" rtl="0" eaLnBrk="1" latinLnBrk="0" hangingPunct="1">
        <a:lnSpc>
          <a:spcPct val="90000"/>
        </a:lnSpc>
        <a:spcBef>
          <a:spcPct val="0"/>
        </a:spcBef>
        <a:buNone/>
        <a:defRPr sz="4100" kern="1200">
          <a:solidFill>
            <a:schemeClr val="tx1"/>
          </a:solidFill>
          <a:latin typeface="+mj-lt"/>
          <a:ea typeface="+mj-ea"/>
          <a:cs typeface="+mj-cs"/>
        </a:defRPr>
      </a:lvl1pPr>
    </p:titleStyle>
    <p:bodyStyle>
      <a:lvl1pPr marL="215265" indent="-215265" algn="l" defTabSz="861695" rtl="0" eaLnBrk="1" latinLnBrk="0" hangingPunct="1">
        <a:lnSpc>
          <a:spcPct val="90000"/>
        </a:lnSpc>
        <a:spcBef>
          <a:spcPts val="945"/>
        </a:spcBef>
        <a:buFont typeface="Arial" panose="020B0604020202020204" pitchFamily="34" charset="0"/>
        <a:buChar char="•"/>
        <a:defRPr sz="2700" kern="1200">
          <a:solidFill>
            <a:schemeClr val="tx1"/>
          </a:solidFill>
          <a:latin typeface="+mn-lt"/>
          <a:ea typeface="+mn-ea"/>
          <a:cs typeface="+mn-cs"/>
        </a:defRPr>
      </a:lvl1pPr>
      <a:lvl2pPr marL="646430" indent="-215265" algn="l" defTabSz="861695" rtl="0" eaLnBrk="1" latinLnBrk="0" hangingPunct="1">
        <a:lnSpc>
          <a:spcPct val="90000"/>
        </a:lnSpc>
        <a:spcBef>
          <a:spcPts val="470"/>
        </a:spcBef>
        <a:buFont typeface="Arial" panose="020B0604020202020204" pitchFamily="34" charset="0"/>
        <a:buChar char="•"/>
        <a:defRPr sz="2300" kern="1200">
          <a:solidFill>
            <a:schemeClr val="tx1"/>
          </a:solidFill>
          <a:latin typeface="+mn-lt"/>
          <a:ea typeface="+mn-ea"/>
          <a:cs typeface="+mn-cs"/>
        </a:defRPr>
      </a:lvl2pPr>
      <a:lvl3pPr marL="1076960" indent="-215265" algn="l" defTabSz="861695" rtl="0" eaLnBrk="1" latinLnBrk="0" hangingPunct="1">
        <a:lnSpc>
          <a:spcPct val="90000"/>
        </a:lnSpc>
        <a:spcBef>
          <a:spcPts val="470"/>
        </a:spcBef>
        <a:buFont typeface="Arial" panose="020B0604020202020204" pitchFamily="34" charset="0"/>
        <a:buChar char="•"/>
        <a:defRPr sz="1800" kern="1200">
          <a:solidFill>
            <a:schemeClr val="tx1"/>
          </a:solidFill>
          <a:latin typeface="+mn-lt"/>
          <a:ea typeface="+mn-ea"/>
          <a:cs typeface="+mn-cs"/>
        </a:defRPr>
      </a:lvl3pPr>
      <a:lvl4pPr marL="1508125" indent="-215265" algn="l" defTabSz="86169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4pPr>
      <a:lvl5pPr marL="1938655" indent="-215265" algn="l" defTabSz="86169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5pPr>
      <a:lvl6pPr marL="2369185" indent="-215265" algn="l" defTabSz="86169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6pPr>
      <a:lvl7pPr marL="2800350" indent="-215265" algn="l" defTabSz="86169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7pPr>
      <a:lvl8pPr marL="3230880" indent="-215265" algn="l" defTabSz="86169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8pPr>
      <a:lvl9pPr marL="3662045" indent="-215265" algn="l" defTabSz="861695" rtl="0" eaLnBrk="1" latinLnBrk="0" hangingPunct="1">
        <a:lnSpc>
          <a:spcPct val="90000"/>
        </a:lnSpc>
        <a:spcBef>
          <a:spcPts val="47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61695" rtl="0" eaLnBrk="1" latinLnBrk="0" hangingPunct="1">
        <a:defRPr sz="1700" kern="1200">
          <a:solidFill>
            <a:schemeClr val="tx1"/>
          </a:solidFill>
          <a:latin typeface="+mn-lt"/>
          <a:ea typeface="+mn-ea"/>
          <a:cs typeface="+mn-cs"/>
        </a:defRPr>
      </a:lvl1pPr>
      <a:lvl2pPr marL="430530" algn="l" defTabSz="861695" rtl="0" eaLnBrk="1" latinLnBrk="0" hangingPunct="1">
        <a:defRPr sz="1700" kern="1200">
          <a:solidFill>
            <a:schemeClr val="tx1"/>
          </a:solidFill>
          <a:latin typeface="+mn-lt"/>
          <a:ea typeface="+mn-ea"/>
          <a:cs typeface="+mn-cs"/>
        </a:defRPr>
      </a:lvl2pPr>
      <a:lvl3pPr marL="861695" algn="l" defTabSz="861695" rtl="0" eaLnBrk="1" latinLnBrk="0" hangingPunct="1">
        <a:defRPr sz="1700" kern="1200">
          <a:solidFill>
            <a:schemeClr val="tx1"/>
          </a:solidFill>
          <a:latin typeface="+mn-lt"/>
          <a:ea typeface="+mn-ea"/>
          <a:cs typeface="+mn-cs"/>
        </a:defRPr>
      </a:lvl3pPr>
      <a:lvl4pPr marL="1292225" algn="l" defTabSz="861695" rtl="0" eaLnBrk="1" latinLnBrk="0" hangingPunct="1">
        <a:defRPr sz="1700" kern="1200">
          <a:solidFill>
            <a:schemeClr val="tx1"/>
          </a:solidFill>
          <a:latin typeface="+mn-lt"/>
          <a:ea typeface="+mn-ea"/>
          <a:cs typeface="+mn-cs"/>
        </a:defRPr>
      </a:lvl4pPr>
      <a:lvl5pPr marL="1723390" algn="l" defTabSz="861695" rtl="0" eaLnBrk="1" latinLnBrk="0" hangingPunct="1">
        <a:defRPr sz="1700" kern="1200">
          <a:solidFill>
            <a:schemeClr val="tx1"/>
          </a:solidFill>
          <a:latin typeface="+mn-lt"/>
          <a:ea typeface="+mn-ea"/>
          <a:cs typeface="+mn-cs"/>
        </a:defRPr>
      </a:lvl5pPr>
      <a:lvl6pPr marL="2153920" algn="l" defTabSz="861695" rtl="0" eaLnBrk="1" latinLnBrk="0" hangingPunct="1">
        <a:defRPr sz="1700" kern="1200">
          <a:solidFill>
            <a:schemeClr val="tx1"/>
          </a:solidFill>
          <a:latin typeface="+mn-lt"/>
          <a:ea typeface="+mn-ea"/>
          <a:cs typeface="+mn-cs"/>
        </a:defRPr>
      </a:lvl6pPr>
      <a:lvl7pPr marL="2585085" algn="l" defTabSz="861695" rtl="0" eaLnBrk="1" latinLnBrk="0" hangingPunct="1">
        <a:defRPr sz="1700" kern="1200">
          <a:solidFill>
            <a:schemeClr val="tx1"/>
          </a:solidFill>
          <a:latin typeface="+mn-lt"/>
          <a:ea typeface="+mn-ea"/>
          <a:cs typeface="+mn-cs"/>
        </a:defRPr>
      </a:lvl7pPr>
      <a:lvl8pPr marL="3015615" algn="l" defTabSz="861695" rtl="0" eaLnBrk="1" latinLnBrk="0" hangingPunct="1">
        <a:defRPr sz="1700" kern="1200">
          <a:solidFill>
            <a:schemeClr val="tx1"/>
          </a:solidFill>
          <a:latin typeface="+mn-lt"/>
          <a:ea typeface="+mn-ea"/>
          <a:cs typeface="+mn-cs"/>
        </a:defRPr>
      </a:lvl8pPr>
      <a:lvl9pPr marL="3446780" algn="l" defTabSz="861695" rtl="0" eaLnBrk="1" latinLnBrk="0" hangingPunct="1">
        <a:defRPr sz="17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292949"/>
            <a:ext cx="11521440" cy="1219200"/>
          </a:xfrm>
          <a:prstGeom prst="rect">
            <a:avLst/>
          </a:prstGeom>
        </p:spPr>
        <p:txBody>
          <a:bodyPr vert="horz" lIns="128588" tIns="64295" rIns="128588" bIns="642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40080" y="1706890"/>
            <a:ext cx="11521440" cy="4827694"/>
          </a:xfrm>
          <a:prstGeom prst="rect">
            <a:avLst/>
          </a:prstGeom>
        </p:spPr>
        <p:txBody>
          <a:bodyPr vert="horz" lIns="128588" tIns="64295" rIns="128588" bIns="64295"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40080" y="6780164"/>
            <a:ext cx="2987040" cy="389467"/>
          </a:xfrm>
          <a:prstGeom prst="rect">
            <a:avLst/>
          </a:prstGeom>
        </p:spPr>
        <p:txBody>
          <a:bodyPr vert="horz" lIns="128588" tIns="64295" rIns="128588" bIns="64295" rtlCol="0" anchor="ctr"/>
          <a:lstStyle>
            <a:lvl1pPr algn="l">
              <a:defRPr sz="1700">
                <a:solidFill>
                  <a:schemeClr val="tx1">
                    <a:tint val="75000"/>
                  </a:schemeClr>
                </a:solidFill>
              </a:defRPr>
            </a:lvl1pPr>
          </a:lstStyle>
          <a:p>
            <a:pPr defTabSz="1285875"/>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373880" y="6780164"/>
            <a:ext cx="4053840" cy="389467"/>
          </a:xfrm>
          <a:prstGeom prst="rect">
            <a:avLst/>
          </a:prstGeom>
        </p:spPr>
        <p:txBody>
          <a:bodyPr vert="horz" lIns="128588" tIns="64295" rIns="128588" bIns="64295" rtlCol="0" anchor="ctr"/>
          <a:lstStyle>
            <a:lvl1pPr algn="ctr">
              <a:defRPr sz="1700">
                <a:solidFill>
                  <a:schemeClr val="tx1">
                    <a:tint val="75000"/>
                  </a:schemeClr>
                </a:solidFill>
              </a:defRPr>
            </a:lvl1pPr>
          </a:lstStyle>
          <a:p>
            <a:pPr defTabSz="1285875"/>
            <a:endParaRPr lang="en-US">
              <a:solidFill>
                <a:prstClr val="black">
                  <a:tint val="75000"/>
                </a:prstClr>
              </a:solidFill>
            </a:endParaRPr>
          </a:p>
        </p:txBody>
      </p:sp>
      <p:sp>
        <p:nvSpPr>
          <p:cNvPr id="6" name="Slide Number Placeholder 5"/>
          <p:cNvSpPr>
            <a:spLocks noGrp="1"/>
          </p:cNvSpPr>
          <p:nvPr>
            <p:ph type="sldNum" sz="quarter" idx="4"/>
          </p:nvPr>
        </p:nvSpPr>
        <p:spPr>
          <a:xfrm>
            <a:off x="9174480" y="6780164"/>
            <a:ext cx="2987040" cy="389467"/>
          </a:xfrm>
          <a:prstGeom prst="rect">
            <a:avLst/>
          </a:prstGeom>
        </p:spPr>
        <p:txBody>
          <a:bodyPr vert="horz" lIns="128588" tIns="64295" rIns="128588" bIns="64295" rtlCol="0" anchor="ctr"/>
          <a:lstStyle>
            <a:lvl1pPr algn="r">
              <a:defRPr sz="1700">
                <a:solidFill>
                  <a:schemeClr val="tx1">
                    <a:tint val="75000"/>
                  </a:schemeClr>
                </a:solidFill>
              </a:defRPr>
            </a:lvl1pPr>
          </a:lstStyle>
          <a:p>
            <a:pPr defTabSz="1285875"/>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1285875" rtl="0" eaLnBrk="1" latinLnBrk="0" hangingPunct="1">
        <a:spcBef>
          <a:spcPct val="0"/>
        </a:spcBef>
        <a:buNone/>
        <a:defRPr sz="6200" b="0" i="0" u="none" kern="1200">
          <a:solidFill>
            <a:schemeClr val="tx1"/>
          </a:solidFill>
          <a:latin typeface="+mj-lt"/>
          <a:ea typeface="+mj-ea"/>
          <a:cs typeface="+mj-cs"/>
        </a:defRPr>
      </a:lvl1pPr>
    </p:titleStyle>
    <p:bodyStyle>
      <a:lvl1pPr marL="481965" indent="-481965" algn="l" defTabSz="1285875" rtl="0" eaLnBrk="1" latinLnBrk="0" hangingPunct="1">
        <a:spcBef>
          <a:spcPct val="20000"/>
        </a:spcBef>
        <a:buFont typeface="Arial" panose="020B0604020202020204" pitchFamily="34" charset="0"/>
        <a:buChar char="•"/>
        <a:defRPr sz="4500" kern="1200">
          <a:solidFill>
            <a:schemeClr val="tx1"/>
          </a:solidFill>
          <a:latin typeface="+mn-lt"/>
          <a:ea typeface="+mn-ea"/>
          <a:cs typeface="+mn-cs"/>
        </a:defRPr>
      </a:lvl1pPr>
      <a:lvl2pPr marL="1044575" indent="-401955" algn="l" defTabSz="1285875" rtl="0" eaLnBrk="1" latinLnBrk="0" hangingPunct="1">
        <a:spcBef>
          <a:spcPct val="20000"/>
        </a:spcBef>
        <a:buFont typeface="Arial" panose="020B0604020202020204" pitchFamily="34" charset="0"/>
        <a:buChar char="–"/>
        <a:defRPr sz="3900" b="0" i="0" u="none" kern="1200">
          <a:solidFill>
            <a:schemeClr val="tx1"/>
          </a:solidFill>
          <a:latin typeface="+mn-lt"/>
          <a:ea typeface="+mn-ea"/>
          <a:cs typeface="+mn-cs"/>
        </a:defRPr>
      </a:lvl2pPr>
      <a:lvl3pPr marL="1607185" indent="-321310" algn="l" defTabSz="1285875"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50440" indent="-321310" algn="l" defTabSz="128587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893060" indent="-321310" algn="l" defTabSz="128587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36315" indent="-321310" algn="l" defTabSz="128587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178935" indent="-321310" algn="l" defTabSz="128587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22190" indent="-321310" algn="l" defTabSz="128587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464810" indent="-321310" algn="l" defTabSz="128587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285875" rtl="0" eaLnBrk="1" latinLnBrk="0" hangingPunct="1">
        <a:defRPr sz="2500" kern="1200">
          <a:solidFill>
            <a:schemeClr val="tx1"/>
          </a:solidFill>
          <a:latin typeface="+mn-lt"/>
          <a:ea typeface="+mn-ea"/>
          <a:cs typeface="+mn-cs"/>
        </a:defRPr>
      </a:lvl1pPr>
      <a:lvl2pPr marL="642620" algn="l" defTabSz="1285875" rtl="0" eaLnBrk="1" latinLnBrk="0" hangingPunct="1">
        <a:defRPr sz="2500" kern="1200">
          <a:solidFill>
            <a:schemeClr val="tx1"/>
          </a:solidFill>
          <a:latin typeface="+mn-lt"/>
          <a:ea typeface="+mn-ea"/>
          <a:cs typeface="+mn-cs"/>
        </a:defRPr>
      </a:lvl2pPr>
      <a:lvl3pPr marL="1285875" algn="l" defTabSz="1285875" rtl="0" eaLnBrk="1" latinLnBrk="0" hangingPunct="1">
        <a:defRPr sz="2500" kern="1200">
          <a:solidFill>
            <a:schemeClr val="tx1"/>
          </a:solidFill>
          <a:latin typeface="+mn-lt"/>
          <a:ea typeface="+mn-ea"/>
          <a:cs typeface="+mn-cs"/>
        </a:defRPr>
      </a:lvl3pPr>
      <a:lvl4pPr marL="1928495" algn="l" defTabSz="1285875" rtl="0" eaLnBrk="1" latinLnBrk="0" hangingPunct="1">
        <a:defRPr sz="2500" kern="1200">
          <a:solidFill>
            <a:schemeClr val="tx1"/>
          </a:solidFill>
          <a:latin typeface="+mn-lt"/>
          <a:ea typeface="+mn-ea"/>
          <a:cs typeface="+mn-cs"/>
        </a:defRPr>
      </a:lvl4pPr>
      <a:lvl5pPr marL="2571750" algn="l" defTabSz="1285875" rtl="0" eaLnBrk="1" latinLnBrk="0" hangingPunct="1">
        <a:defRPr sz="2500" kern="1200">
          <a:solidFill>
            <a:schemeClr val="tx1"/>
          </a:solidFill>
          <a:latin typeface="+mn-lt"/>
          <a:ea typeface="+mn-ea"/>
          <a:cs typeface="+mn-cs"/>
        </a:defRPr>
      </a:lvl5pPr>
      <a:lvl6pPr marL="3214370" algn="l" defTabSz="1285875" rtl="0" eaLnBrk="1" latinLnBrk="0" hangingPunct="1">
        <a:defRPr sz="2500" kern="1200">
          <a:solidFill>
            <a:schemeClr val="tx1"/>
          </a:solidFill>
          <a:latin typeface="+mn-lt"/>
          <a:ea typeface="+mn-ea"/>
          <a:cs typeface="+mn-cs"/>
        </a:defRPr>
      </a:lvl6pPr>
      <a:lvl7pPr marL="3857625" algn="l" defTabSz="1285875" rtl="0" eaLnBrk="1" latinLnBrk="0" hangingPunct="1">
        <a:defRPr sz="2500" kern="1200">
          <a:solidFill>
            <a:schemeClr val="tx1"/>
          </a:solidFill>
          <a:latin typeface="+mn-lt"/>
          <a:ea typeface="+mn-ea"/>
          <a:cs typeface="+mn-cs"/>
        </a:defRPr>
      </a:lvl7pPr>
      <a:lvl8pPr marL="4500245" algn="l" defTabSz="1285875" rtl="0" eaLnBrk="1" latinLnBrk="0" hangingPunct="1">
        <a:defRPr sz="2500" kern="1200">
          <a:solidFill>
            <a:schemeClr val="tx1"/>
          </a:solidFill>
          <a:latin typeface="+mn-lt"/>
          <a:ea typeface="+mn-ea"/>
          <a:cs typeface="+mn-cs"/>
        </a:defRPr>
      </a:lvl8pPr>
      <a:lvl9pPr marL="5143500" algn="l" defTabSz="1285875" rtl="0" eaLnBrk="1" latinLnBrk="0" hangingPunct="1">
        <a:defRPr sz="25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285" y="219873"/>
            <a:ext cx="8643331"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809" tIns="35937" rIns="71809" bIns="35937" numCol="1" anchor="ctr" anchorCtr="0" compatLnSpc="1"/>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480285" y="1280168"/>
            <a:ext cx="8643331" cy="3620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809" tIns="35937" rIns="71809" bIns="35937"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28" name="Rectangle 4"/>
          <p:cNvSpPr>
            <a:spLocks noGrp="1" noChangeArrowheads="1"/>
          </p:cNvSpPr>
          <p:nvPr>
            <p:ph type="dt" sz="half" idx="2"/>
          </p:nvPr>
        </p:nvSpPr>
        <p:spPr bwMode="auto">
          <a:xfrm>
            <a:off x="480185" y="4996341"/>
            <a:ext cx="2240864" cy="38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809" tIns="35937" rIns="71809" bIns="35937" numCol="1" anchor="t" anchorCtr="0" compatLnSpc="1"/>
          <a:lstStyle>
            <a:lvl1pPr eaLnBrk="1" hangingPunct="1">
              <a:defRPr sz="1200"/>
            </a:lvl1pPr>
          </a:lstStyle>
          <a:p>
            <a:pPr defTabSz="718185" fontAlgn="base">
              <a:spcBef>
                <a:spcPct val="0"/>
              </a:spcBef>
              <a:spcAft>
                <a:spcPct val="0"/>
              </a:spcAft>
            </a:pPr>
            <a:endParaRPr lang="en-US" smtClean="0">
              <a:solidFill>
                <a:srgbClr val="000000"/>
              </a:solidFill>
              <a:cs typeface="Arial" panose="020B0604020202020204"/>
              <a:sym typeface="Arial" panose="020B0604020202020204"/>
            </a:endParaRPr>
          </a:p>
        </p:txBody>
      </p:sp>
      <p:sp>
        <p:nvSpPr>
          <p:cNvPr id="1029" name="Rectangle 5"/>
          <p:cNvSpPr>
            <a:spLocks noGrp="1" noChangeArrowheads="1"/>
          </p:cNvSpPr>
          <p:nvPr>
            <p:ph type="ftr" sz="quarter" idx="3"/>
          </p:nvPr>
        </p:nvSpPr>
        <p:spPr bwMode="auto">
          <a:xfrm>
            <a:off x="3281395" y="4996341"/>
            <a:ext cx="3041173" cy="38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809" tIns="35937" rIns="71809" bIns="35937" numCol="1" anchor="t" anchorCtr="0" compatLnSpc="1"/>
          <a:lstStyle>
            <a:lvl1pPr algn="ctr" eaLnBrk="1" hangingPunct="1">
              <a:defRPr sz="1200"/>
            </a:lvl1pPr>
          </a:lstStyle>
          <a:p>
            <a:pPr defTabSz="718185" fontAlgn="base">
              <a:spcBef>
                <a:spcPct val="0"/>
              </a:spcBef>
              <a:spcAft>
                <a:spcPct val="0"/>
              </a:spcAft>
            </a:pPr>
            <a:endParaRPr lang="en-US" smtClean="0">
              <a:solidFill>
                <a:srgbClr val="000000"/>
              </a:solidFill>
              <a:cs typeface="Arial" panose="020B0604020202020204"/>
              <a:sym typeface="Arial" panose="020B0604020202020204"/>
            </a:endParaRPr>
          </a:p>
        </p:txBody>
      </p:sp>
      <p:sp>
        <p:nvSpPr>
          <p:cNvPr id="1030" name="Rectangle 6"/>
          <p:cNvSpPr>
            <a:spLocks noGrp="1" noChangeArrowheads="1"/>
          </p:cNvSpPr>
          <p:nvPr>
            <p:ph type="sldNum" sz="quarter" idx="4"/>
          </p:nvPr>
        </p:nvSpPr>
        <p:spPr bwMode="auto">
          <a:xfrm>
            <a:off x="6882732" y="4996341"/>
            <a:ext cx="2240864" cy="38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809" tIns="35937" rIns="71809" bIns="35937" numCol="1" anchor="t" anchorCtr="0" compatLnSpc="1"/>
          <a:lstStyle>
            <a:lvl1pPr algn="r" eaLnBrk="1" hangingPunct="1">
              <a:defRPr sz="1200"/>
            </a:lvl1pPr>
          </a:lstStyle>
          <a:p>
            <a:pPr defTabSz="718185" fontAlgn="base">
              <a:spcBef>
                <a:spcPct val="0"/>
              </a:spcBef>
              <a:spcAft>
                <a:spcPct val="0"/>
              </a:spcAft>
            </a:pPr>
            <a:fld id="{8F16920F-CB97-41FB-B4FF-EE984BB0C14E}" type="slidenum">
              <a:rPr lang="en-US" smtClean="0">
                <a:solidFill>
                  <a:srgbClr val="000000"/>
                </a:solidFill>
                <a:cs typeface="Arial" panose="020B0604020202020204"/>
                <a:sym typeface="Arial" panose="020B0604020202020204"/>
              </a:rPr>
            </a:fld>
            <a:endParaRPr lang="en-US" smtClean="0">
              <a:solidFill>
                <a:srgbClr val="000000"/>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advTm="6645"/>
  <p:txStyles>
    <p:titleStyle>
      <a:lvl1pPr algn="ctr" rtl="0" fontAlgn="base">
        <a:spcBef>
          <a:spcPct val="0"/>
        </a:spcBef>
        <a:spcAft>
          <a:spcPct val="0"/>
        </a:spcAft>
        <a:defRPr sz="3500">
          <a:solidFill>
            <a:schemeClr val="tx2"/>
          </a:solidFill>
          <a:latin typeface="+mj-lt"/>
          <a:ea typeface="+mj-ea"/>
          <a:cs typeface="+mj-cs"/>
        </a:defRPr>
      </a:lvl1pPr>
      <a:lvl2pPr algn="ctr" rtl="0" fontAlgn="base">
        <a:spcBef>
          <a:spcPct val="0"/>
        </a:spcBef>
        <a:spcAft>
          <a:spcPct val="0"/>
        </a:spcAft>
        <a:defRPr sz="3500">
          <a:solidFill>
            <a:schemeClr val="tx2"/>
          </a:solidFill>
          <a:latin typeface="Arial" panose="020B0604020202020204" pitchFamily="34" charset="0"/>
        </a:defRPr>
      </a:lvl2pPr>
      <a:lvl3pPr algn="ctr" rtl="0" fontAlgn="base">
        <a:spcBef>
          <a:spcPct val="0"/>
        </a:spcBef>
        <a:spcAft>
          <a:spcPct val="0"/>
        </a:spcAft>
        <a:defRPr sz="3500">
          <a:solidFill>
            <a:schemeClr val="tx2"/>
          </a:solidFill>
          <a:latin typeface="Arial" panose="020B0604020202020204" pitchFamily="34" charset="0"/>
        </a:defRPr>
      </a:lvl3pPr>
      <a:lvl4pPr algn="ctr" rtl="0" fontAlgn="base">
        <a:spcBef>
          <a:spcPct val="0"/>
        </a:spcBef>
        <a:spcAft>
          <a:spcPct val="0"/>
        </a:spcAft>
        <a:defRPr sz="3500">
          <a:solidFill>
            <a:schemeClr val="tx2"/>
          </a:solidFill>
          <a:latin typeface="Arial" panose="020B0604020202020204" pitchFamily="34" charset="0"/>
        </a:defRPr>
      </a:lvl4pPr>
      <a:lvl5pPr algn="ctr" rtl="0" fontAlgn="base">
        <a:spcBef>
          <a:spcPct val="0"/>
        </a:spcBef>
        <a:spcAft>
          <a:spcPct val="0"/>
        </a:spcAft>
        <a:defRPr sz="3500">
          <a:solidFill>
            <a:schemeClr val="tx2"/>
          </a:solidFill>
          <a:latin typeface="Arial" panose="020B0604020202020204" pitchFamily="34" charset="0"/>
        </a:defRPr>
      </a:lvl5pPr>
      <a:lvl6pPr marL="358775" algn="ctr" rtl="0" fontAlgn="base">
        <a:spcBef>
          <a:spcPct val="0"/>
        </a:spcBef>
        <a:spcAft>
          <a:spcPct val="0"/>
        </a:spcAft>
        <a:defRPr sz="3500">
          <a:solidFill>
            <a:schemeClr val="tx2"/>
          </a:solidFill>
          <a:latin typeface="Arial" panose="020B0604020202020204" pitchFamily="34" charset="0"/>
        </a:defRPr>
      </a:lvl6pPr>
      <a:lvl7pPr marL="718185" algn="ctr" rtl="0" fontAlgn="base">
        <a:spcBef>
          <a:spcPct val="0"/>
        </a:spcBef>
        <a:spcAft>
          <a:spcPct val="0"/>
        </a:spcAft>
        <a:defRPr sz="3500">
          <a:solidFill>
            <a:schemeClr val="tx2"/>
          </a:solidFill>
          <a:latin typeface="Arial" panose="020B0604020202020204" pitchFamily="34" charset="0"/>
        </a:defRPr>
      </a:lvl7pPr>
      <a:lvl8pPr marL="1076960" algn="ctr" rtl="0" fontAlgn="base">
        <a:spcBef>
          <a:spcPct val="0"/>
        </a:spcBef>
        <a:spcAft>
          <a:spcPct val="0"/>
        </a:spcAft>
        <a:defRPr sz="3500">
          <a:solidFill>
            <a:schemeClr val="tx2"/>
          </a:solidFill>
          <a:latin typeface="Arial" panose="020B0604020202020204" pitchFamily="34" charset="0"/>
        </a:defRPr>
      </a:lvl8pPr>
      <a:lvl9pPr marL="1436370" algn="ctr" rtl="0" fontAlgn="base">
        <a:spcBef>
          <a:spcPct val="0"/>
        </a:spcBef>
        <a:spcAft>
          <a:spcPct val="0"/>
        </a:spcAft>
        <a:defRPr sz="3500">
          <a:solidFill>
            <a:schemeClr val="tx2"/>
          </a:solidFill>
          <a:latin typeface="Arial" panose="020B0604020202020204" pitchFamily="34" charset="0"/>
        </a:defRPr>
      </a:lvl9pPr>
    </p:titleStyle>
    <p:bodyStyle>
      <a:lvl1pPr marL="269240" indent="-269240" algn="l" rtl="0" fontAlgn="base">
        <a:spcBef>
          <a:spcPct val="20000"/>
        </a:spcBef>
        <a:spcAft>
          <a:spcPct val="0"/>
        </a:spcAft>
        <a:buChar char="•"/>
        <a:defRPr sz="2500">
          <a:solidFill>
            <a:schemeClr val="tx1"/>
          </a:solidFill>
          <a:latin typeface="+mn-lt"/>
          <a:ea typeface="+mn-ea"/>
          <a:cs typeface="+mn-cs"/>
        </a:defRPr>
      </a:lvl1pPr>
      <a:lvl2pPr marL="583565" indent="-224155" algn="l" rtl="0" fontAlgn="base">
        <a:spcBef>
          <a:spcPct val="20000"/>
        </a:spcBef>
        <a:spcAft>
          <a:spcPct val="0"/>
        </a:spcAft>
        <a:buChar char="–"/>
        <a:defRPr sz="2200">
          <a:solidFill>
            <a:schemeClr val="tx1"/>
          </a:solidFill>
          <a:latin typeface="+mn-lt"/>
        </a:defRPr>
      </a:lvl2pPr>
      <a:lvl3pPr marL="897255" indent="-179705" algn="l" rtl="0" fontAlgn="base">
        <a:spcBef>
          <a:spcPct val="20000"/>
        </a:spcBef>
        <a:spcAft>
          <a:spcPct val="0"/>
        </a:spcAft>
        <a:buChar char="•"/>
        <a:defRPr sz="2000">
          <a:solidFill>
            <a:schemeClr val="tx1"/>
          </a:solidFill>
          <a:latin typeface="+mn-lt"/>
        </a:defRPr>
      </a:lvl3pPr>
      <a:lvl4pPr marL="1256665" indent="-179705" algn="l" rtl="0" fontAlgn="base">
        <a:spcBef>
          <a:spcPct val="20000"/>
        </a:spcBef>
        <a:spcAft>
          <a:spcPct val="0"/>
        </a:spcAft>
        <a:buChar char="–"/>
        <a:defRPr sz="1600">
          <a:solidFill>
            <a:schemeClr val="tx1"/>
          </a:solidFill>
          <a:latin typeface="+mn-lt"/>
        </a:defRPr>
      </a:lvl4pPr>
      <a:lvl5pPr marL="1615440" indent="-179705" algn="l" rtl="0" fontAlgn="base">
        <a:spcBef>
          <a:spcPct val="20000"/>
        </a:spcBef>
        <a:spcAft>
          <a:spcPct val="0"/>
        </a:spcAft>
        <a:buChar char="»"/>
        <a:defRPr sz="1600">
          <a:solidFill>
            <a:schemeClr val="tx1"/>
          </a:solidFill>
          <a:latin typeface="+mn-lt"/>
        </a:defRPr>
      </a:lvl5pPr>
      <a:lvl6pPr marL="1974850" indent="-179705" algn="l" rtl="0" fontAlgn="base">
        <a:spcBef>
          <a:spcPct val="20000"/>
        </a:spcBef>
        <a:spcAft>
          <a:spcPct val="0"/>
        </a:spcAft>
        <a:buChar char="»"/>
        <a:defRPr sz="1600">
          <a:solidFill>
            <a:schemeClr val="tx1"/>
          </a:solidFill>
          <a:latin typeface="+mn-lt"/>
        </a:defRPr>
      </a:lvl6pPr>
      <a:lvl7pPr marL="2333625" indent="-179705" algn="l" rtl="0" fontAlgn="base">
        <a:spcBef>
          <a:spcPct val="20000"/>
        </a:spcBef>
        <a:spcAft>
          <a:spcPct val="0"/>
        </a:spcAft>
        <a:buChar char="»"/>
        <a:defRPr sz="1600">
          <a:solidFill>
            <a:schemeClr val="tx1"/>
          </a:solidFill>
          <a:latin typeface="+mn-lt"/>
        </a:defRPr>
      </a:lvl7pPr>
      <a:lvl8pPr marL="2693035" indent="-179705" algn="l" rtl="0" fontAlgn="base">
        <a:spcBef>
          <a:spcPct val="20000"/>
        </a:spcBef>
        <a:spcAft>
          <a:spcPct val="0"/>
        </a:spcAft>
        <a:buChar char="»"/>
        <a:defRPr sz="1600">
          <a:solidFill>
            <a:schemeClr val="tx1"/>
          </a:solidFill>
          <a:latin typeface="+mn-lt"/>
        </a:defRPr>
      </a:lvl8pPr>
      <a:lvl9pPr marL="3051810" indent="-179705" algn="l" rtl="0" fontAlgn="base">
        <a:spcBef>
          <a:spcPct val="20000"/>
        </a:spcBef>
        <a:spcAft>
          <a:spcPct val="0"/>
        </a:spcAft>
        <a:buChar char="»"/>
        <a:defRPr sz="1600">
          <a:solidFill>
            <a:schemeClr val="tx1"/>
          </a:solidFill>
          <a:latin typeface="+mn-lt"/>
        </a:defRPr>
      </a:lvl9pPr>
    </p:bodyStyle>
    <p:otherStyle>
      <a:defPPr>
        <a:defRPr lang="en-US"/>
      </a:defPPr>
      <a:lvl1pPr marL="0" algn="l" defTabSz="718185" rtl="0" eaLnBrk="1" latinLnBrk="0" hangingPunct="1">
        <a:defRPr sz="1600" kern="1200">
          <a:solidFill>
            <a:schemeClr val="tx1"/>
          </a:solidFill>
          <a:latin typeface="+mn-lt"/>
          <a:ea typeface="+mn-ea"/>
          <a:cs typeface="+mn-cs"/>
        </a:defRPr>
      </a:lvl1pPr>
      <a:lvl2pPr marL="358775" algn="l" defTabSz="718185" rtl="0" eaLnBrk="1" latinLnBrk="0" hangingPunct="1">
        <a:defRPr sz="1600" kern="1200">
          <a:solidFill>
            <a:schemeClr val="tx1"/>
          </a:solidFill>
          <a:latin typeface="+mn-lt"/>
          <a:ea typeface="+mn-ea"/>
          <a:cs typeface="+mn-cs"/>
        </a:defRPr>
      </a:lvl2pPr>
      <a:lvl3pPr marL="718185" algn="l" defTabSz="718185" rtl="0" eaLnBrk="1" latinLnBrk="0" hangingPunct="1">
        <a:defRPr sz="1600" kern="1200">
          <a:solidFill>
            <a:schemeClr val="tx1"/>
          </a:solidFill>
          <a:latin typeface="+mn-lt"/>
          <a:ea typeface="+mn-ea"/>
          <a:cs typeface="+mn-cs"/>
        </a:defRPr>
      </a:lvl3pPr>
      <a:lvl4pPr marL="1076960" algn="l" defTabSz="718185" rtl="0" eaLnBrk="1" latinLnBrk="0" hangingPunct="1">
        <a:defRPr sz="1600" kern="1200">
          <a:solidFill>
            <a:schemeClr val="tx1"/>
          </a:solidFill>
          <a:latin typeface="+mn-lt"/>
          <a:ea typeface="+mn-ea"/>
          <a:cs typeface="+mn-cs"/>
        </a:defRPr>
      </a:lvl4pPr>
      <a:lvl5pPr marL="1436370" algn="l" defTabSz="718185" rtl="0" eaLnBrk="1" latinLnBrk="0" hangingPunct="1">
        <a:defRPr sz="1600" kern="1200">
          <a:solidFill>
            <a:schemeClr val="tx1"/>
          </a:solidFill>
          <a:latin typeface="+mn-lt"/>
          <a:ea typeface="+mn-ea"/>
          <a:cs typeface="+mn-cs"/>
        </a:defRPr>
      </a:lvl5pPr>
      <a:lvl6pPr marL="1795145" algn="l" defTabSz="718185" rtl="0" eaLnBrk="1" latinLnBrk="0" hangingPunct="1">
        <a:defRPr sz="1600" kern="1200">
          <a:solidFill>
            <a:schemeClr val="tx1"/>
          </a:solidFill>
          <a:latin typeface="+mn-lt"/>
          <a:ea typeface="+mn-ea"/>
          <a:cs typeface="+mn-cs"/>
        </a:defRPr>
      </a:lvl6pPr>
      <a:lvl7pPr marL="2153920" algn="l" defTabSz="718185" rtl="0" eaLnBrk="1" latinLnBrk="0" hangingPunct="1">
        <a:defRPr sz="1600" kern="1200">
          <a:solidFill>
            <a:schemeClr val="tx1"/>
          </a:solidFill>
          <a:latin typeface="+mn-lt"/>
          <a:ea typeface="+mn-ea"/>
          <a:cs typeface="+mn-cs"/>
        </a:defRPr>
      </a:lvl7pPr>
      <a:lvl8pPr marL="2513330" algn="l" defTabSz="718185" rtl="0" eaLnBrk="1" latinLnBrk="0" hangingPunct="1">
        <a:defRPr sz="1600" kern="1200">
          <a:solidFill>
            <a:schemeClr val="tx1"/>
          </a:solidFill>
          <a:latin typeface="+mn-lt"/>
          <a:ea typeface="+mn-ea"/>
          <a:cs typeface="+mn-cs"/>
        </a:defRPr>
      </a:lvl8pPr>
      <a:lvl9pPr marL="2872105" algn="l" defTabSz="718185"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80127" y="389475"/>
            <a:ext cx="11041381" cy="1413935"/>
          </a:xfrm>
          <a:prstGeom prst="rect">
            <a:avLst/>
          </a:prstGeom>
          <a:noFill/>
          <a:ln w="9525">
            <a:noFill/>
          </a:ln>
        </p:spPr>
        <p:txBody>
          <a:bodyPr lIns="91282" tIns="45643" rIns="91282" bIns="45643" anchor="ctr"/>
          <a:lstStyle/>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880127" y="1947343"/>
            <a:ext cx="11041381" cy="4641427"/>
          </a:xfrm>
          <a:prstGeom prst="rect">
            <a:avLst/>
          </a:prstGeom>
          <a:noFill/>
          <a:ln w="9525">
            <a:noFill/>
          </a:ln>
        </p:spPr>
        <p:txBody>
          <a:bodyPr lIns="91282" tIns="45643" rIns="91282" bIns="45643"/>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80110" y="6780120"/>
            <a:ext cx="2880360" cy="389468"/>
          </a:xfrm>
          <a:prstGeom prst="rect">
            <a:avLst/>
          </a:prstGeom>
        </p:spPr>
        <p:txBody>
          <a:bodyPr vert="horz" lIns="91282" tIns="45643" rIns="91282" bIns="45643" rtlCol="0" anchor="ctr"/>
          <a:lstStyle>
            <a:lvl1pPr algn="l">
              <a:defRPr sz="1300">
                <a:solidFill>
                  <a:schemeClr val="tx1">
                    <a:tint val="75000"/>
                  </a:schemeClr>
                </a:solidFill>
              </a:defRPr>
            </a:lvl1pPr>
          </a:lstStyle>
          <a:p>
            <a:pPr>
              <a:defRPr/>
            </a:pPr>
            <a:fld id="{7204F8E1-225C-4E59-B5F3-457F7948BB8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530" y="6780120"/>
            <a:ext cx="4320540" cy="389468"/>
          </a:xfrm>
          <a:prstGeom prst="rect">
            <a:avLst/>
          </a:prstGeom>
        </p:spPr>
        <p:txBody>
          <a:bodyPr vert="horz" lIns="91282" tIns="45643" rIns="91282" bIns="45643" rtlCol="0" anchor="ctr"/>
          <a:lstStyle>
            <a:lvl1pPr algn="ctr">
              <a:defRPr sz="13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131" y="6780120"/>
            <a:ext cx="2880360" cy="389468"/>
          </a:xfrm>
          <a:prstGeom prst="rect">
            <a:avLst/>
          </a:prstGeom>
        </p:spPr>
        <p:txBody>
          <a:bodyPr vert="horz" lIns="91282" tIns="45643" rIns="91282" bIns="45643" rtlCol="0" anchor="ctr"/>
          <a:lstStyle>
            <a:lvl1pPr algn="r">
              <a:defRPr sz="1300">
                <a:solidFill>
                  <a:schemeClr val="tx1">
                    <a:tint val="75000"/>
                  </a:schemeClr>
                </a:solidFill>
              </a:defRPr>
            </a:lvl1pPr>
          </a:lstStyle>
          <a:p>
            <a:pPr>
              <a:defRPr/>
            </a:pPr>
            <a:fld id="{8F9C62AA-D992-4AAA-8D97-866052792021}"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000">
    <p:wipe/>
  </p:transition>
  <p:hf sldNum="0" hdr="0" ftr="0" dt="0"/>
  <p:txStyles>
    <p:titleStyle>
      <a:lvl1pPr algn="l" defTabSz="912495"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95" indent="-227965" algn="l" defTabSz="912495"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66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59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1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7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28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21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5625" algn="l" defTabSz="912495" rtl="0" eaLnBrk="1" latinLnBrk="0" hangingPunct="1">
        <a:defRPr sz="1900" kern="1200">
          <a:solidFill>
            <a:schemeClr val="tx1"/>
          </a:solidFill>
          <a:latin typeface="+mn-lt"/>
          <a:ea typeface="+mn-ea"/>
          <a:cs typeface="+mn-cs"/>
        </a:defRPr>
      </a:lvl5pPr>
      <a:lvl6pPr marL="2282190" algn="l" defTabSz="912495" rtl="0" eaLnBrk="1" latinLnBrk="0" hangingPunct="1">
        <a:defRPr sz="1900" kern="1200">
          <a:solidFill>
            <a:schemeClr val="tx1"/>
          </a:solidFill>
          <a:latin typeface="+mn-lt"/>
          <a:ea typeface="+mn-ea"/>
          <a:cs typeface="+mn-cs"/>
        </a:defRPr>
      </a:lvl6pPr>
      <a:lvl7pPr marL="2738120" algn="l" defTabSz="912495" rtl="0" eaLnBrk="1" latinLnBrk="0" hangingPunct="1">
        <a:defRPr sz="1900" kern="1200">
          <a:solidFill>
            <a:schemeClr val="tx1"/>
          </a:solidFill>
          <a:latin typeface="+mn-lt"/>
          <a:ea typeface="+mn-ea"/>
          <a:cs typeface="+mn-cs"/>
        </a:defRPr>
      </a:lvl7pPr>
      <a:lvl8pPr marL="3194685" algn="l" defTabSz="912495" rtl="0" eaLnBrk="1" latinLnBrk="0" hangingPunct="1">
        <a:defRPr sz="1900" kern="1200">
          <a:solidFill>
            <a:schemeClr val="tx1"/>
          </a:solidFill>
          <a:latin typeface="+mn-lt"/>
          <a:ea typeface="+mn-ea"/>
          <a:cs typeface="+mn-cs"/>
        </a:defRPr>
      </a:lvl8pPr>
      <a:lvl9pPr marL="3651250" algn="l" defTabSz="91249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B0F0">
            <a:alpha val="10000"/>
          </a:srgb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txStyles>
    <p:titleStyle>
      <a:lvl1pPr algn="l" rtl="0" fontAlgn="base">
        <a:lnSpc>
          <a:spcPct val="90000"/>
        </a:lnSpc>
        <a:spcBef>
          <a:spcPct val="0"/>
        </a:spcBef>
        <a:spcAft>
          <a:spcPct val="0"/>
        </a:spcAft>
        <a:defRPr sz="5900" kern="1200">
          <a:solidFill>
            <a:schemeClr val="tx1"/>
          </a:solidFill>
          <a:latin typeface="+mj-lt"/>
          <a:ea typeface="+mj-ea"/>
          <a:cs typeface="+mj-cs"/>
        </a:defRPr>
      </a:lvl1pPr>
      <a:lvl2pPr algn="l" rtl="0" fontAlgn="base">
        <a:lnSpc>
          <a:spcPct val="90000"/>
        </a:lnSpc>
        <a:spcBef>
          <a:spcPct val="0"/>
        </a:spcBef>
        <a:spcAft>
          <a:spcPct val="0"/>
        </a:spcAft>
        <a:defRPr sz="5900">
          <a:solidFill>
            <a:schemeClr val="tx1"/>
          </a:solidFill>
          <a:latin typeface="Calibri Light" panose="020F0302020204030204" pitchFamily="34" charset="0"/>
          <a:ea typeface="SimSun" panose="02010600030101010101" pitchFamily="2" charset="-122"/>
        </a:defRPr>
      </a:lvl2pPr>
      <a:lvl3pPr algn="l" rtl="0" fontAlgn="base">
        <a:lnSpc>
          <a:spcPct val="90000"/>
        </a:lnSpc>
        <a:spcBef>
          <a:spcPct val="0"/>
        </a:spcBef>
        <a:spcAft>
          <a:spcPct val="0"/>
        </a:spcAft>
        <a:defRPr sz="5900">
          <a:solidFill>
            <a:schemeClr val="tx1"/>
          </a:solidFill>
          <a:latin typeface="Calibri Light" panose="020F0302020204030204" pitchFamily="34" charset="0"/>
          <a:ea typeface="SimSun" panose="02010600030101010101" pitchFamily="2" charset="-122"/>
        </a:defRPr>
      </a:lvl3pPr>
      <a:lvl4pPr algn="l" rtl="0" fontAlgn="base">
        <a:lnSpc>
          <a:spcPct val="90000"/>
        </a:lnSpc>
        <a:spcBef>
          <a:spcPct val="0"/>
        </a:spcBef>
        <a:spcAft>
          <a:spcPct val="0"/>
        </a:spcAft>
        <a:defRPr sz="5900">
          <a:solidFill>
            <a:schemeClr val="tx1"/>
          </a:solidFill>
          <a:latin typeface="Calibri Light" panose="020F0302020204030204" pitchFamily="34" charset="0"/>
          <a:ea typeface="SimSun" panose="02010600030101010101" pitchFamily="2" charset="-122"/>
        </a:defRPr>
      </a:lvl4pPr>
      <a:lvl5pPr algn="l" rtl="0" fontAlgn="base">
        <a:lnSpc>
          <a:spcPct val="90000"/>
        </a:lnSpc>
        <a:spcBef>
          <a:spcPct val="0"/>
        </a:spcBef>
        <a:spcAft>
          <a:spcPct val="0"/>
        </a:spcAft>
        <a:defRPr sz="5900">
          <a:solidFill>
            <a:schemeClr val="tx1"/>
          </a:solidFill>
          <a:latin typeface="Calibri Light" panose="020F0302020204030204" pitchFamily="34" charset="0"/>
          <a:ea typeface="SimSun" panose="02010600030101010101" pitchFamily="2" charset="-122"/>
        </a:defRPr>
      </a:lvl5pPr>
      <a:lvl6pPr marL="608330" algn="l" rtl="0" fontAlgn="base">
        <a:lnSpc>
          <a:spcPct val="90000"/>
        </a:lnSpc>
        <a:spcBef>
          <a:spcPct val="0"/>
        </a:spcBef>
        <a:spcAft>
          <a:spcPct val="0"/>
        </a:spcAft>
        <a:defRPr sz="5900">
          <a:solidFill>
            <a:schemeClr val="tx1"/>
          </a:solidFill>
          <a:latin typeface="Calibri Light" panose="020F0302020204030204" pitchFamily="34" charset="0"/>
          <a:ea typeface="SimSun" panose="02010600030101010101" pitchFamily="2" charset="-122"/>
        </a:defRPr>
      </a:lvl6pPr>
      <a:lvl7pPr marL="1217295" algn="l" rtl="0" fontAlgn="base">
        <a:lnSpc>
          <a:spcPct val="90000"/>
        </a:lnSpc>
        <a:spcBef>
          <a:spcPct val="0"/>
        </a:spcBef>
        <a:spcAft>
          <a:spcPct val="0"/>
        </a:spcAft>
        <a:defRPr sz="5900">
          <a:solidFill>
            <a:schemeClr val="tx1"/>
          </a:solidFill>
          <a:latin typeface="Calibri Light" panose="020F0302020204030204" pitchFamily="34" charset="0"/>
          <a:ea typeface="SimSun" panose="02010600030101010101" pitchFamily="2" charset="-122"/>
        </a:defRPr>
      </a:lvl7pPr>
      <a:lvl8pPr marL="1825625" algn="l" rtl="0" fontAlgn="base">
        <a:lnSpc>
          <a:spcPct val="90000"/>
        </a:lnSpc>
        <a:spcBef>
          <a:spcPct val="0"/>
        </a:spcBef>
        <a:spcAft>
          <a:spcPct val="0"/>
        </a:spcAft>
        <a:defRPr sz="5900">
          <a:solidFill>
            <a:schemeClr val="tx1"/>
          </a:solidFill>
          <a:latin typeface="Calibri Light" panose="020F0302020204030204" pitchFamily="34" charset="0"/>
          <a:ea typeface="SimSun" panose="02010600030101010101" pitchFamily="2" charset="-122"/>
        </a:defRPr>
      </a:lvl8pPr>
      <a:lvl9pPr marL="2434590" algn="l" rtl="0" fontAlgn="base">
        <a:lnSpc>
          <a:spcPct val="90000"/>
        </a:lnSpc>
        <a:spcBef>
          <a:spcPct val="0"/>
        </a:spcBef>
        <a:spcAft>
          <a:spcPct val="0"/>
        </a:spcAft>
        <a:defRPr sz="5900">
          <a:solidFill>
            <a:schemeClr val="tx1"/>
          </a:solidFill>
          <a:latin typeface="Calibri Light" panose="020F0302020204030204" pitchFamily="34" charset="0"/>
          <a:ea typeface="SimSun" panose="02010600030101010101" pitchFamily="2" charset="-122"/>
        </a:defRPr>
      </a:lvl9pPr>
    </p:titleStyle>
    <p:bodyStyle>
      <a:lvl1pPr marL="304165" indent="-304165" algn="l" rtl="0" fontAlgn="base">
        <a:lnSpc>
          <a:spcPct val="90000"/>
        </a:lnSpc>
        <a:spcBef>
          <a:spcPts val="1330"/>
        </a:spcBef>
        <a:spcAft>
          <a:spcPct val="0"/>
        </a:spcAft>
        <a:buFont typeface="Arial" panose="020B0604020202020204" pitchFamily="34" charset="0"/>
        <a:buChar char="•"/>
        <a:defRPr sz="3700" kern="1200">
          <a:solidFill>
            <a:schemeClr val="tx1"/>
          </a:solidFill>
          <a:latin typeface="+mn-lt"/>
          <a:ea typeface="+mn-ea"/>
          <a:cs typeface="+mn-cs"/>
        </a:defRPr>
      </a:lvl1pPr>
      <a:lvl2pPr marL="913130" indent="-304165" algn="l" rtl="0" fontAlgn="base">
        <a:lnSpc>
          <a:spcPct val="90000"/>
        </a:lnSpc>
        <a:spcBef>
          <a:spcPts val="665"/>
        </a:spcBef>
        <a:spcAft>
          <a:spcPct val="0"/>
        </a:spcAft>
        <a:buFont typeface="Arial" panose="020B0604020202020204" pitchFamily="34" charset="0"/>
        <a:buChar char="•"/>
        <a:defRPr sz="3200" kern="1200">
          <a:solidFill>
            <a:schemeClr val="tx1"/>
          </a:solidFill>
          <a:latin typeface="+mn-lt"/>
          <a:ea typeface="+mn-ea"/>
          <a:cs typeface="+mn-cs"/>
        </a:defRPr>
      </a:lvl2pPr>
      <a:lvl3pPr marL="1521460" indent="-304165" algn="l" rtl="0" fontAlgn="base">
        <a:lnSpc>
          <a:spcPct val="90000"/>
        </a:lnSpc>
        <a:spcBef>
          <a:spcPts val="665"/>
        </a:spcBef>
        <a:spcAft>
          <a:spcPct val="0"/>
        </a:spcAft>
        <a:buFont typeface="Arial" panose="020B0604020202020204" pitchFamily="34" charset="0"/>
        <a:buChar char="•"/>
        <a:defRPr sz="2600" kern="1200">
          <a:solidFill>
            <a:schemeClr val="tx1"/>
          </a:solidFill>
          <a:latin typeface="+mn-lt"/>
          <a:ea typeface="+mn-ea"/>
          <a:cs typeface="+mn-cs"/>
        </a:defRPr>
      </a:lvl3pPr>
      <a:lvl4pPr marL="2129790" indent="-304165" algn="l" rtl="0" fontAlgn="base">
        <a:lnSpc>
          <a:spcPct val="90000"/>
        </a:lnSpc>
        <a:spcBef>
          <a:spcPts val="665"/>
        </a:spcBef>
        <a:spcAft>
          <a:spcPct val="0"/>
        </a:spcAft>
        <a:buFont typeface="Arial" panose="020B0604020202020204" pitchFamily="34" charset="0"/>
        <a:buChar char="•"/>
        <a:defRPr kern="1200">
          <a:solidFill>
            <a:schemeClr val="tx1"/>
          </a:solidFill>
          <a:latin typeface="+mn-lt"/>
          <a:ea typeface="+mn-ea"/>
          <a:cs typeface="+mn-cs"/>
        </a:defRPr>
      </a:lvl4pPr>
      <a:lvl5pPr marL="2738755" indent="-304165" algn="l" rtl="0" fontAlgn="base">
        <a:lnSpc>
          <a:spcPct val="90000"/>
        </a:lnSpc>
        <a:spcBef>
          <a:spcPts val="665"/>
        </a:spcBef>
        <a:spcAft>
          <a:spcPct val="0"/>
        </a:spcAft>
        <a:buFont typeface="Arial" panose="020B0604020202020204" pitchFamily="34" charset="0"/>
        <a:buChar char="•"/>
        <a:defRPr kern="1200">
          <a:solidFill>
            <a:schemeClr val="tx1"/>
          </a:solidFill>
          <a:latin typeface="+mn-lt"/>
          <a:ea typeface="+mn-ea"/>
          <a:cs typeface="+mn-cs"/>
        </a:defRPr>
      </a:lvl5pPr>
      <a:lvl6pPr marL="3347085" indent="-304165" algn="l" defTabSz="121729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56050" indent="-304165" algn="l" defTabSz="121729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64380" indent="-304165" algn="l" defTabSz="121729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72710" indent="-304165" algn="l" defTabSz="1217295"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250"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8545" algn="l" defTabSz="121729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79"/>
            <a:ext cx="11040986" cy="1412947"/>
          </a:xfrm>
          <a:prstGeom prst="rect">
            <a:avLst/>
          </a:prstGeom>
        </p:spPr>
        <p:txBody>
          <a:bodyPr vert="horz" lIns="91256" tIns="45632" rIns="91256" bIns="45632"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0311" y="1947623"/>
            <a:ext cx="11040986" cy="4641844"/>
          </a:xfrm>
          <a:prstGeom prst="rect">
            <a:avLst/>
          </a:prstGeom>
        </p:spPr>
        <p:txBody>
          <a:bodyPr vert="horz" lIns="91256" tIns="45632" rIns="91256" bIns="45632"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80354" y="6780560"/>
            <a:ext cx="2879570" cy="388561"/>
          </a:xfrm>
          <a:prstGeom prst="rect">
            <a:avLst/>
          </a:prstGeom>
        </p:spPr>
        <p:txBody>
          <a:bodyPr vert="horz" lIns="91256" tIns="45632" rIns="91256" bIns="45632" rtlCol="0" anchor="ctr"/>
          <a:lstStyle>
            <a:lvl1pPr algn="l">
              <a:defRPr sz="1100">
                <a:solidFill>
                  <a:schemeClr val="tx1">
                    <a:tint val="75000"/>
                  </a:schemeClr>
                </a:solidFill>
              </a:defRPr>
            </a:lvl1pPr>
          </a:lstStyle>
          <a:p>
            <a:pPr defTabSz="912495" fontAlgn="base">
              <a:spcBef>
                <a:spcPct val="0"/>
              </a:spcBef>
              <a:spcAft>
                <a:spcPct val="0"/>
              </a:spcAft>
            </a:pPr>
            <a:fld id="{43A93E93-166D-47F5-9EF1-ACEABE24AEE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3" y="6780560"/>
            <a:ext cx="4320935" cy="388561"/>
          </a:xfrm>
          <a:prstGeom prst="rect">
            <a:avLst/>
          </a:prstGeom>
        </p:spPr>
        <p:txBody>
          <a:bodyPr vert="horz" lIns="91256" tIns="45632" rIns="91256" bIns="45632" rtlCol="0" anchor="ctr"/>
          <a:lstStyle>
            <a:lvl1pPr algn="ctr">
              <a:defRPr sz="1100">
                <a:solidFill>
                  <a:schemeClr val="tx1">
                    <a:tint val="75000"/>
                  </a:schemeClr>
                </a:solidFill>
              </a:defRPr>
            </a:lvl1pPr>
          </a:lstStyle>
          <a:p>
            <a:pPr defTabSz="91249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70" y="6780560"/>
            <a:ext cx="2879570" cy="388561"/>
          </a:xfrm>
          <a:prstGeom prst="rect">
            <a:avLst/>
          </a:prstGeom>
        </p:spPr>
        <p:txBody>
          <a:bodyPr vert="horz" lIns="91256" tIns="45632" rIns="91256" bIns="45632" rtlCol="0" anchor="ctr"/>
          <a:lstStyle>
            <a:lvl1pPr algn="r">
              <a:defRPr sz="1100">
                <a:solidFill>
                  <a:schemeClr val="tx1">
                    <a:tint val="75000"/>
                  </a:schemeClr>
                </a:solidFill>
              </a:defRPr>
            </a:lvl1pPr>
          </a:lstStyle>
          <a:p>
            <a:pPr defTabSz="912495" fontAlgn="base">
              <a:spcBef>
                <a:spcPct val="0"/>
              </a:spcBef>
              <a:spcAft>
                <a:spcPct val="0"/>
              </a:spcAft>
            </a:pPr>
            <a:fld id="{118D5ACA-62CA-46DB-AD6B-12EDD6D51A2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txStyles>
    <p:titleStyle>
      <a:lvl1pPr algn="l" defTabSz="912495"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0460" indent="-227965" algn="l" defTabSz="912495"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02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29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95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08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01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858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4990" algn="l" defTabSz="912495" rtl="0" eaLnBrk="1" latinLnBrk="0" hangingPunct="1">
        <a:defRPr sz="1900" kern="1200">
          <a:solidFill>
            <a:schemeClr val="tx1"/>
          </a:solidFill>
          <a:latin typeface="+mn-lt"/>
          <a:ea typeface="+mn-ea"/>
          <a:cs typeface="+mn-cs"/>
        </a:defRPr>
      </a:lvl5pPr>
      <a:lvl6pPr marL="2281555" algn="l" defTabSz="912495" rtl="0" eaLnBrk="1" latinLnBrk="0" hangingPunct="1">
        <a:defRPr sz="1900" kern="1200">
          <a:solidFill>
            <a:schemeClr val="tx1"/>
          </a:solidFill>
          <a:latin typeface="+mn-lt"/>
          <a:ea typeface="+mn-ea"/>
          <a:cs typeface="+mn-cs"/>
        </a:defRPr>
      </a:lvl6pPr>
      <a:lvl7pPr marL="2737485" algn="l" defTabSz="912495" rtl="0" eaLnBrk="1" latinLnBrk="0" hangingPunct="1">
        <a:defRPr sz="1900" kern="1200">
          <a:solidFill>
            <a:schemeClr val="tx1"/>
          </a:solidFill>
          <a:latin typeface="+mn-lt"/>
          <a:ea typeface="+mn-ea"/>
          <a:cs typeface="+mn-cs"/>
        </a:defRPr>
      </a:lvl7pPr>
      <a:lvl8pPr marL="3194050" algn="l" defTabSz="912495" rtl="0" eaLnBrk="1" latinLnBrk="0" hangingPunct="1">
        <a:defRPr sz="1900" kern="1200">
          <a:solidFill>
            <a:schemeClr val="tx1"/>
          </a:solidFill>
          <a:latin typeface="+mn-lt"/>
          <a:ea typeface="+mn-ea"/>
          <a:cs typeface="+mn-cs"/>
        </a:defRPr>
      </a:lvl8pPr>
      <a:lvl9pPr marL="3649980" algn="l" defTabSz="91249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75"/>
            <a:ext cx="11040986" cy="1412947"/>
          </a:xfrm>
          <a:prstGeom prst="rect">
            <a:avLst/>
          </a:prstGeom>
        </p:spPr>
        <p:txBody>
          <a:bodyPr vert="horz" lIns="91280" tIns="45641" rIns="91280" bIns="45641"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0311" y="1947623"/>
            <a:ext cx="11040986" cy="4641844"/>
          </a:xfrm>
          <a:prstGeom prst="rect">
            <a:avLst/>
          </a:prstGeom>
        </p:spPr>
        <p:txBody>
          <a:bodyPr vert="horz" lIns="91280" tIns="45641" rIns="91280" bIns="45641"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80340" y="6780560"/>
            <a:ext cx="2879570" cy="388561"/>
          </a:xfrm>
          <a:prstGeom prst="rect">
            <a:avLst/>
          </a:prstGeom>
        </p:spPr>
        <p:txBody>
          <a:bodyPr vert="horz" lIns="91280" tIns="45641" rIns="91280" bIns="45641" rtlCol="0" anchor="ctr"/>
          <a:lstStyle>
            <a:lvl1pPr algn="l">
              <a:defRPr sz="1100">
                <a:solidFill>
                  <a:schemeClr val="tx1">
                    <a:tint val="75000"/>
                  </a:schemeClr>
                </a:solidFill>
              </a:defRPr>
            </a:lvl1pPr>
          </a:lstStyle>
          <a:p>
            <a:pPr defTabSz="912495" fontAlgn="base">
              <a:spcBef>
                <a:spcPct val="0"/>
              </a:spcBef>
              <a:spcAft>
                <a:spcPct val="0"/>
              </a:spcAft>
            </a:pPr>
            <a:fld id="{43A93E93-166D-47F5-9EF1-ACEABE24AEE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3" y="6780560"/>
            <a:ext cx="4320935" cy="388561"/>
          </a:xfrm>
          <a:prstGeom prst="rect">
            <a:avLst/>
          </a:prstGeom>
        </p:spPr>
        <p:txBody>
          <a:bodyPr vert="horz" lIns="91280" tIns="45641" rIns="91280" bIns="45641" rtlCol="0" anchor="ctr"/>
          <a:lstStyle>
            <a:lvl1pPr algn="ctr">
              <a:defRPr sz="1100">
                <a:solidFill>
                  <a:schemeClr val="tx1">
                    <a:tint val="75000"/>
                  </a:schemeClr>
                </a:solidFill>
              </a:defRPr>
            </a:lvl1pPr>
          </a:lstStyle>
          <a:p>
            <a:pPr defTabSz="912495"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56" y="6780560"/>
            <a:ext cx="2879570" cy="388561"/>
          </a:xfrm>
          <a:prstGeom prst="rect">
            <a:avLst/>
          </a:prstGeom>
        </p:spPr>
        <p:txBody>
          <a:bodyPr vert="horz" lIns="91280" tIns="45641" rIns="91280" bIns="45641" rtlCol="0" anchor="ctr"/>
          <a:lstStyle>
            <a:lvl1pPr algn="r">
              <a:defRPr sz="1100">
                <a:solidFill>
                  <a:schemeClr val="tx1">
                    <a:tint val="75000"/>
                  </a:schemeClr>
                </a:solidFill>
              </a:defRPr>
            </a:lvl1pPr>
          </a:lstStyle>
          <a:p>
            <a:pPr defTabSz="912495" fontAlgn="base">
              <a:spcBef>
                <a:spcPct val="0"/>
              </a:spcBef>
              <a:spcAft>
                <a:spcPct val="0"/>
              </a:spcAft>
            </a:pPr>
            <a:fld id="{118D5ACA-62CA-46DB-AD6B-12EDD6D51A23}"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0" r:id="rId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txStyles>
    <p:titleStyle>
      <a:lvl1pPr algn="l" defTabSz="912495" rtl="0" eaLnBrk="1" latinLnBrk="0" hangingPunct="1">
        <a:lnSpc>
          <a:spcPct val="90000"/>
        </a:lnSpc>
        <a:spcBef>
          <a:spcPct val="0"/>
        </a:spcBef>
        <a:buNone/>
        <a:defRPr sz="4500" b="0" i="0" u="none" kern="1200">
          <a:solidFill>
            <a:schemeClr val="tx1"/>
          </a:solidFill>
          <a:latin typeface="+mj-lt"/>
          <a:ea typeface="+mj-ea"/>
          <a:cs typeface="+mj-cs"/>
        </a:defRPr>
      </a:lvl1pPr>
    </p:titleStyle>
    <p:bodyStyle>
      <a:lvl1pPr marL="227965" indent="-227965" algn="l" defTabSz="912495"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4530" indent="-227965" algn="l" defTabSz="912495"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1095" indent="-227965" algn="l" defTabSz="912495"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59766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59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15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72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650"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215" indent="-227965" algn="l" defTabSz="91249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495" rtl="0" eaLnBrk="1" latinLnBrk="0" hangingPunct="1">
        <a:defRPr sz="1900" kern="1200">
          <a:solidFill>
            <a:schemeClr val="tx1"/>
          </a:solidFill>
          <a:latin typeface="+mn-lt"/>
          <a:ea typeface="+mn-ea"/>
          <a:cs typeface="+mn-cs"/>
        </a:defRPr>
      </a:lvl1pPr>
      <a:lvl2pPr marL="456565" algn="l" defTabSz="912495" rtl="0" eaLnBrk="1" latinLnBrk="0" hangingPunct="1">
        <a:defRPr sz="1900" kern="1200">
          <a:solidFill>
            <a:schemeClr val="tx1"/>
          </a:solidFill>
          <a:latin typeface="+mn-lt"/>
          <a:ea typeface="+mn-ea"/>
          <a:cs typeface="+mn-cs"/>
        </a:defRPr>
      </a:lvl2pPr>
      <a:lvl3pPr marL="912495" algn="l" defTabSz="912495" rtl="0" eaLnBrk="1" latinLnBrk="0" hangingPunct="1">
        <a:defRPr sz="1900" kern="1200">
          <a:solidFill>
            <a:schemeClr val="tx1"/>
          </a:solidFill>
          <a:latin typeface="+mn-lt"/>
          <a:ea typeface="+mn-ea"/>
          <a:cs typeface="+mn-cs"/>
        </a:defRPr>
      </a:lvl3pPr>
      <a:lvl4pPr marL="1369060" algn="l" defTabSz="912495" rtl="0" eaLnBrk="1" latinLnBrk="0" hangingPunct="1">
        <a:defRPr sz="1900" kern="1200">
          <a:solidFill>
            <a:schemeClr val="tx1"/>
          </a:solidFill>
          <a:latin typeface="+mn-lt"/>
          <a:ea typeface="+mn-ea"/>
          <a:cs typeface="+mn-cs"/>
        </a:defRPr>
      </a:lvl4pPr>
      <a:lvl5pPr marL="1825625" algn="l" defTabSz="912495" rtl="0" eaLnBrk="1" latinLnBrk="0" hangingPunct="1">
        <a:defRPr sz="1900" kern="1200">
          <a:solidFill>
            <a:schemeClr val="tx1"/>
          </a:solidFill>
          <a:latin typeface="+mn-lt"/>
          <a:ea typeface="+mn-ea"/>
          <a:cs typeface="+mn-cs"/>
        </a:defRPr>
      </a:lvl5pPr>
      <a:lvl6pPr marL="2282190" algn="l" defTabSz="912495" rtl="0" eaLnBrk="1" latinLnBrk="0" hangingPunct="1">
        <a:defRPr sz="1900" kern="1200">
          <a:solidFill>
            <a:schemeClr val="tx1"/>
          </a:solidFill>
          <a:latin typeface="+mn-lt"/>
          <a:ea typeface="+mn-ea"/>
          <a:cs typeface="+mn-cs"/>
        </a:defRPr>
      </a:lvl6pPr>
      <a:lvl7pPr marL="2738120" algn="l" defTabSz="912495" rtl="0" eaLnBrk="1" latinLnBrk="0" hangingPunct="1">
        <a:defRPr sz="1900" kern="1200">
          <a:solidFill>
            <a:schemeClr val="tx1"/>
          </a:solidFill>
          <a:latin typeface="+mn-lt"/>
          <a:ea typeface="+mn-ea"/>
          <a:cs typeface="+mn-cs"/>
        </a:defRPr>
      </a:lvl7pPr>
      <a:lvl8pPr marL="3194685" algn="l" defTabSz="912495" rtl="0" eaLnBrk="1" latinLnBrk="0" hangingPunct="1">
        <a:defRPr sz="1900" kern="1200">
          <a:solidFill>
            <a:schemeClr val="tx1"/>
          </a:solidFill>
          <a:latin typeface="+mn-lt"/>
          <a:ea typeface="+mn-ea"/>
          <a:cs typeface="+mn-cs"/>
        </a:defRPr>
      </a:lvl8pPr>
      <a:lvl9pPr marL="3651250" algn="l" defTabSz="912495"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par>
    </p:tnLst>
  </p:timing>
  <p:txStyles>
    <p:titleStyle>
      <a:lvl1pPr algn="l" defTabSz="865505"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6535" indent="-216535" algn="l" defTabSz="865505" rtl="0" eaLnBrk="1" latinLnBrk="0" hangingPunct="1">
        <a:lnSpc>
          <a:spcPct val="90000"/>
        </a:lnSpc>
        <a:spcBef>
          <a:spcPts val="950"/>
        </a:spcBef>
        <a:buFont typeface="Arial" panose="020B0604020202020204" pitchFamily="34" charset="0"/>
        <a:buChar char="•"/>
        <a:defRPr sz="2600" kern="1200">
          <a:solidFill>
            <a:schemeClr val="tx1"/>
          </a:solidFill>
          <a:latin typeface="+mn-lt"/>
          <a:ea typeface="+mn-ea"/>
          <a:cs typeface="+mn-cs"/>
        </a:defRPr>
      </a:lvl1pPr>
      <a:lvl2pPr marL="648970" indent="-216535" algn="l" defTabSz="865505" rtl="0" eaLnBrk="1" latinLnBrk="0" hangingPunct="1">
        <a:lnSpc>
          <a:spcPct val="90000"/>
        </a:lnSpc>
        <a:spcBef>
          <a:spcPts val="475"/>
        </a:spcBef>
        <a:buFont typeface="Arial" panose="020B0604020202020204" pitchFamily="34" charset="0"/>
        <a:buChar char="•"/>
        <a:defRPr sz="2200" kern="1200">
          <a:solidFill>
            <a:schemeClr val="tx1"/>
          </a:solidFill>
          <a:latin typeface="+mn-lt"/>
          <a:ea typeface="+mn-ea"/>
          <a:cs typeface="+mn-cs"/>
        </a:defRPr>
      </a:lvl2pPr>
      <a:lvl3pPr marL="1082040" indent="-216535" algn="l" defTabSz="865505"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4475"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7545"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9980"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13050"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45485"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78555" indent="-216535" algn="l" defTabSz="865505"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5505" rtl="0" eaLnBrk="1" latinLnBrk="0" hangingPunct="1">
        <a:defRPr sz="1800" kern="1200">
          <a:solidFill>
            <a:schemeClr val="tx1"/>
          </a:solidFill>
          <a:latin typeface="+mn-lt"/>
          <a:ea typeface="+mn-ea"/>
          <a:cs typeface="+mn-cs"/>
        </a:defRPr>
      </a:lvl1pPr>
      <a:lvl2pPr marL="432435" algn="l" defTabSz="865505" rtl="0" eaLnBrk="1" latinLnBrk="0" hangingPunct="1">
        <a:defRPr sz="1800" kern="1200">
          <a:solidFill>
            <a:schemeClr val="tx1"/>
          </a:solidFill>
          <a:latin typeface="+mn-lt"/>
          <a:ea typeface="+mn-ea"/>
          <a:cs typeface="+mn-cs"/>
        </a:defRPr>
      </a:lvl2pPr>
      <a:lvl3pPr marL="865505" algn="l" defTabSz="865505" rtl="0" eaLnBrk="1" latinLnBrk="0" hangingPunct="1">
        <a:defRPr sz="1800" kern="1200">
          <a:solidFill>
            <a:schemeClr val="tx1"/>
          </a:solidFill>
          <a:latin typeface="+mn-lt"/>
          <a:ea typeface="+mn-ea"/>
          <a:cs typeface="+mn-cs"/>
        </a:defRPr>
      </a:lvl3pPr>
      <a:lvl4pPr marL="1297940" algn="l" defTabSz="865505" rtl="0" eaLnBrk="1" latinLnBrk="0" hangingPunct="1">
        <a:defRPr sz="1800" kern="1200">
          <a:solidFill>
            <a:schemeClr val="tx1"/>
          </a:solidFill>
          <a:latin typeface="+mn-lt"/>
          <a:ea typeface="+mn-ea"/>
          <a:cs typeface="+mn-cs"/>
        </a:defRPr>
      </a:lvl4pPr>
      <a:lvl5pPr marL="1731010" algn="l" defTabSz="865505" rtl="0" eaLnBrk="1" latinLnBrk="0" hangingPunct="1">
        <a:defRPr sz="1800" kern="1200">
          <a:solidFill>
            <a:schemeClr val="tx1"/>
          </a:solidFill>
          <a:latin typeface="+mn-lt"/>
          <a:ea typeface="+mn-ea"/>
          <a:cs typeface="+mn-cs"/>
        </a:defRPr>
      </a:lvl5pPr>
      <a:lvl6pPr marL="2163445" algn="l" defTabSz="865505" rtl="0" eaLnBrk="1" latinLnBrk="0" hangingPunct="1">
        <a:defRPr sz="1800" kern="1200">
          <a:solidFill>
            <a:schemeClr val="tx1"/>
          </a:solidFill>
          <a:latin typeface="+mn-lt"/>
          <a:ea typeface="+mn-ea"/>
          <a:cs typeface="+mn-cs"/>
        </a:defRPr>
      </a:lvl6pPr>
      <a:lvl7pPr marL="2596515" algn="l" defTabSz="865505" rtl="0" eaLnBrk="1" latinLnBrk="0" hangingPunct="1">
        <a:defRPr sz="1800" kern="1200">
          <a:solidFill>
            <a:schemeClr val="tx1"/>
          </a:solidFill>
          <a:latin typeface="+mn-lt"/>
          <a:ea typeface="+mn-ea"/>
          <a:cs typeface="+mn-cs"/>
        </a:defRPr>
      </a:lvl7pPr>
      <a:lvl8pPr marL="3028950" algn="l" defTabSz="865505" rtl="0" eaLnBrk="1" latinLnBrk="0" hangingPunct="1">
        <a:defRPr sz="1800" kern="1200">
          <a:solidFill>
            <a:schemeClr val="tx1"/>
          </a:solidFill>
          <a:latin typeface="+mn-lt"/>
          <a:ea typeface="+mn-ea"/>
          <a:cs typeface="+mn-cs"/>
        </a:defRPr>
      </a:lvl8pPr>
      <a:lvl9pPr marL="3462020" algn="l" defTabSz="86550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xStyles>
    <p:titleStyle>
      <a:lvl1pPr algn="l" defTabSz="1095375"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3685" indent="-273685" algn="l" defTabSz="1095375"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1690" indent="-273685" algn="l" defTabSz="1095375" rtl="0" eaLnBrk="1" latinLnBrk="0" hangingPunct="1">
        <a:lnSpc>
          <a:spcPct val="90000"/>
        </a:lnSpc>
        <a:spcBef>
          <a:spcPts val="600"/>
        </a:spcBef>
        <a:buFont typeface="Arial" panose="020B0604020202020204" pitchFamily="34" charset="0"/>
        <a:buChar char="•"/>
        <a:defRPr sz="2900" kern="1200">
          <a:solidFill>
            <a:schemeClr val="tx1"/>
          </a:solidFill>
          <a:latin typeface="+mn-lt"/>
          <a:ea typeface="+mn-ea"/>
          <a:cs typeface="+mn-cs"/>
        </a:defRPr>
      </a:lvl2pPr>
      <a:lvl3pPr marL="1369060" indent="-273685" algn="l" defTabSz="1095375"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17065"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5070"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2440"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0445"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07815"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55820"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zh-CN"/>
      </a:defPPr>
      <a:lvl1pPr marL="0" algn="l" defTabSz="1095375" rtl="0" eaLnBrk="1" latinLnBrk="0" hangingPunct="1">
        <a:defRPr sz="2200" kern="1200">
          <a:solidFill>
            <a:schemeClr val="tx1"/>
          </a:solidFill>
          <a:latin typeface="+mn-lt"/>
          <a:ea typeface="+mn-ea"/>
          <a:cs typeface="+mn-cs"/>
        </a:defRPr>
      </a:lvl1pPr>
      <a:lvl2pPr marL="548005" algn="l" defTabSz="1095375" rtl="0" eaLnBrk="1" latinLnBrk="0" hangingPunct="1">
        <a:defRPr sz="2200" kern="1200">
          <a:solidFill>
            <a:schemeClr val="tx1"/>
          </a:solidFill>
          <a:latin typeface="+mn-lt"/>
          <a:ea typeface="+mn-ea"/>
          <a:cs typeface="+mn-cs"/>
        </a:defRPr>
      </a:lvl2pPr>
      <a:lvl3pPr marL="1095375" algn="l" defTabSz="1095375" rtl="0" eaLnBrk="1" latinLnBrk="0" hangingPunct="1">
        <a:defRPr sz="2200" kern="1200">
          <a:solidFill>
            <a:schemeClr val="tx1"/>
          </a:solidFill>
          <a:latin typeface="+mn-lt"/>
          <a:ea typeface="+mn-ea"/>
          <a:cs typeface="+mn-cs"/>
        </a:defRPr>
      </a:lvl3pPr>
      <a:lvl4pPr marL="1643380" algn="l" defTabSz="1095375" rtl="0" eaLnBrk="1" latinLnBrk="0" hangingPunct="1">
        <a:defRPr sz="2200" kern="1200">
          <a:solidFill>
            <a:schemeClr val="tx1"/>
          </a:solidFill>
          <a:latin typeface="+mn-lt"/>
          <a:ea typeface="+mn-ea"/>
          <a:cs typeface="+mn-cs"/>
        </a:defRPr>
      </a:lvl4pPr>
      <a:lvl5pPr marL="2190750" algn="l" defTabSz="1095375" rtl="0" eaLnBrk="1" latinLnBrk="0" hangingPunct="1">
        <a:defRPr sz="2200" kern="1200">
          <a:solidFill>
            <a:schemeClr val="tx1"/>
          </a:solidFill>
          <a:latin typeface="+mn-lt"/>
          <a:ea typeface="+mn-ea"/>
          <a:cs typeface="+mn-cs"/>
        </a:defRPr>
      </a:lvl5pPr>
      <a:lvl6pPr marL="2738755" algn="l" defTabSz="1095375" rtl="0" eaLnBrk="1" latinLnBrk="0" hangingPunct="1">
        <a:defRPr sz="2200" kern="1200">
          <a:solidFill>
            <a:schemeClr val="tx1"/>
          </a:solidFill>
          <a:latin typeface="+mn-lt"/>
          <a:ea typeface="+mn-ea"/>
          <a:cs typeface="+mn-cs"/>
        </a:defRPr>
      </a:lvl6pPr>
      <a:lvl7pPr marL="3286760" algn="l" defTabSz="1095375" rtl="0" eaLnBrk="1" latinLnBrk="0" hangingPunct="1">
        <a:defRPr sz="2200" kern="1200">
          <a:solidFill>
            <a:schemeClr val="tx1"/>
          </a:solidFill>
          <a:latin typeface="+mn-lt"/>
          <a:ea typeface="+mn-ea"/>
          <a:cs typeface="+mn-cs"/>
        </a:defRPr>
      </a:lvl7pPr>
      <a:lvl8pPr marL="3834130" algn="l" defTabSz="1095375" rtl="0" eaLnBrk="1" latinLnBrk="0" hangingPunct="1">
        <a:defRPr sz="2200" kern="1200">
          <a:solidFill>
            <a:schemeClr val="tx1"/>
          </a:solidFill>
          <a:latin typeface="+mn-lt"/>
          <a:ea typeface="+mn-ea"/>
          <a:cs typeface="+mn-cs"/>
        </a:defRPr>
      </a:lvl8pPr>
      <a:lvl9pPr marL="4382135" algn="l" defTabSz="1095375" rtl="0" eaLnBrk="1" latinLnBrk="0" hangingPunct="1">
        <a:defRPr sz="2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27" y="389482"/>
            <a:ext cx="11041381" cy="1413934"/>
          </a:xfrm>
          <a:prstGeom prst="rect">
            <a:avLst/>
          </a:prstGeom>
        </p:spPr>
        <p:txBody>
          <a:bodyPr vert="horz" lIns="109560" tIns="54779" rIns="109560" bIns="54779"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80127" y="1947343"/>
            <a:ext cx="11041381" cy="4641427"/>
          </a:xfrm>
          <a:prstGeom prst="rect">
            <a:avLst/>
          </a:prstGeom>
        </p:spPr>
        <p:txBody>
          <a:bodyPr vert="horz" lIns="109560" tIns="54779" rIns="109560" bIns="54779"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80110" y="6780109"/>
            <a:ext cx="2880360" cy="389466"/>
          </a:xfrm>
          <a:prstGeom prst="rect">
            <a:avLst/>
          </a:prstGeom>
        </p:spPr>
        <p:txBody>
          <a:bodyPr vert="horz" lIns="109560" tIns="54779" rIns="109560" bIns="54779" rtlCol="0" anchor="ctr"/>
          <a:lstStyle>
            <a:lvl1pPr algn="l">
              <a:defRPr sz="1400">
                <a:solidFill>
                  <a:schemeClr val="tx1">
                    <a:tint val="75000"/>
                  </a:schemeClr>
                </a:solidFill>
              </a:defRPr>
            </a:lvl1pPr>
          </a:lstStyle>
          <a:p>
            <a:pPr defTabSz="1095375"/>
            <a:fld id="{B6C5958B-FD71-488F-B66A-09F8133AB5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240530" y="6780109"/>
            <a:ext cx="4320540" cy="389466"/>
          </a:xfrm>
          <a:prstGeom prst="rect">
            <a:avLst/>
          </a:prstGeom>
        </p:spPr>
        <p:txBody>
          <a:bodyPr vert="horz" lIns="109560" tIns="54779" rIns="109560" bIns="54779" rtlCol="0" anchor="ctr"/>
          <a:lstStyle>
            <a:lvl1pPr algn="ctr">
              <a:defRPr sz="1400">
                <a:solidFill>
                  <a:schemeClr val="tx1">
                    <a:tint val="75000"/>
                  </a:schemeClr>
                </a:solidFill>
              </a:defRPr>
            </a:lvl1pPr>
          </a:lstStyle>
          <a:p>
            <a:pPr defTabSz="1095375"/>
            <a:endParaRPr lang="en-US">
              <a:solidFill>
                <a:prstClr val="black">
                  <a:tint val="75000"/>
                </a:prstClr>
              </a:solidFill>
            </a:endParaRPr>
          </a:p>
        </p:txBody>
      </p:sp>
      <p:sp>
        <p:nvSpPr>
          <p:cNvPr id="6" name="Slide Number Placeholder 5"/>
          <p:cNvSpPr>
            <a:spLocks noGrp="1"/>
          </p:cNvSpPr>
          <p:nvPr>
            <p:ph type="sldNum" sz="quarter" idx="4"/>
          </p:nvPr>
        </p:nvSpPr>
        <p:spPr>
          <a:xfrm>
            <a:off x="9041131" y="6780109"/>
            <a:ext cx="2880360" cy="389466"/>
          </a:xfrm>
          <a:prstGeom prst="rect">
            <a:avLst/>
          </a:prstGeom>
        </p:spPr>
        <p:txBody>
          <a:bodyPr vert="horz" lIns="109560" tIns="54779" rIns="109560" bIns="54779" rtlCol="0" anchor="ctr"/>
          <a:lstStyle>
            <a:lvl1pPr algn="r">
              <a:defRPr sz="1400">
                <a:solidFill>
                  <a:schemeClr val="tx1">
                    <a:tint val="75000"/>
                  </a:schemeClr>
                </a:solidFill>
              </a:defRPr>
            </a:lvl1pPr>
          </a:lstStyle>
          <a:p>
            <a:pPr defTabSz="1095375"/>
            <a:fld id="{1BD8274C-EDA0-4537-ACA2-FD8CA990E635}"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095375" rtl="0" eaLnBrk="1" latinLnBrk="0" hangingPunct="1">
        <a:lnSpc>
          <a:spcPct val="90000"/>
        </a:lnSpc>
        <a:spcBef>
          <a:spcPct val="0"/>
        </a:spcBef>
        <a:buNone/>
        <a:defRPr sz="5300" b="0" i="0" u="none" kern="1200">
          <a:solidFill>
            <a:schemeClr val="tx1"/>
          </a:solidFill>
          <a:latin typeface="+mj-lt"/>
          <a:ea typeface="+mj-ea"/>
          <a:cs typeface="+mj-cs"/>
        </a:defRPr>
      </a:lvl1pPr>
    </p:titleStyle>
    <p:bodyStyle>
      <a:lvl1pPr marL="273685" indent="-273685" algn="l" defTabSz="1095375"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mn-cs"/>
        </a:defRPr>
      </a:lvl1pPr>
      <a:lvl2pPr marL="821690" indent="-273685" algn="l" defTabSz="1095375" rtl="0" eaLnBrk="1" latinLnBrk="0" hangingPunct="1">
        <a:lnSpc>
          <a:spcPct val="90000"/>
        </a:lnSpc>
        <a:spcBef>
          <a:spcPts val="600"/>
        </a:spcBef>
        <a:buFont typeface="Arial" panose="020B0604020202020204" pitchFamily="34" charset="0"/>
        <a:buChar char="•"/>
        <a:defRPr sz="2900" b="0" i="0" u="none" kern="1200">
          <a:solidFill>
            <a:schemeClr val="tx1"/>
          </a:solidFill>
          <a:latin typeface="+mn-lt"/>
          <a:ea typeface="+mn-ea"/>
          <a:cs typeface="+mn-cs"/>
        </a:defRPr>
      </a:lvl2pPr>
      <a:lvl3pPr marL="1369695" indent="-273685" algn="l" defTabSz="1095375"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17065"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4pPr>
      <a:lvl5pPr marL="2465070"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5pPr>
      <a:lvl6pPr marL="3013075"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0445"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08450"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56455" indent="-273685" algn="l" defTabSz="1095375"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5375" rtl="0" eaLnBrk="1" latinLnBrk="0" hangingPunct="1">
        <a:defRPr sz="2200" kern="1200">
          <a:solidFill>
            <a:schemeClr val="tx1"/>
          </a:solidFill>
          <a:latin typeface="+mn-lt"/>
          <a:ea typeface="+mn-ea"/>
          <a:cs typeface="+mn-cs"/>
        </a:defRPr>
      </a:lvl1pPr>
      <a:lvl2pPr marL="548005" algn="l" defTabSz="1095375" rtl="0" eaLnBrk="1" latinLnBrk="0" hangingPunct="1">
        <a:defRPr sz="2200" kern="1200">
          <a:solidFill>
            <a:schemeClr val="tx1"/>
          </a:solidFill>
          <a:latin typeface="+mn-lt"/>
          <a:ea typeface="+mn-ea"/>
          <a:cs typeface="+mn-cs"/>
        </a:defRPr>
      </a:lvl2pPr>
      <a:lvl3pPr marL="1095375" algn="l" defTabSz="1095375" rtl="0" eaLnBrk="1" latinLnBrk="0" hangingPunct="1">
        <a:defRPr sz="2200" kern="1200">
          <a:solidFill>
            <a:schemeClr val="tx1"/>
          </a:solidFill>
          <a:latin typeface="+mn-lt"/>
          <a:ea typeface="+mn-ea"/>
          <a:cs typeface="+mn-cs"/>
        </a:defRPr>
      </a:lvl3pPr>
      <a:lvl4pPr marL="1643380" algn="l" defTabSz="1095375" rtl="0" eaLnBrk="1" latinLnBrk="0" hangingPunct="1">
        <a:defRPr sz="2200" kern="1200">
          <a:solidFill>
            <a:schemeClr val="tx1"/>
          </a:solidFill>
          <a:latin typeface="+mn-lt"/>
          <a:ea typeface="+mn-ea"/>
          <a:cs typeface="+mn-cs"/>
        </a:defRPr>
      </a:lvl4pPr>
      <a:lvl5pPr marL="2191385" algn="l" defTabSz="1095375" rtl="0" eaLnBrk="1" latinLnBrk="0" hangingPunct="1">
        <a:defRPr sz="2200" kern="1200">
          <a:solidFill>
            <a:schemeClr val="tx1"/>
          </a:solidFill>
          <a:latin typeface="+mn-lt"/>
          <a:ea typeface="+mn-ea"/>
          <a:cs typeface="+mn-cs"/>
        </a:defRPr>
      </a:lvl5pPr>
      <a:lvl6pPr marL="2738755" algn="l" defTabSz="1095375" rtl="0" eaLnBrk="1" latinLnBrk="0" hangingPunct="1">
        <a:defRPr sz="2200" kern="1200">
          <a:solidFill>
            <a:schemeClr val="tx1"/>
          </a:solidFill>
          <a:latin typeface="+mn-lt"/>
          <a:ea typeface="+mn-ea"/>
          <a:cs typeface="+mn-cs"/>
        </a:defRPr>
      </a:lvl6pPr>
      <a:lvl7pPr marL="3286760" algn="l" defTabSz="1095375" rtl="0" eaLnBrk="1" latinLnBrk="0" hangingPunct="1">
        <a:defRPr sz="2200" kern="1200">
          <a:solidFill>
            <a:schemeClr val="tx1"/>
          </a:solidFill>
          <a:latin typeface="+mn-lt"/>
          <a:ea typeface="+mn-ea"/>
          <a:cs typeface="+mn-cs"/>
        </a:defRPr>
      </a:lvl7pPr>
      <a:lvl8pPr marL="3834765" algn="l" defTabSz="1095375" rtl="0" eaLnBrk="1" latinLnBrk="0" hangingPunct="1">
        <a:defRPr sz="2200" kern="1200">
          <a:solidFill>
            <a:schemeClr val="tx1"/>
          </a:solidFill>
          <a:latin typeface="+mn-lt"/>
          <a:ea typeface="+mn-ea"/>
          <a:cs typeface="+mn-cs"/>
        </a:defRPr>
      </a:lvl8pPr>
      <a:lvl9pPr marL="4382135" algn="l" defTabSz="1095375"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4" Type="http://schemas.openxmlformats.org/officeDocument/2006/relationships/notesSlide" Target="../notesSlides/notesSlide1.xml"/><Relationship Id="rId33" Type="http://schemas.openxmlformats.org/officeDocument/2006/relationships/slideLayout" Target="../slideLayouts/slideLayout54.xml"/><Relationship Id="rId32" Type="http://schemas.openxmlformats.org/officeDocument/2006/relationships/image" Target="../media/image55.png"/><Relationship Id="rId31" Type="http://schemas.openxmlformats.org/officeDocument/2006/relationships/image" Target="../media/image54.png"/><Relationship Id="rId30" Type="http://schemas.openxmlformats.org/officeDocument/2006/relationships/image" Target="../media/image53.png"/><Relationship Id="rId3" Type="http://schemas.openxmlformats.org/officeDocument/2006/relationships/image" Target="../media/image26.png"/><Relationship Id="rId29" Type="http://schemas.microsoft.com/office/2007/relationships/hdphoto" Target="../media/image52.wdp"/><Relationship Id="rId28" Type="http://schemas.openxmlformats.org/officeDocument/2006/relationships/image" Target="../media/image51.png"/><Relationship Id="rId27" Type="http://schemas.microsoft.com/office/2007/relationships/hdphoto" Target="../media/image50.wdp"/><Relationship Id="rId26" Type="http://schemas.openxmlformats.org/officeDocument/2006/relationships/image" Target="../media/image49.png"/><Relationship Id="rId25" Type="http://schemas.openxmlformats.org/officeDocument/2006/relationships/image" Target="../media/image48.png"/><Relationship Id="rId24" Type="http://schemas.openxmlformats.org/officeDocument/2006/relationships/image" Target="../media/image47.png"/><Relationship Id="rId23" Type="http://schemas.openxmlformats.org/officeDocument/2006/relationships/image" Target="../media/image46.png"/><Relationship Id="rId22" Type="http://schemas.openxmlformats.org/officeDocument/2006/relationships/image" Target="../media/image45.png"/><Relationship Id="rId21" Type="http://schemas.openxmlformats.org/officeDocument/2006/relationships/image" Target="../media/image44.png"/><Relationship Id="rId20" Type="http://schemas.openxmlformats.org/officeDocument/2006/relationships/image" Target="../media/image43.png"/><Relationship Id="rId2" Type="http://schemas.openxmlformats.org/officeDocument/2006/relationships/image" Target="../media/image25.png"/><Relationship Id="rId19" Type="http://schemas.openxmlformats.org/officeDocument/2006/relationships/image" Target="../media/image42.png"/><Relationship Id="rId18" Type="http://schemas.openxmlformats.org/officeDocument/2006/relationships/image" Target="../media/image41.png"/><Relationship Id="rId17" Type="http://schemas.openxmlformats.org/officeDocument/2006/relationships/image" Target="../media/image40.png"/><Relationship Id="rId16" Type="http://schemas.openxmlformats.org/officeDocument/2006/relationships/image" Target="../media/image39.png"/><Relationship Id="rId15" Type="http://schemas.openxmlformats.org/officeDocument/2006/relationships/image" Target="../media/image38.png"/><Relationship Id="rId14" Type="http://schemas.openxmlformats.org/officeDocument/2006/relationships/image" Target="../media/image37.png"/><Relationship Id="rId13" Type="http://schemas.openxmlformats.org/officeDocument/2006/relationships/image" Target="../media/image36.png"/><Relationship Id="rId12" Type="http://schemas.openxmlformats.org/officeDocument/2006/relationships/image" Target="../media/image35.png"/><Relationship Id="rId11" Type="http://schemas.openxmlformats.org/officeDocument/2006/relationships/image" Target="../media/image34.png"/><Relationship Id="rId10" Type="http://schemas.openxmlformats.org/officeDocument/2006/relationships/image" Target="../media/image33.png"/><Relationship Id="rId1"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image" Target="../media/image81.png"/><Relationship Id="rId1" Type="http://schemas.openxmlformats.org/officeDocument/2006/relationships/image" Target="../media/image8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0.xml"/><Relationship Id="rId1" Type="http://schemas.openxmlformats.org/officeDocument/2006/relationships/image" Target="../media/image8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0.xml"/><Relationship Id="rId1"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image" Target="../media/image85.jpeg"/><Relationship Id="rId1" Type="http://schemas.openxmlformats.org/officeDocument/2006/relationships/image" Target="../media/image8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80.xml"/><Relationship Id="rId1" Type="http://schemas.openxmlformats.org/officeDocument/2006/relationships/image" Target="../media/image86.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80.xml"/><Relationship Id="rId1" Type="http://schemas.openxmlformats.org/officeDocument/2006/relationships/image" Target="../media/image87.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90.xml"/><Relationship Id="rId3" Type="http://schemas.openxmlformats.org/officeDocument/2006/relationships/audio" Target="../media/audio1.wav"/><Relationship Id="rId2" Type="http://schemas.microsoft.com/office/2007/relationships/hdphoto" Target="../media/image89.wdp"/><Relationship Id="rId1" Type="http://schemas.openxmlformats.org/officeDocument/2006/relationships/image" Target="../media/image8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90.xml"/><Relationship Id="rId2" Type="http://schemas.openxmlformats.org/officeDocument/2006/relationships/image" Target="../media/image91.png"/><Relationship Id="rId1" Type="http://schemas.openxmlformats.org/officeDocument/2006/relationships/image" Target="../media/image90.png"/></Relationships>
</file>

<file path=ppt/slides/_rels/slide18.xml.rels><?xml version="1.0" encoding="UTF-8" standalone="yes"?>
<Relationships xmlns="http://schemas.openxmlformats.org/package/2006/relationships"><Relationship Id="rId9" Type="http://schemas.openxmlformats.org/officeDocument/2006/relationships/slide" Target="slide21.xml"/><Relationship Id="rId8" Type="http://schemas.openxmlformats.org/officeDocument/2006/relationships/slide" Target="slide22.xml"/><Relationship Id="rId7" Type="http://schemas.openxmlformats.org/officeDocument/2006/relationships/slide" Target="slide19.xml"/><Relationship Id="rId6" Type="http://schemas.openxmlformats.org/officeDocument/2006/relationships/slide" Target="slide20.xml"/><Relationship Id="rId5" Type="http://schemas.openxmlformats.org/officeDocument/2006/relationships/slide" Target="slide23.xml"/><Relationship Id="rId4" Type="http://schemas.openxmlformats.org/officeDocument/2006/relationships/slide" Target="slide24.xml"/><Relationship Id="rId3" Type="http://schemas.openxmlformats.org/officeDocument/2006/relationships/slide" Target="slide25.xml"/><Relationship Id="rId2" Type="http://schemas.microsoft.com/office/2007/relationships/hdphoto" Target="../media/image89.wdp"/><Relationship Id="rId12" Type="http://schemas.openxmlformats.org/officeDocument/2006/relationships/slideLayout" Target="../slideLayouts/slideLayout90.xml"/><Relationship Id="rId11" Type="http://schemas.openxmlformats.org/officeDocument/2006/relationships/audio" Target="../media/audio2.wav"/><Relationship Id="rId10" Type="http://schemas.openxmlformats.org/officeDocument/2006/relationships/slide" Target="slide28.xml"/><Relationship Id="rId1"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 Target="slide18.xml"/><Relationship Id="rId1" Type="http://schemas.openxmlformats.org/officeDocument/2006/relationships/image" Target="../media/image92.jpeg"/></Relationships>
</file>

<file path=ppt/slides/_rels/slide2.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9" Type="http://schemas.openxmlformats.org/officeDocument/2006/relationships/notesSlide" Target="../notesSlides/notesSlide2.xml"/><Relationship Id="rId28" Type="http://schemas.openxmlformats.org/officeDocument/2006/relationships/slideLayout" Target="../slideLayouts/slideLayout74.xml"/><Relationship Id="rId27" Type="http://schemas.openxmlformats.org/officeDocument/2006/relationships/image" Target="../media/image29.png"/><Relationship Id="rId26" Type="http://schemas.openxmlformats.org/officeDocument/2006/relationships/image" Target="../media/image28.png"/><Relationship Id="rId25" Type="http://schemas.openxmlformats.org/officeDocument/2006/relationships/image" Target="../media/image27.png"/><Relationship Id="rId24" Type="http://schemas.openxmlformats.org/officeDocument/2006/relationships/image" Target="../media/image26.png"/><Relationship Id="rId23" Type="http://schemas.openxmlformats.org/officeDocument/2006/relationships/image" Target="../media/image25.png"/><Relationship Id="rId22" Type="http://schemas.openxmlformats.org/officeDocument/2006/relationships/image" Target="../media/image54.png"/><Relationship Id="rId21" Type="http://schemas.microsoft.com/office/2007/relationships/hdphoto" Target="../media/image50.wdp"/><Relationship Id="rId20" Type="http://schemas.openxmlformats.org/officeDocument/2006/relationships/image" Target="../media/image49.png"/><Relationship Id="rId2" Type="http://schemas.openxmlformats.org/officeDocument/2006/relationships/image" Target="../media/image31.png"/><Relationship Id="rId19" Type="http://schemas.openxmlformats.org/officeDocument/2006/relationships/image" Target="../media/image48.png"/><Relationship Id="rId18" Type="http://schemas.openxmlformats.org/officeDocument/2006/relationships/image" Target="../media/image47.png"/><Relationship Id="rId17" Type="http://schemas.openxmlformats.org/officeDocument/2006/relationships/image" Target="../media/image46.png"/><Relationship Id="rId16" Type="http://schemas.openxmlformats.org/officeDocument/2006/relationships/image" Target="../media/image45.png"/><Relationship Id="rId15" Type="http://schemas.openxmlformats.org/officeDocument/2006/relationships/image" Target="../media/image44.png"/><Relationship Id="rId14" Type="http://schemas.openxmlformats.org/officeDocument/2006/relationships/image" Target="../media/image43.png"/><Relationship Id="rId13" Type="http://schemas.openxmlformats.org/officeDocument/2006/relationships/image" Target="../media/image42.png"/><Relationship Id="rId12" Type="http://schemas.openxmlformats.org/officeDocument/2006/relationships/image" Target="../media/image41.png"/><Relationship Id="rId11" Type="http://schemas.openxmlformats.org/officeDocument/2006/relationships/image" Target="../media/image40.png"/><Relationship Id="rId10" Type="http://schemas.openxmlformats.org/officeDocument/2006/relationships/image" Target="../media/image39.png"/><Relationship Id="rId1"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 Target="slide18.xml"/><Relationship Id="rId1" Type="http://schemas.openxmlformats.org/officeDocument/2006/relationships/image" Target="../media/image9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 Target="slide18.xml"/><Relationship Id="rId1" Type="http://schemas.openxmlformats.org/officeDocument/2006/relationships/image" Target="../media/image9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 Target="slide18.xml"/><Relationship Id="rId1" Type="http://schemas.openxmlformats.org/officeDocument/2006/relationships/image" Target="../media/image9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 Target="slide18.xml"/><Relationship Id="rId1"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 Target="slide18.xml"/><Relationship Id="rId1" Type="http://schemas.openxmlformats.org/officeDocument/2006/relationships/image" Target="../media/image9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 Target="slide18.xml"/><Relationship Id="rId1" Type="http://schemas.openxmlformats.org/officeDocument/2006/relationships/image" Target="../media/image98.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90.xml"/><Relationship Id="rId3" Type="http://schemas.openxmlformats.org/officeDocument/2006/relationships/audio" Target="../media/audio2.wav"/><Relationship Id="rId2" Type="http://schemas.microsoft.com/office/2007/relationships/hdphoto" Target="../media/image89.wdp"/><Relationship Id="rId1" Type="http://schemas.openxmlformats.org/officeDocument/2006/relationships/image" Target="../media/image88.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90.xml"/><Relationship Id="rId3" Type="http://schemas.openxmlformats.org/officeDocument/2006/relationships/audio" Target="../media/audio2.wav"/><Relationship Id="rId2" Type="http://schemas.microsoft.com/office/2007/relationships/hdphoto" Target="../media/image89.wdp"/><Relationship Id="rId1" Type="http://schemas.openxmlformats.org/officeDocument/2006/relationships/image" Target="../media/image88.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90.xml"/><Relationship Id="rId4" Type="http://schemas.openxmlformats.org/officeDocument/2006/relationships/audio" Target="../media/audio1.wav"/><Relationship Id="rId3" Type="http://schemas.openxmlformats.org/officeDocument/2006/relationships/audio" Target="../media/audio3.wav"/><Relationship Id="rId2" Type="http://schemas.microsoft.com/office/2007/relationships/hdphoto" Target="../media/image89.wdp"/><Relationship Id="rId1" Type="http://schemas.openxmlformats.org/officeDocument/2006/relationships/image" Target="../media/image88.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94.xml"/><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image" Target="../media/image99.png"/></Relationships>
</file>

<file path=ppt/slides/_rels/slide3.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jpeg"/><Relationship Id="rId11" Type="http://schemas.openxmlformats.org/officeDocument/2006/relationships/notesSlide" Target="../notesSlides/notesSlide3.xml"/><Relationship Id="rId10" Type="http://schemas.openxmlformats.org/officeDocument/2006/relationships/slideLayout" Target="../slideLayouts/slideLayout63.xml"/><Relationship Id="rId1" Type="http://schemas.openxmlformats.org/officeDocument/2006/relationships/image" Target="../media/image5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image" Target="../media/image103.jpeg"/><Relationship Id="rId1" Type="http://schemas.openxmlformats.org/officeDocument/2006/relationships/image" Target="../media/image102.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94.xml"/><Relationship Id="rId3"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image" Target="../media/image106.jpeg"/><Relationship Id="rId1" Type="http://schemas.openxmlformats.org/officeDocument/2006/relationships/image" Target="../media/image105.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03.xml"/><Relationship Id="rId4" Type="http://schemas.openxmlformats.org/officeDocument/2006/relationships/audio" Target="../media/audio4.wav"/><Relationship Id="rId3" Type="http://schemas.openxmlformats.org/officeDocument/2006/relationships/audio" Target="../media/audio1.wav"/><Relationship Id="rId2" Type="http://schemas.microsoft.com/office/2007/relationships/hdphoto" Target="../media/image89.wdp"/><Relationship Id="rId1"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audio" Target="../media/audio2.wav"/><Relationship Id="rId1" Type="http://schemas.openxmlformats.org/officeDocument/2006/relationships/image" Target="../media/image107.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46.xml"/><Relationship Id="rId5" Type="http://schemas.openxmlformats.org/officeDocument/2006/relationships/audio" Target="../media/audio4.wav"/><Relationship Id="rId4" Type="http://schemas.openxmlformats.org/officeDocument/2006/relationships/image" Target="../media/image107.png"/><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image" Target="../media/image10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46.xml"/><Relationship Id="rId1" Type="http://schemas.openxmlformats.org/officeDocument/2006/relationships/image" Target="../media/image111.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46.xml"/><Relationship Id="rId3" Type="http://schemas.openxmlformats.org/officeDocument/2006/relationships/image" Target="../media/image112.png"/><Relationship Id="rId2" Type="http://schemas.microsoft.com/office/2007/relationships/media" Target="../media/media2.mp4"/><Relationship Id="rId1" Type="http://schemas.openxmlformats.org/officeDocument/2006/relationships/video" Target="../media/media2.mp4"/></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46.xml"/><Relationship Id="rId3" Type="http://schemas.openxmlformats.org/officeDocument/2006/relationships/image" Target="../media/image113.png"/><Relationship Id="rId2" Type="http://schemas.microsoft.com/office/2007/relationships/media" Target="../media/media3.mp4"/><Relationship Id="rId1" Type="http://schemas.openxmlformats.org/officeDocument/2006/relationships/video" Target="../media/media3.mp4"/></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46.xml"/><Relationship Id="rId3" Type="http://schemas.openxmlformats.org/officeDocument/2006/relationships/image" Target="../media/image114.png"/><Relationship Id="rId2" Type="http://schemas.microsoft.com/office/2007/relationships/media" Target="../media/media4.mp4"/><Relationship Id="rId1" Type="http://schemas.openxmlformats.org/officeDocument/2006/relationships/video" Target="../media/media4.mp4"/></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image" Target="../media/image70.png"/><Relationship Id="rId7" Type="http://schemas.microsoft.com/office/2007/relationships/media" Target="../media/media1.mp3"/><Relationship Id="rId6" Type="http://schemas.openxmlformats.org/officeDocument/2006/relationships/audio" Target="NULL" TargetMode="External"/><Relationship Id="rId5" Type="http://schemas.openxmlformats.org/officeDocument/2006/relationships/image" Target="../media/image69.GIF"/><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46.xml"/><Relationship Id="rId3" Type="http://schemas.openxmlformats.org/officeDocument/2006/relationships/image" Target="../media/image115.png"/><Relationship Id="rId2" Type="http://schemas.microsoft.com/office/2007/relationships/media" Target="../media/media5.mp4"/><Relationship Id="rId1" Type="http://schemas.openxmlformats.org/officeDocument/2006/relationships/video" Target="../media/media5.mp4"/></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34.xml"/><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jpeg"/></Relationships>
</file>

<file path=ppt/slides/_rels/slide42.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9" Type="http://schemas.openxmlformats.org/officeDocument/2006/relationships/notesSlide" Target="../notesSlides/notesSlide8.xml"/><Relationship Id="rId28" Type="http://schemas.openxmlformats.org/officeDocument/2006/relationships/slideLayout" Target="../slideLayouts/slideLayout74.xml"/><Relationship Id="rId27" Type="http://schemas.openxmlformats.org/officeDocument/2006/relationships/image" Target="../media/image29.png"/><Relationship Id="rId26" Type="http://schemas.openxmlformats.org/officeDocument/2006/relationships/image" Target="../media/image28.png"/><Relationship Id="rId25" Type="http://schemas.openxmlformats.org/officeDocument/2006/relationships/image" Target="../media/image27.png"/><Relationship Id="rId24" Type="http://schemas.openxmlformats.org/officeDocument/2006/relationships/image" Target="../media/image26.png"/><Relationship Id="rId23" Type="http://schemas.openxmlformats.org/officeDocument/2006/relationships/image" Target="../media/image25.png"/><Relationship Id="rId22" Type="http://schemas.openxmlformats.org/officeDocument/2006/relationships/image" Target="../media/image54.png"/><Relationship Id="rId21" Type="http://schemas.microsoft.com/office/2007/relationships/hdphoto" Target="../media/image50.wdp"/><Relationship Id="rId20" Type="http://schemas.openxmlformats.org/officeDocument/2006/relationships/image" Target="../media/image49.png"/><Relationship Id="rId2" Type="http://schemas.openxmlformats.org/officeDocument/2006/relationships/image" Target="../media/image31.png"/><Relationship Id="rId19" Type="http://schemas.openxmlformats.org/officeDocument/2006/relationships/image" Target="../media/image48.png"/><Relationship Id="rId18" Type="http://schemas.openxmlformats.org/officeDocument/2006/relationships/image" Target="../media/image47.png"/><Relationship Id="rId17" Type="http://schemas.openxmlformats.org/officeDocument/2006/relationships/image" Target="../media/image46.png"/><Relationship Id="rId16" Type="http://schemas.openxmlformats.org/officeDocument/2006/relationships/image" Target="../media/image45.png"/><Relationship Id="rId15" Type="http://schemas.openxmlformats.org/officeDocument/2006/relationships/image" Target="../media/image44.png"/><Relationship Id="rId14" Type="http://schemas.openxmlformats.org/officeDocument/2006/relationships/image" Target="../media/image43.png"/><Relationship Id="rId13" Type="http://schemas.openxmlformats.org/officeDocument/2006/relationships/image" Target="../media/image42.png"/><Relationship Id="rId12" Type="http://schemas.openxmlformats.org/officeDocument/2006/relationships/image" Target="../media/image41.png"/><Relationship Id="rId11" Type="http://schemas.openxmlformats.org/officeDocument/2006/relationships/image" Target="../media/image40.png"/><Relationship Id="rId10" Type="http://schemas.openxmlformats.org/officeDocument/2006/relationships/image" Target="../media/image39.png"/><Relationship Id="rId1" Type="http://schemas.openxmlformats.org/officeDocument/2006/relationships/image" Target="../media/image24.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46.xml"/><Relationship Id="rId1"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image" Target="../media/image120.jpeg"/><Relationship Id="rId1" Type="http://schemas.openxmlformats.org/officeDocument/2006/relationships/image" Target="../media/image119.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46.xml"/><Relationship Id="rId1" Type="http://schemas.openxmlformats.org/officeDocument/2006/relationships/image" Target="../media/image121.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46.xml"/><Relationship Id="rId1" Type="http://schemas.openxmlformats.org/officeDocument/2006/relationships/image" Target="../media/image12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23.jpeg"/></Relationships>
</file>

<file path=ppt/slides/_rels/slide5.xml.rels><?xml version="1.0" encoding="UTF-8" standalone="yes"?>
<Relationships xmlns="http://schemas.openxmlformats.org/package/2006/relationships"><Relationship Id="rId9" Type="http://schemas.openxmlformats.org/officeDocument/2006/relationships/image" Target="../media/image74.jpeg"/><Relationship Id="rId8" Type="http://schemas.openxmlformats.org/officeDocument/2006/relationships/slide" Target="slide9.xml"/><Relationship Id="rId7" Type="http://schemas.openxmlformats.org/officeDocument/2006/relationships/image" Target="../media/image73.png"/><Relationship Id="rId6" Type="http://schemas.openxmlformats.org/officeDocument/2006/relationships/slide" Target="slide7.xml"/><Relationship Id="rId5" Type="http://schemas.openxmlformats.org/officeDocument/2006/relationships/image" Target="../media/image72.jpeg"/><Relationship Id="rId4" Type="http://schemas.openxmlformats.org/officeDocument/2006/relationships/slide" Target="slide6.xml"/><Relationship Id="rId3" Type="http://schemas.openxmlformats.org/officeDocument/2006/relationships/image" Target="../media/image71.png"/><Relationship Id="rId2" Type="http://schemas.openxmlformats.org/officeDocument/2006/relationships/image" Target="../media/image65.png"/><Relationship Id="rId15" Type="http://schemas.openxmlformats.org/officeDocument/2006/relationships/slideLayout" Target="../slideLayouts/slideLayout37.xml"/><Relationship Id="rId14" Type="http://schemas.openxmlformats.org/officeDocument/2006/relationships/image" Target="../media/image77.png"/><Relationship Id="rId13" Type="http://schemas.openxmlformats.org/officeDocument/2006/relationships/slide" Target="slide10.xml"/><Relationship Id="rId12" Type="http://schemas.microsoft.com/office/2007/relationships/hdphoto" Target="../media/image76.wdp"/><Relationship Id="rId11" Type="http://schemas.openxmlformats.org/officeDocument/2006/relationships/image" Target="../media/image75.png"/><Relationship Id="rId10" Type="http://schemas.openxmlformats.org/officeDocument/2006/relationships/slide" Target="slide8.xml"/><Relationship Id="rId1" Type="http://schemas.openxmlformats.org/officeDocument/2006/relationships/image" Target="../media/image6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79.png"/><Relationship Id="rId2" Type="http://schemas.openxmlformats.org/officeDocument/2006/relationships/slide" Target="slide5.xml"/><Relationship Id="rId1" Type="http://schemas.openxmlformats.org/officeDocument/2006/relationships/image" Target="../media/image78.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79.png"/><Relationship Id="rId2" Type="http://schemas.openxmlformats.org/officeDocument/2006/relationships/slide" Target="slide5.xml"/><Relationship Id="rId1" Type="http://schemas.openxmlformats.org/officeDocument/2006/relationships/image" Target="../media/image78.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79.png"/><Relationship Id="rId2" Type="http://schemas.openxmlformats.org/officeDocument/2006/relationships/slide" Target="slide5.xml"/><Relationship Id="rId1" Type="http://schemas.openxmlformats.org/officeDocument/2006/relationships/image" Target="../media/image78.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79.png"/><Relationship Id="rId2" Type="http://schemas.openxmlformats.org/officeDocument/2006/relationships/slide" Target="slide5.xml"/><Relationship Id="rId1" Type="http://schemas.openxmlformats.org/officeDocument/2006/relationships/image" Target="../media/image7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descr="01副本"/>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801600" cy="73152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3"/>
          <p:cNvGrpSpPr/>
          <p:nvPr/>
        </p:nvGrpSpPr>
        <p:grpSpPr bwMode="auto">
          <a:xfrm>
            <a:off x="2" y="4294110"/>
            <a:ext cx="12850486" cy="3263739"/>
            <a:chOff x="0" y="1833"/>
            <a:chExt cx="5783" cy="1446"/>
          </a:xfrm>
        </p:grpSpPr>
        <p:pic>
          <p:nvPicPr>
            <p:cNvPr id="16" name="Picture 4" descr="牡丹花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49075" flipH="1">
              <a:off x="911" y="2410"/>
              <a:ext cx="1394" cy="8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花一朵"/>
            <p:cNvPicPr>
              <a:picLocks noChangeAspect="1" noChangeArrowheads="1"/>
            </p:cNvPicPr>
            <p:nvPr/>
          </p:nvPicPr>
          <p:blipFill>
            <a:blip r:embed="rId3" cstate="print">
              <a:lum contrast="20000"/>
              <a:extLst>
                <a:ext uri="{28A0092B-C50C-407E-A947-70E740481C1C}">
                  <a14:useLocalDpi xmlns:a14="http://schemas.microsoft.com/office/drawing/2010/main" val="0"/>
                </a:ext>
              </a:extLst>
            </a:blip>
            <a:srcRect/>
            <a:stretch>
              <a:fillRect/>
            </a:stretch>
          </p:blipFill>
          <p:spPr bwMode="auto">
            <a:xfrm>
              <a:off x="0" y="2074"/>
              <a:ext cx="1429" cy="12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羊年36"/>
            <p:cNvPicPr>
              <a:picLocks noChangeAspect="1" noChangeArrowheads="1"/>
            </p:cNvPicPr>
            <p:nvPr/>
          </p:nvPicPr>
          <p:blipFill>
            <a:blip r:embed="rId4" cstate="print">
              <a:lum contrast="42000"/>
              <a:extLst>
                <a:ext uri="{28A0092B-C50C-407E-A947-70E740481C1C}">
                  <a14:useLocalDpi xmlns:a14="http://schemas.microsoft.com/office/drawing/2010/main" val="0"/>
                </a:ext>
              </a:extLst>
            </a:blip>
            <a:srcRect/>
            <a:stretch>
              <a:fillRect/>
            </a:stretch>
          </p:blipFill>
          <p:spPr bwMode="auto">
            <a:xfrm>
              <a:off x="1020" y="2548"/>
              <a:ext cx="2359" cy="7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4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90" y="1833"/>
              <a:ext cx="3493" cy="14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花一朵"/>
            <p:cNvPicPr>
              <a:picLocks noChangeAspect="1" noChangeArrowheads="1"/>
            </p:cNvPicPr>
            <p:nvPr/>
          </p:nvPicPr>
          <p:blipFill>
            <a:blip r:embed="rId6" cstate="print">
              <a:lum contrast="20000"/>
              <a:extLst>
                <a:ext uri="{28A0092B-C50C-407E-A947-70E740481C1C}">
                  <a14:useLocalDpi xmlns:a14="http://schemas.microsoft.com/office/drawing/2010/main" val="0"/>
                </a:ext>
              </a:extLst>
            </a:blip>
            <a:srcRect/>
            <a:stretch>
              <a:fillRect/>
            </a:stretch>
          </p:blipFill>
          <p:spPr bwMode="auto">
            <a:xfrm flipH="1">
              <a:off x="3288" y="2284"/>
              <a:ext cx="1905" cy="957"/>
            </a:xfrm>
            <a:prstGeom prst="rect">
              <a:avLst/>
            </a:prstGeom>
            <a:noFill/>
            <a:extLst>
              <a:ext uri="{909E8E84-426E-40DD-AFC4-6F175D3DCCD1}">
                <a14:hiddenFill xmlns:a14="http://schemas.microsoft.com/office/drawing/2010/main">
                  <a:solidFill>
                    <a:srgbClr val="FFFFFF"/>
                  </a:solidFill>
                </a14:hiddenFill>
              </a:ext>
            </a:extLst>
          </p:spPr>
        </p:pic>
      </p:grpSp>
      <p:pic>
        <p:nvPicPr>
          <p:cNvPr id="3075" name="Picture 3" descr="C:\Users\Administrator\Desktop\寿png\鹤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46640" y="3332591"/>
            <a:ext cx="3696771" cy="4759155"/>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3"/>
          <p:cNvGrpSpPr/>
          <p:nvPr/>
        </p:nvGrpSpPr>
        <p:grpSpPr bwMode="auto">
          <a:xfrm>
            <a:off x="0" y="8"/>
            <a:ext cx="12801600" cy="997630"/>
            <a:chOff x="0" y="0"/>
            <a:chExt cx="5761" cy="442"/>
          </a:xfrm>
        </p:grpSpPr>
        <p:pic>
          <p:nvPicPr>
            <p:cNvPr id="72" name="Picture 4" descr="红色古典立体边框"/>
            <p:cNvPicPr>
              <a:picLocks noChangeAspect="1" noChangeArrowheads="1"/>
            </p:cNvPicPr>
            <p:nvPr/>
          </p:nvPicPr>
          <p:blipFill>
            <a:blip r:embed="rId8" cstate="print">
              <a:extLst>
                <a:ext uri="{28A0092B-C50C-407E-A947-70E740481C1C}">
                  <a14:useLocalDpi xmlns:a14="http://schemas.microsoft.com/office/drawing/2010/main" val="0"/>
                </a:ext>
              </a:extLst>
            </a:blip>
            <a:srcRect l="2686" t="-13625"/>
            <a:stretch>
              <a:fillRect/>
            </a:stretch>
          </p:blipFill>
          <p:spPr bwMode="auto">
            <a:xfrm>
              <a:off x="0" y="0"/>
              <a:ext cx="5761" cy="44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5"/>
            <p:cNvSpPr>
              <a:spLocks noChangeArrowheads="1"/>
            </p:cNvSpPr>
            <p:nvPr/>
          </p:nvSpPr>
          <p:spPr bwMode="auto">
            <a:xfrm flipV="1">
              <a:off x="0" y="0"/>
              <a:ext cx="5761" cy="79"/>
            </a:xfrm>
            <a:prstGeom prst="rect">
              <a:avLst/>
            </a:prstGeom>
            <a:gradFill rotWithShape="1">
              <a:gsLst>
                <a:gs pos="0">
                  <a:srgbClr val="FF0517">
                    <a:gamma/>
                    <a:shade val="46275"/>
                    <a:invGamma/>
                  </a:srgbClr>
                </a:gs>
                <a:gs pos="100000">
                  <a:srgbClr val="FF0517"/>
                </a:gs>
              </a:gsLst>
              <a:lin ang="5400000" scaled="1"/>
            </a:gradFill>
            <a:ln>
              <a:noFill/>
            </a:ln>
            <a:effectLst>
              <a:prstShdw prst="shdw17" dist="17961" dir="2700000">
                <a:srgbClr val="FF0517">
                  <a:gamma/>
                  <a:shade val="60000"/>
                  <a:invGamma/>
                  <a:alpha val="50000"/>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1460500" fontAlgn="base">
                <a:spcBef>
                  <a:spcPct val="0"/>
                </a:spcBef>
                <a:spcAft>
                  <a:spcPct val="0"/>
                </a:spcAft>
              </a:pPr>
              <a:endParaRPr lang="zh-CN" altLang="en-US" sz="2900" b="1">
                <a:solidFill>
                  <a:srgbClr val="335338"/>
                </a:solidFill>
                <a:latin typeface="Arial" panose="020B0604020202020204" pitchFamily="34" charset="0"/>
                <a:ea typeface="黑体" pitchFamily="49" charset="-122"/>
              </a:endParaRPr>
            </a:p>
          </p:txBody>
        </p:sp>
      </p:grpSp>
      <p:pic>
        <p:nvPicPr>
          <p:cNvPr id="3074" name="Picture 2" descr="C:\Users\Administrator\Desktop\梅花小灯笼副本.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0590" y="-350976"/>
            <a:ext cx="1682439" cy="368355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Administrator\Desktop\梅花小灯笼副本.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96" y="-350976"/>
            <a:ext cx="1682439" cy="368355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3" descr="花瓣-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39809" y="7775653"/>
            <a:ext cx="575527" cy="45593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花瓣-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86522" y="5444089"/>
            <a:ext cx="762185" cy="70646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5" descr="花瓣-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13240" y="6518460"/>
            <a:ext cx="426647" cy="3408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花瓣-0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5530" y="7992325"/>
            <a:ext cx="535530" cy="46495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7" descr="花瓣-0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39891" y="4525461"/>
            <a:ext cx="495531" cy="51235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花瓣-0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33215" y="7103043"/>
            <a:ext cx="379981" cy="42433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9" descr="花瓣-0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13235" y="7775651"/>
            <a:ext cx="371092" cy="43335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0" descr="花瓣-0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13166" y="5825527"/>
            <a:ext cx="495531" cy="46495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1" descr="花瓣-0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70989" y="5766854"/>
            <a:ext cx="457755" cy="42658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 descr="花瓣-0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926515" y="6588426"/>
            <a:ext cx="475532" cy="46495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3" descr="花瓣-0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133220" y="8534025"/>
            <a:ext cx="566639" cy="42207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4" descr="花瓣-0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306501" y="4633812"/>
            <a:ext cx="639969" cy="51912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5" descr="花瓣-0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306501" y="7055660"/>
            <a:ext cx="606638" cy="51912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6" descr="花瓣-0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266449" y="6367225"/>
            <a:ext cx="959953" cy="42207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7" descr="花瓣-0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946463" y="8317354"/>
            <a:ext cx="908844" cy="663582"/>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8" descr="花瓣-0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279937" y="7315214"/>
            <a:ext cx="639969" cy="55298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红色卷轴"/>
          <p:cNvPicPr>
            <a:picLocks noChangeAspect="1" noChangeArrowheads="1"/>
          </p:cNvPicPr>
          <p:nvPr/>
        </p:nvPicPr>
        <p:blipFill>
          <a:blip r:embed="rId26">
            <a:extLst>
              <a:ext uri="{BEBA8EAE-BF5A-486C-A8C5-ECC9F3942E4B}">
                <a14:imgProps xmlns:a14="http://schemas.microsoft.com/office/drawing/2010/main">
                  <a14:imgLayer r:embed="rId27">
                    <a14:imgEffect>
                      <a14:brightnessContrast contrast="26000"/>
                    </a14:imgEffect>
                  </a14:imgLayer>
                </a14:imgProps>
              </a:ext>
              <a:ext uri="{28A0092B-C50C-407E-A947-70E740481C1C}">
                <a14:useLocalDpi xmlns:a14="http://schemas.microsoft.com/office/drawing/2010/main" val="0"/>
              </a:ext>
            </a:extLst>
          </a:blip>
          <a:srcRect/>
          <a:stretch>
            <a:fillRect/>
          </a:stretch>
        </p:blipFill>
        <p:spPr bwMode="auto">
          <a:xfrm>
            <a:off x="1281068" y="908486"/>
            <a:ext cx="10388525" cy="54576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Administrator\Desktop\04545.png"/>
          <p:cNvPicPr>
            <a:picLocks noChangeAspect="1" noChangeArrowheads="1"/>
          </p:cNvPicPr>
          <p:nvPr/>
        </p:nvPicPr>
        <p:blipFill>
          <a:blip r:embed="rId28" cstate="print">
            <a:extLst>
              <a:ext uri="{BEBA8EAE-BF5A-486C-A8C5-ECC9F3942E4B}">
                <a14:imgProps xmlns:a14="http://schemas.microsoft.com/office/drawing/2010/main">
                  <a14:imgLayer r:embed="rId29">
                    <a14:imgEffect>
                      <a14:brightnessContrast contrast="17000"/>
                    </a14:imgEffect>
                  </a14:imgLayer>
                </a14:imgProps>
              </a:ext>
              <a:ext uri="{28A0092B-C50C-407E-A947-70E740481C1C}">
                <a14:useLocalDpi xmlns:a14="http://schemas.microsoft.com/office/drawing/2010/main" val="0"/>
              </a:ext>
            </a:extLst>
          </a:blip>
          <a:srcRect/>
          <a:stretch>
            <a:fillRect/>
          </a:stretch>
        </p:blipFill>
        <p:spPr bwMode="auto">
          <a:xfrm>
            <a:off x="1762822" y="4325314"/>
            <a:ext cx="4405342" cy="236355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334398" y="2072167"/>
            <a:ext cx="8009891" cy="3300703"/>
          </a:xfrm>
          <a:prstGeom prst="rect">
            <a:avLst/>
          </a:prstGeom>
          <a:noFill/>
          <a:effectLst>
            <a:outerShdw blurRad="50800" dist="38100" algn="l" rotWithShape="0">
              <a:prstClr val="black">
                <a:alpha val="40000"/>
              </a:prstClr>
            </a:outerShdw>
          </a:effectLst>
        </p:spPr>
        <p:txBody>
          <a:bodyPr wrap="square" lIns="146054" tIns="73029" rIns="146054" bIns="73029" rtlCol="0">
            <a:spAutoFit/>
          </a:bodyPr>
          <a:lstStyle/>
          <a:p>
            <a:pPr algn="ctr" defTabSz="1460500" fontAlgn="base">
              <a:spcBef>
                <a:spcPct val="0"/>
              </a:spcBef>
              <a:spcAft>
                <a:spcPct val="0"/>
              </a:spcAft>
            </a:pPr>
            <a:r>
              <a:rPr lang="en-US" altLang="zh-CN" sz="10100">
                <a:solidFill>
                  <a:srgbClr val="FF0000"/>
                </a:solidFill>
                <a:effectLst>
                  <a:glow rad="101600">
                    <a:srgbClr val="D2761A">
                      <a:satMod val="175000"/>
                      <a:alpha val="40000"/>
                    </a:srgbClr>
                  </a:glow>
                </a:effectLst>
                <a:latin typeface="Times New Roman" panose="02020603050405020304" pitchFamily="18" charset="0"/>
                <a:ea typeface="经典繁颜体" pitchFamily="49" charset="-122"/>
                <a:cs typeface="Times New Roman" panose="02020603050405020304" pitchFamily="18" charset="0"/>
              </a:rPr>
              <a:t>MÔN </a:t>
            </a:r>
            <a:endParaRPr lang="en-US" altLang="zh-CN" sz="10100">
              <a:solidFill>
                <a:srgbClr val="FF0000"/>
              </a:solidFill>
              <a:effectLst>
                <a:glow rad="101600">
                  <a:srgbClr val="D2761A">
                    <a:satMod val="175000"/>
                    <a:alpha val="40000"/>
                  </a:srgbClr>
                </a:glow>
              </a:effectLst>
              <a:latin typeface="Times New Roman" panose="02020603050405020304" pitchFamily="18" charset="0"/>
              <a:ea typeface="经典繁颜体" pitchFamily="49" charset="-122"/>
              <a:cs typeface="Times New Roman" panose="02020603050405020304" pitchFamily="18" charset="0"/>
            </a:endParaRPr>
          </a:p>
          <a:p>
            <a:pPr algn="ctr" defTabSz="1460500" fontAlgn="base">
              <a:spcBef>
                <a:spcPct val="0"/>
              </a:spcBef>
              <a:spcAft>
                <a:spcPct val="0"/>
              </a:spcAft>
            </a:pPr>
            <a:r>
              <a:rPr lang="en-US" altLang="zh-CN" sz="10100">
                <a:solidFill>
                  <a:srgbClr val="FF0000"/>
                </a:solidFill>
                <a:effectLst>
                  <a:glow rad="101600">
                    <a:srgbClr val="D2761A">
                      <a:satMod val="175000"/>
                      <a:alpha val="40000"/>
                    </a:srgbClr>
                  </a:glow>
                </a:effectLst>
                <a:latin typeface="Times New Roman" panose="02020603050405020304" pitchFamily="18" charset="0"/>
                <a:ea typeface="经典繁颜体" pitchFamily="49" charset="-122"/>
                <a:cs typeface="Times New Roman" panose="02020603050405020304" pitchFamily="18" charset="0"/>
              </a:rPr>
              <a:t>TIẾNG VIỆT</a:t>
            </a:r>
            <a:endParaRPr lang="zh-CN" altLang="en-US" sz="10100" dirty="0">
              <a:solidFill>
                <a:srgbClr val="FF0000"/>
              </a:solidFill>
              <a:effectLst>
                <a:glow rad="101600">
                  <a:srgbClr val="D2761A">
                    <a:satMod val="175000"/>
                    <a:alpha val="40000"/>
                  </a:srgbClr>
                </a:glow>
              </a:effectLst>
              <a:latin typeface="Times New Roman" panose="02020603050405020304" pitchFamily="18" charset="0"/>
              <a:ea typeface="经典繁颜体" pitchFamily="49" charset="-122"/>
              <a:cs typeface="Times New Roman" panose="02020603050405020304" pitchFamily="18" charset="0"/>
            </a:endParaRPr>
          </a:p>
        </p:txBody>
      </p:sp>
      <p:pic>
        <p:nvPicPr>
          <p:cNvPr id="92" name="Picture 29" descr="中国结02"/>
          <p:cNvPicPr>
            <a:picLocks noChangeAspect="1" noChangeArrowheads="1"/>
          </p:cNvPicPr>
          <p:nvPr/>
        </p:nvPicPr>
        <p:blipFill>
          <a:blip r:embed="rId30" cstate="print">
            <a:lum bright="4000" contrast="32000"/>
            <a:extLst>
              <a:ext uri="{28A0092B-C50C-407E-A947-70E740481C1C}">
                <a14:useLocalDpi xmlns:a14="http://schemas.microsoft.com/office/drawing/2010/main" val="0"/>
              </a:ext>
            </a:extLst>
          </a:blip>
          <a:srcRect/>
          <a:stretch>
            <a:fillRect/>
          </a:stretch>
        </p:blipFill>
        <p:spPr bwMode="auto">
          <a:xfrm>
            <a:off x="-4159797" y="4552534"/>
            <a:ext cx="4621997" cy="552533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0" descr="中国结02"/>
          <p:cNvPicPr>
            <a:picLocks noChangeAspect="1" noChangeArrowheads="1"/>
          </p:cNvPicPr>
          <p:nvPr/>
        </p:nvPicPr>
        <p:blipFill>
          <a:blip r:embed="rId31" cstate="print">
            <a:lum bright="4000" contrast="32000"/>
            <a:extLst>
              <a:ext uri="{28A0092B-C50C-407E-A947-70E740481C1C}">
                <a14:useLocalDpi xmlns:a14="http://schemas.microsoft.com/office/drawing/2010/main" val="0"/>
              </a:ext>
            </a:extLst>
          </a:blip>
          <a:srcRect/>
          <a:stretch>
            <a:fillRect/>
          </a:stretch>
        </p:blipFill>
        <p:spPr bwMode="auto">
          <a:xfrm>
            <a:off x="-4586423" y="6475578"/>
            <a:ext cx="2171005" cy="259564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1" descr="中国结02"/>
          <p:cNvPicPr>
            <a:picLocks noChangeAspect="1" noChangeArrowheads="1"/>
          </p:cNvPicPr>
          <p:nvPr/>
        </p:nvPicPr>
        <p:blipFill>
          <a:blip r:embed="rId32" cstate="print">
            <a:lum bright="4000" contrast="32000"/>
            <a:extLst>
              <a:ext uri="{28A0092B-C50C-407E-A947-70E740481C1C}">
                <a14:useLocalDpi xmlns:a14="http://schemas.microsoft.com/office/drawing/2010/main" val="0"/>
              </a:ext>
            </a:extLst>
          </a:blip>
          <a:srcRect/>
          <a:stretch>
            <a:fillRect/>
          </a:stretch>
        </p:blipFill>
        <p:spPr bwMode="auto">
          <a:xfrm>
            <a:off x="-2666535" y="7315201"/>
            <a:ext cx="3482054" cy="41620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anim calcmode="lin" valueType="num">
                                      <p:cBhvr>
                                        <p:cTn id="14" dur="500" fill="hold"/>
                                        <p:tgtEl>
                                          <p:spTgt spid="71"/>
                                        </p:tgtEl>
                                        <p:attrNameLst>
                                          <p:attrName>ppt_x</p:attrName>
                                        </p:attrNameLst>
                                      </p:cBhvr>
                                      <p:tavLst>
                                        <p:tav tm="0">
                                          <p:val>
                                            <p:strVal val="#ppt_x"/>
                                          </p:val>
                                        </p:tav>
                                        <p:tav tm="100000">
                                          <p:val>
                                            <p:strVal val="#ppt_x"/>
                                          </p:val>
                                        </p:tav>
                                      </p:tavLst>
                                    </p:anim>
                                    <p:anim calcmode="lin" valueType="num">
                                      <p:cBhvr>
                                        <p:cTn id="15" dur="500" fill="hold"/>
                                        <p:tgtEl>
                                          <p:spTgt spid="71"/>
                                        </p:tgtEl>
                                        <p:attrNameLst>
                                          <p:attrName>ppt_y</p:attrName>
                                        </p:attrNameLst>
                                      </p:cBhvr>
                                      <p:tavLst>
                                        <p:tav tm="0">
                                          <p:val>
                                            <p:strVal val="#ppt_y-.1"/>
                                          </p:val>
                                        </p:tav>
                                        <p:tav tm="100000">
                                          <p:val>
                                            <p:strVal val="#ppt_y"/>
                                          </p:val>
                                        </p:tav>
                                      </p:tavLst>
                                    </p:anim>
                                  </p:childTnLst>
                                </p:cTn>
                              </p:par>
                              <p:par>
                                <p:cTn id="16" presetID="19" presetClass="entr" presetSubtype="10" repeatCount="2000" fill="hold" nodeType="withEffect">
                                  <p:stCondLst>
                                    <p:cond delay="0"/>
                                  </p:stCondLst>
                                  <p:childTnLst>
                                    <p:set>
                                      <p:cBhvr>
                                        <p:cTn id="17" dur="1" fill="hold">
                                          <p:stCondLst>
                                            <p:cond delay="0"/>
                                          </p:stCondLst>
                                        </p:cTn>
                                        <p:tgtEl>
                                          <p:spTgt spid="92"/>
                                        </p:tgtEl>
                                        <p:attrNameLst>
                                          <p:attrName>style.visibility</p:attrName>
                                        </p:attrNameLst>
                                      </p:cBhvr>
                                      <p:to>
                                        <p:strVal val="visible"/>
                                      </p:to>
                                    </p:set>
                                    <p:anim calcmode="lin" valueType="num">
                                      <p:cBhvr>
                                        <p:cTn id="18" dur="3900" fill="hold"/>
                                        <p:tgtEl>
                                          <p:spTgt spid="92"/>
                                        </p:tgtEl>
                                        <p:attrNameLst>
                                          <p:attrName>ppt_w</p:attrName>
                                        </p:attrNameLst>
                                      </p:cBhvr>
                                      <p:tavLst>
                                        <p:tav tm="0" fmla="#ppt_w*sin(2.5*pi*$)">
                                          <p:val>
                                            <p:fltVal val="0"/>
                                          </p:val>
                                        </p:tav>
                                        <p:tav tm="100000">
                                          <p:val>
                                            <p:fltVal val="1"/>
                                          </p:val>
                                        </p:tav>
                                      </p:tavLst>
                                    </p:anim>
                                    <p:anim calcmode="lin" valueType="num">
                                      <p:cBhvr>
                                        <p:cTn id="19" dur="3900" fill="hold"/>
                                        <p:tgtEl>
                                          <p:spTgt spid="92"/>
                                        </p:tgtEl>
                                        <p:attrNameLst>
                                          <p:attrName>ppt_h</p:attrName>
                                        </p:attrNameLst>
                                      </p:cBhvr>
                                      <p:tavLst>
                                        <p:tav tm="0">
                                          <p:val>
                                            <p:strVal val="#ppt_h"/>
                                          </p:val>
                                        </p:tav>
                                        <p:tav tm="100000">
                                          <p:val>
                                            <p:strVal val="#ppt_h"/>
                                          </p:val>
                                        </p:tav>
                                      </p:tavLst>
                                    </p:anim>
                                  </p:childTnLst>
                                </p:cTn>
                              </p:par>
                              <p:par>
                                <p:cTn id="20" presetID="0" presetClass="path" presetSubtype="0" repeatCount="2000" accel="50000" decel="50000" fill="hold" nodeType="withEffect">
                                  <p:stCondLst>
                                    <p:cond delay="0"/>
                                  </p:stCondLst>
                                  <p:childTnLst>
                                    <p:animMotion origin="layout" path="M -5.55556E-7 6.17284E-7 C -0.01111 0.01111 -0.02222 0.02284 0.02379 6.17284E-7 C 0.06997 -0.02222 0.18229 -0.09074 0.27535 -0.13303 C 0.36858 -0.17562 0.47882 -0.15031 0.58229 -0.25463 C 0.68594 -0.35864 0.77135 -0.58488 0.89635 -0.75772 C 1.02153 -0.93056 1.17726 -1.1108 1.33316 -1.29105 " pathEditMode="relative" rAng="0" ptsTypes="aaaaaA">
                                      <p:cBhvr>
                                        <p:cTn id="21" dur="4000" fill="hold"/>
                                        <p:tgtEl>
                                          <p:spTgt spid="92"/>
                                        </p:tgtEl>
                                        <p:attrNameLst>
                                          <p:attrName>ppt_x</p:attrName>
                                          <p:attrName>ppt_y</p:attrName>
                                        </p:attrNameLst>
                                      </p:cBhvr>
                                      <p:rCtr x="65538" y="-63426"/>
                                    </p:animMotion>
                                  </p:childTnLst>
                                </p:cTn>
                              </p:par>
                              <p:par>
                                <p:cTn id="22" presetID="19" presetClass="entr" presetSubtype="10" repeatCount="2000" fill="hold" nodeType="withEffect">
                                  <p:stCondLst>
                                    <p:cond delay="1000"/>
                                  </p:stCondLst>
                                  <p:childTnLst>
                                    <p:set>
                                      <p:cBhvr>
                                        <p:cTn id="23" dur="1" fill="hold">
                                          <p:stCondLst>
                                            <p:cond delay="0"/>
                                          </p:stCondLst>
                                        </p:cTn>
                                        <p:tgtEl>
                                          <p:spTgt spid="94"/>
                                        </p:tgtEl>
                                        <p:attrNameLst>
                                          <p:attrName>style.visibility</p:attrName>
                                        </p:attrNameLst>
                                      </p:cBhvr>
                                      <p:to>
                                        <p:strVal val="visible"/>
                                      </p:to>
                                    </p:set>
                                    <p:anim calcmode="lin" valueType="num">
                                      <p:cBhvr>
                                        <p:cTn id="24" dur="3900" fill="hold"/>
                                        <p:tgtEl>
                                          <p:spTgt spid="94"/>
                                        </p:tgtEl>
                                        <p:attrNameLst>
                                          <p:attrName>ppt_w</p:attrName>
                                        </p:attrNameLst>
                                      </p:cBhvr>
                                      <p:tavLst>
                                        <p:tav tm="0" fmla="#ppt_w*sin(2.5*pi*$)">
                                          <p:val>
                                            <p:fltVal val="0"/>
                                          </p:val>
                                        </p:tav>
                                        <p:tav tm="100000">
                                          <p:val>
                                            <p:fltVal val="1"/>
                                          </p:val>
                                        </p:tav>
                                      </p:tavLst>
                                    </p:anim>
                                    <p:anim calcmode="lin" valueType="num">
                                      <p:cBhvr>
                                        <p:cTn id="25" dur="3900" fill="hold"/>
                                        <p:tgtEl>
                                          <p:spTgt spid="94"/>
                                        </p:tgtEl>
                                        <p:attrNameLst>
                                          <p:attrName>ppt_h</p:attrName>
                                        </p:attrNameLst>
                                      </p:cBhvr>
                                      <p:tavLst>
                                        <p:tav tm="0">
                                          <p:val>
                                            <p:strVal val="#ppt_h"/>
                                          </p:val>
                                        </p:tav>
                                        <p:tav tm="100000">
                                          <p:val>
                                            <p:strVal val="#ppt_h"/>
                                          </p:val>
                                        </p:tav>
                                      </p:tavLst>
                                    </p:anim>
                                  </p:childTnLst>
                                </p:cTn>
                              </p:par>
                              <p:par>
                                <p:cTn id="26" presetID="0" presetClass="path" presetSubtype="0" repeatCount="2000" accel="50000" decel="50000" fill="hold" nodeType="withEffect">
                                  <p:stCondLst>
                                    <p:cond delay="1000"/>
                                  </p:stCondLst>
                                  <p:childTnLst>
                                    <p:animMotion origin="layout" path="M 2.22222E-6 3.45679E-6 C -0.00747 0.04043 -0.01528 0.08055 0.02222 0.00493 C 0.05955 -0.06976 0.13507 -0.35155 0.22378 -0.44969 C 0.3125 -0.54784 0.43281 -0.49352 0.55434 -0.58365 C 0.67587 -0.67377 0.84514 -0.83395 0.95347 -0.99044 C 1.0618 -1.14692 1.15243 -1.41111 1.20469 -1.52192 " pathEditMode="relative" rAng="0" ptsTypes="aaaaaa">
                                      <p:cBhvr>
                                        <p:cTn id="27" dur="4100" fill="hold"/>
                                        <p:tgtEl>
                                          <p:spTgt spid="94"/>
                                        </p:tgtEl>
                                        <p:attrNameLst>
                                          <p:attrName>ppt_x</p:attrName>
                                          <p:attrName>ppt_y</p:attrName>
                                        </p:attrNameLst>
                                      </p:cBhvr>
                                      <p:rCtr x="59462" y="-72068"/>
                                    </p:animMotion>
                                  </p:childTnLst>
                                </p:cTn>
                              </p:par>
                              <p:par>
                                <p:cTn id="28" presetID="19" presetClass="entr" presetSubtype="10" repeatCount="2000" fill="hold" nodeType="withEffect">
                                  <p:stCondLst>
                                    <p:cond delay="300"/>
                                  </p:stCondLst>
                                  <p:childTnLst>
                                    <p:set>
                                      <p:cBhvr>
                                        <p:cTn id="29" dur="1" fill="hold">
                                          <p:stCondLst>
                                            <p:cond delay="0"/>
                                          </p:stCondLst>
                                        </p:cTn>
                                        <p:tgtEl>
                                          <p:spTgt spid="93"/>
                                        </p:tgtEl>
                                        <p:attrNameLst>
                                          <p:attrName>style.visibility</p:attrName>
                                        </p:attrNameLst>
                                      </p:cBhvr>
                                      <p:to>
                                        <p:strVal val="visible"/>
                                      </p:to>
                                    </p:set>
                                    <p:anim calcmode="lin" valueType="num">
                                      <p:cBhvr>
                                        <p:cTn id="30" dur="4000" fill="hold"/>
                                        <p:tgtEl>
                                          <p:spTgt spid="93"/>
                                        </p:tgtEl>
                                        <p:attrNameLst>
                                          <p:attrName>ppt_w</p:attrName>
                                        </p:attrNameLst>
                                      </p:cBhvr>
                                      <p:tavLst>
                                        <p:tav tm="0" fmla="#ppt_w*sin(2.5*pi*$)">
                                          <p:val>
                                            <p:fltVal val="0"/>
                                          </p:val>
                                        </p:tav>
                                        <p:tav tm="100000">
                                          <p:val>
                                            <p:fltVal val="1"/>
                                          </p:val>
                                        </p:tav>
                                      </p:tavLst>
                                    </p:anim>
                                    <p:anim calcmode="lin" valueType="num">
                                      <p:cBhvr>
                                        <p:cTn id="31" dur="4000" fill="hold"/>
                                        <p:tgtEl>
                                          <p:spTgt spid="93"/>
                                        </p:tgtEl>
                                        <p:attrNameLst>
                                          <p:attrName>ppt_h</p:attrName>
                                        </p:attrNameLst>
                                      </p:cBhvr>
                                      <p:tavLst>
                                        <p:tav tm="0">
                                          <p:val>
                                            <p:strVal val="#ppt_h"/>
                                          </p:val>
                                        </p:tav>
                                        <p:tav tm="100000">
                                          <p:val>
                                            <p:strVal val="#ppt_h"/>
                                          </p:val>
                                        </p:tav>
                                      </p:tavLst>
                                    </p:anim>
                                  </p:childTnLst>
                                </p:cTn>
                              </p:par>
                              <p:par>
                                <p:cTn id="32" presetID="0" presetClass="path" presetSubtype="0" repeatCount="2000" accel="50000" decel="50000" fill="hold" nodeType="withEffect">
                                  <p:stCondLst>
                                    <p:cond delay="300"/>
                                  </p:stCondLst>
                                  <p:childTnLst>
                                    <p:animMotion origin="layout" path="M -2.5E-6 -2.96296E-6 C 0.12396 -0.06697 0.24792 -0.13364 0.40573 -0.1824 C 0.56389 -0.23148 0.77552 -0.11666 0.94913 -0.29382 C 1.12309 -0.47098 1.28577 -0.85771 1.44861 -1.24444 " pathEditMode="relative" rAng="0" ptsTypes="aaaA">
                                      <p:cBhvr>
                                        <p:cTn id="33" dur="4100" fill="hold"/>
                                        <p:tgtEl>
                                          <p:spTgt spid="93"/>
                                        </p:tgtEl>
                                        <p:attrNameLst>
                                          <p:attrName>ppt_x</p:attrName>
                                          <p:attrName>ppt_y</p:attrName>
                                        </p:attrNameLst>
                                      </p:cBhvr>
                                      <p:rCtr x="72431" y="-62222"/>
                                    </p:animMotion>
                                  </p:childTnLst>
                                </p:cTn>
                              </p:par>
                              <p:par>
                                <p:cTn id="34" presetID="0" presetClass="path" presetSubtype="0" fill="hold" nodeType="withEffect">
                                  <p:stCondLst>
                                    <p:cond delay="300"/>
                                  </p:stCondLst>
                                  <p:childTnLst>
                                    <p:animMotion origin="layout" path="M 4.72222E-6 4.07407E-6 C 0.0434 -0.06821 0.08698 -0.13642 0.14184 -0.16667 C 0.19652 -0.19692 0.28368 -0.15741 0.32916 -0.18148 C 0.37465 -0.20556 0.37534 -0.29074 0.41458 -0.31142 C 0.45382 -0.33148 0.50729 -0.26667 0.56458 -0.30401 C 0.62187 -0.34074 0.67118 -0.47901 0.75833 -0.53333 C 0.84548 -0.58766 0.99722 -0.5642 1.0875 -0.62963 C 1.17777 -0.69506 1.23889 -0.8105 1.3 -0.92593 " pathEditMode="relative" ptsTypes="aaaaaaaA">
                                      <p:cBhvr>
                                        <p:cTn id="35" dur="3000" fill="hold"/>
                                        <p:tgtEl>
                                          <p:spTgt spid="84"/>
                                        </p:tgtEl>
                                        <p:attrNameLst>
                                          <p:attrName>ppt_x</p:attrName>
                                          <p:attrName>ppt_y</p:attrName>
                                        </p:attrNameLst>
                                      </p:cBhvr>
                                    </p:animMotion>
                                  </p:childTnLst>
                                </p:cTn>
                              </p:par>
                              <p:par>
                                <p:cTn id="36" presetID="8" presetClass="emph" presetSubtype="0" fill="hold" nodeType="withEffect">
                                  <p:stCondLst>
                                    <p:cond delay="0"/>
                                  </p:stCondLst>
                                  <p:childTnLst>
                                    <p:animRot by="43200000">
                                      <p:cBhvr>
                                        <p:cTn id="37" dur="3000" fill="hold"/>
                                        <p:tgtEl>
                                          <p:spTgt spid="84"/>
                                        </p:tgtEl>
                                        <p:attrNameLst>
                                          <p:attrName>r</p:attrName>
                                        </p:attrNameLst>
                                      </p:cBhvr>
                                    </p:animRot>
                                  </p:childTnLst>
                                </p:cTn>
                              </p:par>
                              <p:par>
                                <p:cTn id="38" presetID="0" presetClass="path" presetSubtype="0" fill="hold" nodeType="withEffect">
                                  <p:stCondLst>
                                    <p:cond delay="0"/>
                                  </p:stCondLst>
                                  <p:childTnLst>
                                    <p:animMotion origin="layout" path="M -1.11111E-6 8.22366E-6 C 0.03646 -0.07198 0.07326 -0.14396 0.11753 -0.17794 C 0.16198 -0.21192 0.22465 -0.17021 0.26666 -0.20327 C 0.30868 -0.23632 0.32482 -0.33425 0.36979 -0.37565 C 0.41475 -0.41705 0.4783 -0.43219 0.53646 -0.45196 C 0.59462 -0.47173 0.6467 -0.4464 0.7191 -0.49428 C 0.79149 -0.54216 0.90364 -0.67995 0.97135 -0.74019 C 1.03906 -0.80043 1.06232 -0.82607 1.12535 -0.85573 C 1.18837 -0.88538 1.26875 -0.90176 1.34913 -0.91813 " pathEditMode="relative" ptsTypes="aaaaaaaaA">
                                      <p:cBhvr>
                                        <p:cTn id="39" dur="3000" fill="hold"/>
                                        <p:tgtEl>
                                          <p:spTgt spid="78"/>
                                        </p:tgtEl>
                                        <p:attrNameLst>
                                          <p:attrName>ppt_x</p:attrName>
                                          <p:attrName>ppt_y</p:attrName>
                                        </p:attrNameLst>
                                      </p:cBhvr>
                                    </p:animMotion>
                                  </p:childTnLst>
                                </p:cTn>
                              </p:par>
                              <p:par>
                                <p:cTn id="40" presetID="8" presetClass="emph" presetSubtype="0" fill="hold" nodeType="withEffect">
                                  <p:stCondLst>
                                    <p:cond delay="0"/>
                                  </p:stCondLst>
                                  <p:childTnLst>
                                    <p:animRot by="43200000">
                                      <p:cBhvr>
                                        <p:cTn id="41" dur="3000" fill="hold"/>
                                        <p:tgtEl>
                                          <p:spTgt spid="78"/>
                                        </p:tgtEl>
                                        <p:attrNameLst>
                                          <p:attrName>r</p:attrName>
                                        </p:attrNameLst>
                                      </p:cBhvr>
                                    </p:animRot>
                                  </p:childTnLst>
                                </p:cTn>
                              </p:par>
                              <p:par>
                                <p:cTn id="42" presetID="0" presetClass="path" presetSubtype="0" accel="50000" decel="50000" fill="hold" nodeType="withEffect">
                                  <p:stCondLst>
                                    <p:cond delay="0"/>
                                  </p:stCondLst>
                                  <p:childTnLst>
                                    <p:animMotion origin="layout" path="M -0.00035 0.00061 C 0.05243 -0.03179 0.10521 -0.0642 0.1559 -0.09198 C 0.2066 -0.11976 0.26667 -0.11791 0.30365 -0.16605 C 0.34097 -0.2142 0.33785 -0.34568 0.37882 -0.38118 C 0.41962 -0.41605 0.50087 -0.34753 0.54965 -0.37716 C 0.59826 -0.40679 0.59688 -0.52037 0.67049 -0.55865 C 0.7441 -0.59692 0.90729 -0.57902 0.99132 -0.60679 C 1.07535 -0.63457 1.1059 -0.66112 1.17448 -0.72531 C 1.2434 -0.78951 1.32361 -0.89074 1.40382 -0.99198 " pathEditMode="relative" ptsTypes="aaaaaaaaA">
                                      <p:cBhvr>
                                        <p:cTn id="43" dur="3000" fill="hold"/>
                                        <p:tgtEl>
                                          <p:spTgt spid="85"/>
                                        </p:tgtEl>
                                        <p:attrNameLst>
                                          <p:attrName>ppt_x</p:attrName>
                                          <p:attrName>ppt_y</p:attrName>
                                        </p:attrNameLst>
                                      </p:cBhvr>
                                    </p:animMotion>
                                  </p:childTnLst>
                                </p:cTn>
                              </p:par>
                              <p:par>
                                <p:cTn id="44" presetID="8" presetClass="emph" presetSubtype="0" fill="hold" nodeType="withEffect">
                                  <p:stCondLst>
                                    <p:cond delay="0"/>
                                  </p:stCondLst>
                                  <p:childTnLst>
                                    <p:animRot by="64800000">
                                      <p:cBhvr>
                                        <p:cTn id="45" dur="3000" fill="hold"/>
                                        <p:tgtEl>
                                          <p:spTgt spid="85"/>
                                        </p:tgtEl>
                                        <p:attrNameLst>
                                          <p:attrName>r</p:attrName>
                                        </p:attrNameLst>
                                      </p:cBhvr>
                                    </p:animRot>
                                  </p:childTnLst>
                                </p:cTn>
                              </p:par>
                              <p:par>
                                <p:cTn id="46" presetID="0" presetClass="path" presetSubtype="0" accel="50000" decel="50000" fill="hold" nodeType="withEffect">
                                  <p:stCondLst>
                                    <p:cond delay="0"/>
                                  </p:stCondLst>
                                  <p:childTnLst>
                                    <p:animMotion origin="layout" path="M -2.22222E-6 -5.92593E-6 C 0.03403 -0.00865 0.06823 -0.01729 0.1 -0.06667 C 0.13212 -0.11606 0.14583 -0.24569 0.19167 -0.2963 C 0.2375 -0.34692 0.31806 -0.29815 0.375 -0.37038 C 0.43194 -0.4426 0.45486 -0.67038 0.53333 -0.72964 C 0.61181 -0.7889 0.73958 -0.65062 0.84583 -0.72593 C 0.95208 -0.80124 1.06146 -0.99136 1.17083 -1.18149 " pathEditMode="relative" ptsTypes="aaaaaaA">
                                      <p:cBhvr>
                                        <p:cTn id="47" dur="3000" fill="hold"/>
                                        <p:tgtEl>
                                          <p:spTgt spid="82"/>
                                        </p:tgtEl>
                                        <p:attrNameLst>
                                          <p:attrName>ppt_x</p:attrName>
                                          <p:attrName>ppt_y</p:attrName>
                                        </p:attrNameLst>
                                      </p:cBhvr>
                                    </p:animMotion>
                                  </p:childTnLst>
                                </p:cTn>
                              </p:par>
                              <p:par>
                                <p:cTn id="48" presetID="8" presetClass="emph" presetSubtype="0" fill="hold" nodeType="withEffect">
                                  <p:stCondLst>
                                    <p:cond delay="0"/>
                                  </p:stCondLst>
                                  <p:childTnLst>
                                    <p:animRot by="64800000">
                                      <p:cBhvr>
                                        <p:cTn id="49" dur="3000" fill="hold"/>
                                        <p:tgtEl>
                                          <p:spTgt spid="82"/>
                                        </p:tgtEl>
                                        <p:attrNameLst>
                                          <p:attrName>r</p:attrName>
                                        </p:attrNameLst>
                                      </p:cBhvr>
                                    </p:animRot>
                                  </p:childTnLst>
                                </p:cTn>
                              </p:par>
                              <p:par>
                                <p:cTn id="50" presetID="0" presetClass="path" presetSubtype="0" accel="50000" decel="50000" fill="hold" nodeType="withEffect">
                                  <p:stCondLst>
                                    <p:cond delay="0"/>
                                  </p:stCondLst>
                                  <p:childTnLst>
                                    <p:animMotion origin="layout" path="M 2.22222E-6 4.93827E-6 C 0.11406 -0.00926 0.22812 -0.01852 0.32083 -0.06667 C 0.41354 -0.11482 0.47344 -0.2426 0.55625 -0.28889 C 0.63889 -0.33519 0.74583 -0.29414 0.81666 -0.34445 C 0.8875 -0.39507 0.88732 -0.51914 0.98125 -0.5926 C 1.07517 -0.66636 1.29739 -0.74692 1.38055 -0.78766 " pathEditMode="relative" rAng="0" ptsTypes="aaaaaa">
                                      <p:cBhvr>
                                        <p:cTn id="51" dur="3000" fill="hold"/>
                                        <p:tgtEl>
                                          <p:spTgt spid="83"/>
                                        </p:tgtEl>
                                        <p:attrNameLst>
                                          <p:attrName>ppt_x</p:attrName>
                                          <p:attrName>ppt_y</p:attrName>
                                        </p:attrNameLst>
                                      </p:cBhvr>
                                      <p:rCtr x="69028" y="-39383"/>
                                    </p:animMotion>
                                  </p:childTnLst>
                                </p:cTn>
                              </p:par>
                              <p:par>
                                <p:cTn id="52" presetID="8" presetClass="emph" presetSubtype="0" fill="hold" nodeType="withEffect">
                                  <p:stCondLst>
                                    <p:cond delay="0"/>
                                  </p:stCondLst>
                                  <p:childTnLst>
                                    <p:animRot by="64800000">
                                      <p:cBhvr>
                                        <p:cTn id="53" dur="3000" fill="hold"/>
                                        <p:tgtEl>
                                          <p:spTgt spid="83"/>
                                        </p:tgtEl>
                                        <p:attrNameLst>
                                          <p:attrName>r</p:attrName>
                                        </p:attrNameLst>
                                      </p:cBhvr>
                                    </p:animRot>
                                  </p:childTnLst>
                                </p:cTn>
                              </p:par>
                              <p:par>
                                <p:cTn id="54" presetID="0" presetClass="path" presetSubtype="0" accel="50000" decel="50000" fill="hold" nodeType="withEffect">
                                  <p:stCondLst>
                                    <p:cond delay="0"/>
                                  </p:stCondLst>
                                  <p:childTnLst>
                                    <p:animMotion origin="layout" path="M -4.44444E-6 -3.7037E-6 C 0.09115 -0.07129 0.1823 -0.14259 0.26858 -0.17777 C 0.35504 -0.21296 0.43681 -0.1753 0.51858 -0.21111 C 0.6007 -0.24691 0.63039 -0.32685 0.76025 -0.39259 C 0.89046 -0.45833 1.18681 -0.56111 1.29914 -0.60555 " pathEditMode="relative" rAng="0" ptsTypes="aaaaa">
                                      <p:cBhvr>
                                        <p:cTn id="55" dur="3000" fill="hold"/>
                                        <p:tgtEl>
                                          <p:spTgt spid="80"/>
                                        </p:tgtEl>
                                        <p:attrNameLst>
                                          <p:attrName>ppt_x</p:attrName>
                                          <p:attrName>ppt_y</p:attrName>
                                        </p:attrNameLst>
                                      </p:cBhvr>
                                      <p:rCtr x="64965" y="-30278"/>
                                    </p:animMotion>
                                  </p:childTnLst>
                                </p:cTn>
                              </p:par>
                              <p:par>
                                <p:cTn id="56" presetID="8" presetClass="emph" presetSubtype="0" fill="hold" nodeType="withEffect">
                                  <p:stCondLst>
                                    <p:cond delay="0"/>
                                  </p:stCondLst>
                                  <p:childTnLst>
                                    <p:animRot by="64800000">
                                      <p:cBhvr>
                                        <p:cTn id="57" dur="3000" fill="hold"/>
                                        <p:tgtEl>
                                          <p:spTgt spid="80"/>
                                        </p:tgtEl>
                                        <p:attrNameLst>
                                          <p:attrName>r</p:attrName>
                                        </p:attrNameLst>
                                      </p:cBhvr>
                                    </p:animRot>
                                  </p:childTnLst>
                                </p:cTn>
                              </p:par>
                              <p:par>
                                <p:cTn id="58" presetID="0" presetClass="path" presetSubtype="0" accel="50000" decel="50000" fill="hold" nodeType="withEffect">
                                  <p:stCondLst>
                                    <p:cond delay="0"/>
                                  </p:stCondLst>
                                  <p:childTnLst>
                                    <p:animMotion origin="layout" path="M -3.33333E-6 -8.64198E-7 C 0.10764 -0.08426 0.21545 -0.16852 0.2875 -0.26296 C 0.35938 -0.35741 0.37465 -0.49753 0.43108 -0.56666 C 0.48785 -0.6358 0.55851 -0.60617 0.62691 -0.67778 C 0.69549 -0.74938 0.74288 -0.90741 0.84167 -0.99629 C 0.94028 -1.08518 1.07934 -1.14784 1.21858 -1.21111 " pathEditMode="relative" ptsTypes="aaaaaA">
                                      <p:cBhvr>
                                        <p:cTn id="59" dur="3000" fill="hold"/>
                                        <p:tgtEl>
                                          <p:spTgt spid="79"/>
                                        </p:tgtEl>
                                        <p:attrNameLst>
                                          <p:attrName>ppt_x</p:attrName>
                                          <p:attrName>ppt_y</p:attrName>
                                        </p:attrNameLst>
                                      </p:cBhvr>
                                    </p:animMotion>
                                  </p:childTnLst>
                                </p:cTn>
                              </p:par>
                              <p:par>
                                <p:cTn id="60" presetID="8" presetClass="emph" presetSubtype="0" fill="hold" nodeType="withEffect">
                                  <p:stCondLst>
                                    <p:cond delay="0"/>
                                  </p:stCondLst>
                                  <p:childTnLst>
                                    <p:animRot by="64800000">
                                      <p:cBhvr>
                                        <p:cTn id="61" dur="3000" fill="hold"/>
                                        <p:tgtEl>
                                          <p:spTgt spid="79"/>
                                        </p:tgtEl>
                                        <p:attrNameLst>
                                          <p:attrName>r</p:attrName>
                                        </p:attrNameLst>
                                      </p:cBhvr>
                                    </p:animRot>
                                  </p:childTnLst>
                                </p:cTn>
                              </p:par>
                              <p:par>
                                <p:cTn id="62" presetID="0" presetClass="path" presetSubtype="0" accel="50000" decel="50000" fill="hold" nodeType="withEffect">
                                  <p:stCondLst>
                                    <p:cond delay="0"/>
                                  </p:stCondLst>
                                  <p:childTnLst>
                                    <p:animMotion origin="layout" path="M 2.22222E-6 -2.59259E-6 C 0.09722 -0.11821 0.19444 -0.23703 0.28107 -0.2966 C 0.36788 -0.35555 0.44722 -0.32654 0.52048 -0.35555 C 0.59375 -0.38457 0.62795 -0.4571 0.72066 -0.47099 C 0.81319 -0.48549 0.96128 -0.38024 1.07621 -0.44012 C 1.1908 -0.5 1.34028 -0.74845 1.40955 -0.82963 " pathEditMode="relative" rAng="0" ptsTypes="aaaaaa">
                                      <p:cBhvr>
                                        <p:cTn id="63" dur="3000" fill="hold"/>
                                        <p:tgtEl>
                                          <p:spTgt spid="77"/>
                                        </p:tgtEl>
                                        <p:attrNameLst>
                                          <p:attrName>ppt_x</p:attrName>
                                          <p:attrName>ppt_y</p:attrName>
                                        </p:attrNameLst>
                                      </p:cBhvr>
                                      <p:rCtr x="70486" y="-41481"/>
                                    </p:animMotion>
                                  </p:childTnLst>
                                </p:cTn>
                              </p:par>
                              <p:par>
                                <p:cTn id="64" presetID="8" presetClass="emph" presetSubtype="0" fill="hold" nodeType="withEffect">
                                  <p:stCondLst>
                                    <p:cond delay="0"/>
                                  </p:stCondLst>
                                  <p:childTnLst>
                                    <p:animRot by="64800000">
                                      <p:cBhvr>
                                        <p:cTn id="65" dur="3000" fill="hold"/>
                                        <p:tgtEl>
                                          <p:spTgt spid="77"/>
                                        </p:tgtEl>
                                        <p:attrNameLst>
                                          <p:attrName>r</p:attrName>
                                        </p:attrNameLst>
                                      </p:cBhvr>
                                    </p:animRot>
                                  </p:childTnLst>
                                </p:cTn>
                              </p:par>
                              <p:par>
                                <p:cTn id="66" presetID="0" presetClass="path" presetSubtype="0" accel="50000" decel="50000" fill="hold" nodeType="withEffect">
                                  <p:stCondLst>
                                    <p:cond delay="0"/>
                                  </p:stCondLst>
                                  <p:childTnLst>
                                    <p:animMotion origin="layout" path="M -3.88889E-6 1.35802E-6 C 0.07344 -0.03889 0.14705 -0.07747 0.22535 -0.14383 C 0.30365 -0.21019 0.38855 -0.34321 0.4698 -0.39784 C 0.55105 -0.45247 0.63941 -0.42562 0.71268 -0.4713 C 0.78594 -0.51698 0.84184 -0.62315 0.90955 -0.67161 C 0.97726 -0.72006 1.04618 -0.68982 1.11893 -0.76204 C 1.19167 -0.83426 1.29827 -1.03395 1.34549 -1.10587 " pathEditMode="relative" rAng="0" ptsTypes="aaaaaaa">
                                      <p:cBhvr>
                                        <p:cTn id="67" dur="3000" fill="hold"/>
                                        <p:tgtEl>
                                          <p:spTgt spid="81"/>
                                        </p:tgtEl>
                                        <p:attrNameLst>
                                          <p:attrName>ppt_x</p:attrName>
                                          <p:attrName>ppt_y</p:attrName>
                                        </p:attrNameLst>
                                      </p:cBhvr>
                                      <p:rCtr x="67274" y="-55309"/>
                                    </p:animMotion>
                                  </p:childTnLst>
                                </p:cTn>
                              </p:par>
                              <p:par>
                                <p:cTn id="68" presetID="8" presetClass="emph" presetSubtype="0" fill="hold" nodeType="withEffect">
                                  <p:stCondLst>
                                    <p:cond delay="0"/>
                                  </p:stCondLst>
                                  <p:childTnLst>
                                    <p:animRot by="64800000">
                                      <p:cBhvr>
                                        <p:cTn id="69" dur="3000" fill="hold"/>
                                        <p:tgtEl>
                                          <p:spTgt spid="81"/>
                                        </p:tgtEl>
                                        <p:attrNameLst>
                                          <p:attrName>r</p:attrName>
                                        </p:attrNameLst>
                                      </p:cBhvr>
                                    </p:animRot>
                                  </p:childTnLst>
                                </p:cTn>
                              </p:par>
                              <p:par>
                                <p:cTn id="70" presetID="0" presetClass="path" presetSubtype="0" accel="50000" decel="50000" fill="hold" nodeType="withEffect">
                                  <p:stCondLst>
                                    <p:cond delay="0"/>
                                  </p:stCondLst>
                                  <p:childTnLst>
                                    <p:animMotion origin="layout" path="M 5.83333E-6 -4.65555E-6 C 0.08126 -0.11492 0.16268 -0.22984 0.254 -0.2907 C 0.34532 -0.35156 0.45504 -0.3148 0.54758 -0.36423 C 0.63994 -0.41365 0.72119 -0.53043 0.80799 -0.58727 C 0.8948 -0.64411 0.99966 -0.65802 1.06823 -0.7059 C 1.13681 -0.75378 1.14202 -0.81248 1.2191 -0.8755 C 1.29619 -0.93852 1.4132 -1.01174 1.53021 -1.08465 " pathEditMode="relative" ptsTypes="aaaaaaA">
                                      <p:cBhvr>
                                        <p:cTn id="71" dur="3000" fill="hold"/>
                                        <p:tgtEl>
                                          <p:spTgt spid="88"/>
                                        </p:tgtEl>
                                        <p:attrNameLst>
                                          <p:attrName>ppt_x</p:attrName>
                                          <p:attrName>ppt_y</p:attrName>
                                        </p:attrNameLst>
                                      </p:cBhvr>
                                    </p:animMotion>
                                  </p:childTnLst>
                                </p:cTn>
                              </p:par>
                              <p:par>
                                <p:cTn id="72" presetID="8" presetClass="emph" presetSubtype="0" fill="hold" nodeType="withEffect">
                                  <p:stCondLst>
                                    <p:cond delay="0"/>
                                  </p:stCondLst>
                                  <p:childTnLst>
                                    <p:animRot by="43200000">
                                      <p:cBhvr>
                                        <p:cTn id="73" dur="3000" fill="hold"/>
                                        <p:tgtEl>
                                          <p:spTgt spid="88"/>
                                        </p:tgtEl>
                                        <p:attrNameLst>
                                          <p:attrName>r</p:attrName>
                                        </p:attrNameLst>
                                      </p:cBhvr>
                                    </p:animRot>
                                  </p:childTnLst>
                                </p:cTn>
                              </p:par>
                              <p:par>
                                <p:cTn id="74" presetID="0" presetClass="path" presetSubtype="0" accel="50000" decel="50000" fill="hold" nodeType="withEffect">
                                  <p:stCondLst>
                                    <p:cond delay="0"/>
                                  </p:stCondLst>
                                  <p:childTnLst>
                                    <p:animMotion origin="layout" path="M -3.33333E-6 1.60494E-6 C 0.09306 -0.08518 0.18611 -0.17037 0.30625 -0.21852 C 0.42639 -0.26667 0.61806 -0.25339 0.72083 -0.2892 C 0.82361 -0.325 0.86806 -0.3821 0.92292 -0.43333 C 0.97778 -0.48457 0.99844 -0.55895 1.05 -0.5963 C 1.10139 -0.63426 1.14497 -0.57809 1.23108 -0.65957 C 1.31719 -0.74074 1.44201 -0.91296 1.56667 -1.08518 " pathEditMode="relative" ptsTypes="aaaaaaA">
                                      <p:cBhvr>
                                        <p:cTn id="75" dur="3000" fill="hold"/>
                                        <p:tgtEl>
                                          <p:spTgt spid="89"/>
                                        </p:tgtEl>
                                        <p:attrNameLst>
                                          <p:attrName>ppt_x</p:attrName>
                                          <p:attrName>ppt_y</p:attrName>
                                        </p:attrNameLst>
                                      </p:cBhvr>
                                    </p:animMotion>
                                  </p:childTnLst>
                                </p:cTn>
                              </p:par>
                              <p:par>
                                <p:cTn id="76" presetID="8" presetClass="emph" presetSubtype="0" fill="hold" nodeType="withEffect">
                                  <p:stCondLst>
                                    <p:cond delay="0"/>
                                  </p:stCondLst>
                                  <p:childTnLst>
                                    <p:animRot by="64800000">
                                      <p:cBhvr>
                                        <p:cTn id="77" dur="3000" fill="hold"/>
                                        <p:tgtEl>
                                          <p:spTgt spid="89"/>
                                        </p:tgtEl>
                                        <p:attrNameLst>
                                          <p:attrName>r</p:attrName>
                                        </p:attrNameLst>
                                      </p:cBhvr>
                                    </p:animRot>
                                  </p:childTnLst>
                                </p:cTn>
                              </p:par>
                              <p:par>
                                <p:cTn id="78" presetID="0" presetClass="path" presetSubtype="0" accel="50000" decel="50000" fill="hold" nodeType="withEffect">
                                  <p:stCondLst>
                                    <p:cond delay="0"/>
                                  </p:stCondLst>
                                  <p:childTnLst>
                                    <p:animMotion origin="layout" path="M 2.77778E-6 9.25926E-6 C 0.09427 -0.04259 0.18854 -0.08518 0.27083 -0.12962 C 0.35312 -0.17438 0.41493 -0.20678 0.49375 -0.26666 C 0.57257 -0.32654 0.67569 -0.39753 0.74375 -0.48888 C 0.8118 -0.58055 0.82951 -0.73981 0.90208 -0.81481 C 0.97465 -0.89012 1.07569 -0.86111 1.17916 -0.94074 C 1.28264 -1.02037 1.40277 -1.15648 1.52291 -1.29259 " pathEditMode="relative" ptsTypes="aaaaaaA">
                                      <p:cBhvr>
                                        <p:cTn id="79" dur="3000" fill="hold"/>
                                        <p:tgtEl>
                                          <p:spTgt spid="76"/>
                                        </p:tgtEl>
                                        <p:attrNameLst>
                                          <p:attrName>ppt_x</p:attrName>
                                          <p:attrName>ppt_y</p:attrName>
                                        </p:attrNameLst>
                                      </p:cBhvr>
                                    </p:animMotion>
                                  </p:childTnLst>
                                </p:cTn>
                              </p:par>
                              <p:par>
                                <p:cTn id="80" presetID="8" presetClass="emph" presetSubtype="0" fill="hold" nodeType="withEffect">
                                  <p:stCondLst>
                                    <p:cond delay="0"/>
                                  </p:stCondLst>
                                  <p:childTnLst>
                                    <p:animRot by="43200000">
                                      <p:cBhvr>
                                        <p:cTn id="81" dur="3000" fill="hold"/>
                                        <p:tgtEl>
                                          <p:spTgt spid="76"/>
                                        </p:tgtEl>
                                        <p:attrNameLst>
                                          <p:attrName>r</p:attrName>
                                        </p:attrNameLst>
                                      </p:cBhvr>
                                    </p:animRot>
                                  </p:childTnLst>
                                </p:cTn>
                              </p:par>
                              <p:par>
                                <p:cTn id="82" presetID="0" presetClass="path" presetSubtype="0" accel="50000" decel="50000" fill="hold" nodeType="withEffect">
                                  <p:stCondLst>
                                    <p:cond delay="0"/>
                                  </p:stCondLst>
                                  <p:childTnLst>
                                    <p:animMotion origin="layout" path="M -2.77778E-7 -1.42416E-6 C 0.19791 -0.07383 0.39583 -0.14766 0.52708 -0.24559 C 0.65833 -0.34352 0.71909 -0.51096 0.78732 -0.58758 C 0.85555 -0.66419 0.88246 -0.63423 0.93663 -0.70621 C 0.9908 -0.77819 1.00746 -0.91535 1.11267 -1.01977 C 1.21788 -1.12419 1.39305 -1.2286 1.56823 -1.33302 " pathEditMode="relative" ptsTypes="aaaaaA">
                                      <p:cBhvr>
                                        <p:cTn id="83" dur="3000" fill="hold"/>
                                        <p:tgtEl>
                                          <p:spTgt spid="90"/>
                                        </p:tgtEl>
                                        <p:attrNameLst>
                                          <p:attrName>ppt_x</p:attrName>
                                          <p:attrName>ppt_y</p:attrName>
                                        </p:attrNameLst>
                                      </p:cBhvr>
                                    </p:animMotion>
                                  </p:childTnLst>
                                </p:cTn>
                              </p:par>
                              <p:par>
                                <p:cTn id="84" presetID="8" presetClass="emph" presetSubtype="0" fill="hold" nodeType="withEffect">
                                  <p:stCondLst>
                                    <p:cond delay="0"/>
                                  </p:stCondLst>
                                  <p:childTnLst>
                                    <p:animRot by="64800000">
                                      <p:cBhvr>
                                        <p:cTn id="85" dur="3000" fill="hold"/>
                                        <p:tgtEl>
                                          <p:spTgt spid="90"/>
                                        </p:tgtEl>
                                        <p:attrNameLst>
                                          <p:attrName>r</p:attrName>
                                        </p:attrNameLst>
                                      </p:cBhvr>
                                    </p:animRot>
                                  </p:childTnLst>
                                </p:cTn>
                              </p:par>
                              <p:par>
                                <p:cTn id="86" presetID="0" presetClass="path" presetSubtype="0" accel="50000" decel="50000" fill="hold" nodeType="withEffect">
                                  <p:stCondLst>
                                    <p:cond delay="0"/>
                                  </p:stCondLst>
                                  <p:childTnLst>
                                    <p:animMotion origin="layout" path="M -8.33333E-7 1.08743E-6 C 0.10399 -0.06549 0.20816 -0.13067 0.28247 -0.16651 C 0.35677 -0.20234 0.39236 -0.17083 0.44601 -0.2147 C 0.49965 -0.25857 0.55521 -0.38276 0.60469 -0.42941 C 0.65417 -0.47605 0.69636 -0.44732 0.74288 -0.49428 C 0.78941 -0.54124 0.77483 -0.59406 0.88403 -0.71177 C 0.99323 -0.82947 1.19583 -1.01513 1.39844 -1.20049 " pathEditMode="relative" ptsTypes="aaaaaaA">
                                      <p:cBhvr>
                                        <p:cTn id="87" dur="3000" fill="hold"/>
                                        <p:tgtEl>
                                          <p:spTgt spid="91"/>
                                        </p:tgtEl>
                                        <p:attrNameLst>
                                          <p:attrName>ppt_x</p:attrName>
                                          <p:attrName>ppt_y</p:attrName>
                                        </p:attrNameLst>
                                      </p:cBhvr>
                                    </p:animMotion>
                                  </p:childTnLst>
                                </p:cTn>
                              </p:par>
                              <p:par>
                                <p:cTn id="88" presetID="8" presetClass="emph" presetSubtype="0" fill="hold" nodeType="withEffect">
                                  <p:stCondLst>
                                    <p:cond delay="0"/>
                                  </p:stCondLst>
                                  <p:childTnLst>
                                    <p:animRot by="64800000">
                                      <p:cBhvr>
                                        <p:cTn id="89" dur="3000" fill="hold"/>
                                        <p:tgtEl>
                                          <p:spTgt spid="91"/>
                                        </p:tgtEl>
                                        <p:attrNameLst>
                                          <p:attrName>r</p:attrName>
                                        </p:attrNameLst>
                                      </p:cBhvr>
                                    </p:animRot>
                                  </p:childTnLst>
                                </p:cTn>
                              </p:par>
                              <p:par>
                                <p:cTn id="90" presetID="0" presetClass="path" presetSubtype="0" accel="50000" decel="50000" fill="hold" nodeType="withEffect">
                                  <p:stCondLst>
                                    <p:cond delay="0"/>
                                  </p:stCondLst>
                                  <p:childTnLst>
                                    <p:animMotion origin="layout" path="M -5E-6 -1.42416E-6 C 0.06129 -0.06395 0.12257 -0.12759 0.19688 -0.15539 C 0.27118 -0.1832 0.37379 -0.13531 0.44601 -0.16651 C 0.51823 -0.19803 0.54896 -0.29688 0.63021 -0.34168 C 0.71146 -0.38647 0.85243 -0.38709 0.93334 -0.43497 C 1.01424 -0.48317 1.02101 -0.58141 1.11597 -0.62991 C 1.21094 -0.67841 1.35712 -0.7022 1.5033 -0.72598 " pathEditMode="relative" ptsTypes="aaaaaaA">
                                      <p:cBhvr>
                                        <p:cTn id="91" dur="3000" fill="hold"/>
                                        <p:tgtEl>
                                          <p:spTgt spid="87"/>
                                        </p:tgtEl>
                                        <p:attrNameLst>
                                          <p:attrName>ppt_x</p:attrName>
                                          <p:attrName>ppt_y</p:attrName>
                                        </p:attrNameLst>
                                      </p:cBhvr>
                                    </p:animMotion>
                                  </p:childTnLst>
                                </p:cTn>
                              </p:par>
                              <p:par>
                                <p:cTn id="92" presetID="8" presetClass="emph" presetSubtype="0" fill="hold" nodeType="withEffect">
                                  <p:stCondLst>
                                    <p:cond delay="0"/>
                                  </p:stCondLst>
                                  <p:childTnLst>
                                    <p:animRot by="21600000">
                                      <p:cBhvr>
                                        <p:cTn id="93" dur="3000" fill="hold"/>
                                        <p:tgtEl>
                                          <p:spTgt spid="87"/>
                                        </p:tgtEl>
                                        <p:attrNameLst>
                                          <p:attrName>r</p:attrName>
                                        </p:attrNameLst>
                                      </p:cBhvr>
                                    </p:animRot>
                                  </p:childTnLst>
                                </p:cTn>
                              </p:par>
                              <p:par>
                                <p:cTn id="94" presetID="0" presetClass="path" presetSubtype="0" accel="50000" decel="50000" fill="hold" nodeType="withEffect">
                                  <p:stCondLst>
                                    <p:cond delay="0"/>
                                  </p:stCondLst>
                                  <p:childTnLst>
                                    <p:animMotion origin="layout" path="M 4.44444E-6 2.96296E-6 C 0.11458 -0.09445 0.22934 -0.18858 0.30694 -0.27192 C 0.38454 -0.35463 0.38836 -0.43704 0.46527 -0.49877 C 0.54218 -0.5605 0.69027 -0.5997 0.76805 -0.64198 C 0.84583 -0.68457 0.84149 -0.65093 0.93194 -0.75309 C 1.02239 -0.85525 1.16666 -1.05494 1.31111 -1.25432 " pathEditMode="relative" ptsTypes="aaaaaA">
                                      <p:cBhvr>
                                        <p:cTn id="95" dur="3000" fill="hold"/>
                                        <p:tgtEl>
                                          <p:spTgt spid="86"/>
                                        </p:tgtEl>
                                        <p:attrNameLst>
                                          <p:attrName>ppt_x</p:attrName>
                                          <p:attrName>ppt_y</p:attrName>
                                        </p:attrNameLst>
                                      </p:cBhvr>
                                    </p:animMotion>
                                  </p:childTnLst>
                                </p:cTn>
                              </p:par>
                              <p:par>
                                <p:cTn id="96" presetID="8" presetClass="emph" presetSubtype="0" fill="hold" nodeType="withEffect">
                                  <p:stCondLst>
                                    <p:cond delay="0"/>
                                  </p:stCondLst>
                                  <p:childTnLst>
                                    <p:animRot by="64800000">
                                      <p:cBhvr>
                                        <p:cTn id="97" dur="3000" fill="hold"/>
                                        <p:tgtEl>
                                          <p:spTgt spid="86"/>
                                        </p:tgtEl>
                                        <p:attrNameLst>
                                          <p:attrName>r</p:attrName>
                                        </p:attrNameLst>
                                      </p:cBhvr>
                                    </p:animRot>
                                  </p:childTnLst>
                                </p:cTn>
                              </p:par>
                              <p:par>
                                <p:cTn id="98" presetID="53" presetClass="exit" presetSubtype="16" fill="hold" nodeType="withEffect">
                                  <p:stCondLst>
                                    <p:cond delay="1500"/>
                                  </p:stCondLst>
                                  <p:childTnLst>
                                    <p:anim calcmode="lin" valueType="num">
                                      <p:cBhvr>
                                        <p:cTn id="99" dur="2000"/>
                                        <p:tgtEl>
                                          <p:spTgt spid="76"/>
                                        </p:tgtEl>
                                        <p:attrNameLst>
                                          <p:attrName>ppt_w</p:attrName>
                                        </p:attrNameLst>
                                      </p:cBhvr>
                                      <p:tavLst>
                                        <p:tav tm="0">
                                          <p:val>
                                            <p:strVal val="ppt_w"/>
                                          </p:val>
                                        </p:tav>
                                        <p:tav tm="100000">
                                          <p:val>
                                            <p:fltVal val="0"/>
                                          </p:val>
                                        </p:tav>
                                      </p:tavLst>
                                    </p:anim>
                                    <p:anim calcmode="lin" valueType="num">
                                      <p:cBhvr>
                                        <p:cTn id="100" dur="2000"/>
                                        <p:tgtEl>
                                          <p:spTgt spid="76"/>
                                        </p:tgtEl>
                                        <p:attrNameLst>
                                          <p:attrName>ppt_h</p:attrName>
                                        </p:attrNameLst>
                                      </p:cBhvr>
                                      <p:tavLst>
                                        <p:tav tm="0">
                                          <p:val>
                                            <p:strVal val="ppt_h"/>
                                          </p:val>
                                        </p:tav>
                                        <p:tav tm="100000">
                                          <p:val>
                                            <p:fltVal val="0"/>
                                          </p:val>
                                        </p:tav>
                                      </p:tavLst>
                                    </p:anim>
                                    <p:animEffect transition="out" filter="fade">
                                      <p:cBhvr>
                                        <p:cTn id="101" dur="2000"/>
                                        <p:tgtEl>
                                          <p:spTgt spid="76"/>
                                        </p:tgtEl>
                                      </p:cBhvr>
                                    </p:animEffect>
                                    <p:set>
                                      <p:cBhvr>
                                        <p:cTn id="102" dur="1" fill="hold">
                                          <p:stCondLst>
                                            <p:cond delay="1999"/>
                                          </p:stCondLst>
                                        </p:cTn>
                                        <p:tgtEl>
                                          <p:spTgt spid="76"/>
                                        </p:tgtEl>
                                        <p:attrNameLst>
                                          <p:attrName>style.visibility</p:attrName>
                                        </p:attrNameLst>
                                      </p:cBhvr>
                                      <p:to>
                                        <p:strVal val="hidden"/>
                                      </p:to>
                                    </p:set>
                                  </p:childTnLst>
                                </p:cTn>
                              </p:par>
                              <p:par>
                                <p:cTn id="103" presetID="53" presetClass="exit" presetSubtype="16" fill="hold" nodeType="withEffect">
                                  <p:stCondLst>
                                    <p:cond delay="1300"/>
                                  </p:stCondLst>
                                  <p:childTnLst>
                                    <p:anim calcmode="lin" valueType="num">
                                      <p:cBhvr>
                                        <p:cTn id="104" dur="2000"/>
                                        <p:tgtEl>
                                          <p:spTgt spid="77"/>
                                        </p:tgtEl>
                                        <p:attrNameLst>
                                          <p:attrName>ppt_w</p:attrName>
                                        </p:attrNameLst>
                                      </p:cBhvr>
                                      <p:tavLst>
                                        <p:tav tm="0">
                                          <p:val>
                                            <p:strVal val="ppt_w"/>
                                          </p:val>
                                        </p:tav>
                                        <p:tav tm="100000">
                                          <p:val>
                                            <p:fltVal val="0"/>
                                          </p:val>
                                        </p:tav>
                                      </p:tavLst>
                                    </p:anim>
                                    <p:anim calcmode="lin" valueType="num">
                                      <p:cBhvr>
                                        <p:cTn id="105" dur="2000"/>
                                        <p:tgtEl>
                                          <p:spTgt spid="77"/>
                                        </p:tgtEl>
                                        <p:attrNameLst>
                                          <p:attrName>ppt_h</p:attrName>
                                        </p:attrNameLst>
                                      </p:cBhvr>
                                      <p:tavLst>
                                        <p:tav tm="0">
                                          <p:val>
                                            <p:strVal val="ppt_h"/>
                                          </p:val>
                                        </p:tav>
                                        <p:tav tm="100000">
                                          <p:val>
                                            <p:fltVal val="0"/>
                                          </p:val>
                                        </p:tav>
                                      </p:tavLst>
                                    </p:anim>
                                    <p:animEffect transition="out" filter="fade">
                                      <p:cBhvr>
                                        <p:cTn id="106" dur="2000"/>
                                        <p:tgtEl>
                                          <p:spTgt spid="77"/>
                                        </p:tgtEl>
                                      </p:cBhvr>
                                    </p:animEffect>
                                    <p:set>
                                      <p:cBhvr>
                                        <p:cTn id="107" dur="1" fill="hold">
                                          <p:stCondLst>
                                            <p:cond delay="1999"/>
                                          </p:stCondLst>
                                        </p:cTn>
                                        <p:tgtEl>
                                          <p:spTgt spid="77"/>
                                        </p:tgtEl>
                                        <p:attrNameLst>
                                          <p:attrName>style.visibility</p:attrName>
                                        </p:attrNameLst>
                                      </p:cBhvr>
                                      <p:to>
                                        <p:strVal val="hidden"/>
                                      </p:to>
                                    </p:set>
                                  </p:childTnLst>
                                </p:cTn>
                              </p:par>
                              <p:par>
                                <p:cTn id="108" presetID="53" presetClass="exit" presetSubtype="16" fill="hold" nodeType="withEffect">
                                  <p:stCondLst>
                                    <p:cond delay="1300"/>
                                  </p:stCondLst>
                                  <p:childTnLst>
                                    <p:anim calcmode="lin" valueType="num">
                                      <p:cBhvr>
                                        <p:cTn id="109" dur="2000"/>
                                        <p:tgtEl>
                                          <p:spTgt spid="78"/>
                                        </p:tgtEl>
                                        <p:attrNameLst>
                                          <p:attrName>ppt_w</p:attrName>
                                        </p:attrNameLst>
                                      </p:cBhvr>
                                      <p:tavLst>
                                        <p:tav tm="0">
                                          <p:val>
                                            <p:strVal val="ppt_w"/>
                                          </p:val>
                                        </p:tav>
                                        <p:tav tm="100000">
                                          <p:val>
                                            <p:fltVal val="0"/>
                                          </p:val>
                                        </p:tav>
                                      </p:tavLst>
                                    </p:anim>
                                    <p:anim calcmode="lin" valueType="num">
                                      <p:cBhvr>
                                        <p:cTn id="110" dur="2000"/>
                                        <p:tgtEl>
                                          <p:spTgt spid="78"/>
                                        </p:tgtEl>
                                        <p:attrNameLst>
                                          <p:attrName>ppt_h</p:attrName>
                                        </p:attrNameLst>
                                      </p:cBhvr>
                                      <p:tavLst>
                                        <p:tav tm="0">
                                          <p:val>
                                            <p:strVal val="ppt_h"/>
                                          </p:val>
                                        </p:tav>
                                        <p:tav tm="100000">
                                          <p:val>
                                            <p:fltVal val="0"/>
                                          </p:val>
                                        </p:tav>
                                      </p:tavLst>
                                    </p:anim>
                                    <p:animEffect transition="out" filter="fade">
                                      <p:cBhvr>
                                        <p:cTn id="111" dur="2000"/>
                                        <p:tgtEl>
                                          <p:spTgt spid="78"/>
                                        </p:tgtEl>
                                      </p:cBhvr>
                                    </p:animEffect>
                                    <p:set>
                                      <p:cBhvr>
                                        <p:cTn id="112" dur="1" fill="hold">
                                          <p:stCondLst>
                                            <p:cond delay="1999"/>
                                          </p:stCondLst>
                                        </p:cTn>
                                        <p:tgtEl>
                                          <p:spTgt spid="78"/>
                                        </p:tgtEl>
                                        <p:attrNameLst>
                                          <p:attrName>style.visibility</p:attrName>
                                        </p:attrNameLst>
                                      </p:cBhvr>
                                      <p:to>
                                        <p:strVal val="hidden"/>
                                      </p:to>
                                    </p:set>
                                  </p:childTnLst>
                                </p:cTn>
                              </p:par>
                              <p:par>
                                <p:cTn id="113" presetID="53" presetClass="exit" presetSubtype="16" fill="hold" nodeType="withEffect">
                                  <p:stCondLst>
                                    <p:cond delay="1300"/>
                                  </p:stCondLst>
                                  <p:childTnLst>
                                    <p:anim calcmode="lin" valueType="num">
                                      <p:cBhvr>
                                        <p:cTn id="114" dur="2000"/>
                                        <p:tgtEl>
                                          <p:spTgt spid="79"/>
                                        </p:tgtEl>
                                        <p:attrNameLst>
                                          <p:attrName>ppt_w</p:attrName>
                                        </p:attrNameLst>
                                      </p:cBhvr>
                                      <p:tavLst>
                                        <p:tav tm="0">
                                          <p:val>
                                            <p:strVal val="ppt_w"/>
                                          </p:val>
                                        </p:tav>
                                        <p:tav tm="100000">
                                          <p:val>
                                            <p:fltVal val="0"/>
                                          </p:val>
                                        </p:tav>
                                      </p:tavLst>
                                    </p:anim>
                                    <p:anim calcmode="lin" valueType="num">
                                      <p:cBhvr>
                                        <p:cTn id="115" dur="2000"/>
                                        <p:tgtEl>
                                          <p:spTgt spid="79"/>
                                        </p:tgtEl>
                                        <p:attrNameLst>
                                          <p:attrName>ppt_h</p:attrName>
                                        </p:attrNameLst>
                                      </p:cBhvr>
                                      <p:tavLst>
                                        <p:tav tm="0">
                                          <p:val>
                                            <p:strVal val="ppt_h"/>
                                          </p:val>
                                        </p:tav>
                                        <p:tav tm="100000">
                                          <p:val>
                                            <p:fltVal val="0"/>
                                          </p:val>
                                        </p:tav>
                                      </p:tavLst>
                                    </p:anim>
                                    <p:animEffect transition="out" filter="fade">
                                      <p:cBhvr>
                                        <p:cTn id="116" dur="2000"/>
                                        <p:tgtEl>
                                          <p:spTgt spid="79"/>
                                        </p:tgtEl>
                                      </p:cBhvr>
                                    </p:animEffect>
                                    <p:set>
                                      <p:cBhvr>
                                        <p:cTn id="117" dur="1" fill="hold">
                                          <p:stCondLst>
                                            <p:cond delay="1999"/>
                                          </p:stCondLst>
                                        </p:cTn>
                                        <p:tgtEl>
                                          <p:spTgt spid="79"/>
                                        </p:tgtEl>
                                        <p:attrNameLst>
                                          <p:attrName>style.visibility</p:attrName>
                                        </p:attrNameLst>
                                      </p:cBhvr>
                                      <p:to>
                                        <p:strVal val="hidden"/>
                                      </p:to>
                                    </p:set>
                                  </p:childTnLst>
                                </p:cTn>
                              </p:par>
                              <p:par>
                                <p:cTn id="118" presetID="53" presetClass="exit" presetSubtype="16" fill="hold" nodeType="withEffect">
                                  <p:stCondLst>
                                    <p:cond delay="1800"/>
                                  </p:stCondLst>
                                  <p:childTnLst>
                                    <p:anim calcmode="lin" valueType="num">
                                      <p:cBhvr>
                                        <p:cTn id="119" dur="2000"/>
                                        <p:tgtEl>
                                          <p:spTgt spid="80"/>
                                        </p:tgtEl>
                                        <p:attrNameLst>
                                          <p:attrName>ppt_w</p:attrName>
                                        </p:attrNameLst>
                                      </p:cBhvr>
                                      <p:tavLst>
                                        <p:tav tm="0">
                                          <p:val>
                                            <p:strVal val="ppt_w"/>
                                          </p:val>
                                        </p:tav>
                                        <p:tav tm="100000">
                                          <p:val>
                                            <p:fltVal val="0"/>
                                          </p:val>
                                        </p:tav>
                                      </p:tavLst>
                                    </p:anim>
                                    <p:anim calcmode="lin" valueType="num">
                                      <p:cBhvr>
                                        <p:cTn id="120" dur="2000"/>
                                        <p:tgtEl>
                                          <p:spTgt spid="80"/>
                                        </p:tgtEl>
                                        <p:attrNameLst>
                                          <p:attrName>ppt_h</p:attrName>
                                        </p:attrNameLst>
                                      </p:cBhvr>
                                      <p:tavLst>
                                        <p:tav tm="0">
                                          <p:val>
                                            <p:strVal val="ppt_h"/>
                                          </p:val>
                                        </p:tav>
                                        <p:tav tm="100000">
                                          <p:val>
                                            <p:fltVal val="0"/>
                                          </p:val>
                                        </p:tav>
                                      </p:tavLst>
                                    </p:anim>
                                    <p:animEffect transition="out" filter="fade">
                                      <p:cBhvr>
                                        <p:cTn id="121" dur="2000"/>
                                        <p:tgtEl>
                                          <p:spTgt spid="80"/>
                                        </p:tgtEl>
                                      </p:cBhvr>
                                    </p:animEffect>
                                    <p:set>
                                      <p:cBhvr>
                                        <p:cTn id="122" dur="1" fill="hold">
                                          <p:stCondLst>
                                            <p:cond delay="1999"/>
                                          </p:stCondLst>
                                        </p:cTn>
                                        <p:tgtEl>
                                          <p:spTgt spid="80"/>
                                        </p:tgtEl>
                                        <p:attrNameLst>
                                          <p:attrName>style.visibility</p:attrName>
                                        </p:attrNameLst>
                                      </p:cBhvr>
                                      <p:to>
                                        <p:strVal val="hidden"/>
                                      </p:to>
                                    </p:set>
                                  </p:childTnLst>
                                </p:cTn>
                              </p:par>
                              <p:par>
                                <p:cTn id="123" presetID="53" presetClass="exit" presetSubtype="16" fill="hold" nodeType="withEffect">
                                  <p:stCondLst>
                                    <p:cond delay="1700"/>
                                  </p:stCondLst>
                                  <p:childTnLst>
                                    <p:anim calcmode="lin" valueType="num">
                                      <p:cBhvr>
                                        <p:cTn id="124" dur="2000"/>
                                        <p:tgtEl>
                                          <p:spTgt spid="81"/>
                                        </p:tgtEl>
                                        <p:attrNameLst>
                                          <p:attrName>ppt_w</p:attrName>
                                        </p:attrNameLst>
                                      </p:cBhvr>
                                      <p:tavLst>
                                        <p:tav tm="0">
                                          <p:val>
                                            <p:strVal val="ppt_w"/>
                                          </p:val>
                                        </p:tav>
                                        <p:tav tm="100000">
                                          <p:val>
                                            <p:fltVal val="0"/>
                                          </p:val>
                                        </p:tav>
                                      </p:tavLst>
                                    </p:anim>
                                    <p:anim calcmode="lin" valueType="num">
                                      <p:cBhvr>
                                        <p:cTn id="125" dur="2000"/>
                                        <p:tgtEl>
                                          <p:spTgt spid="81"/>
                                        </p:tgtEl>
                                        <p:attrNameLst>
                                          <p:attrName>ppt_h</p:attrName>
                                        </p:attrNameLst>
                                      </p:cBhvr>
                                      <p:tavLst>
                                        <p:tav tm="0">
                                          <p:val>
                                            <p:strVal val="ppt_h"/>
                                          </p:val>
                                        </p:tav>
                                        <p:tav tm="100000">
                                          <p:val>
                                            <p:fltVal val="0"/>
                                          </p:val>
                                        </p:tav>
                                      </p:tavLst>
                                    </p:anim>
                                    <p:animEffect transition="out" filter="fade">
                                      <p:cBhvr>
                                        <p:cTn id="126" dur="2000"/>
                                        <p:tgtEl>
                                          <p:spTgt spid="81"/>
                                        </p:tgtEl>
                                      </p:cBhvr>
                                    </p:animEffect>
                                    <p:set>
                                      <p:cBhvr>
                                        <p:cTn id="127" dur="1" fill="hold">
                                          <p:stCondLst>
                                            <p:cond delay="1999"/>
                                          </p:stCondLst>
                                        </p:cTn>
                                        <p:tgtEl>
                                          <p:spTgt spid="81"/>
                                        </p:tgtEl>
                                        <p:attrNameLst>
                                          <p:attrName>style.visibility</p:attrName>
                                        </p:attrNameLst>
                                      </p:cBhvr>
                                      <p:to>
                                        <p:strVal val="hidden"/>
                                      </p:to>
                                    </p:set>
                                  </p:childTnLst>
                                </p:cTn>
                              </p:par>
                              <p:par>
                                <p:cTn id="128" presetID="53" presetClass="exit" presetSubtype="16" fill="hold" nodeType="withEffect">
                                  <p:stCondLst>
                                    <p:cond delay="1400"/>
                                  </p:stCondLst>
                                  <p:childTnLst>
                                    <p:anim calcmode="lin" valueType="num">
                                      <p:cBhvr>
                                        <p:cTn id="129" dur="2000"/>
                                        <p:tgtEl>
                                          <p:spTgt spid="82"/>
                                        </p:tgtEl>
                                        <p:attrNameLst>
                                          <p:attrName>ppt_w</p:attrName>
                                        </p:attrNameLst>
                                      </p:cBhvr>
                                      <p:tavLst>
                                        <p:tav tm="0">
                                          <p:val>
                                            <p:strVal val="ppt_w"/>
                                          </p:val>
                                        </p:tav>
                                        <p:tav tm="100000">
                                          <p:val>
                                            <p:fltVal val="0"/>
                                          </p:val>
                                        </p:tav>
                                      </p:tavLst>
                                    </p:anim>
                                    <p:anim calcmode="lin" valueType="num">
                                      <p:cBhvr>
                                        <p:cTn id="130" dur="2000"/>
                                        <p:tgtEl>
                                          <p:spTgt spid="82"/>
                                        </p:tgtEl>
                                        <p:attrNameLst>
                                          <p:attrName>ppt_h</p:attrName>
                                        </p:attrNameLst>
                                      </p:cBhvr>
                                      <p:tavLst>
                                        <p:tav tm="0">
                                          <p:val>
                                            <p:strVal val="ppt_h"/>
                                          </p:val>
                                        </p:tav>
                                        <p:tav tm="100000">
                                          <p:val>
                                            <p:fltVal val="0"/>
                                          </p:val>
                                        </p:tav>
                                      </p:tavLst>
                                    </p:anim>
                                    <p:animEffect transition="out" filter="fade">
                                      <p:cBhvr>
                                        <p:cTn id="131" dur="2000"/>
                                        <p:tgtEl>
                                          <p:spTgt spid="82"/>
                                        </p:tgtEl>
                                      </p:cBhvr>
                                    </p:animEffect>
                                    <p:set>
                                      <p:cBhvr>
                                        <p:cTn id="132" dur="1" fill="hold">
                                          <p:stCondLst>
                                            <p:cond delay="1999"/>
                                          </p:stCondLst>
                                        </p:cTn>
                                        <p:tgtEl>
                                          <p:spTgt spid="82"/>
                                        </p:tgtEl>
                                        <p:attrNameLst>
                                          <p:attrName>style.visibility</p:attrName>
                                        </p:attrNameLst>
                                      </p:cBhvr>
                                      <p:to>
                                        <p:strVal val="hidden"/>
                                      </p:to>
                                    </p:set>
                                  </p:childTnLst>
                                </p:cTn>
                              </p:par>
                              <p:par>
                                <p:cTn id="133" presetID="53" presetClass="exit" presetSubtype="16" fill="hold" nodeType="withEffect">
                                  <p:stCondLst>
                                    <p:cond delay="1500"/>
                                  </p:stCondLst>
                                  <p:childTnLst>
                                    <p:anim calcmode="lin" valueType="num">
                                      <p:cBhvr>
                                        <p:cTn id="134" dur="2000"/>
                                        <p:tgtEl>
                                          <p:spTgt spid="83"/>
                                        </p:tgtEl>
                                        <p:attrNameLst>
                                          <p:attrName>ppt_w</p:attrName>
                                        </p:attrNameLst>
                                      </p:cBhvr>
                                      <p:tavLst>
                                        <p:tav tm="0">
                                          <p:val>
                                            <p:strVal val="ppt_w"/>
                                          </p:val>
                                        </p:tav>
                                        <p:tav tm="100000">
                                          <p:val>
                                            <p:fltVal val="0"/>
                                          </p:val>
                                        </p:tav>
                                      </p:tavLst>
                                    </p:anim>
                                    <p:anim calcmode="lin" valueType="num">
                                      <p:cBhvr>
                                        <p:cTn id="135" dur="2000"/>
                                        <p:tgtEl>
                                          <p:spTgt spid="83"/>
                                        </p:tgtEl>
                                        <p:attrNameLst>
                                          <p:attrName>ppt_h</p:attrName>
                                        </p:attrNameLst>
                                      </p:cBhvr>
                                      <p:tavLst>
                                        <p:tav tm="0">
                                          <p:val>
                                            <p:strVal val="ppt_h"/>
                                          </p:val>
                                        </p:tav>
                                        <p:tav tm="100000">
                                          <p:val>
                                            <p:fltVal val="0"/>
                                          </p:val>
                                        </p:tav>
                                      </p:tavLst>
                                    </p:anim>
                                    <p:animEffect transition="out" filter="fade">
                                      <p:cBhvr>
                                        <p:cTn id="136" dur="2000"/>
                                        <p:tgtEl>
                                          <p:spTgt spid="83"/>
                                        </p:tgtEl>
                                      </p:cBhvr>
                                    </p:animEffect>
                                    <p:set>
                                      <p:cBhvr>
                                        <p:cTn id="137" dur="1" fill="hold">
                                          <p:stCondLst>
                                            <p:cond delay="1999"/>
                                          </p:stCondLst>
                                        </p:cTn>
                                        <p:tgtEl>
                                          <p:spTgt spid="83"/>
                                        </p:tgtEl>
                                        <p:attrNameLst>
                                          <p:attrName>style.visibility</p:attrName>
                                        </p:attrNameLst>
                                      </p:cBhvr>
                                      <p:to>
                                        <p:strVal val="hidden"/>
                                      </p:to>
                                    </p:set>
                                  </p:childTnLst>
                                </p:cTn>
                              </p:par>
                              <p:par>
                                <p:cTn id="138" presetID="53" presetClass="exit" presetSubtype="16" fill="hold" nodeType="withEffect">
                                  <p:stCondLst>
                                    <p:cond delay="1100"/>
                                  </p:stCondLst>
                                  <p:childTnLst>
                                    <p:anim calcmode="lin" valueType="num">
                                      <p:cBhvr>
                                        <p:cTn id="139" dur="2000"/>
                                        <p:tgtEl>
                                          <p:spTgt spid="84"/>
                                        </p:tgtEl>
                                        <p:attrNameLst>
                                          <p:attrName>ppt_w</p:attrName>
                                        </p:attrNameLst>
                                      </p:cBhvr>
                                      <p:tavLst>
                                        <p:tav tm="0">
                                          <p:val>
                                            <p:strVal val="ppt_w"/>
                                          </p:val>
                                        </p:tav>
                                        <p:tav tm="100000">
                                          <p:val>
                                            <p:fltVal val="0"/>
                                          </p:val>
                                        </p:tav>
                                      </p:tavLst>
                                    </p:anim>
                                    <p:anim calcmode="lin" valueType="num">
                                      <p:cBhvr>
                                        <p:cTn id="140" dur="2000"/>
                                        <p:tgtEl>
                                          <p:spTgt spid="84"/>
                                        </p:tgtEl>
                                        <p:attrNameLst>
                                          <p:attrName>ppt_h</p:attrName>
                                        </p:attrNameLst>
                                      </p:cBhvr>
                                      <p:tavLst>
                                        <p:tav tm="0">
                                          <p:val>
                                            <p:strVal val="ppt_h"/>
                                          </p:val>
                                        </p:tav>
                                        <p:tav tm="100000">
                                          <p:val>
                                            <p:fltVal val="0"/>
                                          </p:val>
                                        </p:tav>
                                      </p:tavLst>
                                    </p:anim>
                                    <p:animEffect transition="out" filter="fade">
                                      <p:cBhvr>
                                        <p:cTn id="141" dur="2000"/>
                                        <p:tgtEl>
                                          <p:spTgt spid="84"/>
                                        </p:tgtEl>
                                      </p:cBhvr>
                                    </p:animEffect>
                                    <p:set>
                                      <p:cBhvr>
                                        <p:cTn id="142" dur="1" fill="hold">
                                          <p:stCondLst>
                                            <p:cond delay="1999"/>
                                          </p:stCondLst>
                                        </p:cTn>
                                        <p:tgtEl>
                                          <p:spTgt spid="84"/>
                                        </p:tgtEl>
                                        <p:attrNameLst>
                                          <p:attrName>style.visibility</p:attrName>
                                        </p:attrNameLst>
                                      </p:cBhvr>
                                      <p:to>
                                        <p:strVal val="hidden"/>
                                      </p:to>
                                    </p:set>
                                  </p:childTnLst>
                                </p:cTn>
                              </p:par>
                              <p:par>
                                <p:cTn id="143" presetID="53" presetClass="exit" presetSubtype="16" fill="hold" nodeType="withEffect">
                                  <p:stCondLst>
                                    <p:cond delay="1600"/>
                                  </p:stCondLst>
                                  <p:childTnLst>
                                    <p:anim calcmode="lin" valueType="num">
                                      <p:cBhvr>
                                        <p:cTn id="144" dur="2000"/>
                                        <p:tgtEl>
                                          <p:spTgt spid="85"/>
                                        </p:tgtEl>
                                        <p:attrNameLst>
                                          <p:attrName>ppt_w</p:attrName>
                                        </p:attrNameLst>
                                      </p:cBhvr>
                                      <p:tavLst>
                                        <p:tav tm="0">
                                          <p:val>
                                            <p:strVal val="ppt_w"/>
                                          </p:val>
                                        </p:tav>
                                        <p:tav tm="100000">
                                          <p:val>
                                            <p:fltVal val="0"/>
                                          </p:val>
                                        </p:tav>
                                      </p:tavLst>
                                    </p:anim>
                                    <p:anim calcmode="lin" valueType="num">
                                      <p:cBhvr>
                                        <p:cTn id="145" dur="2000"/>
                                        <p:tgtEl>
                                          <p:spTgt spid="85"/>
                                        </p:tgtEl>
                                        <p:attrNameLst>
                                          <p:attrName>ppt_h</p:attrName>
                                        </p:attrNameLst>
                                      </p:cBhvr>
                                      <p:tavLst>
                                        <p:tav tm="0">
                                          <p:val>
                                            <p:strVal val="ppt_h"/>
                                          </p:val>
                                        </p:tav>
                                        <p:tav tm="100000">
                                          <p:val>
                                            <p:fltVal val="0"/>
                                          </p:val>
                                        </p:tav>
                                      </p:tavLst>
                                    </p:anim>
                                    <p:animEffect transition="out" filter="fade">
                                      <p:cBhvr>
                                        <p:cTn id="146" dur="2000"/>
                                        <p:tgtEl>
                                          <p:spTgt spid="85"/>
                                        </p:tgtEl>
                                      </p:cBhvr>
                                    </p:animEffect>
                                    <p:set>
                                      <p:cBhvr>
                                        <p:cTn id="147" dur="1" fill="hold">
                                          <p:stCondLst>
                                            <p:cond delay="1999"/>
                                          </p:stCondLst>
                                        </p:cTn>
                                        <p:tgtEl>
                                          <p:spTgt spid="85"/>
                                        </p:tgtEl>
                                        <p:attrNameLst>
                                          <p:attrName>style.visibility</p:attrName>
                                        </p:attrNameLst>
                                      </p:cBhvr>
                                      <p:to>
                                        <p:strVal val="hidden"/>
                                      </p:to>
                                    </p:set>
                                  </p:childTnLst>
                                </p:cTn>
                              </p:par>
                              <p:par>
                                <p:cTn id="148" presetID="53" presetClass="exit" presetSubtype="16" fill="hold" nodeType="withEffect">
                                  <p:stCondLst>
                                    <p:cond delay="1300"/>
                                  </p:stCondLst>
                                  <p:childTnLst>
                                    <p:anim calcmode="lin" valueType="num">
                                      <p:cBhvr>
                                        <p:cTn id="149" dur="2000"/>
                                        <p:tgtEl>
                                          <p:spTgt spid="86"/>
                                        </p:tgtEl>
                                        <p:attrNameLst>
                                          <p:attrName>ppt_w</p:attrName>
                                        </p:attrNameLst>
                                      </p:cBhvr>
                                      <p:tavLst>
                                        <p:tav tm="0">
                                          <p:val>
                                            <p:strVal val="ppt_w"/>
                                          </p:val>
                                        </p:tav>
                                        <p:tav tm="100000">
                                          <p:val>
                                            <p:fltVal val="0"/>
                                          </p:val>
                                        </p:tav>
                                      </p:tavLst>
                                    </p:anim>
                                    <p:anim calcmode="lin" valueType="num">
                                      <p:cBhvr>
                                        <p:cTn id="150" dur="2000"/>
                                        <p:tgtEl>
                                          <p:spTgt spid="86"/>
                                        </p:tgtEl>
                                        <p:attrNameLst>
                                          <p:attrName>ppt_h</p:attrName>
                                        </p:attrNameLst>
                                      </p:cBhvr>
                                      <p:tavLst>
                                        <p:tav tm="0">
                                          <p:val>
                                            <p:strVal val="ppt_h"/>
                                          </p:val>
                                        </p:tav>
                                        <p:tav tm="100000">
                                          <p:val>
                                            <p:fltVal val="0"/>
                                          </p:val>
                                        </p:tav>
                                      </p:tavLst>
                                    </p:anim>
                                    <p:animEffect transition="out" filter="fade">
                                      <p:cBhvr>
                                        <p:cTn id="151" dur="2000"/>
                                        <p:tgtEl>
                                          <p:spTgt spid="86"/>
                                        </p:tgtEl>
                                      </p:cBhvr>
                                    </p:animEffect>
                                    <p:set>
                                      <p:cBhvr>
                                        <p:cTn id="152" dur="1" fill="hold">
                                          <p:stCondLst>
                                            <p:cond delay="1999"/>
                                          </p:stCondLst>
                                        </p:cTn>
                                        <p:tgtEl>
                                          <p:spTgt spid="86"/>
                                        </p:tgtEl>
                                        <p:attrNameLst>
                                          <p:attrName>style.visibility</p:attrName>
                                        </p:attrNameLst>
                                      </p:cBhvr>
                                      <p:to>
                                        <p:strVal val="hidden"/>
                                      </p:to>
                                    </p:set>
                                  </p:childTnLst>
                                </p:cTn>
                              </p:par>
                              <p:par>
                                <p:cTn id="153" presetID="53" presetClass="exit" presetSubtype="16" fill="hold" nodeType="withEffect">
                                  <p:stCondLst>
                                    <p:cond delay="1300"/>
                                  </p:stCondLst>
                                  <p:childTnLst>
                                    <p:anim calcmode="lin" valueType="num">
                                      <p:cBhvr>
                                        <p:cTn id="154" dur="2000"/>
                                        <p:tgtEl>
                                          <p:spTgt spid="87"/>
                                        </p:tgtEl>
                                        <p:attrNameLst>
                                          <p:attrName>ppt_w</p:attrName>
                                        </p:attrNameLst>
                                      </p:cBhvr>
                                      <p:tavLst>
                                        <p:tav tm="0">
                                          <p:val>
                                            <p:strVal val="ppt_w"/>
                                          </p:val>
                                        </p:tav>
                                        <p:tav tm="100000">
                                          <p:val>
                                            <p:fltVal val="0"/>
                                          </p:val>
                                        </p:tav>
                                      </p:tavLst>
                                    </p:anim>
                                    <p:anim calcmode="lin" valueType="num">
                                      <p:cBhvr>
                                        <p:cTn id="155" dur="2000"/>
                                        <p:tgtEl>
                                          <p:spTgt spid="87"/>
                                        </p:tgtEl>
                                        <p:attrNameLst>
                                          <p:attrName>ppt_h</p:attrName>
                                        </p:attrNameLst>
                                      </p:cBhvr>
                                      <p:tavLst>
                                        <p:tav tm="0">
                                          <p:val>
                                            <p:strVal val="ppt_h"/>
                                          </p:val>
                                        </p:tav>
                                        <p:tav tm="100000">
                                          <p:val>
                                            <p:fltVal val="0"/>
                                          </p:val>
                                        </p:tav>
                                      </p:tavLst>
                                    </p:anim>
                                    <p:animEffect transition="out" filter="fade">
                                      <p:cBhvr>
                                        <p:cTn id="156" dur="2000"/>
                                        <p:tgtEl>
                                          <p:spTgt spid="87"/>
                                        </p:tgtEl>
                                      </p:cBhvr>
                                    </p:animEffect>
                                    <p:set>
                                      <p:cBhvr>
                                        <p:cTn id="157" dur="1" fill="hold">
                                          <p:stCondLst>
                                            <p:cond delay="1999"/>
                                          </p:stCondLst>
                                        </p:cTn>
                                        <p:tgtEl>
                                          <p:spTgt spid="87"/>
                                        </p:tgtEl>
                                        <p:attrNameLst>
                                          <p:attrName>style.visibility</p:attrName>
                                        </p:attrNameLst>
                                      </p:cBhvr>
                                      <p:to>
                                        <p:strVal val="hidden"/>
                                      </p:to>
                                    </p:set>
                                  </p:childTnLst>
                                </p:cTn>
                              </p:par>
                              <p:par>
                                <p:cTn id="158" presetID="53" presetClass="exit" presetSubtype="16" fill="hold" nodeType="withEffect">
                                  <p:stCondLst>
                                    <p:cond delay="1600"/>
                                  </p:stCondLst>
                                  <p:childTnLst>
                                    <p:anim calcmode="lin" valueType="num">
                                      <p:cBhvr>
                                        <p:cTn id="159" dur="2000"/>
                                        <p:tgtEl>
                                          <p:spTgt spid="88"/>
                                        </p:tgtEl>
                                        <p:attrNameLst>
                                          <p:attrName>ppt_w</p:attrName>
                                        </p:attrNameLst>
                                      </p:cBhvr>
                                      <p:tavLst>
                                        <p:tav tm="0">
                                          <p:val>
                                            <p:strVal val="ppt_w"/>
                                          </p:val>
                                        </p:tav>
                                        <p:tav tm="100000">
                                          <p:val>
                                            <p:fltVal val="0"/>
                                          </p:val>
                                        </p:tav>
                                      </p:tavLst>
                                    </p:anim>
                                    <p:anim calcmode="lin" valueType="num">
                                      <p:cBhvr>
                                        <p:cTn id="160" dur="2000"/>
                                        <p:tgtEl>
                                          <p:spTgt spid="88"/>
                                        </p:tgtEl>
                                        <p:attrNameLst>
                                          <p:attrName>ppt_h</p:attrName>
                                        </p:attrNameLst>
                                      </p:cBhvr>
                                      <p:tavLst>
                                        <p:tav tm="0">
                                          <p:val>
                                            <p:strVal val="ppt_h"/>
                                          </p:val>
                                        </p:tav>
                                        <p:tav tm="100000">
                                          <p:val>
                                            <p:fltVal val="0"/>
                                          </p:val>
                                        </p:tav>
                                      </p:tavLst>
                                    </p:anim>
                                    <p:animEffect transition="out" filter="fade">
                                      <p:cBhvr>
                                        <p:cTn id="161" dur="2000"/>
                                        <p:tgtEl>
                                          <p:spTgt spid="88"/>
                                        </p:tgtEl>
                                      </p:cBhvr>
                                    </p:animEffect>
                                    <p:set>
                                      <p:cBhvr>
                                        <p:cTn id="162" dur="1" fill="hold">
                                          <p:stCondLst>
                                            <p:cond delay="1999"/>
                                          </p:stCondLst>
                                        </p:cTn>
                                        <p:tgtEl>
                                          <p:spTgt spid="88"/>
                                        </p:tgtEl>
                                        <p:attrNameLst>
                                          <p:attrName>style.visibility</p:attrName>
                                        </p:attrNameLst>
                                      </p:cBhvr>
                                      <p:to>
                                        <p:strVal val="hidden"/>
                                      </p:to>
                                    </p:set>
                                  </p:childTnLst>
                                </p:cTn>
                              </p:par>
                              <p:par>
                                <p:cTn id="163" presetID="53" presetClass="exit" presetSubtype="16" fill="hold" nodeType="withEffect">
                                  <p:stCondLst>
                                    <p:cond delay="1400"/>
                                  </p:stCondLst>
                                  <p:childTnLst>
                                    <p:anim calcmode="lin" valueType="num">
                                      <p:cBhvr>
                                        <p:cTn id="164" dur="2000"/>
                                        <p:tgtEl>
                                          <p:spTgt spid="89"/>
                                        </p:tgtEl>
                                        <p:attrNameLst>
                                          <p:attrName>ppt_w</p:attrName>
                                        </p:attrNameLst>
                                      </p:cBhvr>
                                      <p:tavLst>
                                        <p:tav tm="0">
                                          <p:val>
                                            <p:strVal val="ppt_w"/>
                                          </p:val>
                                        </p:tav>
                                        <p:tav tm="100000">
                                          <p:val>
                                            <p:fltVal val="0"/>
                                          </p:val>
                                        </p:tav>
                                      </p:tavLst>
                                    </p:anim>
                                    <p:anim calcmode="lin" valueType="num">
                                      <p:cBhvr>
                                        <p:cTn id="165" dur="2000"/>
                                        <p:tgtEl>
                                          <p:spTgt spid="89"/>
                                        </p:tgtEl>
                                        <p:attrNameLst>
                                          <p:attrName>ppt_h</p:attrName>
                                        </p:attrNameLst>
                                      </p:cBhvr>
                                      <p:tavLst>
                                        <p:tav tm="0">
                                          <p:val>
                                            <p:strVal val="ppt_h"/>
                                          </p:val>
                                        </p:tav>
                                        <p:tav tm="100000">
                                          <p:val>
                                            <p:fltVal val="0"/>
                                          </p:val>
                                        </p:tav>
                                      </p:tavLst>
                                    </p:anim>
                                    <p:animEffect transition="out" filter="fade">
                                      <p:cBhvr>
                                        <p:cTn id="166" dur="2000"/>
                                        <p:tgtEl>
                                          <p:spTgt spid="89"/>
                                        </p:tgtEl>
                                      </p:cBhvr>
                                    </p:animEffect>
                                    <p:set>
                                      <p:cBhvr>
                                        <p:cTn id="167" dur="1" fill="hold">
                                          <p:stCondLst>
                                            <p:cond delay="1999"/>
                                          </p:stCondLst>
                                        </p:cTn>
                                        <p:tgtEl>
                                          <p:spTgt spid="89"/>
                                        </p:tgtEl>
                                        <p:attrNameLst>
                                          <p:attrName>style.visibility</p:attrName>
                                        </p:attrNameLst>
                                      </p:cBhvr>
                                      <p:to>
                                        <p:strVal val="hidden"/>
                                      </p:to>
                                    </p:set>
                                  </p:childTnLst>
                                </p:cTn>
                              </p:par>
                              <p:par>
                                <p:cTn id="168" presetID="53" presetClass="exit" presetSubtype="16" fill="hold" nodeType="withEffect">
                                  <p:stCondLst>
                                    <p:cond delay="1800"/>
                                  </p:stCondLst>
                                  <p:childTnLst>
                                    <p:anim calcmode="lin" valueType="num">
                                      <p:cBhvr>
                                        <p:cTn id="169" dur="2000"/>
                                        <p:tgtEl>
                                          <p:spTgt spid="90"/>
                                        </p:tgtEl>
                                        <p:attrNameLst>
                                          <p:attrName>ppt_w</p:attrName>
                                        </p:attrNameLst>
                                      </p:cBhvr>
                                      <p:tavLst>
                                        <p:tav tm="0">
                                          <p:val>
                                            <p:strVal val="ppt_w"/>
                                          </p:val>
                                        </p:tav>
                                        <p:tav tm="100000">
                                          <p:val>
                                            <p:fltVal val="0"/>
                                          </p:val>
                                        </p:tav>
                                      </p:tavLst>
                                    </p:anim>
                                    <p:anim calcmode="lin" valueType="num">
                                      <p:cBhvr>
                                        <p:cTn id="170" dur="2000"/>
                                        <p:tgtEl>
                                          <p:spTgt spid="90"/>
                                        </p:tgtEl>
                                        <p:attrNameLst>
                                          <p:attrName>ppt_h</p:attrName>
                                        </p:attrNameLst>
                                      </p:cBhvr>
                                      <p:tavLst>
                                        <p:tav tm="0">
                                          <p:val>
                                            <p:strVal val="ppt_h"/>
                                          </p:val>
                                        </p:tav>
                                        <p:tav tm="100000">
                                          <p:val>
                                            <p:fltVal val="0"/>
                                          </p:val>
                                        </p:tav>
                                      </p:tavLst>
                                    </p:anim>
                                    <p:animEffect transition="out" filter="fade">
                                      <p:cBhvr>
                                        <p:cTn id="171" dur="2000"/>
                                        <p:tgtEl>
                                          <p:spTgt spid="90"/>
                                        </p:tgtEl>
                                      </p:cBhvr>
                                    </p:animEffect>
                                    <p:set>
                                      <p:cBhvr>
                                        <p:cTn id="172" dur="1" fill="hold">
                                          <p:stCondLst>
                                            <p:cond delay="1999"/>
                                          </p:stCondLst>
                                        </p:cTn>
                                        <p:tgtEl>
                                          <p:spTgt spid="90"/>
                                        </p:tgtEl>
                                        <p:attrNameLst>
                                          <p:attrName>style.visibility</p:attrName>
                                        </p:attrNameLst>
                                      </p:cBhvr>
                                      <p:to>
                                        <p:strVal val="hidden"/>
                                      </p:to>
                                    </p:set>
                                  </p:childTnLst>
                                </p:cTn>
                              </p:par>
                              <p:par>
                                <p:cTn id="173" presetID="53" presetClass="exit" presetSubtype="16" fill="hold" nodeType="withEffect">
                                  <p:stCondLst>
                                    <p:cond delay="1600"/>
                                  </p:stCondLst>
                                  <p:childTnLst>
                                    <p:anim calcmode="lin" valueType="num">
                                      <p:cBhvr>
                                        <p:cTn id="174" dur="2000"/>
                                        <p:tgtEl>
                                          <p:spTgt spid="91"/>
                                        </p:tgtEl>
                                        <p:attrNameLst>
                                          <p:attrName>ppt_w</p:attrName>
                                        </p:attrNameLst>
                                      </p:cBhvr>
                                      <p:tavLst>
                                        <p:tav tm="0">
                                          <p:val>
                                            <p:strVal val="ppt_w"/>
                                          </p:val>
                                        </p:tav>
                                        <p:tav tm="100000">
                                          <p:val>
                                            <p:fltVal val="0"/>
                                          </p:val>
                                        </p:tav>
                                      </p:tavLst>
                                    </p:anim>
                                    <p:anim calcmode="lin" valueType="num">
                                      <p:cBhvr>
                                        <p:cTn id="175" dur="2000"/>
                                        <p:tgtEl>
                                          <p:spTgt spid="91"/>
                                        </p:tgtEl>
                                        <p:attrNameLst>
                                          <p:attrName>ppt_h</p:attrName>
                                        </p:attrNameLst>
                                      </p:cBhvr>
                                      <p:tavLst>
                                        <p:tav tm="0">
                                          <p:val>
                                            <p:strVal val="ppt_h"/>
                                          </p:val>
                                        </p:tav>
                                        <p:tav tm="100000">
                                          <p:val>
                                            <p:fltVal val="0"/>
                                          </p:val>
                                        </p:tav>
                                      </p:tavLst>
                                    </p:anim>
                                    <p:animEffect transition="out" filter="fade">
                                      <p:cBhvr>
                                        <p:cTn id="176" dur="2000"/>
                                        <p:tgtEl>
                                          <p:spTgt spid="91"/>
                                        </p:tgtEl>
                                      </p:cBhvr>
                                    </p:animEffect>
                                    <p:set>
                                      <p:cBhvr>
                                        <p:cTn id="177" dur="1" fill="hold">
                                          <p:stCondLst>
                                            <p:cond delay="1999"/>
                                          </p:stCondLst>
                                        </p:cTn>
                                        <p:tgtEl>
                                          <p:spTgt spid="91"/>
                                        </p:tgtEl>
                                        <p:attrNameLst>
                                          <p:attrName>style.visibility</p:attrName>
                                        </p:attrNameLst>
                                      </p:cBhvr>
                                      <p:to>
                                        <p:strVal val="hidden"/>
                                      </p:to>
                                    </p:set>
                                  </p:childTnLst>
                                </p:cTn>
                              </p:par>
                              <p:par>
                                <p:cTn id="178" presetID="47" presetClass="entr" presetSubtype="0" fill="hold" nodeType="withEffect">
                                  <p:stCondLst>
                                    <p:cond delay="600"/>
                                  </p:stCondLst>
                                  <p:childTnLst>
                                    <p:set>
                                      <p:cBhvr>
                                        <p:cTn id="179" dur="1" fill="hold">
                                          <p:stCondLst>
                                            <p:cond delay="0"/>
                                          </p:stCondLst>
                                        </p:cTn>
                                        <p:tgtEl>
                                          <p:spTgt spid="42"/>
                                        </p:tgtEl>
                                        <p:attrNameLst>
                                          <p:attrName>style.visibility</p:attrName>
                                        </p:attrNameLst>
                                      </p:cBhvr>
                                      <p:to>
                                        <p:strVal val="visible"/>
                                      </p:to>
                                    </p:set>
                                    <p:animEffect transition="in" filter="fade">
                                      <p:cBhvr>
                                        <p:cTn id="180" dur="1000"/>
                                        <p:tgtEl>
                                          <p:spTgt spid="42"/>
                                        </p:tgtEl>
                                      </p:cBhvr>
                                    </p:animEffect>
                                    <p:anim calcmode="lin" valueType="num">
                                      <p:cBhvr>
                                        <p:cTn id="181" dur="1000" fill="hold"/>
                                        <p:tgtEl>
                                          <p:spTgt spid="42"/>
                                        </p:tgtEl>
                                        <p:attrNameLst>
                                          <p:attrName>ppt_x</p:attrName>
                                        </p:attrNameLst>
                                      </p:cBhvr>
                                      <p:tavLst>
                                        <p:tav tm="0">
                                          <p:val>
                                            <p:strVal val="#ppt_x"/>
                                          </p:val>
                                        </p:tav>
                                        <p:tav tm="100000">
                                          <p:val>
                                            <p:strVal val="#ppt_x"/>
                                          </p:val>
                                        </p:tav>
                                      </p:tavLst>
                                    </p:anim>
                                    <p:anim calcmode="lin" valueType="num">
                                      <p:cBhvr>
                                        <p:cTn id="182" dur="1000" fill="hold"/>
                                        <p:tgtEl>
                                          <p:spTgt spid="42"/>
                                        </p:tgtEl>
                                        <p:attrNameLst>
                                          <p:attrName>ppt_y</p:attrName>
                                        </p:attrNameLst>
                                      </p:cBhvr>
                                      <p:tavLst>
                                        <p:tav tm="0">
                                          <p:val>
                                            <p:strVal val="#ppt_y-.1"/>
                                          </p:val>
                                        </p:tav>
                                        <p:tav tm="100000">
                                          <p:val>
                                            <p:strVal val="#ppt_y"/>
                                          </p:val>
                                        </p:tav>
                                      </p:tavLst>
                                    </p:anim>
                                  </p:childTnLst>
                                </p:cTn>
                              </p:par>
                              <p:par>
                                <p:cTn id="183" presetID="47" presetClass="entr" presetSubtype="0" fill="hold" nodeType="withEffect">
                                  <p:stCondLst>
                                    <p:cond delay="600"/>
                                  </p:stCondLst>
                                  <p:childTnLst>
                                    <p:set>
                                      <p:cBhvr>
                                        <p:cTn id="184" dur="1" fill="hold">
                                          <p:stCondLst>
                                            <p:cond delay="0"/>
                                          </p:stCondLst>
                                        </p:cTn>
                                        <p:tgtEl>
                                          <p:spTgt spid="3074"/>
                                        </p:tgtEl>
                                        <p:attrNameLst>
                                          <p:attrName>style.visibility</p:attrName>
                                        </p:attrNameLst>
                                      </p:cBhvr>
                                      <p:to>
                                        <p:strVal val="visible"/>
                                      </p:to>
                                    </p:set>
                                    <p:animEffect transition="in" filter="fade">
                                      <p:cBhvr>
                                        <p:cTn id="185" dur="1000"/>
                                        <p:tgtEl>
                                          <p:spTgt spid="3074"/>
                                        </p:tgtEl>
                                      </p:cBhvr>
                                    </p:animEffect>
                                    <p:anim calcmode="lin" valueType="num">
                                      <p:cBhvr>
                                        <p:cTn id="186" dur="1000" fill="hold"/>
                                        <p:tgtEl>
                                          <p:spTgt spid="3074"/>
                                        </p:tgtEl>
                                        <p:attrNameLst>
                                          <p:attrName>ppt_x</p:attrName>
                                        </p:attrNameLst>
                                      </p:cBhvr>
                                      <p:tavLst>
                                        <p:tav tm="0">
                                          <p:val>
                                            <p:strVal val="#ppt_x"/>
                                          </p:val>
                                        </p:tav>
                                        <p:tav tm="100000">
                                          <p:val>
                                            <p:strVal val="#ppt_x"/>
                                          </p:val>
                                        </p:tav>
                                      </p:tavLst>
                                    </p:anim>
                                    <p:anim calcmode="lin" valueType="num">
                                      <p:cBhvr>
                                        <p:cTn id="187" dur="1000" fill="hold"/>
                                        <p:tgtEl>
                                          <p:spTgt spid="3074"/>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1600"/>
                                  </p:stCondLst>
                                  <p:childTnLst>
                                    <p:set>
                                      <p:cBhvr>
                                        <p:cTn id="189" dur="1" fill="hold">
                                          <p:stCondLst>
                                            <p:cond delay="0"/>
                                          </p:stCondLst>
                                        </p:cTn>
                                        <p:tgtEl>
                                          <p:spTgt spid="3075"/>
                                        </p:tgtEl>
                                        <p:attrNameLst>
                                          <p:attrName>style.visibility</p:attrName>
                                        </p:attrNameLst>
                                      </p:cBhvr>
                                      <p:to>
                                        <p:strVal val="visible"/>
                                      </p:to>
                                    </p:set>
                                    <p:animEffect transition="in" filter="fade">
                                      <p:cBhvr>
                                        <p:cTn id="190" dur="2100"/>
                                        <p:tgtEl>
                                          <p:spTgt spid="3075"/>
                                        </p:tgtEl>
                                      </p:cBhvr>
                                    </p:animEffect>
                                    <p:anim calcmode="lin" valueType="num">
                                      <p:cBhvr>
                                        <p:cTn id="191" dur="2100" fill="hold"/>
                                        <p:tgtEl>
                                          <p:spTgt spid="3075"/>
                                        </p:tgtEl>
                                        <p:attrNameLst>
                                          <p:attrName>ppt_x</p:attrName>
                                        </p:attrNameLst>
                                      </p:cBhvr>
                                      <p:tavLst>
                                        <p:tav tm="0">
                                          <p:val>
                                            <p:strVal val="#ppt_x"/>
                                          </p:val>
                                        </p:tav>
                                        <p:tav tm="100000">
                                          <p:val>
                                            <p:strVal val="#ppt_x"/>
                                          </p:val>
                                        </p:tav>
                                      </p:tavLst>
                                    </p:anim>
                                    <p:anim calcmode="lin" valueType="num">
                                      <p:cBhvr>
                                        <p:cTn id="192" dur="2100" fill="hold"/>
                                        <p:tgtEl>
                                          <p:spTgt spid="3075"/>
                                        </p:tgtEl>
                                        <p:attrNameLst>
                                          <p:attrName>ppt_y</p:attrName>
                                        </p:attrNameLst>
                                      </p:cBhvr>
                                      <p:tavLst>
                                        <p:tav tm="0">
                                          <p:val>
                                            <p:strVal val="#ppt_y+.1"/>
                                          </p:val>
                                        </p:tav>
                                        <p:tav tm="100000">
                                          <p:val>
                                            <p:strVal val="#ppt_y"/>
                                          </p:val>
                                        </p:tav>
                                      </p:tavLst>
                                    </p:anim>
                                  </p:childTnLst>
                                </p:cTn>
                              </p:par>
                              <p:par>
                                <p:cTn id="193" presetID="12" presetClass="entr" presetSubtype="8" fill="hold" nodeType="withEffect">
                                  <p:stCondLst>
                                    <p:cond delay="3700"/>
                                  </p:stCondLst>
                                  <p:childTnLst>
                                    <p:set>
                                      <p:cBhvr>
                                        <p:cTn id="194" dur="1" fill="hold">
                                          <p:stCondLst>
                                            <p:cond delay="0"/>
                                          </p:stCondLst>
                                        </p:cTn>
                                        <p:tgtEl>
                                          <p:spTgt spid="41"/>
                                        </p:tgtEl>
                                        <p:attrNameLst>
                                          <p:attrName>style.visibility</p:attrName>
                                        </p:attrNameLst>
                                      </p:cBhvr>
                                      <p:to>
                                        <p:strVal val="visible"/>
                                      </p:to>
                                    </p:set>
                                    <p:anim calcmode="lin" valueType="num">
                                      <p:cBhvr additive="base">
                                        <p:cTn id="195" dur="2300"/>
                                        <p:tgtEl>
                                          <p:spTgt spid="41"/>
                                        </p:tgtEl>
                                        <p:attrNameLst>
                                          <p:attrName>ppt_x</p:attrName>
                                        </p:attrNameLst>
                                      </p:cBhvr>
                                      <p:tavLst>
                                        <p:tav tm="0">
                                          <p:val>
                                            <p:strVal val="#ppt_x-#ppt_w*1.125000"/>
                                          </p:val>
                                        </p:tav>
                                        <p:tav tm="100000">
                                          <p:val>
                                            <p:strVal val="#ppt_x"/>
                                          </p:val>
                                        </p:tav>
                                      </p:tavLst>
                                    </p:anim>
                                    <p:animEffect transition="in" filter="wipe(right)">
                                      <p:cBhvr>
                                        <p:cTn id="196" dur="2300"/>
                                        <p:tgtEl>
                                          <p:spTgt spid="41"/>
                                        </p:tgtEl>
                                      </p:cBhvr>
                                    </p:animEffect>
                                  </p:childTnLst>
                                </p:cTn>
                              </p:par>
                              <p:par>
                                <p:cTn id="197" presetID="22" presetClass="entr" presetSubtype="8" fill="hold" nodeType="withEffect">
                                  <p:stCondLst>
                                    <p:cond delay="6000"/>
                                  </p:stCondLst>
                                  <p:childTnLst>
                                    <p:set>
                                      <p:cBhvr>
                                        <p:cTn id="198" dur="1" fill="hold">
                                          <p:stCondLst>
                                            <p:cond delay="0"/>
                                          </p:stCondLst>
                                        </p:cTn>
                                        <p:tgtEl>
                                          <p:spTgt spid="43"/>
                                        </p:tgtEl>
                                        <p:attrNameLst>
                                          <p:attrName>style.visibility</p:attrName>
                                        </p:attrNameLst>
                                      </p:cBhvr>
                                      <p:to>
                                        <p:strVal val="visible"/>
                                      </p:to>
                                    </p:set>
                                    <p:animEffect transition="in" filter="wipe(left)">
                                      <p:cBhvr>
                                        <p:cTn id="199" dur="1000"/>
                                        <p:tgtEl>
                                          <p:spTgt spid="43"/>
                                        </p:tgtEl>
                                      </p:cBhvr>
                                    </p:animEffect>
                                  </p:childTnLst>
                                </p:cTn>
                              </p:par>
                              <p:par>
                                <p:cTn id="200" presetID="22" presetClass="entr" presetSubtype="8" fill="hold" grpId="0" nodeType="withEffect">
                                  <p:stCondLst>
                                    <p:cond delay="6900"/>
                                  </p:stCondLst>
                                  <p:childTnLst>
                                    <p:set>
                                      <p:cBhvr>
                                        <p:cTn id="201" dur="1" fill="hold">
                                          <p:stCondLst>
                                            <p:cond delay="0"/>
                                          </p:stCondLst>
                                        </p:cTn>
                                        <p:tgtEl>
                                          <p:spTgt spid="44"/>
                                        </p:tgtEl>
                                        <p:attrNameLst>
                                          <p:attrName>style.visibility</p:attrName>
                                        </p:attrNameLst>
                                      </p:cBhvr>
                                      <p:to>
                                        <p:strVal val="visible"/>
                                      </p:to>
                                    </p:set>
                                    <p:animEffect transition="in" filter="wipe(left)">
                                      <p:cBhvr>
                                        <p:cTn id="202" dur="26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16159" y="10"/>
            <a:ext cx="12917760" cy="7358457"/>
          </a:xfrm>
        </p:spPr>
      </p:pic>
      <p:sp>
        <p:nvSpPr>
          <p:cNvPr id="5" name="Rectangle 4"/>
          <p:cNvSpPr/>
          <p:nvPr/>
        </p:nvSpPr>
        <p:spPr>
          <a:xfrm>
            <a:off x="905730" y="3891219"/>
            <a:ext cx="10689021" cy="1028811"/>
          </a:xfrm>
          <a:prstGeom prst="rect">
            <a:avLst/>
          </a:prstGeom>
          <a:solidFill>
            <a:srgbClr val="FFFF00"/>
          </a:solidFill>
        </p:spPr>
        <p:txBody>
          <a:bodyPr wrap="square" lIns="91282" tIns="45643" rIns="91282" bIns="45643">
            <a:spAutoFit/>
          </a:bodyPr>
          <a:lstStyle/>
          <a:p>
            <a:pPr algn="ctr">
              <a:spcBef>
                <a:spcPct val="20000"/>
              </a:spcBef>
            </a:pPr>
            <a:r>
              <a:rPr lang="en-US" sz="6000" b="1">
                <a:solidFill>
                  <a:srgbClr val="FF0000"/>
                </a:solidFill>
                <a:latin typeface="VNI-Avo" pitchFamily="2" charset="0"/>
              </a:rPr>
              <a:t>Chôï hoa ngaøy Teát ôû Haø Noäi </a:t>
            </a:r>
            <a:endParaRPr lang="en-US" sz="6000" b="1" dirty="0">
              <a:solidFill>
                <a:srgbClr val="FF0000"/>
              </a:solidFill>
              <a:latin typeface="VNI-Avo" pitchFamily="2" charset="0"/>
            </a:endParaRPr>
          </a:p>
        </p:txBody>
      </p:sp>
      <p:grpSp>
        <p:nvGrpSpPr>
          <p:cNvPr id="6" name="Group 5"/>
          <p:cNvGrpSpPr/>
          <p:nvPr/>
        </p:nvGrpSpPr>
        <p:grpSpPr>
          <a:xfrm>
            <a:off x="-416748" y="-265973"/>
            <a:ext cx="3117892" cy="2901622"/>
            <a:chOff x="-104055" y="-71834"/>
            <a:chExt cx="3240360" cy="3240359"/>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55" y="-71834"/>
              <a:ext cx="3240360" cy="3240359"/>
            </a:xfrm>
            <a:prstGeom prst="rect">
              <a:avLst/>
            </a:prstGeom>
          </p:spPr>
        </p:pic>
        <p:sp>
          <p:nvSpPr>
            <p:cNvPr id="8" name="Rectangle 7"/>
            <p:cNvSpPr/>
            <p:nvPr/>
          </p:nvSpPr>
          <p:spPr>
            <a:xfrm>
              <a:off x="1088524" y="860832"/>
              <a:ext cx="1098889" cy="1393157"/>
            </a:xfrm>
            <a:prstGeom prst="rect">
              <a:avLst/>
            </a:prstGeom>
          </p:spPr>
          <p:txBody>
            <a:bodyPr wrap="none">
              <a:spAutoFit/>
            </a:bodyPr>
            <a:lstStyle>
              <a:defPPr>
                <a:defRPr lang="en-US"/>
              </a:defPPr>
              <a:lvl1pPr marL="0" algn="l" defTabSz="911225" rtl="0" eaLnBrk="1" latinLnBrk="0" hangingPunct="1">
                <a:defRPr sz="1700" kern="1200">
                  <a:solidFill>
                    <a:schemeClr val="tx1"/>
                  </a:solidFill>
                  <a:latin typeface="+mn-lt"/>
                  <a:ea typeface="+mn-ea"/>
                  <a:cs typeface="+mn-cs"/>
                </a:defRPr>
              </a:lvl1pPr>
              <a:lvl2pPr marL="455295" algn="l" defTabSz="911225" rtl="0" eaLnBrk="1" latinLnBrk="0" hangingPunct="1">
                <a:defRPr sz="1700" kern="1200">
                  <a:solidFill>
                    <a:schemeClr val="tx1"/>
                  </a:solidFill>
                  <a:latin typeface="+mn-lt"/>
                  <a:ea typeface="+mn-ea"/>
                  <a:cs typeface="+mn-cs"/>
                </a:defRPr>
              </a:lvl2pPr>
              <a:lvl3pPr marL="911225" algn="l" defTabSz="911225" rtl="0" eaLnBrk="1" latinLnBrk="0" hangingPunct="1">
                <a:defRPr sz="1700" kern="1200">
                  <a:solidFill>
                    <a:schemeClr val="tx1"/>
                  </a:solidFill>
                  <a:latin typeface="+mn-lt"/>
                  <a:ea typeface="+mn-ea"/>
                  <a:cs typeface="+mn-cs"/>
                </a:defRPr>
              </a:lvl3pPr>
              <a:lvl4pPr marL="1366520" algn="l" defTabSz="911225" rtl="0" eaLnBrk="1" latinLnBrk="0" hangingPunct="1">
                <a:defRPr sz="1700" kern="1200">
                  <a:solidFill>
                    <a:schemeClr val="tx1"/>
                  </a:solidFill>
                  <a:latin typeface="+mn-lt"/>
                  <a:ea typeface="+mn-ea"/>
                  <a:cs typeface="+mn-cs"/>
                </a:defRPr>
              </a:lvl4pPr>
              <a:lvl5pPr marL="1821815" algn="l" defTabSz="911225" rtl="0" eaLnBrk="1" latinLnBrk="0" hangingPunct="1">
                <a:defRPr sz="1700" kern="1200">
                  <a:solidFill>
                    <a:schemeClr val="tx1"/>
                  </a:solidFill>
                  <a:latin typeface="+mn-lt"/>
                  <a:ea typeface="+mn-ea"/>
                  <a:cs typeface="+mn-cs"/>
                </a:defRPr>
              </a:lvl5pPr>
              <a:lvl6pPr marL="2277110" algn="l" defTabSz="911225" rtl="0" eaLnBrk="1" latinLnBrk="0" hangingPunct="1">
                <a:defRPr sz="1700" kern="1200">
                  <a:solidFill>
                    <a:schemeClr val="tx1"/>
                  </a:solidFill>
                  <a:latin typeface="+mn-lt"/>
                  <a:ea typeface="+mn-ea"/>
                  <a:cs typeface="+mn-cs"/>
                </a:defRPr>
              </a:lvl6pPr>
              <a:lvl7pPr marL="2733040" algn="l" defTabSz="911225" rtl="0" eaLnBrk="1" latinLnBrk="0" hangingPunct="1">
                <a:defRPr sz="1700" kern="1200">
                  <a:solidFill>
                    <a:schemeClr val="tx1"/>
                  </a:solidFill>
                  <a:latin typeface="+mn-lt"/>
                  <a:ea typeface="+mn-ea"/>
                  <a:cs typeface="+mn-cs"/>
                </a:defRPr>
              </a:lvl7pPr>
              <a:lvl8pPr marL="3188335" algn="l" defTabSz="911225" rtl="0" eaLnBrk="1" latinLnBrk="0" hangingPunct="1">
                <a:defRPr sz="1700" kern="1200">
                  <a:solidFill>
                    <a:schemeClr val="tx1"/>
                  </a:solidFill>
                  <a:latin typeface="+mn-lt"/>
                  <a:ea typeface="+mn-ea"/>
                  <a:cs typeface="+mn-cs"/>
                </a:defRPr>
              </a:lvl8pPr>
              <a:lvl9pPr marL="3643630" algn="l" defTabSz="911225" rtl="0" eaLnBrk="1" latinLnBrk="0" hangingPunct="1">
                <a:defRPr sz="1700" kern="1200">
                  <a:solidFill>
                    <a:schemeClr val="tx1"/>
                  </a:solidFill>
                  <a:latin typeface="+mn-lt"/>
                  <a:ea typeface="+mn-ea"/>
                  <a:cs typeface="+mn-cs"/>
                </a:defRPr>
              </a:lvl9pPr>
            </a:lstStyle>
            <a:p>
              <a:pPr algn="ctr" defTabSz="897890"/>
              <a:r>
                <a:rPr lang="en-US" sz="3700" b="1" err="1">
                  <a:solidFill>
                    <a:prstClr val="white"/>
                  </a:solidFill>
                  <a:latin typeface="VNI-Avo" pitchFamily="2" charset="0"/>
                </a:rPr>
                <a:t>Baøi</a:t>
              </a:r>
              <a:r>
                <a:rPr lang="en-US" sz="3700" b="1">
                  <a:solidFill>
                    <a:prstClr val="white"/>
                  </a:solidFill>
                  <a:latin typeface="VNI-Avo" pitchFamily="2" charset="0"/>
                </a:rPr>
                <a:t> </a:t>
              </a:r>
              <a:endParaRPr lang="en-US" sz="3700" b="1" dirty="0">
                <a:solidFill>
                  <a:prstClr val="white"/>
                </a:solidFill>
                <a:latin typeface="VNI-Avo" pitchFamily="2" charset="0"/>
              </a:endParaRPr>
            </a:p>
            <a:p>
              <a:pPr algn="ctr" defTabSz="897890"/>
              <a:r>
                <a:rPr lang="en-US" sz="3700" b="1">
                  <a:solidFill>
                    <a:prstClr val="white"/>
                  </a:solidFill>
                  <a:latin typeface="VNI-Avo" pitchFamily="2" charset="0"/>
                </a:rPr>
                <a:t>2</a:t>
              </a:r>
              <a:endParaRPr lang="en-US" sz="3700" b="1" dirty="0">
                <a:solidFill>
                  <a:prstClr val="white"/>
                </a:solidFill>
                <a:latin typeface="VNI-Avo" pitchFamily="2" charset="0"/>
              </a:endParaRPr>
            </a:p>
          </p:txBody>
        </p:sp>
      </p:grpSp>
    </p:spTree>
  </p:cSld>
  <p:clrMapOvr>
    <a:masterClrMapping/>
  </p:clrMapOvr>
  <p:transition spd="slow" advTm="3000">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6000" b="-16000"/>
          </a:stretch>
        </a:blipFill>
        <a:effectLst/>
      </p:bgPr>
    </p:bg>
    <p:spTree>
      <p:nvGrpSpPr>
        <p:cNvPr id="1" name=""/>
        <p:cNvGrpSpPr/>
        <p:nvPr/>
      </p:nvGrpSpPr>
      <p:grpSpPr>
        <a:xfrm>
          <a:off x="0" y="0"/>
          <a:ext cx="0" cy="0"/>
          <a:chOff x="0" y="0"/>
          <a:chExt cx="0" cy="0"/>
        </a:xfrm>
      </p:grpSpPr>
      <p:sp>
        <p:nvSpPr>
          <p:cNvPr id="5" name="Rectangle 4"/>
          <p:cNvSpPr/>
          <p:nvPr/>
        </p:nvSpPr>
        <p:spPr>
          <a:xfrm>
            <a:off x="709465" y="1113931"/>
            <a:ext cx="5975131" cy="4771436"/>
          </a:xfrm>
          <a:prstGeom prst="rect">
            <a:avLst/>
          </a:prstGeom>
        </p:spPr>
        <p:txBody>
          <a:bodyPr wrap="square" lIns="91348" tIns="45673" rIns="91348" bIns="45673">
            <a:spAutoFit/>
          </a:bodyPr>
          <a:lstStyle/>
          <a:p>
            <a:pPr lvl="0">
              <a:spcBef>
                <a:spcPct val="20000"/>
              </a:spcBef>
            </a:pPr>
            <a:r>
              <a:rPr lang="en-US" sz="6000" b="1">
                <a:solidFill>
                  <a:srgbClr val="FFFF00"/>
                </a:solidFill>
                <a:latin typeface="VNI-Avo" pitchFamily="2" charset="0"/>
              </a:rPr>
              <a:t>Trong nhöõng ngaøy gaàn Teát, caûnh vaät nôi em ôû coù gì thay ñoåi?</a:t>
            </a:r>
            <a:endParaRPr lang="en-US" sz="6000" b="1" dirty="0">
              <a:solidFill>
                <a:srgbClr val="FFFF00"/>
              </a:solidFill>
              <a:latin typeface="VNI-Avo" pitchFamily="2" charset="0"/>
            </a:endParaRPr>
          </a:p>
        </p:txBody>
      </p:sp>
    </p:spTree>
  </p:cSld>
  <p:clrMapOvr>
    <a:masterClrMapping/>
  </p:clrMapOvr>
  <p:transition spd="slow" advTm="3000">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t="44246"/>
          <a:stretch>
            <a:fillRect/>
          </a:stretch>
        </p:blipFill>
        <p:spPr>
          <a:xfrm>
            <a:off x="0" y="11"/>
            <a:ext cx="13716000" cy="8529145"/>
          </a:xfrm>
          <a:prstGeom prst="rect">
            <a:avLst/>
          </a:prstGeom>
        </p:spPr>
      </p:pic>
    </p:spTree>
  </p:cSld>
  <p:clrMapOvr>
    <a:masterClrMapping/>
  </p:clrMapOvr>
  <p:transition spd="slow" advTm="3000">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43200" y="0"/>
            <a:ext cx="7315200" cy="7315200"/>
          </a:xfrm>
          <a:prstGeom prst="rect">
            <a:avLst/>
          </a:prstGeom>
        </p:spPr>
      </p:pic>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801600" cy="7350195"/>
          </a:xfrm>
        </p:spPr>
      </p:pic>
    </p:spTree>
  </p:cSld>
  <p:clrMapOvr>
    <a:masterClrMapping/>
  </p:clrMapOvr>
  <p:transition spd="slow" advTm="3000">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 y="0"/>
            <a:ext cx="12927724" cy="7315200"/>
          </a:xfrm>
        </p:spPr>
      </p:pic>
    </p:spTree>
  </p:cSld>
  <p:clrMapOvr>
    <a:masterClrMapping/>
  </p:clrMapOvr>
  <p:transition spd="slow" advTm="3000">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13024095" cy="7315200"/>
          </a:xfrm>
        </p:spPr>
      </p:pic>
    </p:spTree>
  </p:cSld>
  <p:clrMapOvr>
    <a:masterClrMapping/>
  </p:clrMapOvr>
  <p:transition spd="slow" advTm="3000">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6845" y="2394561"/>
            <a:ext cx="8130959" cy="4247300"/>
          </a:xfrm>
          <a:prstGeom prst="rect">
            <a:avLst/>
          </a:prstGeom>
          <a:noFill/>
        </p:spPr>
        <p:txBody>
          <a:bodyPr wrap="square" lIns="91332" tIns="45667" rIns="91332" bIns="45667" rtlCol="0">
            <a:spAutoFit/>
          </a:bodyPr>
          <a:lstStyle/>
          <a:p>
            <a:pPr algn="just"/>
            <a:r>
              <a:rPr lang="en-US" sz="3000" b="1">
                <a:solidFill>
                  <a:prstClr val="black"/>
                </a:solidFill>
                <a:latin typeface="VNI-Avo" pitchFamily="2" charset="0"/>
              </a:rPr>
              <a:t>	Ñaøo vaø lan ñöôïc baùn raát nhieàu vaøo dòp Teát. Nhöõng caây ñaøo bích khoûe khoaén vöôn nhaùnh chi chít nuï hoàng. Nhöõng caønh hoa ñòa lan töôi toát vôùi maøu vaøng töôi hoaëc xanh ngoïc. Ñoã quyeân, haûi ñöôøng, thuûy tieân...cuõng  laø nhöõng loaïi hoa Teát noåi baät trong khu chôï.</a:t>
            </a:r>
            <a:endParaRPr lang="en-US" sz="3000" b="1">
              <a:solidFill>
                <a:prstClr val="black"/>
              </a:solidFill>
              <a:latin typeface="VNI-Avo" pitchFamily="2" charset="0"/>
            </a:endParaRPr>
          </a:p>
          <a:p>
            <a:pPr algn="just"/>
            <a:r>
              <a:rPr lang="en-US" sz="3000" b="1">
                <a:solidFill>
                  <a:prstClr val="black"/>
                </a:solidFill>
                <a:latin typeface="VNI-Avo" pitchFamily="2" charset="0"/>
              </a:rPr>
              <a:t>	Chôï hoa ñaõ giuùp ngaøy Teát ôû Haø Noäi ñeïp theâm, vui hôn.</a:t>
            </a:r>
            <a:endParaRPr lang="en-US" sz="3000" b="1" dirty="0">
              <a:solidFill>
                <a:prstClr val="black"/>
              </a:solidFill>
              <a:latin typeface="VNI-Avo" pitchFamily="2" charset="0"/>
            </a:endParaRPr>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ackgroundRemoval t="27813" b="100000" l="15471" r="100000"/>
                    </a14:imgEffect>
                  </a14:imgLayer>
                </a14:imgProps>
              </a:ext>
              <a:ext uri="{28A0092B-C50C-407E-A947-70E740481C1C}">
                <a14:useLocalDpi xmlns:a14="http://schemas.microsoft.com/office/drawing/2010/main" val="0"/>
              </a:ext>
            </a:extLst>
          </a:blip>
          <a:stretch>
            <a:fillRect/>
          </a:stretch>
        </p:blipFill>
        <p:spPr>
          <a:xfrm>
            <a:off x="5959374" y="-2948143"/>
            <a:ext cx="6842234" cy="10263353"/>
          </a:xfrm>
          <a:prstGeom prst="rect">
            <a:avLst/>
          </a:prstGeom>
        </p:spPr>
      </p:pic>
      <p:sp>
        <p:nvSpPr>
          <p:cNvPr id="3" name="TextBox 2"/>
          <p:cNvSpPr txBox="1"/>
          <p:nvPr/>
        </p:nvSpPr>
        <p:spPr>
          <a:xfrm>
            <a:off x="346857" y="586164"/>
            <a:ext cx="11997559" cy="2400617"/>
          </a:xfrm>
          <a:prstGeom prst="rect">
            <a:avLst/>
          </a:prstGeom>
          <a:noFill/>
        </p:spPr>
        <p:txBody>
          <a:bodyPr wrap="square" lIns="91332" tIns="45667" rIns="91332" bIns="45667" rtlCol="0">
            <a:spAutoFit/>
          </a:bodyPr>
          <a:lstStyle/>
          <a:p>
            <a:pPr algn="just"/>
            <a:r>
              <a:rPr lang="en-US" sz="3000" b="1">
                <a:solidFill>
                  <a:prstClr val="black"/>
                </a:solidFill>
                <a:latin typeface="VNI-Avo" pitchFamily="2" charset="0"/>
              </a:rPr>
              <a:t>          Quaûng An, Quaûng Baù laø nhöõng chôï hoa noåi tieáng ôû Haø Noäi. Gaàn Teát, chôï nhoän nhòp hôn khi coù raát nhieàu xe chôû hoa ra vaøo. Ngöôøi baùn, ngöôøi mua, ngöôøi xem hoa taáp naäp khaép con phoá.</a:t>
            </a:r>
            <a:endParaRPr lang="en-US" sz="3000" b="1">
              <a:solidFill>
                <a:prstClr val="black"/>
              </a:solidFill>
              <a:latin typeface="VNI-Avo" pitchFamily="2" charset="0"/>
            </a:endParaRPr>
          </a:p>
          <a:p>
            <a:pPr algn="just"/>
            <a:r>
              <a:rPr lang="en-US" sz="3000" b="1">
                <a:solidFill>
                  <a:prstClr val="black"/>
                </a:solidFill>
                <a:latin typeface="VNI-Avo" pitchFamily="2" charset="0"/>
              </a:rPr>
              <a:t>	</a:t>
            </a:r>
            <a:endParaRPr lang="en-US" sz="3000" b="1" dirty="0">
              <a:solidFill>
                <a:prstClr val="black"/>
              </a:solidFill>
              <a:latin typeface="VNI-Avo" pitchFamily="2" charset="0"/>
            </a:endParaRPr>
          </a:p>
        </p:txBody>
      </p:sp>
      <p:sp>
        <p:nvSpPr>
          <p:cNvPr id="4" name="TextBox 3"/>
          <p:cNvSpPr txBox="1"/>
          <p:nvPr/>
        </p:nvSpPr>
        <p:spPr>
          <a:xfrm>
            <a:off x="780192" y="55288"/>
            <a:ext cx="11769175" cy="646290"/>
          </a:xfrm>
          <a:prstGeom prst="rect">
            <a:avLst/>
          </a:prstGeom>
          <a:noFill/>
        </p:spPr>
        <p:txBody>
          <a:bodyPr wrap="square" lIns="91332" tIns="45667" rIns="91332" bIns="45667" rtlCol="0">
            <a:spAutoFit/>
          </a:bodyPr>
          <a:lstStyle/>
          <a:p>
            <a:pPr algn="ctr"/>
            <a:r>
              <a:rPr lang="en-US" sz="3600" b="1">
                <a:solidFill>
                  <a:srgbClr val="00B050"/>
                </a:solidFill>
                <a:latin typeface="VNI-Avo" pitchFamily="2" charset="0"/>
              </a:rPr>
              <a:t>Chôï hoa ngaøy Teát ôû Haø Noäi</a:t>
            </a:r>
            <a:endParaRPr lang="en-US" sz="3600" b="1" dirty="0">
              <a:solidFill>
                <a:srgbClr val="00B050"/>
              </a:solidFill>
              <a:latin typeface="VNI-Avo" pitchFamily="2" charset="0"/>
            </a:endParaRPr>
          </a:p>
        </p:txBody>
      </p:sp>
      <p:sp>
        <p:nvSpPr>
          <p:cNvPr id="5" name="TextBox 4"/>
          <p:cNvSpPr txBox="1"/>
          <p:nvPr/>
        </p:nvSpPr>
        <p:spPr>
          <a:xfrm>
            <a:off x="2608986" y="6453841"/>
            <a:ext cx="7701671" cy="584735"/>
          </a:xfrm>
          <a:prstGeom prst="rect">
            <a:avLst/>
          </a:prstGeom>
          <a:noFill/>
        </p:spPr>
        <p:txBody>
          <a:bodyPr wrap="square" lIns="91332" tIns="45667" rIns="91332" bIns="45667" rtlCol="0">
            <a:spAutoFit/>
          </a:bodyPr>
          <a:lstStyle/>
          <a:p>
            <a:pPr algn="ctr"/>
            <a:r>
              <a:rPr lang="en-US" sz="3200" b="1">
                <a:solidFill>
                  <a:prstClr val="black"/>
                </a:solidFill>
                <a:latin typeface="VNI-Avo" pitchFamily="2" charset="0"/>
              </a:rPr>
              <a:t>Vónh Khang</a:t>
            </a:r>
            <a:endParaRPr lang="en-US" sz="3200" b="1" dirty="0">
              <a:solidFill>
                <a:prstClr val="black"/>
              </a:solidFill>
              <a:latin typeface="VNI-Avo" pitchFamily="2" charset="0"/>
            </a:endParaRPr>
          </a:p>
        </p:txBody>
      </p:sp>
      <p:cxnSp>
        <p:nvCxnSpPr>
          <p:cNvPr id="8" name="Straight Connector 7"/>
          <p:cNvCxnSpPr/>
          <p:nvPr/>
        </p:nvCxnSpPr>
        <p:spPr>
          <a:xfrm>
            <a:off x="2758968" y="3799490"/>
            <a:ext cx="1277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26261" y="3358057"/>
            <a:ext cx="23136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50620" y="4729657"/>
            <a:ext cx="23136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3" name="cashreg.wav"/>
                                        </p:tgtEl>
                                      </p:cMediaNode>
                                    </p:audio>
                                  </p:sub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1" y="0"/>
            <a:ext cx="12800899" cy="7315200"/>
          </a:xfrm>
          <a:prstGeom prst="rect">
            <a:avLst/>
          </a:prstGeom>
        </p:spPr>
      </p:pic>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48009"/>
          <a:stretch>
            <a:fillRect/>
          </a:stretch>
        </p:blipFill>
        <p:spPr>
          <a:xfrm>
            <a:off x="381" y="3511960"/>
            <a:ext cx="12800899" cy="3803260"/>
          </a:xfrm>
          <a:prstGeom prst="rect">
            <a:avLst/>
          </a:prstGeom>
        </p:spPr>
      </p:pic>
      <p:grpSp>
        <p:nvGrpSpPr>
          <p:cNvPr id="8" name="Group 7"/>
          <p:cNvGrpSpPr/>
          <p:nvPr/>
        </p:nvGrpSpPr>
        <p:grpSpPr>
          <a:xfrm>
            <a:off x="3323586" y="456909"/>
            <a:ext cx="5704293" cy="1089443"/>
            <a:chOff x="3568352" y="2594608"/>
            <a:chExt cx="5760641"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64565"/>
              <a:endParaRPr lang="en-US" kern="0">
                <a:solidFill>
                  <a:prstClr val="white"/>
                </a:solidFill>
              </a:endParaRPr>
            </a:p>
          </p:txBody>
        </p:sp>
        <p:sp>
          <p:nvSpPr>
            <p:cNvPr id="10" name="文本框 6"/>
            <p:cNvSpPr txBox="1">
              <a:spLocks noChangeArrowheads="1"/>
            </p:cNvSpPr>
            <p:nvPr/>
          </p:nvSpPr>
          <p:spPr bwMode="auto">
            <a:xfrm>
              <a:off x="4260573" y="2765362"/>
              <a:ext cx="4304182" cy="73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445" fontAlgn="base">
                <a:spcBef>
                  <a:spcPct val="0"/>
                </a:spcBef>
                <a:spcAft>
                  <a:spcPct val="0"/>
                </a:spcAft>
                <a:defRPr/>
              </a:pPr>
              <a:r>
                <a:rPr lang="en-US" altLang="zh-CN" sz="3700" b="1" kern="0" dirty="0" err="1">
                  <a:solidFill>
                    <a:prstClr val="black"/>
                  </a:solidFill>
                  <a:latin typeface="VNI-Avo" pitchFamily="2" charset="0"/>
                  <a:ea typeface="华康海报体W12(P)" panose="040B0C00000000000000" pitchFamily="82" charset="-122"/>
                </a:rPr>
                <a:t>Luyeän</a:t>
              </a:r>
              <a:r>
                <a:rPr lang="en-US" altLang="zh-CN" sz="3700" b="1" kern="0" dirty="0">
                  <a:solidFill>
                    <a:prstClr val="black"/>
                  </a:solidFill>
                  <a:latin typeface="VNI-Avo" pitchFamily="2" charset="0"/>
                  <a:ea typeface="华康海报体W12(P)" panose="040B0C00000000000000" pitchFamily="82" charset="-122"/>
                </a:rPr>
                <a:t> </a:t>
              </a:r>
              <a:r>
                <a:rPr lang="en-US" altLang="zh-CN" sz="3700" b="1" kern="0" dirty="0" err="1">
                  <a:solidFill>
                    <a:prstClr val="black"/>
                  </a:solidFill>
                  <a:latin typeface="VNI-Avo" pitchFamily="2" charset="0"/>
                  <a:ea typeface="华康海报体W12(P)" panose="040B0C00000000000000" pitchFamily="82" charset="-122"/>
                </a:rPr>
                <a:t>ñoïc</a:t>
              </a:r>
              <a:r>
                <a:rPr lang="en-US" altLang="zh-CN" sz="3700" b="1" kern="0" dirty="0">
                  <a:solidFill>
                    <a:prstClr val="black"/>
                  </a:solidFill>
                  <a:latin typeface="VNI-Avo" pitchFamily="2" charset="0"/>
                  <a:ea typeface="华康海报体W12(P)" panose="040B0C00000000000000" pitchFamily="82" charset="-122"/>
                </a:rPr>
                <a:t> </a:t>
              </a:r>
              <a:r>
                <a:rPr lang="en-US" altLang="zh-CN" sz="3700" b="1" kern="0" dirty="0" err="1">
                  <a:solidFill>
                    <a:prstClr val="black"/>
                  </a:solidFill>
                  <a:latin typeface="VNI-Avo" pitchFamily="2" charset="0"/>
                  <a:ea typeface="华康海报体W12(P)" panose="040B0C00000000000000" pitchFamily="82" charset="-122"/>
                </a:rPr>
                <a:t>töø</a:t>
              </a:r>
              <a:r>
                <a:rPr lang="en-US" altLang="zh-CN" sz="3700" b="1" kern="0" dirty="0">
                  <a:solidFill>
                    <a:prstClr val="black"/>
                  </a:solidFill>
                  <a:latin typeface="VNI-Avo" pitchFamily="2" charset="0"/>
                  <a:ea typeface="华康海报体W12(P)" panose="040B0C00000000000000" pitchFamily="82" charset="-122"/>
                </a:rPr>
                <a:t> </a:t>
              </a:r>
              <a:r>
                <a:rPr lang="en-US" altLang="zh-CN" sz="3700" b="1" kern="0" dirty="0" err="1">
                  <a:solidFill>
                    <a:prstClr val="black"/>
                  </a:solidFill>
                  <a:latin typeface="VNI-Avo" pitchFamily="2" charset="0"/>
                  <a:ea typeface="华康海报体W12(P)" panose="040B0C00000000000000" pitchFamily="82" charset="-122"/>
                </a:rPr>
                <a:t>khoù</a:t>
              </a:r>
              <a:endParaRPr lang="zh-CN" altLang="en-US" sz="3700" b="1" kern="0" dirty="0">
                <a:solidFill>
                  <a:prstClr val="black"/>
                </a:solidFill>
                <a:latin typeface="VNI-Avo" pitchFamily="2" charset="0"/>
                <a:ea typeface="华康海报体W12(P)" panose="040B0C00000000000000" pitchFamily="82" charset="-122"/>
              </a:endParaRPr>
            </a:p>
          </p:txBody>
        </p:sp>
      </p:grpSp>
      <p:sp>
        <p:nvSpPr>
          <p:cNvPr id="11" name="TextBox 10"/>
          <p:cNvSpPr txBox="1"/>
          <p:nvPr/>
        </p:nvSpPr>
        <p:spPr>
          <a:xfrm>
            <a:off x="1771090" y="1592659"/>
            <a:ext cx="4195376" cy="750747"/>
          </a:xfrm>
          <a:prstGeom prst="rect">
            <a:avLst/>
          </a:prstGeom>
          <a:noFill/>
        </p:spPr>
        <p:txBody>
          <a:bodyPr wrap="square" lIns="92253" tIns="46126" rIns="92253" bIns="46126" rtlCol="0">
            <a:spAutoFit/>
          </a:bodyPr>
          <a:lstStyle/>
          <a:p>
            <a:pPr defTabSz="964565"/>
            <a:r>
              <a:rPr lang="en-US" sz="4200" b="1">
                <a:solidFill>
                  <a:srgbClr val="FF0000"/>
                </a:solidFill>
                <a:latin typeface="VNI-Avo" pitchFamily="2" charset="0"/>
              </a:rPr>
              <a:t>chi chít</a:t>
            </a:r>
            <a:endParaRPr lang="en-US" sz="4200" b="1" dirty="0">
              <a:solidFill>
                <a:srgbClr val="FF0000"/>
              </a:solidFill>
              <a:latin typeface="VNI-Avo" pitchFamily="2" charset="0"/>
            </a:endParaRPr>
          </a:p>
        </p:txBody>
      </p:sp>
      <p:sp>
        <p:nvSpPr>
          <p:cNvPr id="12" name="TextBox 11"/>
          <p:cNvSpPr txBox="1"/>
          <p:nvPr/>
        </p:nvSpPr>
        <p:spPr>
          <a:xfrm>
            <a:off x="7366730" y="1686677"/>
            <a:ext cx="3921388" cy="750747"/>
          </a:xfrm>
          <a:prstGeom prst="rect">
            <a:avLst/>
          </a:prstGeom>
          <a:noFill/>
        </p:spPr>
        <p:txBody>
          <a:bodyPr wrap="square" lIns="92253" tIns="46126" rIns="92253" bIns="46126" rtlCol="0">
            <a:spAutoFit/>
          </a:bodyPr>
          <a:lstStyle/>
          <a:p>
            <a:pPr defTabSz="964565"/>
            <a:r>
              <a:rPr lang="en-US" sz="4200" b="1">
                <a:solidFill>
                  <a:srgbClr val="FF0000"/>
                </a:solidFill>
                <a:latin typeface="VNI-Avo" pitchFamily="2" charset="0"/>
              </a:rPr>
              <a:t>khoûe khoaén</a:t>
            </a:r>
            <a:endParaRPr lang="en-US" sz="4200" b="1" dirty="0">
              <a:solidFill>
                <a:srgbClr val="FF0000"/>
              </a:solidFill>
              <a:latin typeface="VNI-Avo" pitchFamily="2" charset="0"/>
            </a:endParaRPr>
          </a:p>
        </p:txBody>
      </p:sp>
      <p:sp>
        <p:nvSpPr>
          <p:cNvPr id="13" name="TextBox 12"/>
          <p:cNvSpPr txBox="1"/>
          <p:nvPr/>
        </p:nvSpPr>
        <p:spPr>
          <a:xfrm>
            <a:off x="4159012" y="2898499"/>
            <a:ext cx="4483616" cy="750747"/>
          </a:xfrm>
          <a:prstGeom prst="rect">
            <a:avLst/>
          </a:prstGeom>
          <a:noFill/>
        </p:spPr>
        <p:txBody>
          <a:bodyPr wrap="square" lIns="92253" tIns="46126" rIns="92253" bIns="46126" rtlCol="0">
            <a:spAutoFit/>
          </a:bodyPr>
          <a:lstStyle/>
          <a:p>
            <a:pPr defTabSz="964565"/>
            <a:r>
              <a:rPr lang="en-US" sz="4200" b="1">
                <a:solidFill>
                  <a:srgbClr val="FF0000"/>
                </a:solidFill>
                <a:latin typeface="VNI-Avo" pitchFamily="2" charset="0"/>
              </a:rPr>
              <a:t>ñoã quyeân</a:t>
            </a:r>
            <a:endParaRPr lang="en-US" sz="4200" b="1" dirty="0">
              <a:solidFill>
                <a:srgbClr val="FF0000"/>
              </a:solidFill>
              <a:latin typeface="VNI-Avo"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6845" y="2394561"/>
            <a:ext cx="8130959" cy="4247300"/>
          </a:xfrm>
          <a:prstGeom prst="rect">
            <a:avLst/>
          </a:prstGeom>
          <a:noFill/>
        </p:spPr>
        <p:txBody>
          <a:bodyPr wrap="square" lIns="91332" tIns="45667" rIns="91332" bIns="45667" rtlCol="0">
            <a:spAutoFit/>
          </a:bodyPr>
          <a:lstStyle/>
          <a:p>
            <a:pPr algn="just"/>
            <a:r>
              <a:rPr lang="en-US" sz="3000" b="1">
                <a:solidFill>
                  <a:prstClr val="black"/>
                </a:solidFill>
                <a:latin typeface="VNI-Avo" pitchFamily="2" charset="0"/>
              </a:rPr>
              <a:t>	Ñaøo vaø lan ñöôïc baùn raát nhieàu vaøo dòp Teát. Nhöõng caây ñaøo bích khoûe khoaén vöôn nhaùnh chi chít nuï hoàng. Nhöõng caønh hoa ñòa lan töôi toát vôùi maøu vaøng töôi hoaëc xanh ngoïc. Ñoã quyeân, haûi ñöôøng, thuûy tieân...cuõng  laø nhöõng loaïi hoa Teát noåi baät trong khu chôï.</a:t>
            </a:r>
            <a:endParaRPr lang="en-US" sz="3000" b="1">
              <a:solidFill>
                <a:prstClr val="black"/>
              </a:solidFill>
              <a:latin typeface="VNI-Avo" pitchFamily="2" charset="0"/>
            </a:endParaRPr>
          </a:p>
          <a:p>
            <a:pPr algn="just"/>
            <a:r>
              <a:rPr lang="en-US" sz="3000" b="1">
                <a:solidFill>
                  <a:prstClr val="black"/>
                </a:solidFill>
                <a:latin typeface="VNI-Avo" pitchFamily="2" charset="0"/>
              </a:rPr>
              <a:t>	Chôï hoa ñaõ giuùp ngaøy Teát ôû Haø Noäi ñeïp theâm, vui hôn.</a:t>
            </a:r>
            <a:endParaRPr lang="en-US" sz="3000" b="1" dirty="0">
              <a:solidFill>
                <a:prstClr val="black"/>
              </a:solidFill>
              <a:latin typeface="VNI-Avo" pitchFamily="2" charset="0"/>
            </a:endParaRPr>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ackgroundRemoval t="27813" b="100000" l="15471" r="100000"/>
                    </a14:imgEffect>
                  </a14:imgLayer>
                </a14:imgProps>
              </a:ext>
              <a:ext uri="{28A0092B-C50C-407E-A947-70E740481C1C}">
                <a14:useLocalDpi xmlns:a14="http://schemas.microsoft.com/office/drawing/2010/main" val="0"/>
              </a:ext>
            </a:extLst>
          </a:blip>
          <a:stretch>
            <a:fillRect/>
          </a:stretch>
        </p:blipFill>
        <p:spPr>
          <a:xfrm>
            <a:off x="5959374" y="-2948143"/>
            <a:ext cx="6842234" cy="10263353"/>
          </a:xfrm>
          <a:prstGeom prst="rect">
            <a:avLst/>
          </a:prstGeom>
        </p:spPr>
      </p:pic>
      <p:sp>
        <p:nvSpPr>
          <p:cNvPr id="3" name="TextBox 2"/>
          <p:cNvSpPr txBox="1"/>
          <p:nvPr/>
        </p:nvSpPr>
        <p:spPr>
          <a:xfrm>
            <a:off x="346857" y="586164"/>
            <a:ext cx="11997559" cy="2400617"/>
          </a:xfrm>
          <a:prstGeom prst="rect">
            <a:avLst/>
          </a:prstGeom>
          <a:noFill/>
        </p:spPr>
        <p:txBody>
          <a:bodyPr wrap="square" lIns="91332" tIns="45667" rIns="91332" bIns="45667" rtlCol="0">
            <a:spAutoFit/>
          </a:bodyPr>
          <a:lstStyle/>
          <a:p>
            <a:pPr algn="just"/>
            <a:r>
              <a:rPr lang="en-US" sz="3000" b="1">
                <a:solidFill>
                  <a:prstClr val="black"/>
                </a:solidFill>
                <a:latin typeface="VNI-Avo" pitchFamily="2" charset="0"/>
              </a:rPr>
              <a:t>          Quaûng An, Quaûng Baù laø nhöõng chôï hoa noåi tieáng ôû Haø Noäi. Gaàn Teát, chôï nhoän nhòp hôn khi coù raát nhieàu xe chôû hoa ra vaøo. Ngöôøi baùn, ngöôøi mua, ngöôøi xem hoa taáp naäp khaép con phoá.</a:t>
            </a:r>
            <a:endParaRPr lang="en-US" sz="3000" b="1">
              <a:solidFill>
                <a:prstClr val="black"/>
              </a:solidFill>
              <a:latin typeface="VNI-Avo" pitchFamily="2" charset="0"/>
            </a:endParaRPr>
          </a:p>
          <a:p>
            <a:pPr algn="just"/>
            <a:r>
              <a:rPr lang="en-US" sz="3000" b="1">
                <a:solidFill>
                  <a:prstClr val="black"/>
                </a:solidFill>
                <a:latin typeface="VNI-Avo" pitchFamily="2" charset="0"/>
              </a:rPr>
              <a:t>	</a:t>
            </a:r>
            <a:endParaRPr lang="en-US" sz="3000" b="1" dirty="0">
              <a:solidFill>
                <a:prstClr val="black"/>
              </a:solidFill>
              <a:latin typeface="VNI-Avo" pitchFamily="2" charset="0"/>
            </a:endParaRPr>
          </a:p>
        </p:txBody>
      </p:sp>
      <p:sp>
        <p:nvSpPr>
          <p:cNvPr id="4" name="TextBox 3"/>
          <p:cNvSpPr txBox="1"/>
          <p:nvPr/>
        </p:nvSpPr>
        <p:spPr>
          <a:xfrm>
            <a:off x="780192" y="55288"/>
            <a:ext cx="11769175" cy="646290"/>
          </a:xfrm>
          <a:prstGeom prst="rect">
            <a:avLst/>
          </a:prstGeom>
          <a:noFill/>
        </p:spPr>
        <p:txBody>
          <a:bodyPr wrap="square" lIns="91332" tIns="45667" rIns="91332" bIns="45667" rtlCol="0">
            <a:spAutoFit/>
          </a:bodyPr>
          <a:lstStyle/>
          <a:p>
            <a:pPr algn="ctr"/>
            <a:r>
              <a:rPr lang="en-US" sz="3600" b="1">
                <a:solidFill>
                  <a:srgbClr val="00B050"/>
                </a:solidFill>
                <a:latin typeface="VNI-Avo" pitchFamily="2" charset="0"/>
              </a:rPr>
              <a:t>Chôï hoa ngaøy Teát ôû Haø Noäi</a:t>
            </a:r>
            <a:endParaRPr lang="en-US" sz="3600" b="1" dirty="0">
              <a:solidFill>
                <a:srgbClr val="00B050"/>
              </a:solidFill>
              <a:latin typeface="VNI-Avo" pitchFamily="2" charset="0"/>
            </a:endParaRPr>
          </a:p>
        </p:txBody>
      </p:sp>
      <p:sp>
        <p:nvSpPr>
          <p:cNvPr id="5" name="TextBox 4"/>
          <p:cNvSpPr txBox="1"/>
          <p:nvPr/>
        </p:nvSpPr>
        <p:spPr>
          <a:xfrm>
            <a:off x="2608986" y="6453841"/>
            <a:ext cx="7701671" cy="584735"/>
          </a:xfrm>
          <a:prstGeom prst="rect">
            <a:avLst/>
          </a:prstGeom>
          <a:noFill/>
        </p:spPr>
        <p:txBody>
          <a:bodyPr wrap="square" lIns="91332" tIns="45667" rIns="91332" bIns="45667" rtlCol="0">
            <a:spAutoFit/>
          </a:bodyPr>
          <a:lstStyle/>
          <a:p>
            <a:pPr algn="ctr"/>
            <a:r>
              <a:rPr lang="en-US" sz="3200" b="1">
                <a:solidFill>
                  <a:prstClr val="black"/>
                </a:solidFill>
                <a:latin typeface="VNI-Avo" pitchFamily="2" charset="0"/>
              </a:rPr>
              <a:t>Vónh Khang</a:t>
            </a:r>
            <a:endParaRPr lang="en-US" sz="3200" b="1" dirty="0">
              <a:solidFill>
                <a:prstClr val="black"/>
              </a:solidFill>
              <a:latin typeface="VNI-Avo" pitchFamily="2" charset="0"/>
            </a:endParaRPr>
          </a:p>
        </p:txBody>
      </p:sp>
      <p:cxnSp>
        <p:nvCxnSpPr>
          <p:cNvPr id="8" name="Straight Connector 7">
            <a:hlinkClick r:id="rId3" action="ppaction://hlinksldjump"/>
          </p:cNvPr>
          <p:cNvCxnSpPr/>
          <p:nvPr/>
        </p:nvCxnSpPr>
        <p:spPr>
          <a:xfrm>
            <a:off x="346857" y="5171090"/>
            <a:ext cx="17184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hlinkClick r:id="rId4" action="ppaction://hlinksldjump"/>
          </p:cNvPr>
          <p:cNvCxnSpPr/>
          <p:nvPr/>
        </p:nvCxnSpPr>
        <p:spPr>
          <a:xfrm>
            <a:off x="6345636" y="4729657"/>
            <a:ext cx="19943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hlinkClick r:id="rId5" action="ppaction://hlinksldjump"/>
          </p:cNvPr>
          <p:cNvCxnSpPr/>
          <p:nvPr/>
        </p:nvCxnSpPr>
        <p:spPr>
          <a:xfrm>
            <a:off x="3850620" y="4729657"/>
            <a:ext cx="23136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hlinkClick r:id="rId6" action="ppaction://hlinksldjump"/>
          </p:cNvPr>
          <p:cNvCxnSpPr/>
          <p:nvPr/>
        </p:nvCxnSpPr>
        <p:spPr>
          <a:xfrm>
            <a:off x="9589268" y="2033754"/>
            <a:ext cx="15569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hlinkClick r:id="rId7" action="ppaction://hlinksldjump"/>
          </p:cNvPr>
          <p:cNvCxnSpPr/>
          <p:nvPr/>
        </p:nvCxnSpPr>
        <p:spPr>
          <a:xfrm>
            <a:off x="3850620" y="1592319"/>
            <a:ext cx="19826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hlinkClick r:id="rId8" action="ppaction://hlinksldjump"/>
          </p:cNvPr>
          <p:cNvCxnSpPr/>
          <p:nvPr/>
        </p:nvCxnSpPr>
        <p:spPr>
          <a:xfrm>
            <a:off x="1292788" y="4288221"/>
            <a:ext cx="1560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hlinkClick r:id="rId9" action="ppaction://hlinksldjump"/>
          </p:cNvPr>
          <p:cNvCxnSpPr/>
          <p:nvPr/>
        </p:nvCxnSpPr>
        <p:spPr>
          <a:xfrm>
            <a:off x="4272470" y="3373821"/>
            <a:ext cx="1560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ight Arrow 13">
            <a:hlinkClick r:id="rId10" action="ppaction://hlinksldjump"/>
          </p:cNvPr>
          <p:cNvSpPr/>
          <p:nvPr/>
        </p:nvSpPr>
        <p:spPr>
          <a:xfrm>
            <a:off x="11869944" y="126521"/>
            <a:ext cx="537029" cy="388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11"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11"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11" name="clic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11"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11"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11"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9463" y="6415835"/>
            <a:ext cx="4195376" cy="750747"/>
          </a:xfrm>
          <a:prstGeom prst="rect">
            <a:avLst/>
          </a:prstGeom>
          <a:noFill/>
        </p:spPr>
        <p:txBody>
          <a:bodyPr wrap="square" lIns="92253" tIns="46126" rIns="92253" bIns="46126" rtlCol="0">
            <a:spAutoFit/>
          </a:bodyPr>
          <a:lstStyle/>
          <a:p>
            <a:pPr defTabSz="964565"/>
            <a:r>
              <a:rPr lang="en-US" sz="4200" b="1">
                <a:solidFill>
                  <a:srgbClr val="FF0000"/>
                </a:solidFill>
                <a:latin typeface="VNI-Avo" pitchFamily="2" charset="0"/>
              </a:rPr>
              <a:t>nhoän nhòp</a:t>
            </a:r>
            <a:endParaRPr lang="en-US" sz="4200" b="1" dirty="0">
              <a:solidFill>
                <a:srgbClr val="FF0000"/>
              </a:solidFill>
              <a:latin typeface="VNI-Avo" pitchFamily="2"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4509" y="205976"/>
            <a:ext cx="11745311" cy="6209861"/>
          </a:xfrm>
          <a:prstGeom prst="rect">
            <a:avLst/>
          </a:prstGeom>
        </p:spPr>
      </p:pic>
      <p:sp>
        <p:nvSpPr>
          <p:cNvPr id="3" name="Right Arrow 2">
            <a:hlinkClick r:id="rId2" action="ppaction://hlinksldjump"/>
          </p:cNvPr>
          <p:cNvSpPr/>
          <p:nvPr/>
        </p:nvSpPr>
        <p:spPr>
          <a:xfrm>
            <a:off x="11234057" y="6778171"/>
            <a:ext cx="537029" cy="388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descr="01副本"/>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801600" cy="7315200"/>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3"/>
          <p:cNvGrpSpPr/>
          <p:nvPr/>
        </p:nvGrpSpPr>
        <p:grpSpPr bwMode="auto">
          <a:xfrm>
            <a:off x="0" y="19"/>
            <a:ext cx="12801600" cy="997631"/>
            <a:chOff x="0" y="0"/>
            <a:chExt cx="5761" cy="442"/>
          </a:xfrm>
        </p:grpSpPr>
        <p:pic>
          <p:nvPicPr>
            <p:cNvPr id="72" name="Picture 4" descr="红色古典立体边框"/>
            <p:cNvPicPr>
              <a:picLocks noChangeAspect="1" noChangeArrowheads="1"/>
            </p:cNvPicPr>
            <p:nvPr/>
          </p:nvPicPr>
          <p:blipFill>
            <a:blip r:embed="rId2" cstate="print">
              <a:extLst>
                <a:ext uri="{28A0092B-C50C-407E-A947-70E740481C1C}">
                  <a14:useLocalDpi xmlns:a14="http://schemas.microsoft.com/office/drawing/2010/main" val="0"/>
                </a:ext>
              </a:extLst>
            </a:blip>
            <a:srcRect l="2686" t="-13625"/>
            <a:stretch>
              <a:fillRect/>
            </a:stretch>
          </p:blipFill>
          <p:spPr bwMode="auto">
            <a:xfrm>
              <a:off x="0" y="0"/>
              <a:ext cx="5761" cy="44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5"/>
            <p:cNvSpPr>
              <a:spLocks noChangeArrowheads="1"/>
            </p:cNvSpPr>
            <p:nvPr/>
          </p:nvSpPr>
          <p:spPr bwMode="auto">
            <a:xfrm flipV="1">
              <a:off x="0" y="0"/>
              <a:ext cx="5761" cy="79"/>
            </a:xfrm>
            <a:prstGeom prst="rect">
              <a:avLst/>
            </a:prstGeom>
            <a:gradFill rotWithShape="1">
              <a:gsLst>
                <a:gs pos="0">
                  <a:srgbClr val="FF0517">
                    <a:gamma/>
                    <a:shade val="46275"/>
                    <a:invGamma/>
                  </a:srgbClr>
                </a:gs>
                <a:gs pos="100000">
                  <a:srgbClr val="FF0517"/>
                </a:gs>
              </a:gsLst>
              <a:lin ang="5400000" scaled="1"/>
            </a:gradFill>
            <a:ln>
              <a:noFill/>
            </a:ln>
            <a:effectLst>
              <a:prstShdw prst="shdw17" dist="17961" dir="2700000">
                <a:srgbClr val="FF0517">
                  <a:gamma/>
                  <a:shade val="60000"/>
                  <a:invGamma/>
                  <a:alpha val="50000"/>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zh-CN" altLang="en-US" b="1">
                <a:solidFill>
                  <a:srgbClr val="335338"/>
                </a:solidFill>
                <a:latin typeface="Arial" panose="020B0604020202020204" pitchFamily="34" charset="0"/>
                <a:ea typeface="黑体" pitchFamily="49" charset="-122"/>
              </a:endParaRPr>
            </a:p>
          </p:txBody>
        </p:sp>
      </p:grpSp>
      <p:pic>
        <p:nvPicPr>
          <p:cNvPr id="3074" name="Picture 2" descr="C:\Users\Administrator\Desktop\梅花小灯笼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0602" y="-350976"/>
            <a:ext cx="1682439" cy="368355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3" descr="花瓣-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9809" y="7775652"/>
            <a:ext cx="575527" cy="45593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花瓣-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6522" y="5444093"/>
            <a:ext cx="762185" cy="70646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5" descr="花瓣-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3240" y="6518471"/>
            <a:ext cx="426647" cy="3408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花瓣-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527" y="7992332"/>
            <a:ext cx="535530" cy="46495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7" descr="花瓣-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9891" y="4525461"/>
            <a:ext cx="495531" cy="51235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花瓣-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3215" y="7103042"/>
            <a:ext cx="379981" cy="42433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9" descr="花瓣-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3235" y="7775654"/>
            <a:ext cx="371092" cy="43335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0" descr="花瓣-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13166" y="5825535"/>
            <a:ext cx="495531" cy="46495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1" descr="花瓣-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0986" y="5766861"/>
            <a:ext cx="457755" cy="42658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 descr="花瓣-0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6515" y="6588431"/>
            <a:ext cx="475532" cy="46495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3" descr="花瓣-0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33220" y="8534042"/>
            <a:ext cx="566639" cy="42207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4" descr="花瓣-0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6501" y="4633820"/>
            <a:ext cx="639969" cy="51912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5" descr="花瓣-0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06501" y="7055668"/>
            <a:ext cx="606638" cy="51912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6" descr="花瓣-0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66445" y="6367245"/>
            <a:ext cx="959953" cy="4220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7" descr="花瓣-0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46463" y="8317367"/>
            <a:ext cx="908844" cy="66358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8" descr="花瓣-0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79937" y="7315220"/>
            <a:ext cx="639969" cy="55298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红色卷轴"/>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contrast="26000"/>
                    </a14:imgEffect>
                  </a14:imgLayer>
                </a14:imgProps>
              </a:ext>
              <a:ext uri="{28A0092B-C50C-407E-A947-70E740481C1C}">
                <a14:useLocalDpi xmlns:a14="http://schemas.microsoft.com/office/drawing/2010/main" val="0"/>
              </a:ext>
            </a:extLst>
          </a:blip>
          <a:srcRect/>
          <a:stretch>
            <a:fillRect/>
          </a:stretch>
        </p:blipFill>
        <p:spPr bwMode="auto">
          <a:xfrm>
            <a:off x="1489264" y="498833"/>
            <a:ext cx="10388525" cy="655456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0" descr="中国结02"/>
          <p:cNvPicPr>
            <a:picLocks noChangeAspect="1" noChangeArrowheads="1"/>
          </p:cNvPicPr>
          <p:nvPr/>
        </p:nvPicPr>
        <p:blipFill>
          <a:blip r:embed="rId22" cstate="print">
            <a:lum bright="4000" contrast="32000"/>
            <a:extLst>
              <a:ext uri="{28A0092B-C50C-407E-A947-70E740481C1C}">
                <a14:useLocalDpi xmlns:a14="http://schemas.microsoft.com/office/drawing/2010/main" val="0"/>
              </a:ext>
            </a:extLst>
          </a:blip>
          <a:srcRect/>
          <a:stretch>
            <a:fillRect/>
          </a:stretch>
        </p:blipFill>
        <p:spPr bwMode="auto">
          <a:xfrm>
            <a:off x="10956307" y="498832"/>
            <a:ext cx="2171005" cy="25956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34486" y="2175757"/>
            <a:ext cx="6400800" cy="830908"/>
          </a:xfrm>
          <a:prstGeom prst="rect">
            <a:avLst/>
          </a:prstGeom>
        </p:spPr>
        <p:txBody>
          <a:bodyPr lIns="91282" tIns="45643" rIns="91282" bIns="45643">
            <a:spAutoFit/>
          </a:bodyPr>
          <a:lstStyle/>
          <a:p>
            <a:pPr algn="ctr">
              <a:spcBef>
                <a:spcPct val="20000"/>
              </a:spcBef>
            </a:pPr>
            <a:r>
              <a:rPr lang="en-US" sz="4800" b="1">
                <a:solidFill>
                  <a:srgbClr val="7030A0"/>
                </a:solidFill>
                <a:latin typeface="VNI-Avo" pitchFamily="2" charset="0"/>
              </a:rPr>
              <a:t>CHUÛ ÑEÀ 23 </a:t>
            </a:r>
            <a:endParaRPr lang="en-US" sz="4800" b="1" dirty="0">
              <a:solidFill>
                <a:srgbClr val="7030A0"/>
              </a:solidFill>
              <a:latin typeface="VNI-Avo" pitchFamily="2" charset="0"/>
            </a:endParaRPr>
          </a:p>
        </p:txBody>
      </p:sp>
      <p:pic>
        <p:nvPicPr>
          <p:cNvPr id="38" name="Picture 30" descr="中国结02"/>
          <p:cNvPicPr>
            <a:picLocks noChangeAspect="1" noChangeArrowheads="1"/>
          </p:cNvPicPr>
          <p:nvPr/>
        </p:nvPicPr>
        <p:blipFill>
          <a:blip r:embed="rId22" cstate="print">
            <a:lum bright="4000" contrast="32000"/>
            <a:extLst>
              <a:ext uri="{28A0092B-C50C-407E-A947-70E740481C1C}">
                <a14:useLocalDpi xmlns:a14="http://schemas.microsoft.com/office/drawing/2010/main" val="0"/>
              </a:ext>
            </a:extLst>
          </a:blip>
          <a:srcRect/>
          <a:stretch>
            <a:fillRect/>
          </a:stretch>
        </p:blipFill>
        <p:spPr bwMode="auto">
          <a:xfrm>
            <a:off x="-267751" y="498832"/>
            <a:ext cx="2171005" cy="259564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
          <p:cNvGrpSpPr/>
          <p:nvPr/>
        </p:nvGrpSpPr>
        <p:grpSpPr bwMode="auto">
          <a:xfrm>
            <a:off x="-101091" y="4894049"/>
            <a:ext cx="12715368" cy="2448559"/>
            <a:chOff x="0" y="1833"/>
            <a:chExt cx="5783" cy="1446"/>
          </a:xfrm>
        </p:grpSpPr>
        <p:pic>
          <p:nvPicPr>
            <p:cNvPr id="40" name="Picture 4" descr="牡丹花0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449075" flipH="1">
              <a:off x="911" y="2410"/>
              <a:ext cx="1394" cy="8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花一朵"/>
            <p:cNvPicPr>
              <a:picLocks noChangeAspect="1" noChangeArrowheads="1"/>
            </p:cNvPicPr>
            <p:nvPr/>
          </p:nvPicPr>
          <p:blipFill>
            <a:blip r:embed="rId24" cstate="print">
              <a:lum contrast="20000"/>
              <a:extLst>
                <a:ext uri="{28A0092B-C50C-407E-A947-70E740481C1C}">
                  <a14:useLocalDpi xmlns:a14="http://schemas.microsoft.com/office/drawing/2010/main" val="0"/>
                </a:ext>
              </a:extLst>
            </a:blip>
            <a:srcRect/>
            <a:stretch>
              <a:fillRect/>
            </a:stretch>
          </p:blipFill>
          <p:spPr bwMode="auto">
            <a:xfrm>
              <a:off x="0" y="2074"/>
              <a:ext cx="1429" cy="12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羊年36"/>
            <p:cNvPicPr>
              <a:picLocks noChangeAspect="1" noChangeArrowheads="1"/>
            </p:cNvPicPr>
            <p:nvPr/>
          </p:nvPicPr>
          <p:blipFill>
            <a:blip r:embed="rId25" cstate="print">
              <a:lum contrast="42000"/>
              <a:extLst>
                <a:ext uri="{28A0092B-C50C-407E-A947-70E740481C1C}">
                  <a14:useLocalDpi xmlns:a14="http://schemas.microsoft.com/office/drawing/2010/main" val="0"/>
                </a:ext>
              </a:extLst>
            </a:blip>
            <a:srcRect/>
            <a:stretch>
              <a:fillRect/>
            </a:stretch>
          </p:blipFill>
          <p:spPr bwMode="auto">
            <a:xfrm>
              <a:off x="1020" y="2548"/>
              <a:ext cx="2359" cy="70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 descr="440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flipH="1">
              <a:off x="2290" y="1833"/>
              <a:ext cx="3493" cy="140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花一朵"/>
            <p:cNvPicPr>
              <a:picLocks noChangeAspect="1" noChangeArrowheads="1"/>
            </p:cNvPicPr>
            <p:nvPr/>
          </p:nvPicPr>
          <p:blipFill>
            <a:blip r:embed="rId27" cstate="print">
              <a:lum contrast="20000"/>
              <a:extLst>
                <a:ext uri="{28A0092B-C50C-407E-A947-70E740481C1C}">
                  <a14:useLocalDpi xmlns:a14="http://schemas.microsoft.com/office/drawing/2010/main" val="0"/>
                </a:ext>
              </a:extLst>
            </a:blip>
            <a:srcRect/>
            <a:stretch>
              <a:fillRect/>
            </a:stretch>
          </p:blipFill>
          <p:spPr bwMode="auto">
            <a:xfrm flipH="1">
              <a:off x="3288" y="2284"/>
              <a:ext cx="1905" cy="95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p:cNvSpPr/>
          <p:nvPr/>
        </p:nvSpPr>
        <p:spPr>
          <a:xfrm>
            <a:off x="3200400" y="3391999"/>
            <a:ext cx="6400800" cy="1045226"/>
          </a:xfrm>
          <a:prstGeom prst="rect">
            <a:avLst/>
          </a:prstGeom>
        </p:spPr>
        <p:txBody>
          <a:bodyPr lIns="91282" tIns="45643" rIns="91282" bIns="45643">
            <a:spAutoFit/>
          </a:bodyPr>
          <a:lstStyle/>
          <a:p>
            <a:pPr algn="ctr">
              <a:spcBef>
                <a:spcPct val="20000"/>
              </a:spcBef>
            </a:pPr>
            <a:r>
              <a:rPr lang="en-US" sz="6100" b="1">
                <a:solidFill>
                  <a:srgbClr val="FF0000"/>
                </a:solidFill>
                <a:latin typeface="VNI-Avo" pitchFamily="2" charset="0"/>
              </a:rPr>
              <a:t>TEÁT QUEÂ EM</a:t>
            </a:r>
            <a:endParaRPr lang="en-US" sz="6100" b="1" dirty="0">
              <a:solidFill>
                <a:srgbClr val="FF0000"/>
              </a:solidFill>
              <a:latin typeface="VNI-Avo"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par>
                                <p:cTn id="10" presetID="0" presetClass="path" presetSubtype="0" fill="hold" nodeType="withEffect">
                                  <p:stCondLst>
                                    <p:cond delay="300"/>
                                  </p:stCondLst>
                                  <p:childTnLst>
                                    <p:animMotion origin="layout" path="M 4.72222E-6 4.07407E-6 C 0.0434 -0.06821 0.08698 -0.13642 0.14184 -0.16667 C 0.19652 -0.19692 0.28368 -0.15741 0.32916 -0.18148 C 0.37465 -0.20556 0.37534 -0.29074 0.41458 -0.31142 C 0.45382 -0.33148 0.50729 -0.26667 0.56458 -0.30401 C 0.62187 -0.34074 0.67118 -0.47901 0.75833 -0.53333 C 0.84548 -0.58766 0.99722 -0.5642 1.0875 -0.62963 C 1.17777 -0.69506 1.23889 -0.8105 1.3 -0.92593 " pathEditMode="relative" ptsTypes="aaaaaaaA">
                                      <p:cBhvr>
                                        <p:cTn id="11" dur="3000" fill="hold"/>
                                        <p:tgtEl>
                                          <p:spTgt spid="84"/>
                                        </p:tgtEl>
                                        <p:attrNameLst>
                                          <p:attrName>ppt_x</p:attrName>
                                          <p:attrName>ppt_y</p:attrName>
                                        </p:attrNameLst>
                                      </p:cBhvr>
                                    </p:animMotion>
                                  </p:childTnLst>
                                </p:cTn>
                              </p:par>
                              <p:par>
                                <p:cTn id="12" presetID="8" presetClass="emph" presetSubtype="0" fill="hold" nodeType="withEffect">
                                  <p:stCondLst>
                                    <p:cond delay="0"/>
                                  </p:stCondLst>
                                  <p:childTnLst>
                                    <p:animRot by="43200000">
                                      <p:cBhvr>
                                        <p:cTn id="13" dur="3000" fill="hold"/>
                                        <p:tgtEl>
                                          <p:spTgt spid="84"/>
                                        </p:tgtEl>
                                        <p:attrNameLst>
                                          <p:attrName>r</p:attrName>
                                        </p:attrNameLst>
                                      </p:cBhvr>
                                    </p:animRot>
                                  </p:childTnLst>
                                </p:cTn>
                              </p:par>
                              <p:par>
                                <p:cTn id="14" presetID="0" presetClass="path" presetSubtype="0" fill="hold" nodeType="withEffect">
                                  <p:stCondLst>
                                    <p:cond delay="0"/>
                                  </p:stCondLst>
                                  <p:childTnLst>
                                    <p:animMotion origin="layout" path="M -1.11111E-6 8.22366E-6 C 0.03646 -0.07198 0.07326 -0.14396 0.11753 -0.17794 C 0.16198 -0.21192 0.22465 -0.17021 0.26666 -0.20327 C 0.30868 -0.23632 0.32482 -0.33425 0.36979 -0.37565 C 0.41475 -0.41705 0.4783 -0.43219 0.53646 -0.45196 C 0.59462 -0.47173 0.6467 -0.4464 0.7191 -0.49428 C 0.79149 -0.54216 0.90364 -0.67995 0.97135 -0.74019 C 1.03906 -0.80043 1.06232 -0.82607 1.12535 -0.85573 C 1.18837 -0.88538 1.26875 -0.90176 1.34913 -0.91813 " pathEditMode="relative" ptsTypes="aaaaaaaaA">
                                      <p:cBhvr>
                                        <p:cTn id="15" dur="3000" fill="hold"/>
                                        <p:tgtEl>
                                          <p:spTgt spid="78"/>
                                        </p:tgtEl>
                                        <p:attrNameLst>
                                          <p:attrName>ppt_x</p:attrName>
                                          <p:attrName>ppt_y</p:attrName>
                                        </p:attrNameLst>
                                      </p:cBhvr>
                                    </p:animMotion>
                                  </p:childTnLst>
                                </p:cTn>
                              </p:par>
                              <p:par>
                                <p:cTn id="16" presetID="8" presetClass="emph" presetSubtype="0" fill="hold" nodeType="withEffect">
                                  <p:stCondLst>
                                    <p:cond delay="0"/>
                                  </p:stCondLst>
                                  <p:childTnLst>
                                    <p:animRot by="43200000">
                                      <p:cBhvr>
                                        <p:cTn id="17" dur="3000" fill="hold"/>
                                        <p:tgtEl>
                                          <p:spTgt spid="78"/>
                                        </p:tgtEl>
                                        <p:attrNameLst>
                                          <p:attrName>r</p:attrName>
                                        </p:attrNameLst>
                                      </p:cBhvr>
                                    </p:animRot>
                                  </p:childTnLst>
                                </p:cTn>
                              </p:par>
                              <p:par>
                                <p:cTn id="18" presetID="0" presetClass="path" presetSubtype="0" accel="50000" decel="50000" fill="hold" nodeType="withEffect">
                                  <p:stCondLst>
                                    <p:cond delay="0"/>
                                  </p:stCondLst>
                                  <p:childTnLst>
                                    <p:animMotion origin="layout" path="M -0.00035 0.00061 C 0.05243 -0.03179 0.10521 -0.0642 0.1559 -0.09198 C 0.2066 -0.11976 0.26667 -0.11791 0.30365 -0.16605 C 0.34097 -0.2142 0.33785 -0.34568 0.37882 -0.38118 C 0.41962 -0.41605 0.50087 -0.34753 0.54965 -0.37716 C 0.59826 -0.40679 0.59688 -0.52037 0.67049 -0.55865 C 0.7441 -0.59692 0.90729 -0.57902 0.99132 -0.60679 C 1.07535 -0.63457 1.1059 -0.66112 1.17448 -0.72531 C 1.2434 -0.78951 1.32361 -0.89074 1.40382 -0.99198 " pathEditMode="relative" ptsTypes="aaaaaaaaA">
                                      <p:cBhvr>
                                        <p:cTn id="19" dur="3000" fill="hold"/>
                                        <p:tgtEl>
                                          <p:spTgt spid="85"/>
                                        </p:tgtEl>
                                        <p:attrNameLst>
                                          <p:attrName>ppt_x</p:attrName>
                                          <p:attrName>ppt_y</p:attrName>
                                        </p:attrNameLst>
                                      </p:cBhvr>
                                    </p:animMotion>
                                  </p:childTnLst>
                                </p:cTn>
                              </p:par>
                              <p:par>
                                <p:cTn id="20" presetID="8" presetClass="emph" presetSubtype="0" fill="hold" nodeType="withEffect">
                                  <p:stCondLst>
                                    <p:cond delay="0"/>
                                  </p:stCondLst>
                                  <p:childTnLst>
                                    <p:animRot by="64800000">
                                      <p:cBhvr>
                                        <p:cTn id="21" dur="3000" fill="hold"/>
                                        <p:tgtEl>
                                          <p:spTgt spid="85"/>
                                        </p:tgtEl>
                                        <p:attrNameLst>
                                          <p:attrName>r</p:attrName>
                                        </p:attrNameLst>
                                      </p:cBhvr>
                                    </p:animRot>
                                  </p:childTnLst>
                                </p:cTn>
                              </p:par>
                              <p:par>
                                <p:cTn id="22" presetID="0" presetClass="path" presetSubtype="0" accel="50000" decel="50000" fill="hold" nodeType="withEffect">
                                  <p:stCondLst>
                                    <p:cond delay="0"/>
                                  </p:stCondLst>
                                  <p:childTnLst>
                                    <p:animMotion origin="layout" path="M -2.22222E-6 -5.92593E-6 C 0.03403 -0.00865 0.06823 -0.01729 0.1 -0.06667 C 0.13212 -0.11606 0.14583 -0.24569 0.19167 -0.2963 C 0.2375 -0.34692 0.31806 -0.29815 0.375 -0.37038 C 0.43194 -0.4426 0.45486 -0.67038 0.53333 -0.72964 C 0.61181 -0.7889 0.73958 -0.65062 0.84583 -0.72593 C 0.95208 -0.80124 1.06146 -0.99136 1.17083 -1.18149 " pathEditMode="relative" ptsTypes="aaaaaaA">
                                      <p:cBhvr>
                                        <p:cTn id="23" dur="3000" fill="hold"/>
                                        <p:tgtEl>
                                          <p:spTgt spid="82"/>
                                        </p:tgtEl>
                                        <p:attrNameLst>
                                          <p:attrName>ppt_x</p:attrName>
                                          <p:attrName>ppt_y</p:attrName>
                                        </p:attrNameLst>
                                      </p:cBhvr>
                                    </p:animMotion>
                                  </p:childTnLst>
                                </p:cTn>
                              </p:par>
                              <p:par>
                                <p:cTn id="24" presetID="8" presetClass="emph" presetSubtype="0" fill="hold" nodeType="withEffect">
                                  <p:stCondLst>
                                    <p:cond delay="0"/>
                                  </p:stCondLst>
                                  <p:childTnLst>
                                    <p:animRot by="64800000">
                                      <p:cBhvr>
                                        <p:cTn id="25" dur="3000" fill="hold"/>
                                        <p:tgtEl>
                                          <p:spTgt spid="82"/>
                                        </p:tgtEl>
                                        <p:attrNameLst>
                                          <p:attrName>r</p:attrName>
                                        </p:attrNameLst>
                                      </p:cBhvr>
                                    </p:animRot>
                                  </p:childTnLst>
                                </p:cTn>
                              </p:par>
                              <p:par>
                                <p:cTn id="26" presetID="0" presetClass="path" presetSubtype="0" accel="50000" decel="50000" fill="hold" nodeType="withEffect">
                                  <p:stCondLst>
                                    <p:cond delay="0"/>
                                  </p:stCondLst>
                                  <p:childTnLst>
                                    <p:animMotion origin="layout" path="M 2.22222E-6 4.93827E-6 C 0.11406 -0.00926 0.22812 -0.01852 0.32083 -0.06667 C 0.41354 -0.11482 0.47344 -0.2426 0.55625 -0.28889 C 0.63889 -0.33519 0.74583 -0.29414 0.81666 -0.34445 C 0.8875 -0.39507 0.88732 -0.51914 0.98125 -0.5926 C 1.07517 -0.66636 1.29739 -0.74692 1.38055 -0.78766 " pathEditMode="relative" rAng="0" ptsTypes="aaaaaa">
                                      <p:cBhvr>
                                        <p:cTn id="27" dur="3000" fill="hold"/>
                                        <p:tgtEl>
                                          <p:spTgt spid="83"/>
                                        </p:tgtEl>
                                        <p:attrNameLst>
                                          <p:attrName>ppt_x</p:attrName>
                                          <p:attrName>ppt_y</p:attrName>
                                        </p:attrNameLst>
                                      </p:cBhvr>
                                      <p:rCtr x="69028" y="-39383"/>
                                    </p:animMotion>
                                  </p:childTnLst>
                                </p:cTn>
                              </p:par>
                              <p:par>
                                <p:cTn id="28" presetID="8" presetClass="emph" presetSubtype="0" fill="hold" nodeType="withEffect">
                                  <p:stCondLst>
                                    <p:cond delay="0"/>
                                  </p:stCondLst>
                                  <p:childTnLst>
                                    <p:animRot by="64800000">
                                      <p:cBhvr>
                                        <p:cTn id="29" dur="3000" fill="hold"/>
                                        <p:tgtEl>
                                          <p:spTgt spid="83"/>
                                        </p:tgtEl>
                                        <p:attrNameLst>
                                          <p:attrName>r</p:attrName>
                                        </p:attrNameLst>
                                      </p:cBhvr>
                                    </p:animRot>
                                  </p:childTnLst>
                                </p:cTn>
                              </p:par>
                              <p:par>
                                <p:cTn id="30" presetID="0" presetClass="path" presetSubtype="0" accel="50000" decel="50000" fill="hold" nodeType="withEffect">
                                  <p:stCondLst>
                                    <p:cond delay="0"/>
                                  </p:stCondLst>
                                  <p:childTnLst>
                                    <p:animMotion origin="layout" path="M -4.44444E-6 -3.7037E-6 C 0.09115 -0.07129 0.1823 -0.14259 0.26858 -0.17777 C 0.35504 -0.21296 0.43681 -0.1753 0.51858 -0.21111 C 0.6007 -0.24691 0.63039 -0.32685 0.76025 -0.39259 C 0.89046 -0.45833 1.18681 -0.56111 1.29914 -0.60555 " pathEditMode="relative" rAng="0" ptsTypes="aaaaa">
                                      <p:cBhvr>
                                        <p:cTn id="31" dur="3000" fill="hold"/>
                                        <p:tgtEl>
                                          <p:spTgt spid="80"/>
                                        </p:tgtEl>
                                        <p:attrNameLst>
                                          <p:attrName>ppt_x</p:attrName>
                                          <p:attrName>ppt_y</p:attrName>
                                        </p:attrNameLst>
                                      </p:cBhvr>
                                      <p:rCtr x="64965" y="-30278"/>
                                    </p:animMotion>
                                  </p:childTnLst>
                                </p:cTn>
                              </p:par>
                              <p:par>
                                <p:cTn id="32" presetID="8" presetClass="emph" presetSubtype="0" fill="hold" nodeType="withEffect">
                                  <p:stCondLst>
                                    <p:cond delay="0"/>
                                  </p:stCondLst>
                                  <p:childTnLst>
                                    <p:animRot by="64800000">
                                      <p:cBhvr>
                                        <p:cTn id="33" dur="3000" fill="hold"/>
                                        <p:tgtEl>
                                          <p:spTgt spid="80"/>
                                        </p:tgtEl>
                                        <p:attrNameLst>
                                          <p:attrName>r</p:attrName>
                                        </p:attrNameLst>
                                      </p:cBhvr>
                                    </p:animRot>
                                  </p:childTnLst>
                                </p:cTn>
                              </p:par>
                              <p:par>
                                <p:cTn id="34" presetID="0" presetClass="path" presetSubtype="0" accel="50000" decel="50000" fill="hold" nodeType="withEffect">
                                  <p:stCondLst>
                                    <p:cond delay="0"/>
                                  </p:stCondLst>
                                  <p:childTnLst>
                                    <p:animMotion origin="layout" path="M -3.33333E-6 -8.64198E-7 C 0.10764 -0.08426 0.21545 -0.16852 0.2875 -0.26296 C 0.35938 -0.35741 0.37465 -0.49753 0.43108 -0.56666 C 0.48785 -0.6358 0.55851 -0.60617 0.62691 -0.67778 C 0.69549 -0.74938 0.74288 -0.90741 0.84167 -0.99629 C 0.94028 -1.08518 1.07934 -1.14784 1.21858 -1.21111 " pathEditMode="relative" ptsTypes="aaaaaA">
                                      <p:cBhvr>
                                        <p:cTn id="35" dur="3000" fill="hold"/>
                                        <p:tgtEl>
                                          <p:spTgt spid="79"/>
                                        </p:tgtEl>
                                        <p:attrNameLst>
                                          <p:attrName>ppt_x</p:attrName>
                                          <p:attrName>ppt_y</p:attrName>
                                        </p:attrNameLst>
                                      </p:cBhvr>
                                    </p:animMotion>
                                  </p:childTnLst>
                                </p:cTn>
                              </p:par>
                              <p:par>
                                <p:cTn id="36" presetID="8" presetClass="emph" presetSubtype="0" fill="hold" nodeType="withEffect">
                                  <p:stCondLst>
                                    <p:cond delay="0"/>
                                  </p:stCondLst>
                                  <p:childTnLst>
                                    <p:animRot by="64800000">
                                      <p:cBhvr>
                                        <p:cTn id="37" dur="3000" fill="hold"/>
                                        <p:tgtEl>
                                          <p:spTgt spid="79"/>
                                        </p:tgtEl>
                                        <p:attrNameLst>
                                          <p:attrName>r</p:attrName>
                                        </p:attrNameLst>
                                      </p:cBhvr>
                                    </p:animRot>
                                  </p:childTnLst>
                                </p:cTn>
                              </p:par>
                              <p:par>
                                <p:cTn id="38" presetID="0" presetClass="path" presetSubtype="0" accel="50000" decel="50000" fill="hold" nodeType="withEffect">
                                  <p:stCondLst>
                                    <p:cond delay="0"/>
                                  </p:stCondLst>
                                  <p:childTnLst>
                                    <p:animMotion origin="layout" path="M 2.22222E-6 -2.59259E-6 C 0.09722 -0.11821 0.19444 -0.23703 0.28107 -0.2966 C 0.36788 -0.35555 0.44722 -0.32654 0.52048 -0.35555 C 0.59375 -0.38457 0.62795 -0.4571 0.72066 -0.47099 C 0.81319 -0.48549 0.96128 -0.38024 1.07621 -0.44012 C 1.1908 -0.5 1.34028 -0.74845 1.40955 -0.82963 " pathEditMode="relative" rAng="0" ptsTypes="aaaaaa">
                                      <p:cBhvr>
                                        <p:cTn id="39" dur="3000" fill="hold"/>
                                        <p:tgtEl>
                                          <p:spTgt spid="77"/>
                                        </p:tgtEl>
                                        <p:attrNameLst>
                                          <p:attrName>ppt_x</p:attrName>
                                          <p:attrName>ppt_y</p:attrName>
                                        </p:attrNameLst>
                                      </p:cBhvr>
                                      <p:rCtr x="70486" y="-41481"/>
                                    </p:animMotion>
                                  </p:childTnLst>
                                </p:cTn>
                              </p:par>
                              <p:par>
                                <p:cTn id="40" presetID="8" presetClass="emph" presetSubtype="0" fill="hold" nodeType="withEffect">
                                  <p:stCondLst>
                                    <p:cond delay="0"/>
                                  </p:stCondLst>
                                  <p:childTnLst>
                                    <p:animRot by="64800000">
                                      <p:cBhvr>
                                        <p:cTn id="41" dur="3000" fill="hold"/>
                                        <p:tgtEl>
                                          <p:spTgt spid="77"/>
                                        </p:tgtEl>
                                        <p:attrNameLst>
                                          <p:attrName>r</p:attrName>
                                        </p:attrNameLst>
                                      </p:cBhvr>
                                    </p:animRot>
                                  </p:childTnLst>
                                </p:cTn>
                              </p:par>
                              <p:par>
                                <p:cTn id="42" presetID="0" presetClass="path" presetSubtype="0" accel="50000" decel="50000" fill="hold" nodeType="withEffect">
                                  <p:stCondLst>
                                    <p:cond delay="0"/>
                                  </p:stCondLst>
                                  <p:childTnLst>
                                    <p:animMotion origin="layout" path="M -3.88889E-6 1.35802E-6 C 0.07344 -0.03889 0.14705 -0.07747 0.22535 -0.14383 C 0.30365 -0.21019 0.38855 -0.34321 0.4698 -0.39784 C 0.55105 -0.45247 0.63941 -0.42562 0.71268 -0.4713 C 0.78594 -0.51698 0.84184 -0.62315 0.90955 -0.67161 C 0.97726 -0.72006 1.04618 -0.68982 1.11893 -0.76204 C 1.19167 -0.83426 1.29827 -1.03395 1.34549 -1.10587 " pathEditMode="relative" rAng="0" ptsTypes="aaaaaaa">
                                      <p:cBhvr>
                                        <p:cTn id="43" dur="3000" fill="hold"/>
                                        <p:tgtEl>
                                          <p:spTgt spid="81"/>
                                        </p:tgtEl>
                                        <p:attrNameLst>
                                          <p:attrName>ppt_x</p:attrName>
                                          <p:attrName>ppt_y</p:attrName>
                                        </p:attrNameLst>
                                      </p:cBhvr>
                                      <p:rCtr x="67274" y="-55309"/>
                                    </p:animMotion>
                                  </p:childTnLst>
                                </p:cTn>
                              </p:par>
                              <p:par>
                                <p:cTn id="44" presetID="8" presetClass="emph" presetSubtype="0" fill="hold" nodeType="withEffect">
                                  <p:stCondLst>
                                    <p:cond delay="0"/>
                                  </p:stCondLst>
                                  <p:childTnLst>
                                    <p:animRot by="64800000">
                                      <p:cBhvr>
                                        <p:cTn id="45" dur="3000" fill="hold"/>
                                        <p:tgtEl>
                                          <p:spTgt spid="81"/>
                                        </p:tgtEl>
                                        <p:attrNameLst>
                                          <p:attrName>r</p:attrName>
                                        </p:attrNameLst>
                                      </p:cBhvr>
                                    </p:animRot>
                                  </p:childTnLst>
                                </p:cTn>
                              </p:par>
                              <p:par>
                                <p:cTn id="46" presetID="0" presetClass="path" presetSubtype="0" accel="50000" decel="50000" fill="hold" nodeType="withEffect">
                                  <p:stCondLst>
                                    <p:cond delay="0"/>
                                  </p:stCondLst>
                                  <p:childTnLst>
                                    <p:animMotion origin="layout" path="M 5.83333E-6 -4.65555E-6 C 0.08126 -0.11492 0.16268 -0.22984 0.254 -0.2907 C 0.34532 -0.35156 0.45504 -0.3148 0.54758 -0.36423 C 0.63994 -0.41365 0.72119 -0.53043 0.80799 -0.58727 C 0.8948 -0.64411 0.99966 -0.65802 1.06823 -0.7059 C 1.13681 -0.75378 1.14202 -0.81248 1.2191 -0.8755 C 1.29619 -0.93852 1.4132 -1.01174 1.53021 -1.08465 " pathEditMode="relative" ptsTypes="aaaaaaA">
                                      <p:cBhvr>
                                        <p:cTn id="47" dur="3000" fill="hold"/>
                                        <p:tgtEl>
                                          <p:spTgt spid="88"/>
                                        </p:tgtEl>
                                        <p:attrNameLst>
                                          <p:attrName>ppt_x</p:attrName>
                                          <p:attrName>ppt_y</p:attrName>
                                        </p:attrNameLst>
                                      </p:cBhvr>
                                    </p:animMotion>
                                  </p:childTnLst>
                                </p:cTn>
                              </p:par>
                              <p:par>
                                <p:cTn id="48" presetID="8" presetClass="emph" presetSubtype="0" fill="hold" nodeType="withEffect">
                                  <p:stCondLst>
                                    <p:cond delay="0"/>
                                  </p:stCondLst>
                                  <p:childTnLst>
                                    <p:animRot by="43200000">
                                      <p:cBhvr>
                                        <p:cTn id="49" dur="3000" fill="hold"/>
                                        <p:tgtEl>
                                          <p:spTgt spid="88"/>
                                        </p:tgtEl>
                                        <p:attrNameLst>
                                          <p:attrName>r</p:attrName>
                                        </p:attrNameLst>
                                      </p:cBhvr>
                                    </p:animRot>
                                  </p:childTnLst>
                                </p:cTn>
                              </p:par>
                              <p:par>
                                <p:cTn id="50" presetID="0" presetClass="path" presetSubtype="0" accel="50000" decel="50000" fill="hold" nodeType="withEffect">
                                  <p:stCondLst>
                                    <p:cond delay="0"/>
                                  </p:stCondLst>
                                  <p:childTnLst>
                                    <p:animMotion origin="layout" path="M -3.33333E-6 1.60494E-6 C 0.09306 -0.08518 0.18611 -0.17037 0.30625 -0.21852 C 0.42639 -0.26667 0.61806 -0.25339 0.72083 -0.2892 C 0.82361 -0.325 0.86806 -0.3821 0.92292 -0.43333 C 0.97778 -0.48457 0.99844 -0.55895 1.05 -0.5963 C 1.10139 -0.63426 1.14497 -0.57809 1.23108 -0.65957 C 1.31719 -0.74074 1.44201 -0.91296 1.56667 -1.08518 " pathEditMode="relative" ptsTypes="aaaaaaA">
                                      <p:cBhvr>
                                        <p:cTn id="51" dur="3000" fill="hold"/>
                                        <p:tgtEl>
                                          <p:spTgt spid="89"/>
                                        </p:tgtEl>
                                        <p:attrNameLst>
                                          <p:attrName>ppt_x</p:attrName>
                                          <p:attrName>ppt_y</p:attrName>
                                        </p:attrNameLst>
                                      </p:cBhvr>
                                    </p:animMotion>
                                  </p:childTnLst>
                                </p:cTn>
                              </p:par>
                              <p:par>
                                <p:cTn id="52" presetID="8" presetClass="emph" presetSubtype="0" fill="hold" nodeType="withEffect">
                                  <p:stCondLst>
                                    <p:cond delay="0"/>
                                  </p:stCondLst>
                                  <p:childTnLst>
                                    <p:animRot by="64800000">
                                      <p:cBhvr>
                                        <p:cTn id="53" dur="3000" fill="hold"/>
                                        <p:tgtEl>
                                          <p:spTgt spid="89"/>
                                        </p:tgtEl>
                                        <p:attrNameLst>
                                          <p:attrName>r</p:attrName>
                                        </p:attrNameLst>
                                      </p:cBhvr>
                                    </p:animRot>
                                  </p:childTnLst>
                                </p:cTn>
                              </p:par>
                              <p:par>
                                <p:cTn id="54" presetID="0" presetClass="path" presetSubtype="0" accel="50000" decel="50000" fill="hold" nodeType="withEffect">
                                  <p:stCondLst>
                                    <p:cond delay="0"/>
                                  </p:stCondLst>
                                  <p:childTnLst>
                                    <p:animMotion origin="layout" path="M 2.77778E-6 9.25926E-6 C 0.09427 -0.04259 0.18854 -0.08518 0.27083 -0.12962 C 0.35312 -0.17438 0.41493 -0.20678 0.49375 -0.26666 C 0.57257 -0.32654 0.67569 -0.39753 0.74375 -0.48888 C 0.8118 -0.58055 0.82951 -0.73981 0.90208 -0.81481 C 0.97465 -0.89012 1.07569 -0.86111 1.17916 -0.94074 C 1.28264 -1.02037 1.40277 -1.15648 1.52291 -1.29259 " pathEditMode="relative" ptsTypes="aaaaaaA">
                                      <p:cBhvr>
                                        <p:cTn id="55" dur="3000" fill="hold"/>
                                        <p:tgtEl>
                                          <p:spTgt spid="76"/>
                                        </p:tgtEl>
                                        <p:attrNameLst>
                                          <p:attrName>ppt_x</p:attrName>
                                          <p:attrName>ppt_y</p:attrName>
                                        </p:attrNameLst>
                                      </p:cBhvr>
                                    </p:animMotion>
                                  </p:childTnLst>
                                </p:cTn>
                              </p:par>
                              <p:par>
                                <p:cTn id="56" presetID="8" presetClass="emph" presetSubtype="0" fill="hold" nodeType="withEffect">
                                  <p:stCondLst>
                                    <p:cond delay="0"/>
                                  </p:stCondLst>
                                  <p:childTnLst>
                                    <p:animRot by="43200000">
                                      <p:cBhvr>
                                        <p:cTn id="57" dur="3000" fill="hold"/>
                                        <p:tgtEl>
                                          <p:spTgt spid="76"/>
                                        </p:tgtEl>
                                        <p:attrNameLst>
                                          <p:attrName>r</p:attrName>
                                        </p:attrNameLst>
                                      </p:cBhvr>
                                    </p:animRot>
                                  </p:childTnLst>
                                </p:cTn>
                              </p:par>
                              <p:par>
                                <p:cTn id="58" presetID="0" presetClass="path" presetSubtype="0" accel="50000" decel="50000" fill="hold" nodeType="withEffect">
                                  <p:stCondLst>
                                    <p:cond delay="0"/>
                                  </p:stCondLst>
                                  <p:childTnLst>
                                    <p:animMotion origin="layout" path="M -2.77778E-7 -1.42416E-6 C 0.19791 -0.07383 0.39583 -0.14766 0.52708 -0.24559 C 0.65833 -0.34352 0.71909 -0.51096 0.78732 -0.58758 C 0.85555 -0.66419 0.88246 -0.63423 0.93663 -0.70621 C 0.9908 -0.77819 1.00746 -0.91535 1.11267 -1.01977 C 1.21788 -1.12419 1.39305 -1.2286 1.56823 -1.33302 " pathEditMode="relative" ptsTypes="aaaaaA">
                                      <p:cBhvr>
                                        <p:cTn id="59" dur="3000" fill="hold"/>
                                        <p:tgtEl>
                                          <p:spTgt spid="90"/>
                                        </p:tgtEl>
                                        <p:attrNameLst>
                                          <p:attrName>ppt_x</p:attrName>
                                          <p:attrName>ppt_y</p:attrName>
                                        </p:attrNameLst>
                                      </p:cBhvr>
                                    </p:animMotion>
                                  </p:childTnLst>
                                </p:cTn>
                              </p:par>
                              <p:par>
                                <p:cTn id="60" presetID="8" presetClass="emph" presetSubtype="0" fill="hold" nodeType="withEffect">
                                  <p:stCondLst>
                                    <p:cond delay="0"/>
                                  </p:stCondLst>
                                  <p:childTnLst>
                                    <p:animRot by="64800000">
                                      <p:cBhvr>
                                        <p:cTn id="61" dur="3000" fill="hold"/>
                                        <p:tgtEl>
                                          <p:spTgt spid="90"/>
                                        </p:tgtEl>
                                        <p:attrNameLst>
                                          <p:attrName>r</p:attrName>
                                        </p:attrNameLst>
                                      </p:cBhvr>
                                    </p:animRot>
                                  </p:childTnLst>
                                </p:cTn>
                              </p:par>
                              <p:par>
                                <p:cTn id="62" presetID="0" presetClass="path" presetSubtype="0" accel="50000" decel="50000" fill="hold" nodeType="withEffect">
                                  <p:stCondLst>
                                    <p:cond delay="0"/>
                                  </p:stCondLst>
                                  <p:childTnLst>
                                    <p:animMotion origin="layout" path="M -8.33333E-7 1.08743E-6 C 0.10399 -0.06549 0.20816 -0.13067 0.28247 -0.16651 C 0.35677 -0.20234 0.39236 -0.17083 0.44601 -0.2147 C 0.49965 -0.25857 0.55521 -0.38276 0.60469 -0.42941 C 0.65417 -0.47605 0.69636 -0.44732 0.74288 -0.49428 C 0.78941 -0.54124 0.77483 -0.59406 0.88403 -0.71177 C 0.99323 -0.82947 1.19583 -1.01513 1.39844 -1.20049 " pathEditMode="relative" ptsTypes="aaaaaaA">
                                      <p:cBhvr>
                                        <p:cTn id="63" dur="3000" fill="hold"/>
                                        <p:tgtEl>
                                          <p:spTgt spid="91"/>
                                        </p:tgtEl>
                                        <p:attrNameLst>
                                          <p:attrName>ppt_x</p:attrName>
                                          <p:attrName>ppt_y</p:attrName>
                                        </p:attrNameLst>
                                      </p:cBhvr>
                                    </p:animMotion>
                                  </p:childTnLst>
                                </p:cTn>
                              </p:par>
                              <p:par>
                                <p:cTn id="64" presetID="8" presetClass="emph" presetSubtype="0" fill="hold" nodeType="withEffect">
                                  <p:stCondLst>
                                    <p:cond delay="0"/>
                                  </p:stCondLst>
                                  <p:childTnLst>
                                    <p:animRot by="64800000">
                                      <p:cBhvr>
                                        <p:cTn id="65" dur="3000" fill="hold"/>
                                        <p:tgtEl>
                                          <p:spTgt spid="91"/>
                                        </p:tgtEl>
                                        <p:attrNameLst>
                                          <p:attrName>r</p:attrName>
                                        </p:attrNameLst>
                                      </p:cBhvr>
                                    </p:animRot>
                                  </p:childTnLst>
                                </p:cTn>
                              </p:par>
                              <p:par>
                                <p:cTn id="66" presetID="0" presetClass="path" presetSubtype="0" accel="50000" decel="50000" fill="hold" nodeType="withEffect">
                                  <p:stCondLst>
                                    <p:cond delay="0"/>
                                  </p:stCondLst>
                                  <p:childTnLst>
                                    <p:animMotion origin="layout" path="M -5E-6 -1.42416E-6 C 0.06129 -0.06395 0.12257 -0.12759 0.19688 -0.15539 C 0.27118 -0.1832 0.37379 -0.13531 0.44601 -0.16651 C 0.51823 -0.19803 0.54896 -0.29688 0.63021 -0.34168 C 0.71146 -0.38647 0.85243 -0.38709 0.93334 -0.43497 C 1.01424 -0.48317 1.02101 -0.58141 1.11597 -0.62991 C 1.21094 -0.67841 1.35712 -0.7022 1.5033 -0.72598 " pathEditMode="relative" ptsTypes="aaaaaaA">
                                      <p:cBhvr>
                                        <p:cTn id="67" dur="3000" fill="hold"/>
                                        <p:tgtEl>
                                          <p:spTgt spid="87"/>
                                        </p:tgtEl>
                                        <p:attrNameLst>
                                          <p:attrName>ppt_x</p:attrName>
                                          <p:attrName>ppt_y</p:attrName>
                                        </p:attrNameLst>
                                      </p:cBhvr>
                                    </p:animMotion>
                                  </p:childTnLst>
                                </p:cTn>
                              </p:par>
                              <p:par>
                                <p:cTn id="68" presetID="8" presetClass="emph" presetSubtype="0" fill="hold" nodeType="withEffect">
                                  <p:stCondLst>
                                    <p:cond delay="0"/>
                                  </p:stCondLst>
                                  <p:childTnLst>
                                    <p:animRot by="21600000">
                                      <p:cBhvr>
                                        <p:cTn id="69" dur="3000" fill="hold"/>
                                        <p:tgtEl>
                                          <p:spTgt spid="87"/>
                                        </p:tgtEl>
                                        <p:attrNameLst>
                                          <p:attrName>r</p:attrName>
                                        </p:attrNameLst>
                                      </p:cBhvr>
                                    </p:animRot>
                                  </p:childTnLst>
                                </p:cTn>
                              </p:par>
                              <p:par>
                                <p:cTn id="70" presetID="0" presetClass="path" presetSubtype="0" accel="50000" decel="50000" fill="hold" nodeType="withEffect">
                                  <p:stCondLst>
                                    <p:cond delay="0"/>
                                  </p:stCondLst>
                                  <p:childTnLst>
                                    <p:animMotion origin="layout" path="M 4.44444E-6 2.96296E-6 C 0.11458 -0.09445 0.22934 -0.18858 0.30694 -0.27192 C 0.38454 -0.35463 0.38836 -0.43704 0.46527 -0.49877 C 0.54218 -0.5605 0.69027 -0.5997 0.76805 -0.64198 C 0.84583 -0.68457 0.84149 -0.65093 0.93194 -0.75309 C 1.02239 -0.85525 1.16666 -1.05494 1.31111 -1.25432 " pathEditMode="relative" ptsTypes="aaaaaA">
                                      <p:cBhvr>
                                        <p:cTn id="71" dur="3000" fill="hold"/>
                                        <p:tgtEl>
                                          <p:spTgt spid="86"/>
                                        </p:tgtEl>
                                        <p:attrNameLst>
                                          <p:attrName>ppt_x</p:attrName>
                                          <p:attrName>ppt_y</p:attrName>
                                        </p:attrNameLst>
                                      </p:cBhvr>
                                    </p:animMotion>
                                  </p:childTnLst>
                                </p:cTn>
                              </p:par>
                              <p:par>
                                <p:cTn id="72" presetID="8" presetClass="emph" presetSubtype="0" fill="hold" nodeType="withEffect">
                                  <p:stCondLst>
                                    <p:cond delay="0"/>
                                  </p:stCondLst>
                                  <p:childTnLst>
                                    <p:animRot by="64800000">
                                      <p:cBhvr>
                                        <p:cTn id="73" dur="3000" fill="hold"/>
                                        <p:tgtEl>
                                          <p:spTgt spid="86"/>
                                        </p:tgtEl>
                                        <p:attrNameLst>
                                          <p:attrName>r</p:attrName>
                                        </p:attrNameLst>
                                      </p:cBhvr>
                                    </p:animRot>
                                  </p:childTnLst>
                                </p:cTn>
                              </p:par>
                              <p:par>
                                <p:cTn id="74" presetID="53" presetClass="exit" presetSubtype="16" fill="hold" nodeType="withEffect">
                                  <p:stCondLst>
                                    <p:cond delay="1500"/>
                                  </p:stCondLst>
                                  <p:childTnLst>
                                    <p:anim calcmode="lin" valueType="num">
                                      <p:cBhvr>
                                        <p:cTn id="75" dur="2000"/>
                                        <p:tgtEl>
                                          <p:spTgt spid="76"/>
                                        </p:tgtEl>
                                        <p:attrNameLst>
                                          <p:attrName>ppt_w</p:attrName>
                                        </p:attrNameLst>
                                      </p:cBhvr>
                                      <p:tavLst>
                                        <p:tav tm="0">
                                          <p:val>
                                            <p:strVal val="ppt_w"/>
                                          </p:val>
                                        </p:tav>
                                        <p:tav tm="100000">
                                          <p:val>
                                            <p:fltVal val="0"/>
                                          </p:val>
                                        </p:tav>
                                      </p:tavLst>
                                    </p:anim>
                                    <p:anim calcmode="lin" valueType="num">
                                      <p:cBhvr>
                                        <p:cTn id="76" dur="2000"/>
                                        <p:tgtEl>
                                          <p:spTgt spid="76"/>
                                        </p:tgtEl>
                                        <p:attrNameLst>
                                          <p:attrName>ppt_h</p:attrName>
                                        </p:attrNameLst>
                                      </p:cBhvr>
                                      <p:tavLst>
                                        <p:tav tm="0">
                                          <p:val>
                                            <p:strVal val="ppt_h"/>
                                          </p:val>
                                        </p:tav>
                                        <p:tav tm="100000">
                                          <p:val>
                                            <p:fltVal val="0"/>
                                          </p:val>
                                        </p:tav>
                                      </p:tavLst>
                                    </p:anim>
                                    <p:animEffect transition="out" filter="fade">
                                      <p:cBhvr>
                                        <p:cTn id="77" dur="2000"/>
                                        <p:tgtEl>
                                          <p:spTgt spid="76"/>
                                        </p:tgtEl>
                                      </p:cBhvr>
                                    </p:animEffect>
                                    <p:set>
                                      <p:cBhvr>
                                        <p:cTn id="78" dur="1" fill="hold">
                                          <p:stCondLst>
                                            <p:cond delay="1999"/>
                                          </p:stCondLst>
                                        </p:cTn>
                                        <p:tgtEl>
                                          <p:spTgt spid="76"/>
                                        </p:tgtEl>
                                        <p:attrNameLst>
                                          <p:attrName>style.visibility</p:attrName>
                                        </p:attrNameLst>
                                      </p:cBhvr>
                                      <p:to>
                                        <p:strVal val="hidden"/>
                                      </p:to>
                                    </p:set>
                                  </p:childTnLst>
                                </p:cTn>
                              </p:par>
                              <p:par>
                                <p:cTn id="79" presetID="53" presetClass="exit" presetSubtype="16" fill="hold" nodeType="withEffect">
                                  <p:stCondLst>
                                    <p:cond delay="1300"/>
                                  </p:stCondLst>
                                  <p:childTnLst>
                                    <p:anim calcmode="lin" valueType="num">
                                      <p:cBhvr>
                                        <p:cTn id="80" dur="2000"/>
                                        <p:tgtEl>
                                          <p:spTgt spid="77"/>
                                        </p:tgtEl>
                                        <p:attrNameLst>
                                          <p:attrName>ppt_w</p:attrName>
                                        </p:attrNameLst>
                                      </p:cBhvr>
                                      <p:tavLst>
                                        <p:tav tm="0">
                                          <p:val>
                                            <p:strVal val="ppt_w"/>
                                          </p:val>
                                        </p:tav>
                                        <p:tav tm="100000">
                                          <p:val>
                                            <p:fltVal val="0"/>
                                          </p:val>
                                        </p:tav>
                                      </p:tavLst>
                                    </p:anim>
                                    <p:anim calcmode="lin" valueType="num">
                                      <p:cBhvr>
                                        <p:cTn id="81" dur="2000"/>
                                        <p:tgtEl>
                                          <p:spTgt spid="77"/>
                                        </p:tgtEl>
                                        <p:attrNameLst>
                                          <p:attrName>ppt_h</p:attrName>
                                        </p:attrNameLst>
                                      </p:cBhvr>
                                      <p:tavLst>
                                        <p:tav tm="0">
                                          <p:val>
                                            <p:strVal val="ppt_h"/>
                                          </p:val>
                                        </p:tav>
                                        <p:tav tm="100000">
                                          <p:val>
                                            <p:fltVal val="0"/>
                                          </p:val>
                                        </p:tav>
                                      </p:tavLst>
                                    </p:anim>
                                    <p:animEffect transition="out" filter="fade">
                                      <p:cBhvr>
                                        <p:cTn id="82" dur="2000"/>
                                        <p:tgtEl>
                                          <p:spTgt spid="77"/>
                                        </p:tgtEl>
                                      </p:cBhvr>
                                    </p:animEffect>
                                    <p:set>
                                      <p:cBhvr>
                                        <p:cTn id="83" dur="1" fill="hold">
                                          <p:stCondLst>
                                            <p:cond delay="1999"/>
                                          </p:stCondLst>
                                        </p:cTn>
                                        <p:tgtEl>
                                          <p:spTgt spid="77"/>
                                        </p:tgtEl>
                                        <p:attrNameLst>
                                          <p:attrName>style.visibility</p:attrName>
                                        </p:attrNameLst>
                                      </p:cBhvr>
                                      <p:to>
                                        <p:strVal val="hidden"/>
                                      </p:to>
                                    </p:set>
                                  </p:childTnLst>
                                </p:cTn>
                              </p:par>
                              <p:par>
                                <p:cTn id="84" presetID="53" presetClass="exit" presetSubtype="16" fill="hold" nodeType="withEffect">
                                  <p:stCondLst>
                                    <p:cond delay="1300"/>
                                  </p:stCondLst>
                                  <p:childTnLst>
                                    <p:anim calcmode="lin" valueType="num">
                                      <p:cBhvr>
                                        <p:cTn id="85" dur="2000"/>
                                        <p:tgtEl>
                                          <p:spTgt spid="78"/>
                                        </p:tgtEl>
                                        <p:attrNameLst>
                                          <p:attrName>ppt_w</p:attrName>
                                        </p:attrNameLst>
                                      </p:cBhvr>
                                      <p:tavLst>
                                        <p:tav tm="0">
                                          <p:val>
                                            <p:strVal val="ppt_w"/>
                                          </p:val>
                                        </p:tav>
                                        <p:tav tm="100000">
                                          <p:val>
                                            <p:fltVal val="0"/>
                                          </p:val>
                                        </p:tav>
                                      </p:tavLst>
                                    </p:anim>
                                    <p:anim calcmode="lin" valueType="num">
                                      <p:cBhvr>
                                        <p:cTn id="86" dur="2000"/>
                                        <p:tgtEl>
                                          <p:spTgt spid="78"/>
                                        </p:tgtEl>
                                        <p:attrNameLst>
                                          <p:attrName>ppt_h</p:attrName>
                                        </p:attrNameLst>
                                      </p:cBhvr>
                                      <p:tavLst>
                                        <p:tav tm="0">
                                          <p:val>
                                            <p:strVal val="ppt_h"/>
                                          </p:val>
                                        </p:tav>
                                        <p:tav tm="100000">
                                          <p:val>
                                            <p:fltVal val="0"/>
                                          </p:val>
                                        </p:tav>
                                      </p:tavLst>
                                    </p:anim>
                                    <p:animEffect transition="out" filter="fade">
                                      <p:cBhvr>
                                        <p:cTn id="87" dur="2000"/>
                                        <p:tgtEl>
                                          <p:spTgt spid="78"/>
                                        </p:tgtEl>
                                      </p:cBhvr>
                                    </p:animEffect>
                                    <p:set>
                                      <p:cBhvr>
                                        <p:cTn id="88" dur="1" fill="hold">
                                          <p:stCondLst>
                                            <p:cond delay="1999"/>
                                          </p:stCondLst>
                                        </p:cTn>
                                        <p:tgtEl>
                                          <p:spTgt spid="78"/>
                                        </p:tgtEl>
                                        <p:attrNameLst>
                                          <p:attrName>style.visibility</p:attrName>
                                        </p:attrNameLst>
                                      </p:cBhvr>
                                      <p:to>
                                        <p:strVal val="hidden"/>
                                      </p:to>
                                    </p:set>
                                  </p:childTnLst>
                                </p:cTn>
                              </p:par>
                              <p:par>
                                <p:cTn id="89" presetID="53" presetClass="exit" presetSubtype="16" fill="hold" nodeType="withEffect">
                                  <p:stCondLst>
                                    <p:cond delay="1300"/>
                                  </p:stCondLst>
                                  <p:childTnLst>
                                    <p:anim calcmode="lin" valueType="num">
                                      <p:cBhvr>
                                        <p:cTn id="90" dur="2000"/>
                                        <p:tgtEl>
                                          <p:spTgt spid="79"/>
                                        </p:tgtEl>
                                        <p:attrNameLst>
                                          <p:attrName>ppt_w</p:attrName>
                                        </p:attrNameLst>
                                      </p:cBhvr>
                                      <p:tavLst>
                                        <p:tav tm="0">
                                          <p:val>
                                            <p:strVal val="ppt_w"/>
                                          </p:val>
                                        </p:tav>
                                        <p:tav tm="100000">
                                          <p:val>
                                            <p:fltVal val="0"/>
                                          </p:val>
                                        </p:tav>
                                      </p:tavLst>
                                    </p:anim>
                                    <p:anim calcmode="lin" valueType="num">
                                      <p:cBhvr>
                                        <p:cTn id="91" dur="2000"/>
                                        <p:tgtEl>
                                          <p:spTgt spid="79"/>
                                        </p:tgtEl>
                                        <p:attrNameLst>
                                          <p:attrName>ppt_h</p:attrName>
                                        </p:attrNameLst>
                                      </p:cBhvr>
                                      <p:tavLst>
                                        <p:tav tm="0">
                                          <p:val>
                                            <p:strVal val="ppt_h"/>
                                          </p:val>
                                        </p:tav>
                                        <p:tav tm="100000">
                                          <p:val>
                                            <p:fltVal val="0"/>
                                          </p:val>
                                        </p:tav>
                                      </p:tavLst>
                                    </p:anim>
                                    <p:animEffect transition="out" filter="fade">
                                      <p:cBhvr>
                                        <p:cTn id="92" dur="2000"/>
                                        <p:tgtEl>
                                          <p:spTgt spid="79"/>
                                        </p:tgtEl>
                                      </p:cBhvr>
                                    </p:animEffect>
                                    <p:set>
                                      <p:cBhvr>
                                        <p:cTn id="93" dur="1" fill="hold">
                                          <p:stCondLst>
                                            <p:cond delay="1999"/>
                                          </p:stCondLst>
                                        </p:cTn>
                                        <p:tgtEl>
                                          <p:spTgt spid="79"/>
                                        </p:tgtEl>
                                        <p:attrNameLst>
                                          <p:attrName>style.visibility</p:attrName>
                                        </p:attrNameLst>
                                      </p:cBhvr>
                                      <p:to>
                                        <p:strVal val="hidden"/>
                                      </p:to>
                                    </p:set>
                                  </p:childTnLst>
                                </p:cTn>
                              </p:par>
                              <p:par>
                                <p:cTn id="94" presetID="53" presetClass="exit" presetSubtype="16" fill="hold" nodeType="withEffect">
                                  <p:stCondLst>
                                    <p:cond delay="1800"/>
                                  </p:stCondLst>
                                  <p:childTnLst>
                                    <p:anim calcmode="lin" valueType="num">
                                      <p:cBhvr>
                                        <p:cTn id="95" dur="2000"/>
                                        <p:tgtEl>
                                          <p:spTgt spid="80"/>
                                        </p:tgtEl>
                                        <p:attrNameLst>
                                          <p:attrName>ppt_w</p:attrName>
                                        </p:attrNameLst>
                                      </p:cBhvr>
                                      <p:tavLst>
                                        <p:tav tm="0">
                                          <p:val>
                                            <p:strVal val="ppt_w"/>
                                          </p:val>
                                        </p:tav>
                                        <p:tav tm="100000">
                                          <p:val>
                                            <p:fltVal val="0"/>
                                          </p:val>
                                        </p:tav>
                                      </p:tavLst>
                                    </p:anim>
                                    <p:anim calcmode="lin" valueType="num">
                                      <p:cBhvr>
                                        <p:cTn id="96" dur="2000"/>
                                        <p:tgtEl>
                                          <p:spTgt spid="80"/>
                                        </p:tgtEl>
                                        <p:attrNameLst>
                                          <p:attrName>ppt_h</p:attrName>
                                        </p:attrNameLst>
                                      </p:cBhvr>
                                      <p:tavLst>
                                        <p:tav tm="0">
                                          <p:val>
                                            <p:strVal val="ppt_h"/>
                                          </p:val>
                                        </p:tav>
                                        <p:tav tm="100000">
                                          <p:val>
                                            <p:fltVal val="0"/>
                                          </p:val>
                                        </p:tav>
                                      </p:tavLst>
                                    </p:anim>
                                    <p:animEffect transition="out" filter="fade">
                                      <p:cBhvr>
                                        <p:cTn id="97" dur="2000"/>
                                        <p:tgtEl>
                                          <p:spTgt spid="80"/>
                                        </p:tgtEl>
                                      </p:cBhvr>
                                    </p:animEffect>
                                    <p:set>
                                      <p:cBhvr>
                                        <p:cTn id="98" dur="1" fill="hold">
                                          <p:stCondLst>
                                            <p:cond delay="1999"/>
                                          </p:stCondLst>
                                        </p:cTn>
                                        <p:tgtEl>
                                          <p:spTgt spid="80"/>
                                        </p:tgtEl>
                                        <p:attrNameLst>
                                          <p:attrName>style.visibility</p:attrName>
                                        </p:attrNameLst>
                                      </p:cBhvr>
                                      <p:to>
                                        <p:strVal val="hidden"/>
                                      </p:to>
                                    </p:set>
                                  </p:childTnLst>
                                </p:cTn>
                              </p:par>
                              <p:par>
                                <p:cTn id="99" presetID="53" presetClass="exit" presetSubtype="16" fill="hold" nodeType="withEffect">
                                  <p:stCondLst>
                                    <p:cond delay="1700"/>
                                  </p:stCondLst>
                                  <p:childTnLst>
                                    <p:anim calcmode="lin" valueType="num">
                                      <p:cBhvr>
                                        <p:cTn id="100" dur="2000"/>
                                        <p:tgtEl>
                                          <p:spTgt spid="81"/>
                                        </p:tgtEl>
                                        <p:attrNameLst>
                                          <p:attrName>ppt_w</p:attrName>
                                        </p:attrNameLst>
                                      </p:cBhvr>
                                      <p:tavLst>
                                        <p:tav tm="0">
                                          <p:val>
                                            <p:strVal val="ppt_w"/>
                                          </p:val>
                                        </p:tav>
                                        <p:tav tm="100000">
                                          <p:val>
                                            <p:fltVal val="0"/>
                                          </p:val>
                                        </p:tav>
                                      </p:tavLst>
                                    </p:anim>
                                    <p:anim calcmode="lin" valueType="num">
                                      <p:cBhvr>
                                        <p:cTn id="101" dur="2000"/>
                                        <p:tgtEl>
                                          <p:spTgt spid="81"/>
                                        </p:tgtEl>
                                        <p:attrNameLst>
                                          <p:attrName>ppt_h</p:attrName>
                                        </p:attrNameLst>
                                      </p:cBhvr>
                                      <p:tavLst>
                                        <p:tav tm="0">
                                          <p:val>
                                            <p:strVal val="ppt_h"/>
                                          </p:val>
                                        </p:tav>
                                        <p:tav tm="100000">
                                          <p:val>
                                            <p:fltVal val="0"/>
                                          </p:val>
                                        </p:tav>
                                      </p:tavLst>
                                    </p:anim>
                                    <p:animEffect transition="out" filter="fade">
                                      <p:cBhvr>
                                        <p:cTn id="102" dur="2000"/>
                                        <p:tgtEl>
                                          <p:spTgt spid="81"/>
                                        </p:tgtEl>
                                      </p:cBhvr>
                                    </p:animEffect>
                                    <p:set>
                                      <p:cBhvr>
                                        <p:cTn id="103" dur="1" fill="hold">
                                          <p:stCondLst>
                                            <p:cond delay="1999"/>
                                          </p:stCondLst>
                                        </p:cTn>
                                        <p:tgtEl>
                                          <p:spTgt spid="81"/>
                                        </p:tgtEl>
                                        <p:attrNameLst>
                                          <p:attrName>style.visibility</p:attrName>
                                        </p:attrNameLst>
                                      </p:cBhvr>
                                      <p:to>
                                        <p:strVal val="hidden"/>
                                      </p:to>
                                    </p:set>
                                  </p:childTnLst>
                                </p:cTn>
                              </p:par>
                              <p:par>
                                <p:cTn id="104" presetID="53" presetClass="exit" presetSubtype="16" fill="hold" nodeType="withEffect">
                                  <p:stCondLst>
                                    <p:cond delay="1400"/>
                                  </p:stCondLst>
                                  <p:childTnLst>
                                    <p:anim calcmode="lin" valueType="num">
                                      <p:cBhvr>
                                        <p:cTn id="105" dur="2000"/>
                                        <p:tgtEl>
                                          <p:spTgt spid="82"/>
                                        </p:tgtEl>
                                        <p:attrNameLst>
                                          <p:attrName>ppt_w</p:attrName>
                                        </p:attrNameLst>
                                      </p:cBhvr>
                                      <p:tavLst>
                                        <p:tav tm="0">
                                          <p:val>
                                            <p:strVal val="ppt_w"/>
                                          </p:val>
                                        </p:tav>
                                        <p:tav tm="100000">
                                          <p:val>
                                            <p:fltVal val="0"/>
                                          </p:val>
                                        </p:tav>
                                      </p:tavLst>
                                    </p:anim>
                                    <p:anim calcmode="lin" valueType="num">
                                      <p:cBhvr>
                                        <p:cTn id="106" dur="2000"/>
                                        <p:tgtEl>
                                          <p:spTgt spid="82"/>
                                        </p:tgtEl>
                                        <p:attrNameLst>
                                          <p:attrName>ppt_h</p:attrName>
                                        </p:attrNameLst>
                                      </p:cBhvr>
                                      <p:tavLst>
                                        <p:tav tm="0">
                                          <p:val>
                                            <p:strVal val="ppt_h"/>
                                          </p:val>
                                        </p:tav>
                                        <p:tav tm="100000">
                                          <p:val>
                                            <p:fltVal val="0"/>
                                          </p:val>
                                        </p:tav>
                                      </p:tavLst>
                                    </p:anim>
                                    <p:animEffect transition="out" filter="fade">
                                      <p:cBhvr>
                                        <p:cTn id="107" dur="2000"/>
                                        <p:tgtEl>
                                          <p:spTgt spid="82"/>
                                        </p:tgtEl>
                                      </p:cBhvr>
                                    </p:animEffect>
                                    <p:set>
                                      <p:cBhvr>
                                        <p:cTn id="108" dur="1" fill="hold">
                                          <p:stCondLst>
                                            <p:cond delay="1999"/>
                                          </p:stCondLst>
                                        </p:cTn>
                                        <p:tgtEl>
                                          <p:spTgt spid="82"/>
                                        </p:tgtEl>
                                        <p:attrNameLst>
                                          <p:attrName>style.visibility</p:attrName>
                                        </p:attrNameLst>
                                      </p:cBhvr>
                                      <p:to>
                                        <p:strVal val="hidden"/>
                                      </p:to>
                                    </p:set>
                                  </p:childTnLst>
                                </p:cTn>
                              </p:par>
                              <p:par>
                                <p:cTn id="109" presetID="53" presetClass="exit" presetSubtype="16" fill="hold" nodeType="withEffect">
                                  <p:stCondLst>
                                    <p:cond delay="1500"/>
                                  </p:stCondLst>
                                  <p:childTnLst>
                                    <p:anim calcmode="lin" valueType="num">
                                      <p:cBhvr>
                                        <p:cTn id="110" dur="2000"/>
                                        <p:tgtEl>
                                          <p:spTgt spid="83"/>
                                        </p:tgtEl>
                                        <p:attrNameLst>
                                          <p:attrName>ppt_w</p:attrName>
                                        </p:attrNameLst>
                                      </p:cBhvr>
                                      <p:tavLst>
                                        <p:tav tm="0">
                                          <p:val>
                                            <p:strVal val="ppt_w"/>
                                          </p:val>
                                        </p:tav>
                                        <p:tav tm="100000">
                                          <p:val>
                                            <p:fltVal val="0"/>
                                          </p:val>
                                        </p:tav>
                                      </p:tavLst>
                                    </p:anim>
                                    <p:anim calcmode="lin" valueType="num">
                                      <p:cBhvr>
                                        <p:cTn id="111" dur="2000"/>
                                        <p:tgtEl>
                                          <p:spTgt spid="83"/>
                                        </p:tgtEl>
                                        <p:attrNameLst>
                                          <p:attrName>ppt_h</p:attrName>
                                        </p:attrNameLst>
                                      </p:cBhvr>
                                      <p:tavLst>
                                        <p:tav tm="0">
                                          <p:val>
                                            <p:strVal val="ppt_h"/>
                                          </p:val>
                                        </p:tav>
                                        <p:tav tm="100000">
                                          <p:val>
                                            <p:fltVal val="0"/>
                                          </p:val>
                                        </p:tav>
                                      </p:tavLst>
                                    </p:anim>
                                    <p:animEffect transition="out" filter="fade">
                                      <p:cBhvr>
                                        <p:cTn id="112" dur="2000"/>
                                        <p:tgtEl>
                                          <p:spTgt spid="83"/>
                                        </p:tgtEl>
                                      </p:cBhvr>
                                    </p:animEffect>
                                    <p:set>
                                      <p:cBhvr>
                                        <p:cTn id="113" dur="1" fill="hold">
                                          <p:stCondLst>
                                            <p:cond delay="1999"/>
                                          </p:stCondLst>
                                        </p:cTn>
                                        <p:tgtEl>
                                          <p:spTgt spid="83"/>
                                        </p:tgtEl>
                                        <p:attrNameLst>
                                          <p:attrName>style.visibility</p:attrName>
                                        </p:attrNameLst>
                                      </p:cBhvr>
                                      <p:to>
                                        <p:strVal val="hidden"/>
                                      </p:to>
                                    </p:set>
                                  </p:childTnLst>
                                </p:cTn>
                              </p:par>
                              <p:par>
                                <p:cTn id="114" presetID="53" presetClass="exit" presetSubtype="16" fill="hold" nodeType="withEffect">
                                  <p:stCondLst>
                                    <p:cond delay="1100"/>
                                  </p:stCondLst>
                                  <p:childTnLst>
                                    <p:anim calcmode="lin" valueType="num">
                                      <p:cBhvr>
                                        <p:cTn id="115" dur="2000"/>
                                        <p:tgtEl>
                                          <p:spTgt spid="84"/>
                                        </p:tgtEl>
                                        <p:attrNameLst>
                                          <p:attrName>ppt_w</p:attrName>
                                        </p:attrNameLst>
                                      </p:cBhvr>
                                      <p:tavLst>
                                        <p:tav tm="0">
                                          <p:val>
                                            <p:strVal val="ppt_w"/>
                                          </p:val>
                                        </p:tav>
                                        <p:tav tm="100000">
                                          <p:val>
                                            <p:fltVal val="0"/>
                                          </p:val>
                                        </p:tav>
                                      </p:tavLst>
                                    </p:anim>
                                    <p:anim calcmode="lin" valueType="num">
                                      <p:cBhvr>
                                        <p:cTn id="116" dur="2000"/>
                                        <p:tgtEl>
                                          <p:spTgt spid="84"/>
                                        </p:tgtEl>
                                        <p:attrNameLst>
                                          <p:attrName>ppt_h</p:attrName>
                                        </p:attrNameLst>
                                      </p:cBhvr>
                                      <p:tavLst>
                                        <p:tav tm="0">
                                          <p:val>
                                            <p:strVal val="ppt_h"/>
                                          </p:val>
                                        </p:tav>
                                        <p:tav tm="100000">
                                          <p:val>
                                            <p:fltVal val="0"/>
                                          </p:val>
                                        </p:tav>
                                      </p:tavLst>
                                    </p:anim>
                                    <p:animEffect transition="out" filter="fade">
                                      <p:cBhvr>
                                        <p:cTn id="117" dur="2000"/>
                                        <p:tgtEl>
                                          <p:spTgt spid="84"/>
                                        </p:tgtEl>
                                      </p:cBhvr>
                                    </p:animEffect>
                                    <p:set>
                                      <p:cBhvr>
                                        <p:cTn id="118" dur="1" fill="hold">
                                          <p:stCondLst>
                                            <p:cond delay="1999"/>
                                          </p:stCondLst>
                                        </p:cTn>
                                        <p:tgtEl>
                                          <p:spTgt spid="84"/>
                                        </p:tgtEl>
                                        <p:attrNameLst>
                                          <p:attrName>style.visibility</p:attrName>
                                        </p:attrNameLst>
                                      </p:cBhvr>
                                      <p:to>
                                        <p:strVal val="hidden"/>
                                      </p:to>
                                    </p:set>
                                  </p:childTnLst>
                                </p:cTn>
                              </p:par>
                              <p:par>
                                <p:cTn id="119" presetID="53" presetClass="exit" presetSubtype="16" fill="hold" nodeType="withEffect">
                                  <p:stCondLst>
                                    <p:cond delay="1600"/>
                                  </p:stCondLst>
                                  <p:childTnLst>
                                    <p:anim calcmode="lin" valueType="num">
                                      <p:cBhvr>
                                        <p:cTn id="120" dur="2000"/>
                                        <p:tgtEl>
                                          <p:spTgt spid="85"/>
                                        </p:tgtEl>
                                        <p:attrNameLst>
                                          <p:attrName>ppt_w</p:attrName>
                                        </p:attrNameLst>
                                      </p:cBhvr>
                                      <p:tavLst>
                                        <p:tav tm="0">
                                          <p:val>
                                            <p:strVal val="ppt_w"/>
                                          </p:val>
                                        </p:tav>
                                        <p:tav tm="100000">
                                          <p:val>
                                            <p:fltVal val="0"/>
                                          </p:val>
                                        </p:tav>
                                      </p:tavLst>
                                    </p:anim>
                                    <p:anim calcmode="lin" valueType="num">
                                      <p:cBhvr>
                                        <p:cTn id="121" dur="2000"/>
                                        <p:tgtEl>
                                          <p:spTgt spid="85"/>
                                        </p:tgtEl>
                                        <p:attrNameLst>
                                          <p:attrName>ppt_h</p:attrName>
                                        </p:attrNameLst>
                                      </p:cBhvr>
                                      <p:tavLst>
                                        <p:tav tm="0">
                                          <p:val>
                                            <p:strVal val="ppt_h"/>
                                          </p:val>
                                        </p:tav>
                                        <p:tav tm="100000">
                                          <p:val>
                                            <p:fltVal val="0"/>
                                          </p:val>
                                        </p:tav>
                                      </p:tavLst>
                                    </p:anim>
                                    <p:animEffect transition="out" filter="fade">
                                      <p:cBhvr>
                                        <p:cTn id="122" dur="2000"/>
                                        <p:tgtEl>
                                          <p:spTgt spid="85"/>
                                        </p:tgtEl>
                                      </p:cBhvr>
                                    </p:animEffect>
                                    <p:set>
                                      <p:cBhvr>
                                        <p:cTn id="123" dur="1" fill="hold">
                                          <p:stCondLst>
                                            <p:cond delay="1999"/>
                                          </p:stCondLst>
                                        </p:cTn>
                                        <p:tgtEl>
                                          <p:spTgt spid="85"/>
                                        </p:tgtEl>
                                        <p:attrNameLst>
                                          <p:attrName>style.visibility</p:attrName>
                                        </p:attrNameLst>
                                      </p:cBhvr>
                                      <p:to>
                                        <p:strVal val="hidden"/>
                                      </p:to>
                                    </p:set>
                                  </p:childTnLst>
                                </p:cTn>
                              </p:par>
                              <p:par>
                                <p:cTn id="124" presetID="53" presetClass="exit" presetSubtype="16" fill="hold" nodeType="withEffect">
                                  <p:stCondLst>
                                    <p:cond delay="1300"/>
                                  </p:stCondLst>
                                  <p:childTnLst>
                                    <p:anim calcmode="lin" valueType="num">
                                      <p:cBhvr>
                                        <p:cTn id="125" dur="2000"/>
                                        <p:tgtEl>
                                          <p:spTgt spid="86"/>
                                        </p:tgtEl>
                                        <p:attrNameLst>
                                          <p:attrName>ppt_w</p:attrName>
                                        </p:attrNameLst>
                                      </p:cBhvr>
                                      <p:tavLst>
                                        <p:tav tm="0">
                                          <p:val>
                                            <p:strVal val="ppt_w"/>
                                          </p:val>
                                        </p:tav>
                                        <p:tav tm="100000">
                                          <p:val>
                                            <p:fltVal val="0"/>
                                          </p:val>
                                        </p:tav>
                                      </p:tavLst>
                                    </p:anim>
                                    <p:anim calcmode="lin" valueType="num">
                                      <p:cBhvr>
                                        <p:cTn id="126" dur="2000"/>
                                        <p:tgtEl>
                                          <p:spTgt spid="86"/>
                                        </p:tgtEl>
                                        <p:attrNameLst>
                                          <p:attrName>ppt_h</p:attrName>
                                        </p:attrNameLst>
                                      </p:cBhvr>
                                      <p:tavLst>
                                        <p:tav tm="0">
                                          <p:val>
                                            <p:strVal val="ppt_h"/>
                                          </p:val>
                                        </p:tav>
                                        <p:tav tm="100000">
                                          <p:val>
                                            <p:fltVal val="0"/>
                                          </p:val>
                                        </p:tav>
                                      </p:tavLst>
                                    </p:anim>
                                    <p:animEffect transition="out" filter="fade">
                                      <p:cBhvr>
                                        <p:cTn id="127" dur="2000"/>
                                        <p:tgtEl>
                                          <p:spTgt spid="86"/>
                                        </p:tgtEl>
                                      </p:cBhvr>
                                    </p:animEffect>
                                    <p:set>
                                      <p:cBhvr>
                                        <p:cTn id="128" dur="1" fill="hold">
                                          <p:stCondLst>
                                            <p:cond delay="1999"/>
                                          </p:stCondLst>
                                        </p:cTn>
                                        <p:tgtEl>
                                          <p:spTgt spid="86"/>
                                        </p:tgtEl>
                                        <p:attrNameLst>
                                          <p:attrName>style.visibility</p:attrName>
                                        </p:attrNameLst>
                                      </p:cBhvr>
                                      <p:to>
                                        <p:strVal val="hidden"/>
                                      </p:to>
                                    </p:set>
                                  </p:childTnLst>
                                </p:cTn>
                              </p:par>
                              <p:par>
                                <p:cTn id="129" presetID="53" presetClass="exit" presetSubtype="16" fill="hold" nodeType="withEffect">
                                  <p:stCondLst>
                                    <p:cond delay="1300"/>
                                  </p:stCondLst>
                                  <p:childTnLst>
                                    <p:anim calcmode="lin" valueType="num">
                                      <p:cBhvr>
                                        <p:cTn id="130" dur="2000"/>
                                        <p:tgtEl>
                                          <p:spTgt spid="87"/>
                                        </p:tgtEl>
                                        <p:attrNameLst>
                                          <p:attrName>ppt_w</p:attrName>
                                        </p:attrNameLst>
                                      </p:cBhvr>
                                      <p:tavLst>
                                        <p:tav tm="0">
                                          <p:val>
                                            <p:strVal val="ppt_w"/>
                                          </p:val>
                                        </p:tav>
                                        <p:tav tm="100000">
                                          <p:val>
                                            <p:fltVal val="0"/>
                                          </p:val>
                                        </p:tav>
                                      </p:tavLst>
                                    </p:anim>
                                    <p:anim calcmode="lin" valueType="num">
                                      <p:cBhvr>
                                        <p:cTn id="131" dur="2000"/>
                                        <p:tgtEl>
                                          <p:spTgt spid="87"/>
                                        </p:tgtEl>
                                        <p:attrNameLst>
                                          <p:attrName>ppt_h</p:attrName>
                                        </p:attrNameLst>
                                      </p:cBhvr>
                                      <p:tavLst>
                                        <p:tav tm="0">
                                          <p:val>
                                            <p:strVal val="ppt_h"/>
                                          </p:val>
                                        </p:tav>
                                        <p:tav tm="100000">
                                          <p:val>
                                            <p:fltVal val="0"/>
                                          </p:val>
                                        </p:tav>
                                      </p:tavLst>
                                    </p:anim>
                                    <p:animEffect transition="out" filter="fade">
                                      <p:cBhvr>
                                        <p:cTn id="132" dur="2000"/>
                                        <p:tgtEl>
                                          <p:spTgt spid="87"/>
                                        </p:tgtEl>
                                      </p:cBhvr>
                                    </p:animEffect>
                                    <p:set>
                                      <p:cBhvr>
                                        <p:cTn id="133" dur="1" fill="hold">
                                          <p:stCondLst>
                                            <p:cond delay="1999"/>
                                          </p:stCondLst>
                                        </p:cTn>
                                        <p:tgtEl>
                                          <p:spTgt spid="87"/>
                                        </p:tgtEl>
                                        <p:attrNameLst>
                                          <p:attrName>style.visibility</p:attrName>
                                        </p:attrNameLst>
                                      </p:cBhvr>
                                      <p:to>
                                        <p:strVal val="hidden"/>
                                      </p:to>
                                    </p:set>
                                  </p:childTnLst>
                                </p:cTn>
                              </p:par>
                              <p:par>
                                <p:cTn id="134" presetID="53" presetClass="exit" presetSubtype="16" fill="hold" nodeType="withEffect">
                                  <p:stCondLst>
                                    <p:cond delay="1600"/>
                                  </p:stCondLst>
                                  <p:childTnLst>
                                    <p:anim calcmode="lin" valueType="num">
                                      <p:cBhvr>
                                        <p:cTn id="135" dur="2000"/>
                                        <p:tgtEl>
                                          <p:spTgt spid="88"/>
                                        </p:tgtEl>
                                        <p:attrNameLst>
                                          <p:attrName>ppt_w</p:attrName>
                                        </p:attrNameLst>
                                      </p:cBhvr>
                                      <p:tavLst>
                                        <p:tav tm="0">
                                          <p:val>
                                            <p:strVal val="ppt_w"/>
                                          </p:val>
                                        </p:tav>
                                        <p:tav tm="100000">
                                          <p:val>
                                            <p:fltVal val="0"/>
                                          </p:val>
                                        </p:tav>
                                      </p:tavLst>
                                    </p:anim>
                                    <p:anim calcmode="lin" valueType="num">
                                      <p:cBhvr>
                                        <p:cTn id="136" dur="2000"/>
                                        <p:tgtEl>
                                          <p:spTgt spid="88"/>
                                        </p:tgtEl>
                                        <p:attrNameLst>
                                          <p:attrName>ppt_h</p:attrName>
                                        </p:attrNameLst>
                                      </p:cBhvr>
                                      <p:tavLst>
                                        <p:tav tm="0">
                                          <p:val>
                                            <p:strVal val="ppt_h"/>
                                          </p:val>
                                        </p:tav>
                                        <p:tav tm="100000">
                                          <p:val>
                                            <p:fltVal val="0"/>
                                          </p:val>
                                        </p:tav>
                                      </p:tavLst>
                                    </p:anim>
                                    <p:animEffect transition="out" filter="fade">
                                      <p:cBhvr>
                                        <p:cTn id="137" dur="2000"/>
                                        <p:tgtEl>
                                          <p:spTgt spid="88"/>
                                        </p:tgtEl>
                                      </p:cBhvr>
                                    </p:animEffect>
                                    <p:set>
                                      <p:cBhvr>
                                        <p:cTn id="138" dur="1" fill="hold">
                                          <p:stCondLst>
                                            <p:cond delay="1999"/>
                                          </p:stCondLst>
                                        </p:cTn>
                                        <p:tgtEl>
                                          <p:spTgt spid="88"/>
                                        </p:tgtEl>
                                        <p:attrNameLst>
                                          <p:attrName>style.visibility</p:attrName>
                                        </p:attrNameLst>
                                      </p:cBhvr>
                                      <p:to>
                                        <p:strVal val="hidden"/>
                                      </p:to>
                                    </p:set>
                                  </p:childTnLst>
                                </p:cTn>
                              </p:par>
                              <p:par>
                                <p:cTn id="139" presetID="53" presetClass="exit" presetSubtype="16" fill="hold" nodeType="withEffect">
                                  <p:stCondLst>
                                    <p:cond delay="1400"/>
                                  </p:stCondLst>
                                  <p:childTnLst>
                                    <p:anim calcmode="lin" valueType="num">
                                      <p:cBhvr>
                                        <p:cTn id="140" dur="2000"/>
                                        <p:tgtEl>
                                          <p:spTgt spid="89"/>
                                        </p:tgtEl>
                                        <p:attrNameLst>
                                          <p:attrName>ppt_w</p:attrName>
                                        </p:attrNameLst>
                                      </p:cBhvr>
                                      <p:tavLst>
                                        <p:tav tm="0">
                                          <p:val>
                                            <p:strVal val="ppt_w"/>
                                          </p:val>
                                        </p:tav>
                                        <p:tav tm="100000">
                                          <p:val>
                                            <p:fltVal val="0"/>
                                          </p:val>
                                        </p:tav>
                                      </p:tavLst>
                                    </p:anim>
                                    <p:anim calcmode="lin" valueType="num">
                                      <p:cBhvr>
                                        <p:cTn id="141" dur="2000"/>
                                        <p:tgtEl>
                                          <p:spTgt spid="89"/>
                                        </p:tgtEl>
                                        <p:attrNameLst>
                                          <p:attrName>ppt_h</p:attrName>
                                        </p:attrNameLst>
                                      </p:cBhvr>
                                      <p:tavLst>
                                        <p:tav tm="0">
                                          <p:val>
                                            <p:strVal val="ppt_h"/>
                                          </p:val>
                                        </p:tav>
                                        <p:tav tm="100000">
                                          <p:val>
                                            <p:fltVal val="0"/>
                                          </p:val>
                                        </p:tav>
                                      </p:tavLst>
                                    </p:anim>
                                    <p:animEffect transition="out" filter="fade">
                                      <p:cBhvr>
                                        <p:cTn id="142" dur="2000"/>
                                        <p:tgtEl>
                                          <p:spTgt spid="89"/>
                                        </p:tgtEl>
                                      </p:cBhvr>
                                    </p:animEffect>
                                    <p:set>
                                      <p:cBhvr>
                                        <p:cTn id="143" dur="1" fill="hold">
                                          <p:stCondLst>
                                            <p:cond delay="1999"/>
                                          </p:stCondLst>
                                        </p:cTn>
                                        <p:tgtEl>
                                          <p:spTgt spid="89"/>
                                        </p:tgtEl>
                                        <p:attrNameLst>
                                          <p:attrName>style.visibility</p:attrName>
                                        </p:attrNameLst>
                                      </p:cBhvr>
                                      <p:to>
                                        <p:strVal val="hidden"/>
                                      </p:to>
                                    </p:set>
                                  </p:childTnLst>
                                </p:cTn>
                              </p:par>
                              <p:par>
                                <p:cTn id="144" presetID="53" presetClass="exit" presetSubtype="16" fill="hold" nodeType="withEffect">
                                  <p:stCondLst>
                                    <p:cond delay="1800"/>
                                  </p:stCondLst>
                                  <p:childTnLst>
                                    <p:anim calcmode="lin" valueType="num">
                                      <p:cBhvr>
                                        <p:cTn id="145" dur="2000"/>
                                        <p:tgtEl>
                                          <p:spTgt spid="90"/>
                                        </p:tgtEl>
                                        <p:attrNameLst>
                                          <p:attrName>ppt_w</p:attrName>
                                        </p:attrNameLst>
                                      </p:cBhvr>
                                      <p:tavLst>
                                        <p:tav tm="0">
                                          <p:val>
                                            <p:strVal val="ppt_w"/>
                                          </p:val>
                                        </p:tav>
                                        <p:tav tm="100000">
                                          <p:val>
                                            <p:fltVal val="0"/>
                                          </p:val>
                                        </p:tav>
                                      </p:tavLst>
                                    </p:anim>
                                    <p:anim calcmode="lin" valueType="num">
                                      <p:cBhvr>
                                        <p:cTn id="146" dur="2000"/>
                                        <p:tgtEl>
                                          <p:spTgt spid="90"/>
                                        </p:tgtEl>
                                        <p:attrNameLst>
                                          <p:attrName>ppt_h</p:attrName>
                                        </p:attrNameLst>
                                      </p:cBhvr>
                                      <p:tavLst>
                                        <p:tav tm="0">
                                          <p:val>
                                            <p:strVal val="ppt_h"/>
                                          </p:val>
                                        </p:tav>
                                        <p:tav tm="100000">
                                          <p:val>
                                            <p:fltVal val="0"/>
                                          </p:val>
                                        </p:tav>
                                      </p:tavLst>
                                    </p:anim>
                                    <p:animEffect transition="out" filter="fade">
                                      <p:cBhvr>
                                        <p:cTn id="147" dur="2000"/>
                                        <p:tgtEl>
                                          <p:spTgt spid="90"/>
                                        </p:tgtEl>
                                      </p:cBhvr>
                                    </p:animEffect>
                                    <p:set>
                                      <p:cBhvr>
                                        <p:cTn id="148" dur="1" fill="hold">
                                          <p:stCondLst>
                                            <p:cond delay="1999"/>
                                          </p:stCondLst>
                                        </p:cTn>
                                        <p:tgtEl>
                                          <p:spTgt spid="90"/>
                                        </p:tgtEl>
                                        <p:attrNameLst>
                                          <p:attrName>style.visibility</p:attrName>
                                        </p:attrNameLst>
                                      </p:cBhvr>
                                      <p:to>
                                        <p:strVal val="hidden"/>
                                      </p:to>
                                    </p:set>
                                  </p:childTnLst>
                                </p:cTn>
                              </p:par>
                              <p:par>
                                <p:cTn id="149" presetID="53" presetClass="exit" presetSubtype="16" fill="hold" nodeType="withEffect">
                                  <p:stCondLst>
                                    <p:cond delay="1600"/>
                                  </p:stCondLst>
                                  <p:childTnLst>
                                    <p:anim calcmode="lin" valueType="num">
                                      <p:cBhvr>
                                        <p:cTn id="150" dur="2000"/>
                                        <p:tgtEl>
                                          <p:spTgt spid="91"/>
                                        </p:tgtEl>
                                        <p:attrNameLst>
                                          <p:attrName>ppt_w</p:attrName>
                                        </p:attrNameLst>
                                      </p:cBhvr>
                                      <p:tavLst>
                                        <p:tav tm="0">
                                          <p:val>
                                            <p:strVal val="ppt_w"/>
                                          </p:val>
                                        </p:tav>
                                        <p:tav tm="100000">
                                          <p:val>
                                            <p:fltVal val="0"/>
                                          </p:val>
                                        </p:tav>
                                      </p:tavLst>
                                    </p:anim>
                                    <p:anim calcmode="lin" valueType="num">
                                      <p:cBhvr>
                                        <p:cTn id="151" dur="2000"/>
                                        <p:tgtEl>
                                          <p:spTgt spid="91"/>
                                        </p:tgtEl>
                                        <p:attrNameLst>
                                          <p:attrName>ppt_h</p:attrName>
                                        </p:attrNameLst>
                                      </p:cBhvr>
                                      <p:tavLst>
                                        <p:tav tm="0">
                                          <p:val>
                                            <p:strVal val="ppt_h"/>
                                          </p:val>
                                        </p:tav>
                                        <p:tav tm="100000">
                                          <p:val>
                                            <p:fltVal val="0"/>
                                          </p:val>
                                        </p:tav>
                                      </p:tavLst>
                                    </p:anim>
                                    <p:animEffect transition="out" filter="fade">
                                      <p:cBhvr>
                                        <p:cTn id="152" dur="2000"/>
                                        <p:tgtEl>
                                          <p:spTgt spid="91"/>
                                        </p:tgtEl>
                                      </p:cBhvr>
                                    </p:animEffect>
                                    <p:set>
                                      <p:cBhvr>
                                        <p:cTn id="153" dur="1" fill="hold">
                                          <p:stCondLst>
                                            <p:cond delay="1999"/>
                                          </p:stCondLst>
                                        </p:cTn>
                                        <p:tgtEl>
                                          <p:spTgt spid="91"/>
                                        </p:tgtEl>
                                        <p:attrNameLst>
                                          <p:attrName>style.visibility</p:attrName>
                                        </p:attrNameLst>
                                      </p:cBhvr>
                                      <p:to>
                                        <p:strVal val="hidden"/>
                                      </p:to>
                                    </p:set>
                                  </p:childTnLst>
                                </p:cTn>
                              </p:par>
                              <p:par>
                                <p:cTn id="154" presetID="47" presetClass="entr" presetSubtype="0" fill="hold" nodeType="withEffect">
                                  <p:stCondLst>
                                    <p:cond delay="600"/>
                                  </p:stCondLst>
                                  <p:childTnLst>
                                    <p:set>
                                      <p:cBhvr>
                                        <p:cTn id="155" dur="1" fill="hold">
                                          <p:stCondLst>
                                            <p:cond delay="0"/>
                                          </p:stCondLst>
                                        </p:cTn>
                                        <p:tgtEl>
                                          <p:spTgt spid="3074"/>
                                        </p:tgtEl>
                                        <p:attrNameLst>
                                          <p:attrName>style.visibility</p:attrName>
                                        </p:attrNameLst>
                                      </p:cBhvr>
                                      <p:to>
                                        <p:strVal val="visible"/>
                                      </p:to>
                                    </p:set>
                                    <p:animEffect transition="in" filter="fade">
                                      <p:cBhvr>
                                        <p:cTn id="156" dur="1000"/>
                                        <p:tgtEl>
                                          <p:spTgt spid="3074"/>
                                        </p:tgtEl>
                                      </p:cBhvr>
                                    </p:animEffect>
                                    <p:anim calcmode="lin" valueType="num">
                                      <p:cBhvr>
                                        <p:cTn id="157" dur="1000" fill="hold"/>
                                        <p:tgtEl>
                                          <p:spTgt spid="3074"/>
                                        </p:tgtEl>
                                        <p:attrNameLst>
                                          <p:attrName>ppt_x</p:attrName>
                                        </p:attrNameLst>
                                      </p:cBhvr>
                                      <p:tavLst>
                                        <p:tav tm="0">
                                          <p:val>
                                            <p:strVal val="#ppt_x"/>
                                          </p:val>
                                        </p:tav>
                                        <p:tav tm="100000">
                                          <p:val>
                                            <p:strVal val="#ppt_x"/>
                                          </p:val>
                                        </p:tav>
                                      </p:tavLst>
                                    </p:anim>
                                    <p:anim calcmode="lin" valueType="num">
                                      <p:cBhvr>
                                        <p:cTn id="158"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13378" y="6575635"/>
            <a:ext cx="4195376" cy="750747"/>
          </a:xfrm>
          <a:prstGeom prst="rect">
            <a:avLst/>
          </a:prstGeom>
          <a:noFill/>
        </p:spPr>
        <p:txBody>
          <a:bodyPr wrap="square" lIns="92253" tIns="46126" rIns="92253" bIns="46126" rtlCol="0">
            <a:spAutoFit/>
          </a:bodyPr>
          <a:lstStyle/>
          <a:p>
            <a:pPr defTabSz="964565"/>
            <a:r>
              <a:rPr lang="en-US" sz="4200" b="1">
                <a:solidFill>
                  <a:srgbClr val="FF0000"/>
                </a:solidFill>
                <a:latin typeface="VNI-Avo" pitchFamily="2" charset="0"/>
              </a:rPr>
              <a:t>taáp naäp</a:t>
            </a:r>
            <a:endParaRPr lang="en-US" sz="4200" b="1" dirty="0">
              <a:solidFill>
                <a:srgbClr val="FF0000"/>
              </a:solidFill>
              <a:latin typeface="VNI-Avo" pitchFamily="2"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0129" y="217445"/>
            <a:ext cx="11775089" cy="6246429"/>
          </a:xfrm>
          <a:prstGeom prst="rect">
            <a:avLst/>
          </a:prstGeom>
        </p:spPr>
      </p:pic>
      <p:sp>
        <p:nvSpPr>
          <p:cNvPr id="4" name="Right Arrow 3">
            <a:hlinkClick r:id="rId2" action="ppaction://hlinksldjump"/>
          </p:cNvPr>
          <p:cNvSpPr/>
          <p:nvPr/>
        </p:nvSpPr>
        <p:spPr>
          <a:xfrm>
            <a:off x="11234057" y="6778171"/>
            <a:ext cx="537029" cy="388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2358" y="6290783"/>
            <a:ext cx="4195376" cy="750747"/>
          </a:xfrm>
          <a:prstGeom prst="rect">
            <a:avLst/>
          </a:prstGeom>
          <a:noFill/>
        </p:spPr>
        <p:txBody>
          <a:bodyPr wrap="square" lIns="92253" tIns="46126" rIns="92253" bIns="46126" rtlCol="0">
            <a:spAutoFit/>
          </a:bodyPr>
          <a:lstStyle/>
          <a:p>
            <a:pPr defTabSz="964565"/>
            <a:r>
              <a:rPr lang="en-US" sz="4200" b="1">
                <a:solidFill>
                  <a:srgbClr val="FF0000"/>
                </a:solidFill>
                <a:latin typeface="VNI-Avo" pitchFamily="2" charset="0"/>
              </a:rPr>
              <a:t>ñaøo bích</a:t>
            </a:r>
            <a:endParaRPr lang="en-US" sz="4200" b="1" dirty="0">
              <a:solidFill>
                <a:srgbClr val="FF0000"/>
              </a:solidFill>
              <a:latin typeface="VNI-Avo" pitchFamily="2"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65954" y="315314"/>
            <a:ext cx="7719197" cy="5781357"/>
          </a:xfrm>
          <a:prstGeom prst="rect">
            <a:avLst/>
          </a:prstGeom>
        </p:spPr>
      </p:pic>
      <p:sp>
        <p:nvSpPr>
          <p:cNvPr id="5" name="Right Arrow 4">
            <a:hlinkClick r:id="rId2" action="ppaction://hlinksldjump"/>
          </p:cNvPr>
          <p:cNvSpPr/>
          <p:nvPr/>
        </p:nvSpPr>
        <p:spPr>
          <a:xfrm>
            <a:off x="11234057" y="6778171"/>
            <a:ext cx="537029" cy="388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15930" y="3113744"/>
            <a:ext cx="4195376" cy="750747"/>
          </a:xfrm>
          <a:prstGeom prst="rect">
            <a:avLst/>
          </a:prstGeom>
          <a:noFill/>
        </p:spPr>
        <p:txBody>
          <a:bodyPr wrap="square" lIns="92253" tIns="46126" rIns="92253" bIns="46126" rtlCol="0">
            <a:spAutoFit/>
          </a:bodyPr>
          <a:lstStyle/>
          <a:p>
            <a:pPr defTabSz="964565"/>
            <a:r>
              <a:rPr lang="en-US" sz="4200" b="1">
                <a:solidFill>
                  <a:srgbClr val="FF0000"/>
                </a:solidFill>
                <a:latin typeface="VNI-Avo" pitchFamily="2" charset="0"/>
              </a:rPr>
              <a:t>hoa ñòa lan</a:t>
            </a:r>
            <a:endParaRPr lang="en-US" sz="4200" b="1" dirty="0">
              <a:solidFill>
                <a:srgbClr val="FF0000"/>
              </a:solidFill>
              <a:latin typeface="VNI-Avo" pitchFamily="2" charset="0"/>
            </a:endParaRPr>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4194" y="0"/>
            <a:ext cx="7315200" cy="7315200"/>
          </a:xfrm>
          <a:prstGeom prst="rect">
            <a:avLst/>
          </a:prstGeom>
        </p:spPr>
      </p:pic>
      <p:sp>
        <p:nvSpPr>
          <p:cNvPr id="6" name="Right Arrow 5">
            <a:hlinkClick r:id="rId2" action="ppaction://hlinksldjump"/>
          </p:cNvPr>
          <p:cNvSpPr/>
          <p:nvPr/>
        </p:nvSpPr>
        <p:spPr>
          <a:xfrm>
            <a:off x="11234057" y="6778171"/>
            <a:ext cx="537029" cy="388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06224" y="2935856"/>
            <a:ext cx="4195376" cy="750747"/>
          </a:xfrm>
          <a:prstGeom prst="rect">
            <a:avLst/>
          </a:prstGeom>
          <a:noFill/>
        </p:spPr>
        <p:txBody>
          <a:bodyPr wrap="square" lIns="92253" tIns="46126" rIns="92253" bIns="46126" rtlCol="0">
            <a:spAutoFit/>
          </a:bodyPr>
          <a:lstStyle/>
          <a:p>
            <a:pPr defTabSz="964565"/>
            <a:r>
              <a:rPr lang="en-US" sz="4200" b="1" smtClean="0">
                <a:solidFill>
                  <a:srgbClr val="FF0000"/>
                </a:solidFill>
                <a:latin typeface="VNI-Avo" pitchFamily="2" charset="0"/>
              </a:rPr>
              <a:t>Hoa ñoã </a:t>
            </a:r>
            <a:r>
              <a:rPr lang="en-US" sz="4200" b="1">
                <a:solidFill>
                  <a:srgbClr val="FF0000"/>
                </a:solidFill>
                <a:latin typeface="VNI-Avo" pitchFamily="2" charset="0"/>
              </a:rPr>
              <a:t>quyeân</a:t>
            </a:r>
            <a:endParaRPr lang="en-US" sz="4200" b="1" dirty="0">
              <a:solidFill>
                <a:srgbClr val="FF0000"/>
              </a:solidFill>
              <a:latin typeface="VNI-Avo" pitchFamily="2" charset="0"/>
            </a:endParaRPr>
          </a:p>
        </p:txBody>
      </p:sp>
      <p:pic>
        <p:nvPicPr>
          <p:cNvPr id="2" name="Picture 1"/>
          <p:cNvPicPr>
            <a:picLocks noChangeAspect="1"/>
          </p:cNvPicPr>
          <p:nvPr/>
        </p:nvPicPr>
        <p:blipFill>
          <a:blip r:embed="rId1"/>
          <a:stretch>
            <a:fillRect/>
          </a:stretch>
        </p:blipFill>
        <p:spPr>
          <a:xfrm>
            <a:off x="0" y="0"/>
            <a:ext cx="8527517" cy="7111949"/>
          </a:xfrm>
          <a:prstGeom prst="rect">
            <a:avLst/>
          </a:prstGeom>
        </p:spPr>
      </p:pic>
      <p:sp>
        <p:nvSpPr>
          <p:cNvPr id="5" name="Right Arrow 4">
            <a:hlinkClick r:id="rId2" action="ppaction://hlinksldjump"/>
          </p:cNvPr>
          <p:cNvSpPr/>
          <p:nvPr/>
        </p:nvSpPr>
        <p:spPr>
          <a:xfrm>
            <a:off x="11234057" y="6778171"/>
            <a:ext cx="537029" cy="388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2681" y="6439229"/>
            <a:ext cx="3007331" cy="750747"/>
          </a:xfrm>
          <a:prstGeom prst="rect">
            <a:avLst/>
          </a:prstGeom>
          <a:noFill/>
        </p:spPr>
        <p:txBody>
          <a:bodyPr wrap="square" lIns="92253" tIns="46126" rIns="92253" bIns="46126" rtlCol="0">
            <a:spAutoFit/>
          </a:bodyPr>
          <a:lstStyle/>
          <a:p>
            <a:pPr defTabSz="964565"/>
            <a:r>
              <a:rPr lang="en-US" sz="4200" b="1">
                <a:solidFill>
                  <a:srgbClr val="FF0000"/>
                </a:solidFill>
                <a:latin typeface="VNI-Avo" pitchFamily="2" charset="0"/>
              </a:rPr>
              <a:t>haûi ñöôøng</a:t>
            </a:r>
            <a:endParaRPr lang="en-US" sz="4200" b="1" dirty="0">
              <a:solidFill>
                <a:srgbClr val="FF0000"/>
              </a:solidFill>
              <a:latin typeface="VNI-Avo" pitchFamily="2" charset="0"/>
            </a:endParaRPr>
          </a:p>
        </p:txBody>
      </p:sp>
      <p:pic>
        <p:nvPicPr>
          <p:cNvPr id="1026" name="Picture 2" descr="Hoa hải đường là hoa gì? Ý nghĩa của hoa hải đường - Quantrimang.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9625" y="0"/>
            <a:ext cx="11069656" cy="6235908"/>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hlinkClick r:id="rId2" action="ppaction://hlinksldjump"/>
          </p:cNvPr>
          <p:cNvSpPr/>
          <p:nvPr/>
        </p:nvSpPr>
        <p:spPr>
          <a:xfrm>
            <a:off x="11234057" y="6778171"/>
            <a:ext cx="537029" cy="388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547586" y="0"/>
            <a:ext cx="9318172" cy="6212114"/>
          </a:xfrm>
          <a:prstGeom prst="rect">
            <a:avLst/>
          </a:prstGeom>
        </p:spPr>
      </p:pic>
      <p:sp>
        <p:nvSpPr>
          <p:cNvPr id="3" name="TextBox 2"/>
          <p:cNvSpPr txBox="1"/>
          <p:nvPr/>
        </p:nvSpPr>
        <p:spPr>
          <a:xfrm>
            <a:off x="3808910" y="6410200"/>
            <a:ext cx="5030290" cy="739484"/>
          </a:xfrm>
          <a:prstGeom prst="rect">
            <a:avLst/>
          </a:prstGeom>
          <a:noFill/>
        </p:spPr>
        <p:txBody>
          <a:bodyPr wrap="square" lIns="92253" tIns="46126" rIns="92253" bIns="46126" rtlCol="0">
            <a:spAutoFit/>
          </a:bodyPr>
          <a:lstStyle/>
          <a:p>
            <a:pPr defTabSz="964565"/>
            <a:r>
              <a:rPr lang="en-US" sz="4200" b="1" smtClean="0">
                <a:solidFill>
                  <a:srgbClr val="FF0000"/>
                </a:solidFill>
                <a:latin typeface="UTM Avo" panose="02040603050506020204" pitchFamily="18" charset="0"/>
              </a:rPr>
              <a:t>Hoa thủy tiên</a:t>
            </a:r>
            <a:endParaRPr lang="en-US" sz="4200" b="1" dirty="0">
              <a:solidFill>
                <a:srgbClr val="FF0000"/>
              </a:solidFill>
              <a:latin typeface="UTM Avo" panose="02040603050506020204" pitchFamily="18" charset="0"/>
            </a:endParaRPr>
          </a:p>
        </p:txBody>
      </p:sp>
      <p:sp>
        <p:nvSpPr>
          <p:cNvPr id="4" name="Right Arrow 3">
            <a:hlinkClick r:id="rId2" action="ppaction://hlinksldjump"/>
          </p:cNvPr>
          <p:cNvSpPr/>
          <p:nvPr/>
        </p:nvSpPr>
        <p:spPr>
          <a:xfrm>
            <a:off x="11234057" y="6778171"/>
            <a:ext cx="537029" cy="3884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6845" y="2394561"/>
            <a:ext cx="8130959" cy="4247300"/>
          </a:xfrm>
          <a:prstGeom prst="rect">
            <a:avLst/>
          </a:prstGeom>
          <a:noFill/>
        </p:spPr>
        <p:txBody>
          <a:bodyPr wrap="square" lIns="91332" tIns="45667" rIns="91332" bIns="45667" rtlCol="0">
            <a:spAutoFit/>
          </a:bodyPr>
          <a:lstStyle/>
          <a:p>
            <a:pPr algn="just"/>
            <a:r>
              <a:rPr lang="en-US" sz="3000" b="1">
                <a:latin typeface="VNI-Avo" pitchFamily="2" charset="0"/>
              </a:rPr>
              <a:t>	Ñaøo vaø lan ñöôïc baùn raát nhieàu vaøo dòp Teát. Nhöõng caây ñaøo bích khoûe khoaén vöôn nhaùnh chi chít nuï hoàng. Nhöõng caønh hoa ñòa lan töôi toát vôùi maøu vaøng töôi hoaëc xanh ngoïc. Ñoã quyeân, haûi ñöôøng, thuûy tieân...cuõng  laø nhöõng loaïi hoa Teát noåi baät trong khu chôï.</a:t>
            </a:r>
            <a:endParaRPr lang="en-US" sz="3000" b="1">
              <a:latin typeface="VNI-Avo" pitchFamily="2" charset="0"/>
            </a:endParaRPr>
          </a:p>
          <a:p>
            <a:pPr algn="just"/>
            <a:r>
              <a:rPr lang="en-US" sz="3000" b="1">
                <a:latin typeface="VNI-Avo" pitchFamily="2" charset="0"/>
              </a:rPr>
              <a:t>	Chôï hoa ñaõ giuùp ngaøy Teát ôû Haø Noäi ñeïp theâm, vui hôn.</a:t>
            </a:r>
            <a:endParaRPr lang="en-US" sz="3000" b="1" dirty="0">
              <a:latin typeface="VNI-Avo" pitchFamily="2" charset="0"/>
            </a:endParaRPr>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ackgroundRemoval t="27813" b="100000" l="15471" r="100000"/>
                    </a14:imgEffect>
                  </a14:imgLayer>
                </a14:imgProps>
              </a:ext>
              <a:ext uri="{28A0092B-C50C-407E-A947-70E740481C1C}">
                <a14:useLocalDpi xmlns:a14="http://schemas.microsoft.com/office/drawing/2010/main" val="0"/>
              </a:ext>
            </a:extLst>
          </a:blip>
          <a:stretch>
            <a:fillRect/>
          </a:stretch>
        </p:blipFill>
        <p:spPr>
          <a:xfrm>
            <a:off x="5959374" y="-2948143"/>
            <a:ext cx="6842234" cy="10263353"/>
          </a:xfrm>
          <a:prstGeom prst="rect">
            <a:avLst/>
          </a:prstGeom>
        </p:spPr>
      </p:pic>
      <p:sp>
        <p:nvSpPr>
          <p:cNvPr id="3" name="TextBox 2"/>
          <p:cNvSpPr txBox="1"/>
          <p:nvPr/>
        </p:nvSpPr>
        <p:spPr>
          <a:xfrm>
            <a:off x="346857" y="586164"/>
            <a:ext cx="11997559" cy="2400617"/>
          </a:xfrm>
          <a:prstGeom prst="rect">
            <a:avLst/>
          </a:prstGeom>
          <a:noFill/>
        </p:spPr>
        <p:txBody>
          <a:bodyPr wrap="square" lIns="91332" tIns="45667" rIns="91332" bIns="45667" rtlCol="0">
            <a:spAutoFit/>
          </a:bodyPr>
          <a:lstStyle/>
          <a:p>
            <a:pPr algn="just"/>
            <a:r>
              <a:rPr lang="en-US" sz="3000" b="1">
                <a:latin typeface="VNI-Avo" pitchFamily="2" charset="0"/>
              </a:rPr>
              <a:t>          Quaûng An, Quaûng Baù laø nhöõng chôï hoa noåi tieáng ôû Haø Noäi. Gaàn Teát, chôï nhoän nhòp hôn khi coù raát nhieàu xe chôû hoa ra vaøo. Ngöôøi baùn, ngöôøi mua, ngöôøi xem hoa taáp naäp khaép con phoá.</a:t>
            </a:r>
            <a:endParaRPr lang="en-US" sz="3000" b="1">
              <a:latin typeface="VNI-Avo" pitchFamily="2" charset="0"/>
            </a:endParaRPr>
          </a:p>
          <a:p>
            <a:pPr algn="just"/>
            <a:r>
              <a:rPr lang="en-US" sz="3000" b="1">
                <a:latin typeface="VNI-Avo" pitchFamily="2" charset="0"/>
              </a:rPr>
              <a:t>	</a:t>
            </a:r>
            <a:endParaRPr lang="en-US" sz="3000" b="1" dirty="0">
              <a:latin typeface="VNI-Avo" pitchFamily="2" charset="0"/>
            </a:endParaRPr>
          </a:p>
        </p:txBody>
      </p:sp>
      <p:sp>
        <p:nvSpPr>
          <p:cNvPr id="4" name="TextBox 3"/>
          <p:cNvSpPr txBox="1"/>
          <p:nvPr/>
        </p:nvSpPr>
        <p:spPr>
          <a:xfrm>
            <a:off x="780192" y="55288"/>
            <a:ext cx="11769175" cy="582295"/>
          </a:xfrm>
          <a:prstGeom prst="rect">
            <a:avLst/>
          </a:prstGeom>
          <a:noFill/>
        </p:spPr>
        <p:txBody>
          <a:bodyPr wrap="square" lIns="91332" tIns="45667" rIns="91332" bIns="45667" rtlCol="0">
            <a:spAutoFit/>
          </a:bodyPr>
          <a:lstStyle/>
          <a:p>
            <a:pPr algn="ctr"/>
            <a:r>
              <a:rPr lang="en-US" sz="3200" b="1">
                <a:solidFill>
                  <a:srgbClr val="00B050"/>
                </a:solidFill>
                <a:latin typeface="VNI-Avo" pitchFamily="2" charset="0"/>
              </a:rPr>
              <a:t>Chôï hoa ngaøy Teát ôû Haø Noäi</a:t>
            </a:r>
            <a:endParaRPr lang="en-US" sz="3200" b="1" dirty="0">
              <a:solidFill>
                <a:srgbClr val="00B050"/>
              </a:solidFill>
              <a:latin typeface="VNI-Avo" pitchFamily="2" charset="0"/>
            </a:endParaRPr>
          </a:p>
        </p:txBody>
      </p:sp>
      <p:sp>
        <p:nvSpPr>
          <p:cNvPr id="5" name="TextBox 4"/>
          <p:cNvSpPr txBox="1"/>
          <p:nvPr/>
        </p:nvSpPr>
        <p:spPr>
          <a:xfrm>
            <a:off x="2608986" y="6453841"/>
            <a:ext cx="7701671" cy="584735"/>
          </a:xfrm>
          <a:prstGeom prst="rect">
            <a:avLst/>
          </a:prstGeom>
          <a:noFill/>
        </p:spPr>
        <p:txBody>
          <a:bodyPr wrap="square" lIns="91332" tIns="45667" rIns="91332" bIns="45667" rtlCol="0">
            <a:spAutoFit/>
          </a:bodyPr>
          <a:lstStyle/>
          <a:p>
            <a:pPr algn="ctr"/>
            <a:r>
              <a:rPr lang="en-US" sz="3200" b="1">
                <a:solidFill>
                  <a:prstClr val="black"/>
                </a:solidFill>
                <a:latin typeface="VNI-Avo" pitchFamily="2" charset="0"/>
              </a:rPr>
              <a:t>Vónh Khang</a:t>
            </a:r>
            <a:endParaRPr lang="en-US" sz="3200" b="1" dirty="0">
              <a:solidFill>
                <a:prstClr val="black"/>
              </a:solidFill>
              <a:latin typeface="VNI-Avo" pitchFamily="2" charset="0"/>
            </a:endParaRPr>
          </a:p>
        </p:txBody>
      </p:sp>
      <p:sp>
        <p:nvSpPr>
          <p:cNvPr id="7" name="Oval 6"/>
          <p:cNvSpPr/>
          <p:nvPr/>
        </p:nvSpPr>
        <p:spPr>
          <a:xfrm>
            <a:off x="1220322" y="586154"/>
            <a:ext cx="304800" cy="304800"/>
          </a:xfrm>
          <a:prstGeom prst="ellipse">
            <a:avLst/>
          </a:prstGeom>
          <a:noFill/>
          <a:ln w="25400" cap="flat" cmpd="sng" algn="ctr">
            <a:solidFill>
              <a:srgbClr val="FF0000"/>
            </a:solidFill>
            <a:prstDash val="solid"/>
          </a:ln>
          <a:effectLst/>
        </p:spPr>
        <p:txBody>
          <a:bodyPr lIns="91348" tIns="45673" rIns="91348" bIns="45673" rtlCol="0" anchor="ctr"/>
          <a:lstStyle/>
          <a:p>
            <a:pPr algn="ctr" defTabSz="913765">
              <a:defRPr/>
            </a:pPr>
            <a:r>
              <a:rPr lang="en-US" sz="3200" kern="0">
                <a:solidFill>
                  <a:srgbClr val="FF0000"/>
                </a:solidFill>
                <a:latin typeface="Arial Rounded MT Bold" panose="020F0704030504030204" pitchFamily="34" charset="0"/>
              </a:rPr>
              <a:t>1</a:t>
            </a:r>
            <a:endParaRPr lang="en-US" sz="3200" kern="0">
              <a:solidFill>
                <a:srgbClr val="FF0000"/>
              </a:solidFill>
              <a:latin typeface="Arial Rounded MT Bold" panose="020F0704030504030204" pitchFamily="34" charset="0"/>
            </a:endParaRPr>
          </a:p>
        </p:txBody>
      </p:sp>
      <p:sp>
        <p:nvSpPr>
          <p:cNvPr id="8" name="Oval 7"/>
          <p:cNvSpPr/>
          <p:nvPr/>
        </p:nvSpPr>
        <p:spPr>
          <a:xfrm>
            <a:off x="1129142" y="1046895"/>
            <a:ext cx="304800" cy="304800"/>
          </a:xfrm>
          <a:prstGeom prst="ellipse">
            <a:avLst/>
          </a:prstGeom>
          <a:noFill/>
          <a:ln w="25400" cap="flat" cmpd="sng" algn="ctr">
            <a:solidFill>
              <a:srgbClr val="FF0000"/>
            </a:solidFill>
            <a:prstDash val="solid"/>
          </a:ln>
          <a:effectLst/>
        </p:spPr>
        <p:txBody>
          <a:bodyPr lIns="91348" tIns="45673" rIns="91348" bIns="45673" rtlCol="0" anchor="ctr"/>
          <a:lstStyle/>
          <a:p>
            <a:pPr algn="ctr" defTabSz="913765">
              <a:defRPr/>
            </a:pPr>
            <a:r>
              <a:rPr lang="en-US" sz="3200" kern="0">
                <a:solidFill>
                  <a:srgbClr val="FF0000"/>
                </a:solidFill>
                <a:latin typeface="Arial Rounded MT Bold" panose="020F0704030504030204" pitchFamily="34" charset="0"/>
              </a:rPr>
              <a:t>2</a:t>
            </a:r>
            <a:endParaRPr lang="en-US" sz="3200" kern="0">
              <a:solidFill>
                <a:srgbClr val="FF0000"/>
              </a:solidFill>
              <a:latin typeface="Arial Rounded MT Bold" panose="020F0704030504030204" pitchFamily="34" charset="0"/>
            </a:endParaRPr>
          </a:p>
        </p:txBody>
      </p:sp>
      <p:sp>
        <p:nvSpPr>
          <p:cNvPr id="9" name="Oval 8"/>
          <p:cNvSpPr/>
          <p:nvPr/>
        </p:nvSpPr>
        <p:spPr>
          <a:xfrm>
            <a:off x="1711287" y="1481674"/>
            <a:ext cx="304800" cy="304800"/>
          </a:xfrm>
          <a:prstGeom prst="ellipse">
            <a:avLst/>
          </a:prstGeom>
          <a:noFill/>
          <a:ln w="25400" cap="flat" cmpd="sng" algn="ctr">
            <a:solidFill>
              <a:srgbClr val="FF0000"/>
            </a:solidFill>
            <a:prstDash val="solid"/>
          </a:ln>
          <a:effectLst/>
        </p:spPr>
        <p:txBody>
          <a:bodyPr lIns="91348" tIns="45673" rIns="91348" bIns="45673" rtlCol="0" anchor="ctr"/>
          <a:lstStyle/>
          <a:p>
            <a:pPr algn="ctr" defTabSz="913765">
              <a:defRPr/>
            </a:pPr>
            <a:r>
              <a:rPr lang="en-US" sz="3200" kern="0">
                <a:solidFill>
                  <a:srgbClr val="FF0000"/>
                </a:solidFill>
                <a:latin typeface="Arial Rounded MT Bold" panose="020F0704030504030204" pitchFamily="34" charset="0"/>
              </a:rPr>
              <a:t>3</a:t>
            </a:r>
            <a:endParaRPr lang="en-US" sz="3200" kern="0">
              <a:solidFill>
                <a:srgbClr val="FF0000"/>
              </a:solidFill>
              <a:latin typeface="Arial Rounded MT Bold" panose="020F0704030504030204" pitchFamily="34" charset="0"/>
            </a:endParaRPr>
          </a:p>
        </p:txBody>
      </p:sp>
      <p:sp>
        <p:nvSpPr>
          <p:cNvPr id="10" name="Oval 9"/>
          <p:cNvSpPr/>
          <p:nvPr/>
        </p:nvSpPr>
        <p:spPr>
          <a:xfrm>
            <a:off x="1067922" y="2396019"/>
            <a:ext cx="304800" cy="304800"/>
          </a:xfrm>
          <a:prstGeom prst="ellipse">
            <a:avLst/>
          </a:prstGeom>
          <a:noFill/>
          <a:ln w="25400" cap="flat" cmpd="sng" algn="ctr">
            <a:solidFill>
              <a:srgbClr val="FF0000"/>
            </a:solidFill>
            <a:prstDash val="solid"/>
          </a:ln>
          <a:effectLst/>
        </p:spPr>
        <p:txBody>
          <a:bodyPr lIns="91348" tIns="45673" rIns="91348" bIns="45673" rtlCol="0" anchor="ctr"/>
          <a:lstStyle/>
          <a:p>
            <a:pPr algn="ctr" defTabSz="913765">
              <a:defRPr/>
            </a:pPr>
            <a:r>
              <a:rPr lang="en-US" sz="3200" kern="0">
                <a:solidFill>
                  <a:srgbClr val="FF0000"/>
                </a:solidFill>
                <a:latin typeface="Arial Rounded MT Bold" panose="020F0704030504030204" pitchFamily="34" charset="0"/>
              </a:rPr>
              <a:t>4</a:t>
            </a:r>
            <a:endParaRPr lang="en-US" sz="3200" kern="0">
              <a:solidFill>
                <a:srgbClr val="FF0000"/>
              </a:solidFill>
              <a:latin typeface="Arial Rounded MT Bold" panose="020F0704030504030204" pitchFamily="34" charset="0"/>
            </a:endParaRPr>
          </a:p>
        </p:txBody>
      </p:sp>
      <p:sp>
        <p:nvSpPr>
          <p:cNvPr id="11" name="Oval 10"/>
          <p:cNvSpPr/>
          <p:nvPr/>
        </p:nvSpPr>
        <p:spPr>
          <a:xfrm>
            <a:off x="1686129" y="2846698"/>
            <a:ext cx="304800" cy="304800"/>
          </a:xfrm>
          <a:prstGeom prst="ellipse">
            <a:avLst/>
          </a:prstGeom>
          <a:noFill/>
          <a:ln w="25400" cap="flat" cmpd="sng" algn="ctr">
            <a:solidFill>
              <a:srgbClr val="FF0000"/>
            </a:solidFill>
            <a:prstDash val="solid"/>
          </a:ln>
          <a:effectLst/>
        </p:spPr>
        <p:txBody>
          <a:bodyPr lIns="91348" tIns="45673" rIns="91348" bIns="45673" rtlCol="0" anchor="ctr"/>
          <a:lstStyle/>
          <a:p>
            <a:pPr algn="ctr" defTabSz="913765">
              <a:defRPr/>
            </a:pPr>
            <a:r>
              <a:rPr lang="en-US" sz="3200" kern="0">
                <a:solidFill>
                  <a:srgbClr val="FF0000"/>
                </a:solidFill>
                <a:latin typeface="Arial Rounded MT Bold" panose="020F0704030504030204" pitchFamily="34" charset="0"/>
              </a:rPr>
              <a:t>5</a:t>
            </a:r>
            <a:endParaRPr lang="en-US" sz="3200" kern="0">
              <a:solidFill>
                <a:srgbClr val="FF0000"/>
              </a:solidFill>
              <a:latin typeface="Arial Rounded MT Bold" panose="020F0704030504030204" pitchFamily="34" charset="0"/>
            </a:endParaRPr>
          </a:p>
        </p:txBody>
      </p:sp>
      <p:sp>
        <p:nvSpPr>
          <p:cNvPr id="12" name="Oval 11"/>
          <p:cNvSpPr/>
          <p:nvPr/>
        </p:nvSpPr>
        <p:spPr>
          <a:xfrm>
            <a:off x="5806971" y="3365355"/>
            <a:ext cx="304800" cy="304800"/>
          </a:xfrm>
          <a:prstGeom prst="ellipse">
            <a:avLst/>
          </a:prstGeom>
          <a:noFill/>
          <a:ln w="25400" cap="flat" cmpd="sng" algn="ctr">
            <a:solidFill>
              <a:srgbClr val="FF0000"/>
            </a:solidFill>
            <a:prstDash val="solid"/>
          </a:ln>
          <a:effectLst/>
        </p:spPr>
        <p:txBody>
          <a:bodyPr lIns="91348" tIns="45673" rIns="91348" bIns="45673" rtlCol="0" anchor="ctr"/>
          <a:lstStyle/>
          <a:p>
            <a:pPr algn="ctr" defTabSz="913765">
              <a:defRPr/>
            </a:pPr>
            <a:r>
              <a:rPr lang="en-US" sz="3200" kern="0">
                <a:solidFill>
                  <a:srgbClr val="FF0000"/>
                </a:solidFill>
                <a:latin typeface="Arial Rounded MT Bold" panose="020F0704030504030204" pitchFamily="34" charset="0"/>
              </a:rPr>
              <a:t>6</a:t>
            </a:r>
            <a:endParaRPr lang="en-US" sz="3200" kern="0">
              <a:solidFill>
                <a:srgbClr val="FF0000"/>
              </a:solidFill>
              <a:latin typeface="Arial Rounded MT Bold" panose="020F0704030504030204" pitchFamily="34" charset="0"/>
            </a:endParaRPr>
          </a:p>
        </p:txBody>
      </p:sp>
      <p:sp>
        <p:nvSpPr>
          <p:cNvPr id="13" name="Oval 12"/>
          <p:cNvSpPr/>
          <p:nvPr/>
        </p:nvSpPr>
        <p:spPr>
          <a:xfrm>
            <a:off x="3726242" y="4213411"/>
            <a:ext cx="304800" cy="304800"/>
          </a:xfrm>
          <a:prstGeom prst="ellipse">
            <a:avLst/>
          </a:prstGeom>
          <a:noFill/>
          <a:ln w="25400" cap="flat" cmpd="sng" algn="ctr">
            <a:solidFill>
              <a:srgbClr val="FF0000"/>
            </a:solidFill>
            <a:prstDash val="solid"/>
          </a:ln>
          <a:effectLst/>
        </p:spPr>
        <p:txBody>
          <a:bodyPr lIns="91348" tIns="45673" rIns="91348" bIns="45673" rtlCol="0" anchor="ctr"/>
          <a:lstStyle/>
          <a:p>
            <a:pPr algn="ctr" defTabSz="913765">
              <a:defRPr/>
            </a:pPr>
            <a:r>
              <a:rPr lang="en-US" sz="3200" kern="0">
                <a:solidFill>
                  <a:srgbClr val="FF0000"/>
                </a:solidFill>
                <a:latin typeface="Arial Rounded MT Bold" panose="020F0704030504030204" pitchFamily="34" charset="0"/>
              </a:rPr>
              <a:t>7</a:t>
            </a:r>
            <a:endParaRPr lang="en-US" sz="3200" kern="0">
              <a:solidFill>
                <a:srgbClr val="FF0000"/>
              </a:solidFill>
              <a:latin typeface="Arial Rounded MT Bold" panose="020F0704030504030204" pitchFamily="34" charset="0"/>
            </a:endParaRPr>
          </a:p>
        </p:txBody>
      </p:sp>
      <p:sp>
        <p:nvSpPr>
          <p:cNvPr id="14" name="Oval 13"/>
          <p:cNvSpPr/>
          <p:nvPr/>
        </p:nvSpPr>
        <p:spPr>
          <a:xfrm>
            <a:off x="1020950" y="5679604"/>
            <a:ext cx="304800" cy="304800"/>
          </a:xfrm>
          <a:prstGeom prst="ellipse">
            <a:avLst/>
          </a:prstGeom>
          <a:noFill/>
          <a:ln w="25400" cap="flat" cmpd="sng" algn="ctr">
            <a:solidFill>
              <a:srgbClr val="FF0000"/>
            </a:solidFill>
            <a:prstDash val="solid"/>
          </a:ln>
          <a:effectLst/>
        </p:spPr>
        <p:txBody>
          <a:bodyPr lIns="91348" tIns="45673" rIns="91348" bIns="45673" rtlCol="0" anchor="ctr"/>
          <a:lstStyle/>
          <a:p>
            <a:pPr algn="ctr" defTabSz="913765">
              <a:defRPr/>
            </a:pPr>
            <a:r>
              <a:rPr lang="en-US" sz="3200" kern="0">
                <a:solidFill>
                  <a:srgbClr val="FF0000"/>
                </a:solidFill>
                <a:latin typeface="Arial Rounded MT Bold" panose="020F0704030504030204" pitchFamily="34" charset="0"/>
              </a:rPr>
              <a:t>8</a:t>
            </a:r>
            <a:endParaRPr lang="en-US" sz="3200" kern="0">
              <a:solidFill>
                <a:srgbClr val="FF0000"/>
              </a:solidFill>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p:nvPr/>
        </p:nvSpPr>
        <p:spPr>
          <a:xfrm>
            <a:off x="346845" y="2394561"/>
            <a:ext cx="8130959" cy="4247300"/>
          </a:xfrm>
          <a:prstGeom prst="rect">
            <a:avLst/>
          </a:prstGeom>
          <a:noFill/>
        </p:spPr>
        <p:txBody>
          <a:bodyPr wrap="square" lIns="91332" tIns="45667" rIns="91332" bIns="45667" rtlCol="0">
            <a:spAutoFit/>
          </a:bodyPr>
          <a:p>
            <a:pPr algn="just"/>
            <a:r>
              <a:rPr lang="en-US" sz="3000" b="1">
                <a:solidFill>
                  <a:srgbClr val="0070C0"/>
                </a:solidFill>
                <a:latin typeface="VNI-Avo" pitchFamily="2" charset="0"/>
              </a:rPr>
              <a:t>	</a:t>
            </a:r>
            <a:r>
              <a:rPr lang="en-US" sz="3000" b="1">
                <a:solidFill>
                  <a:srgbClr val="C00000"/>
                </a:solidFill>
                <a:latin typeface="VNI-Avo" pitchFamily="2" charset="0"/>
              </a:rPr>
              <a:t>Ñaøo vaø lan ñöôïc baùn raát nhieàu vaøo dòp Teát. Nhöõng caây ñaøo bích khoûe khoaén vöôn nhaùnh chi chít nuï hoàng. Nhöõng caønh hoa ñòa lan töôi toát vôùi maøu vaøng töôi hoaëc xanh ngoïc. Ñoã quyeân, haûi ñöôøng, thuûy tieân...cuõng  laø nhöõng loaïi hoa Teát noåi baät trong khu chôï.</a:t>
            </a:r>
            <a:endParaRPr lang="en-US" sz="3000" b="1">
              <a:solidFill>
                <a:srgbClr val="0070C0"/>
              </a:solidFill>
              <a:latin typeface="VNI-Avo" pitchFamily="2" charset="0"/>
            </a:endParaRPr>
          </a:p>
          <a:p>
            <a:pPr algn="just"/>
            <a:r>
              <a:rPr lang="en-US" sz="3000" b="1">
                <a:solidFill>
                  <a:srgbClr val="0070C0"/>
                </a:solidFill>
                <a:latin typeface="VNI-Avo" pitchFamily="2" charset="0"/>
              </a:rPr>
              <a:t>	</a:t>
            </a:r>
            <a:r>
              <a:rPr lang="en-US" sz="3000" b="1">
                <a:solidFill>
                  <a:srgbClr val="7030A0"/>
                </a:solidFill>
                <a:latin typeface="VNI-Avo" pitchFamily="2" charset="0"/>
              </a:rPr>
              <a:t>Chôï hoa ñaõ giuùp ngaøy Teát ôû Haø Noäi ñeïp theâm, vui hôn.</a:t>
            </a:r>
            <a:endParaRPr lang="en-US" sz="3000" b="1" dirty="0">
              <a:solidFill>
                <a:srgbClr val="7030A0"/>
              </a:solidFill>
              <a:latin typeface="VNI-Avo" pitchFamily="2" charset="0"/>
            </a:endParaRPr>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ackgroundRemoval t="27813" b="100000" l="15471" r="100000"/>
                    </a14:imgEffect>
                  </a14:imgLayer>
                </a14:imgProps>
              </a:ext>
              <a:ext uri="{28A0092B-C50C-407E-A947-70E740481C1C}">
                <a14:useLocalDpi xmlns:a14="http://schemas.microsoft.com/office/drawing/2010/main" val="0"/>
              </a:ext>
            </a:extLst>
          </a:blip>
          <a:stretch>
            <a:fillRect/>
          </a:stretch>
        </p:blipFill>
        <p:spPr>
          <a:xfrm>
            <a:off x="5959374" y="-2948143"/>
            <a:ext cx="6842234" cy="10263353"/>
          </a:xfrm>
          <a:prstGeom prst="rect">
            <a:avLst/>
          </a:prstGeom>
        </p:spPr>
      </p:pic>
      <p:sp>
        <p:nvSpPr>
          <p:cNvPr id="3" name="TextBox 2"/>
          <p:cNvSpPr txBox="1"/>
          <p:nvPr/>
        </p:nvSpPr>
        <p:spPr>
          <a:xfrm>
            <a:off x="346857" y="586164"/>
            <a:ext cx="11997559" cy="2400617"/>
          </a:xfrm>
          <a:prstGeom prst="rect">
            <a:avLst/>
          </a:prstGeom>
          <a:noFill/>
        </p:spPr>
        <p:txBody>
          <a:bodyPr wrap="square" lIns="91332" tIns="45667" rIns="91332" bIns="45667" rtlCol="0">
            <a:spAutoFit/>
          </a:bodyPr>
          <a:p>
            <a:pPr algn="just"/>
            <a:r>
              <a:rPr lang="en-US" sz="3000" b="1">
                <a:solidFill>
                  <a:srgbClr val="0070C0"/>
                </a:solidFill>
                <a:latin typeface="VNI-Avo" pitchFamily="2" charset="0"/>
              </a:rPr>
              <a:t>          Quaûng An, Quaûng Baù laø nhöõng chôï hoa noåi tieáng ôû Haø Noäi. Gaàn Teát, chôï nhoän nhòp hôn khi coù raát nhieàu xe chôû hoa ra vaøo. Ngöôøi baùn, ngöôøi mua, ngöôøi xem hoa taáp naäp khaép con phoá.</a:t>
            </a:r>
            <a:endParaRPr lang="en-US" sz="3000" b="1">
              <a:solidFill>
                <a:srgbClr val="0070C0"/>
              </a:solidFill>
              <a:latin typeface="VNI-Avo" pitchFamily="2" charset="0"/>
            </a:endParaRPr>
          </a:p>
          <a:p>
            <a:pPr algn="just"/>
            <a:r>
              <a:rPr lang="en-US" sz="3000" b="1">
                <a:solidFill>
                  <a:srgbClr val="0070C0"/>
                </a:solidFill>
                <a:latin typeface="VNI-Avo" pitchFamily="2" charset="0"/>
              </a:rPr>
              <a:t>	</a:t>
            </a:r>
            <a:endParaRPr lang="en-US" sz="3000" b="1" dirty="0">
              <a:solidFill>
                <a:srgbClr val="0070C0"/>
              </a:solidFill>
              <a:latin typeface="VNI-Avo" pitchFamily="2" charset="0"/>
            </a:endParaRPr>
          </a:p>
        </p:txBody>
      </p:sp>
      <p:sp>
        <p:nvSpPr>
          <p:cNvPr id="4" name="TextBox 3"/>
          <p:cNvSpPr txBox="1"/>
          <p:nvPr/>
        </p:nvSpPr>
        <p:spPr>
          <a:xfrm>
            <a:off x="780192" y="55288"/>
            <a:ext cx="11769175" cy="582295"/>
          </a:xfrm>
          <a:prstGeom prst="rect">
            <a:avLst/>
          </a:prstGeom>
          <a:noFill/>
        </p:spPr>
        <p:txBody>
          <a:bodyPr wrap="square" lIns="91332" tIns="45667" rIns="91332" bIns="45667" rtlCol="0">
            <a:spAutoFit/>
          </a:bodyPr>
          <a:p>
            <a:pPr algn="ctr"/>
            <a:r>
              <a:rPr lang="en-US" sz="3200" b="1">
                <a:solidFill>
                  <a:srgbClr val="00B050"/>
                </a:solidFill>
                <a:latin typeface="VNI-Avo" pitchFamily="2" charset="0"/>
              </a:rPr>
              <a:t>Chôï hoa ngaøy Teát ôû Haø Noäi</a:t>
            </a:r>
            <a:endParaRPr lang="en-US" sz="3200" b="1" dirty="0">
              <a:solidFill>
                <a:srgbClr val="00B050"/>
              </a:solidFill>
              <a:latin typeface="VNI-Avo" pitchFamily="2" charset="0"/>
            </a:endParaRPr>
          </a:p>
        </p:txBody>
      </p:sp>
      <p:sp>
        <p:nvSpPr>
          <p:cNvPr id="5" name="TextBox 4"/>
          <p:cNvSpPr txBox="1"/>
          <p:nvPr/>
        </p:nvSpPr>
        <p:spPr>
          <a:xfrm>
            <a:off x="2608986" y="6453841"/>
            <a:ext cx="7701671" cy="584735"/>
          </a:xfrm>
          <a:prstGeom prst="rect">
            <a:avLst/>
          </a:prstGeom>
          <a:noFill/>
        </p:spPr>
        <p:txBody>
          <a:bodyPr wrap="square" lIns="91332" tIns="45667" rIns="91332" bIns="45667" rtlCol="0">
            <a:spAutoFit/>
          </a:bodyPr>
          <a:p>
            <a:pPr algn="ctr"/>
            <a:r>
              <a:rPr lang="en-US" sz="3200" b="1">
                <a:solidFill>
                  <a:prstClr val="black"/>
                </a:solidFill>
                <a:latin typeface="VNI-Avo" pitchFamily="2" charset="0"/>
              </a:rPr>
              <a:t>Vónh Khang</a:t>
            </a:r>
            <a:endParaRPr lang="en-US" sz="3200" b="1" dirty="0">
              <a:solidFill>
                <a:prstClr val="black"/>
              </a:solidFill>
              <a:latin typeface="VNI-Avo" pitchFamily="2" charset="0"/>
            </a:endParaRPr>
          </a:p>
        </p:txBody>
      </p:sp>
      <p:sp>
        <p:nvSpPr>
          <p:cNvPr id="7" name="Oval 6"/>
          <p:cNvSpPr/>
          <p:nvPr/>
        </p:nvSpPr>
        <p:spPr>
          <a:xfrm>
            <a:off x="1220322" y="586154"/>
            <a:ext cx="304800" cy="304800"/>
          </a:xfrm>
          <a:prstGeom prst="ellipse">
            <a:avLst/>
          </a:prstGeom>
          <a:noFill/>
          <a:ln w="25400" cap="flat" cmpd="sng" algn="ctr">
            <a:solidFill>
              <a:srgbClr val="FF0000"/>
            </a:solidFill>
            <a:prstDash val="solid"/>
          </a:ln>
          <a:effectLst/>
        </p:spPr>
        <p:txBody>
          <a:bodyPr lIns="91348" tIns="45673" rIns="91348" bIns="45673" rtlCol="0" anchor="ctr"/>
          <a:p>
            <a:pPr algn="ctr" defTabSz="913765">
              <a:defRPr/>
            </a:pPr>
            <a:r>
              <a:rPr lang="en-US" sz="3200" kern="0">
                <a:solidFill>
                  <a:srgbClr val="FF0000"/>
                </a:solidFill>
                <a:latin typeface="Arial Rounded MT Bold" panose="020F0704030504030204" pitchFamily="34" charset="0"/>
              </a:rPr>
              <a:t>1</a:t>
            </a:r>
            <a:endParaRPr lang="en-US" sz="3200" kern="0">
              <a:solidFill>
                <a:srgbClr val="FF0000"/>
              </a:solidFill>
              <a:latin typeface="Arial Rounded MT Bold" panose="020F0704030504030204" pitchFamily="34" charset="0"/>
            </a:endParaRPr>
          </a:p>
        </p:txBody>
      </p:sp>
      <p:sp>
        <p:nvSpPr>
          <p:cNvPr id="8" name="Oval 7"/>
          <p:cNvSpPr/>
          <p:nvPr/>
        </p:nvSpPr>
        <p:spPr>
          <a:xfrm>
            <a:off x="915782" y="2583595"/>
            <a:ext cx="304800" cy="304800"/>
          </a:xfrm>
          <a:prstGeom prst="ellipse">
            <a:avLst/>
          </a:prstGeom>
          <a:noFill/>
          <a:ln w="25400" cap="flat" cmpd="sng" algn="ctr">
            <a:solidFill>
              <a:srgbClr val="FF0000"/>
            </a:solidFill>
            <a:prstDash val="solid"/>
          </a:ln>
          <a:effectLst/>
        </p:spPr>
        <p:txBody>
          <a:bodyPr lIns="91348" tIns="45673" rIns="91348" bIns="45673" rtlCol="0" anchor="ctr"/>
          <a:p>
            <a:pPr algn="ctr" defTabSz="913765">
              <a:defRPr/>
            </a:pPr>
            <a:r>
              <a:rPr lang="en-US" sz="3200" kern="0">
                <a:solidFill>
                  <a:srgbClr val="FF0000"/>
                </a:solidFill>
                <a:latin typeface="Arial Rounded MT Bold" panose="020F0704030504030204" pitchFamily="34" charset="0"/>
              </a:rPr>
              <a:t>2</a:t>
            </a:r>
            <a:endParaRPr lang="en-US" sz="3200" kern="0">
              <a:solidFill>
                <a:srgbClr val="FF0000"/>
              </a:solidFill>
              <a:latin typeface="Arial Rounded MT Bold" panose="020F0704030504030204" pitchFamily="34" charset="0"/>
            </a:endParaRPr>
          </a:p>
        </p:txBody>
      </p:sp>
      <p:sp>
        <p:nvSpPr>
          <p:cNvPr id="9" name="Oval 8"/>
          <p:cNvSpPr/>
          <p:nvPr/>
        </p:nvSpPr>
        <p:spPr>
          <a:xfrm>
            <a:off x="915632" y="5759669"/>
            <a:ext cx="304800" cy="304800"/>
          </a:xfrm>
          <a:prstGeom prst="ellipse">
            <a:avLst/>
          </a:prstGeom>
          <a:noFill/>
          <a:ln w="25400" cap="flat" cmpd="sng" algn="ctr">
            <a:solidFill>
              <a:srgbClr val="FF0000"/>
            </a:solidFill>
            <a:prstDash val="solid"/>
          </a:ln>
          <a:effectLst/>
        </p:spPr>
        <p:txBody>
          <a:bodyPr lIns="91348" tIns="45673" rIns="91348" bIns="45673" rtlCol="0" anchor="ctr"/>
          <a:p>
            <a:pPr algn="ctr" defTabSz="913765">
              <a:defRPr/>
            </a:pPr>
            <a:r>
              <a:rPr lang="en-US" sz="3200" kern="0">
                <a:solidFill>
                  <a:srgbClr val="FF0000"/>
                </a:solidFill>
                <a:latin typeface="Arial Rounded MT Bold" panose="020F0704030504030204" pitchFamily="34" charset="0"/>
              </a:rPr>
              <a:t>3</a:t>
            </a:r>
            <a:endParaRPr lang="en-US" sz="3200" kern="0">
              <a:solidFill>
                <a:srgbClr val="FF0000"/>
              </a:solidFill>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6845" y="3009439"/>
            <a:ext cx="8130959" cy="4244975"/>
          </a:xfrm>
          <a:prstGeom prst="rect">
            <a:avLst/>
          </a:prstGeom>
          <a:noFill/>
        </p:spPr>
        <p:txBody>
          <a:bodyPr wrap="square" lIns="91332" tIns="45667" rIns="91332" bIns="45667" rtlCol="0">
            <a:spAutoFit/>
          </a:bodyPr>
          <a:lstStyle/>
          <a:p>
            <a:pPr algn="just"/>
            <a:r>
              <a:rPr lang="en-US" sz="3000" b="1">
                <a:solidFill>
                  <a:prstClr val="black"/>
                </a:solidFill>
                <a:latin typeface="VNI-Avo" pitchFamily="2" charset="0"/>
              </a:rPr>
              <a:t>	Ñaøo vaø lan ñöôïc baùn raát nhieàu vaøo dòp Teát. Nhöõng caây ñaøo bích khoûe khoaén vöôn nhaùnh chi chít nuï hoàng. Nhöõng caønh hoa ñòa lan töôi toát vôùi maøu vaøng töôi hoaëc xanh ngoïc. Ñoã quyeân, haûi ñöôøng, thuûy tieân...cuõng  laø nhöõng loaïi hoa Teát noåi baät trong khu chôï.</a:t>
            </a:r>
            <a:endParaRPr lang="en-US" sz="3000" b="1">
              <a:solidFill>
                <a:prstClr val="black"/>
              </a:solidFill>
              <a:latin typeface="VNI-Avo" pitchFamily="2" charset="0"/>
            </a:endParaRPr>
          </a:p>
          <a:p>
            <a:pPr algn="just"/>
            <a:r>
              <a:rPr lang="en-US" sz="3000" b="1">
                <a:solidFill>
                  <a:prstClr val="black"/>
                </a:solidFill>
                <a:latin typeface="VNI-Avo" pitchFamily="2" charset="0"/>
              </a:rPr>
              <a:t>	Chôï hoa ñaõ giuùp ngaøy Teát ôû Haø Noäi ñeïp theâm, vui hôn.</a:t>
            </a:r>
            <a:endParaRPr lang="en-US" sz="3000" b="1" dirty="0">
              <a:solidFill>
                <a:prstClr val="black"/>
              </a:solidFill>
              <a:latin typeface="VNI-Avo" pitchFamily="2" charset="0"/>
            </a:endParaRPr>
          </a:p>
        </p:txBody>
      </p:sp>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backgroundRemoval t="27813" b="100000" l="15471" r="100000"/>
                    </a14:imgEffect>
                  </a14:imgLayer>
                </a14:imgProps>
              </a:ext>
              <a:ext uri="{28A0092B-C50C-407E-A947-70E740481C1C}">
                <a14:useLocalDpi xmlns:a14="http://schemas.microsoft.com/office/drawing/2010/main" val="0"/>
              </a:ext>
            </a:extLst>
          </a:blip>
          <a:stretch>
            <a:fillRect/>
          </a:stretch>
        </p:blipFill>
        <p:spPr>
          <a:xfrm>
            <a:off x="6459821" y="-2379151"/>
            <a:ext cx="6462899" cy="9694351"/>
          </a:xfrm>
          <a:prstGeom prst="rect">
            <a:avLst/>
          </a:prstGeom>
        </p:spPr>
      </p:pic>
      <p:sp>
        <p:nvSpPr>
          <p:cNvPr id="3" name="TextBox 2"/>
          <p:cNvSpPr txBox="1"/>
          <p:nvPr/>
        </p:nvSpPr>
        <p:spPr>
          <a:xfrm>
            <a:off x="346857" y="1138802"/>
            <a:ext cx="11997559" cy="2398395"/>
          </a:xfrm>
          <a:prstGeom prst="rect">
            <a:avLst/>
          </a:prstGeom>
          <a:noFill/>
        </p:spPr>
        <p:txBody>
          <a:bodyPr wrap="square" lIns="91332" tIns="45667" rIns="91332" bIns="45667" rtlCol="0">
            <a:spAutoFit/>
          </a:bodyPr>
          <a:lstStyle/>
          <a:p>
            <a:pPr algn="just"/>
            <a:r>
              <a:rPr lang="en-US" sz="3000" b="1">
                <a:solidFill>
                  <a:prstClr val="black"/>
                </a:solidFill>
                <a:latin typeface="VNI-Avo" pitchFamily="2" charset="0"/>
              </a:rPr>
              <a:t>          Quaûng An, Quaûng Baù laø nhöõng chôï hoa noåi tieáng ôû Haø Noäi. Gaàn Teát, chôï nhoän nhòp hôn khi coù raát nhieàu xe chôû hoa ra vaøo. Ngöôøi baùn, ngöôøi mua, ngöôøi xem hoa taáp naäp khaép con phoá.</a:t>
            </a:r>
            <a:endParaRPr lang="en-US" sz="3000" b="1">
              <a:solidFill>
                <a:prstClr val="black"/>
              </a:solidFill>
              <a:latin typeface="VNI-Avo" pitchFamily="2" charset="0"/>
            </a:endParaRPr>
          </a:p>
          <a:p>
            <a:pPr algn="just"/>
            <a:r>
              <a:rPr lang="en-US" sz="3000" b="1">
                <a:solidFill>
                  <a:prstClr val="black"/>
                </a:solidFill>
                <a:latin typeface="VNI-Avo" pitchFamily="2" charset="0"/>
              </a:rPr>
              <a:t>	</a:t>
            </a:r>
            <a:endParaRPr lang="en-US" sz="3000" b="1" dirty="0">
              <a:solidFill>
                <a:prstClr val="black"/>
              </a:solidFill>
              <a:latin typeface="VNI-Avo" pitchFamily="2" charset="0"/>
            </a:endParaRPr>
          </a:p>
        </p:txBody>
      </p:sp>
      <p:sp>
        <p:nvSpPr>
          <p:cNvPr id="4" name="TextBox 3"/>
          <p:cNvSpPr txBox="1"/>
          <p:nvPr/>
        </p:nvSpPr>
        <p:spPr>
          <a:xfrm>
            <a:off x="346507" y="568845"/>
            <a:ext cx="11769175" cy="584735"/>
          </a:xfrm>
          <a:prstGeom prst="rect">
            <a:avLst/>
          </a:prstGeom>
          <a:noFill/>
        </p:spPr>
        <p:txBody>
          <a:bodyPr wrap="square" lIns="91332" tIns="45667" rIns="91332" bIns="45667" rtlCol="0">
            <a:spAutoFit/>
          </a:bodyPr>
          <a:lstStyle/>
          <a:p>
            <a:pPr algn="ctr"/>
            <a:r>
              <a:rPr lang="en-US" sz="3200" b="1">
                <a:solidFill>
                  <a:srgbClr val="00B050"/>
                </a:solidFill>
                <a:latin typeface="VNI-Avo" pitchFamily="2" charset="0"/>
              </a:rPr>
              <a:t>Chôï hoa ngaøy Teát ôû Haø Noäi</a:t>
            </a:r>
            <a:endParaRPr lang="en-US" sz="3200" b="1" dirty="0">
              <a:solidFill>
                <a:srgbClr val="00B050"/>
              </a:solidFill>
              <a:latin typeface="VNI-Avo" pitchFamily="2" charset="0"/>
            </a:endParaRPr>
          </a:p>
        </p:txBody>
      </p:sp>
      <p:sp>
        <p:nvSpPr>
          <p:cNvPr id="5" name="TextBox 4"/>
          <p:cNvSpPr txBox="1"/>
          <p:nvPr/>
        </p:nvSpPr>
        <p:spPr>
          <a:xfrm>
            <a:off x="2703572" y="6730465"/>
            <a:ext cx="7701671" cy="551815"/>
          </a:xfrm>
          <a:prstGeom prst="rect">
            <a:avLst/>
          </a:prstGeom>
          <a:noFill/>
        </p:spPr>
        <p:txBody>
          <a:bodyPr wrap="square" lIns="91332" tIns="45667" rIns="91332" bIns="45667" rtlCol="0">
            <a:spAutoFit/>
          </a:bodyPr>
          <a:lstStyle/>
          <a:p>
            <a:pPr algn="ctr"/>
            <a:r>
              <a:rPr lang="en-US" sz="3000" b="1">
                <a:solidFill>
                  <a:prstClr val="black"/>
                </a:solidFill>
                <a:latin typeface="VNI-Avo" pitchFamily="2" charset="0"/>
              </a:rPr>
              <a:t>Vónh Khang</a:t>
            </a:r>
            <a:endParaRPr lang="en-US" sz="3000" b="1" dirty="0">
              <a:solidFill>
                <a:prstClr val="black"/>
              </a:solidFill>
              <a:latin typeface="VNI-Avo" pitchFamily="2" charset="0"/>
            </a:endParaRPr>
          </a:p>
        </p:txBody>
      </p:sp>
      <p:sp>
        <p:nvSpPr>
          <p:cNvPr id="7" name="TextBox 6"/>
          <p:cNvSpPr txBox="1"/>
          <p:nvPr/>
        </p:nvSpPr>
        <p:spPr>
          <a:xfrm>
            <a:off x="4" y="-283"/>
            <a:ext cx="13240445" cy="551815"/>
          </a:xfrm>
          <a:prstGeom prst="rect">
            <a:avLst/>
          </a:prstGeom>
          <a:noFill/>
        </p:spPr>
        <p:txBody>
          <a:bodyPr wrap="square" lIns="91323" tIns="45664" rIns="91323" bIns="45664" rtlCol="0">
            <a:spAutoFit/>
          </a:bodyPr>
          <a:lstStyle/>
          <a:p>
            <a:pPr algn="ctr" defTabSz="913130">
              <a:defRPr/>
            </a:pPr>
            <a:r>
              <a:rPr lang="en-US" sz="3000" b="1" err="1">
                <a:solidFill>
                  <a:schemeClr val="tx1"/>
                </a:solidFill>
                <a:latin typeface="UTM Avo" panose="02040603050506020204" pitchFamily="18" charset="0"/>
                <a:cs typeface="UTM Avo" panose="02040603050506020204" pitchFamily="18" charset="0"/>
              </a:rPr>
              <a:t>Tìm trong bài đọc tiếng có vần</a:t>
            </a:r>
            <a:r>
              <a:rPr lang="en-US" sz="3000" b="1">
                <a:solidFill>
                  <a:srgbClr val="7030A0"/>
                </a:solidFill>
                <a:latin typeface="UTM Avo" panose="02040603050506020204" pitchFamily="18" charset="0"/>
                <a:cs typeface="UTM Avo" panose="02040603050506020204" pitchFamily="18" charset="0"/>
              </a:rPr>
              <a:t> </a:t>
            </a:r>
            <a:r>
              <a:rPr lang="en-US" sz="3000" b="1">
                <a:solidFill>
                  <a:srgbClr val="FF0000"/>
                </a:solidFill>
                <a:latin typeface="UTM Avo" panose="02040603050506020204" pitchFamily="18" charset="0"/>
                <a:cs typeface="UTM Avo" panose="02040603050506020204" pitchFamily="18" charset="0"/>
              </a:rPr>
              <a:t>ang</a:t>
            </a:r>
            <a:r>
              <a:rPr lang="en-US" sz="3000" b="1">
                <a:solidFill>
                  <a:srgbClr val="00B0F0"/>
                </a:solidFill>
                <a:latin typeface="UTM Avo" panose="02040603050506020204" pitchFamily="18" charset="0"/>
                <a:cs typeface="UTM Avo" panose="02040603050506020204" pitchFamily="18" charset="0"/>
              </a:rPr>
              <a:t>, anh.</a:t>
            </a:r>
            <a:endParaRPr lang="en-US" sz="3000" b="1" dirty="0">
              <a:solidFill>
                <a:srgbClr val="FF0000"/>
              </a:solidFill>
              <a:latin typeface="UTM Avo" panose="02040603050506020204" pitchFamily="18" charset="0"/>
              <a:cs typeface="UTM Avo" panose="02040603050506020204" pitchFamily="18" charset="0"/>
            </a:endParaRPr>
          </a:p>
        </p:txBody>
      </p:sp>
      <p:sp>
        <p:nvSpPr>
          <p:cNvPr id="8" name="TextBox 7"/>
          <p:cNvSpPr txBox="1"/>
          <p:nvPr/>
        </p:nvSpPr>
        <p:spPr>
          <a:xfrm>
            <a:off x="1457661" y="1139437"/>
            <a:ext cx="4195376" cy="553085"/>
          </a:xfrm>
          <a:prstGeom prst="rect">
            <a:avLst/>
          </a:prstGeom>
          <a:noFill/>
        </p:spPr>
        <p:txBody>
          <a:bodyPr wrap="square" lIns="92253" tIns="46126" rIns="92253" bIns="46126" rtlCol="0">
            <a:spAutoFit/>
          </a:bodyPr>
          <a:lstStyle/>
          <a:p>
            <a:pPr defTabSz="964565"/>
            <a:r>
              <a:rPr lang="en-US" sz="3000" b="1">
                <a:solidFill>
                  <a:srgbClr val="FF0000"/>
                </a:solidFill>
                <a:latin typeface="VNI-Avo" pitchFamily="2" charset="0"/>
              </a:rPr>
              <a:t>Quaûng</a:t>
            </a:r>
            <a:endParaRPr lang="en-US" sz="3000" b="1" dirty="0">
              <a:solidFill>
                <a:srgbClr val="FF0000"/>
              </a:solidFill>
              <a:latin typeface="VNI-Avo" pitchFamily="2" charset="0"/>
            </a:endParaRPr>
          </a:p>
        </p:txBody>
      </p:sp>
      <p:sp>
        <p:nvSpPr>
          <p:cNvPr id="10" name="TextBox 9"/>
          <p:cNvSpPr txBox="1"/>
          <p:nvPr/>
        </p:nvSpPr>
        <p:spPr>
          <a:xfrm>
            <a:off x="6304453" y="6730452"/>
            <a:ext cx="4195376" cy="553085"/>
          </a:xfrm>
          <a:prstGeom prst="rect">
            <a:avLst/>
          </a:prstGeom>
          <a:noFill/>
        </p:spPr>
        <p:txBody>
          <a:bodyPr wrap="square" lIns="92253" tIns="46126" rIns="92253" bIns="46126" rtlCol="0">
            <a:spAutoFit/>
          </a:bodyPr>
          <a:lstStyle/>
          <a:p>
            <a:pPr defTabSz="964565"/>
            <a:r>
              <a:rPr lang="en-US" sz="3000" b="1">
                <a:solidFill>
                  <a:srgbClr val="FF0000"/>
                </a:solidFill>
                <a:latin typeface="VNI-Avo" pitchFamily="2" charset="0"/>
              </a:rPr>
              <a:t>Khang</a:t>
            </a:r>
            <a:endParaRPr lang="en-US" sz="3000" b="1" dirty="0">
              <a:solidFill>
                <a:srgbClr val="FF0000"/>
              </a:solidFill>
              <a:latin typeface="VNI-Avo" pitchFamily="2" charset="0"/>
            </a:endParaRPr>
          </a:p>
        </p:txBody>
      </p:sp>
      <p:sp>
        <p:nvSpPr>
          <p:cNvPr id="11" name="TextBox 10"/>
          <p:cNvSpPr txBox="1"/>
          <p:nvPr/>
        </p:nvSpPr>
        <p:spPr>
          <a:xfrm>
            <a:off x="7291678" y="3920361"/>
            <a:ext cx="4195376" cy="553085"/>
          </a:xfrm>
          <a:prstGeom prst="rect">
            <a:avLst/>
          </a:prstGeom>
          <a:noFill/>
        </p:spPr>
        <p:txBody>
          <a:bodyPr wrap="square" lIns="92253" tIns="46126" rIns="92253" bIns="46126" rtlCol="0">
            <a:spAutoFit/>
          </a:bodyPr>
          <a:lstStyle/>
          <a:p>
            <a:pPr defTabSz="964565"/>
            <a:r>
              <a:rPr lang="en-US" sz="3000" b="1">
                <a:solidFill>
                  <a:srgbClr val="00B0F0"/>
                </a:solidFill>
                <a:latin typeface="VNI-Avo" pitchFamily="2" charset="0"/>
              </a:rPr>
              <a:t>caønh</a:t>
            </a:r>
            <a:endParaRPr lang="en-US" sz="3000" b="1" dirty="0">
              <a:solidFill>
                <a:srgbClr val="00B0F0"/>
              </a:solidFill>
              <a:latin typeface="VNI-Avo" pitchFamily="2" charset="0"/>
            </a:endParaRPr>
          </a:p>
        </p:txBody>
      </p:sp>
      <p:sp>
        <p:nvSpPr>
          <p:cNvPr id="12" name="TextBox 11"/>
          <p:cNvSpPr txBox="1"/>
          <p:nvPr/>
        </p:nvSpPr>
        <p:spPr>
          <a:xfrm>
            <a:off x="1378286" y="3930980"/>
            <a:ext cx="4195376" cy="553085"/>
          </a:xfrm>
          <a:prstGeom prst="rect">
            <a:avLst/>
          </a:prstGeom>
          <a:noFill/>
        </p:spPr>
        <p:txBody>
          <a:bodyPr wrap="square" lIns="92253" tIns="46126" rIns="92253" bIns="46126" rtlCol="0">
            <a:spAutoFit/>
          </a:bodyPr>
          <a:lstStyle/>
          <a:p>
            <a:pPr defTabSz="964565"/>
            <a:r>
              <a:rPr lang="en-US" sz="3000" b="1">
                <a:solidFill>
                  <a:srgbClr val="00B0F0"/>
                </a:solidFill>
                <a:latin typeface="VNI-Avo" pitchFamily="2" charset="0"/>
              </a:rPr>
              <a:t>nhaùnh</a:t>
            </a:r>
            <a:endParaRPr lang="en-US" sz="3000" b="1" dirty="0">
              <a:solidFill>
                <a:srgbClr val="00B0F0"/>
              </a:solidFill>
              <a:latin typeface="VNI-Avo" pitchFamily="2" charset="0"/>
            </a:endParaRPr>
          </a:p>
        </p:txBody>
      </p:sp>
      <p:sp>
        <p:nvSpPr>
          <p:cNvPr id="13" name="TextBox 12"/>
          <p:cNvSpPr txBox="1"/>
          <p:nvPr/>
        </p:nvSpPr>
        <p:spPr>
          <a:xfrm>
            <a:off x="6367780" y="4394200"/>
            <a:ext cx="1470660" cy="553085"/>
          </a:xfrm>
          <a:prstGeom prst="rect">
            <a:avLst/>
          </a:prstGeom>
          <a:noFill/>
        </p:spPr>
        <p:txBody>
          <a:bodyPr wrap="square" lIns="92253" tIns="46126" rIns="92253" bIns="46126" rtlCol="0">
            <a:spAutoFit/>
          </a:bodyPr>
          <a:lstStyle/>
          <a:p>
            <a:pPr algn="just" defTabSz="964565"/>
            <a:r>
              <a:rPr lang="en-US" sz="3000" b="1">
                <a:solidFill>
                  <a:srgbClr val="FF0000"/>
                </a:solidFill>
                <a:latin typeface="VNI-Avo" pitchFamily="2" charset="0"/>
              </a:rPr>
              <a:t>vaøng</a:t>
            </a:r>
            <a:endParaRPr lang="en-US" sz="3000" b="1" dirty="0">
              <a:solidFill>
                <a:srgbClr val="FF0000"/>
              </a:solidFill>
              <a:latin typeface="VNI-Avo" pitchFamily="2" charset="0"/>
            </a:endParaRPr>
          </a:p>
        </p:txBody>
      </p:sp>
      <p:sp>
        <p:nvSpPr>
          <p:cNvPr id="14" name="TextBox 13"/>
          <p:cNvSpPr txBox="1"/>
          <p:nvPr/>
        </p:nvSpPr>
        <p:spPr>
          <a:xfrm>
            <a:off x="1520971" y="4833962"/>
            <a:ext cx="4195376" cy="553085"/>
          </a:xfrm>
          <a:prstGeom prst="rect">
            <a:avLst/>
          </a:prstGeom>
          <a:noFill/>
        </p:spPr>
        <p:txBody>
          <a:bodyPr wrap="square" lIns="92253" tIns="46126" rIns="92253" bIns="46126" rtlCol="0">
            <a:spAutoFit/>
          </a:bodyPr>
          <a:lstStyle/>
          <a:p>
            <a:pPr defTabSz="964565"/>
            <a:r>
              <a:rPr lang="en-US" sz="3000" b="1">
                <a:solidFill>
                  <a:srgbClr val="00B0F0"/>
                </a:solidFill>
                <a:latin typeface="VNI-Avo" pitchFamily="2" charset="0"/>
              </a:rPr>
              <a:t>xanh</a:t>
            </a:r>
            <a:endParaRPr lang="en-US" sz="3000" b="1" dirty="0">
              <a:solidFill>
                <a:srgbClr val="00B0F0"/>
              </a:solidFill>
              <a:latin typeface="VNI-Avo"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14:window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oin.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3" name="coin.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coin.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4" name="cashreg.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95058" y="-822351"/>
            <a:ext cx="6357463" cy="813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7328" y="-455504"/>
            <a:ext cx="7040880" cy="806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30132" y="4311262"/>
            <a:ext cx="4700589" cy="185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371" tIns="40187" rIns="80371" bIns="40187">
            <a:spAutoFit/>
          </a:bodyPr>
          <a:lstStyle>
            <a:lvl1pPr>
              <a:defRPr b="1">
                <a:solidFill>
                  <a:schemeClr val="tx1"/>
                </a:solidFill>
                <a:latin typeface=".VnAvant" panose="020B7200000000000000" pitchFamily="34" charset="0"/>
                <a:ea typeface="SimSun" panose="02010600030101010101" pitchFamily="2" charset="-122"/>
              </a:defRPr>
            </a:lvl1pPr>
            <a:lvl2pPr marL="742950" indent="-285750">
              <a:defRPr b="1">
                <a:solidFill>
                  <a:schemeClr val="tx1"/>
                </a:solidFill>
                <a:latin typeface=".VnAvant" panose="020B7200000000000000" pitchFamily="34" charset="0"/>
                <a:ea typeface="SimSun" panose="02010600030101010101" pitchFamily="2" charset="-122"/>
              </a:defRPr>
            </a:lvl2pPr>
            <a:lvl3pPr marL="1143000" indent="-228600">
              <a:defRPr b="1">
                <a:solidFill>
                  <a:schemeClr val="tx1"/>
                </a:solidFill>
                <a:latin typeface=".VnAvant" panose="020B7200000000000000" pitchFamily="34" charset="0"/>
                <a:ea typeface="SimSun" panose="02010600030101010101" pitchFamily="2" charset="-122"/>
              </a:defRPr>
            </a:lvl3pPr>
            <a:lvl4pPr marL="1600200" indent="-228600">
              <a:defRPr b="1">
                <a:solidFill>
                  <a:schemeClr val="tx1"/>
                </a:solidFill>
                <a:latin typeface=".VnAvant" panose="020B7200000000000000" pitchFamily="34" charset="0"/>
                <a:ea typeface="SimSun" panose="02010600030101010101" pitchFamily="2" charset="-122"/>
              </a:defRPr>
            </a:lvl4pPr>
            <a:lvl5pPr marL="2057400" indent="-228600">
              <a:defRPr b="1">
                <a:solidFill>
                  <a:schemeClr val="tx1"/>
                </a:solidFill>
                <a:latin typeface=".VnAvant" panose="020B7200000000000000" pitchFamily="34" charset="0"/>
                <a:ea typeface="SimSun" panose="02010600030101010101" pitchFamily="2" charset="-122"/>
              </a:defRPr>
            </a:lvl5pPr>
            <a:lvl6pPr marL="25146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defTabSz="803910" eaLnBrk="0" fontAlgn="base" hangingPunct="0">
              <a:spcBef>
                <a:spcPct val="0"/>
              </a:spcBef>
              <a:spcAft>
                <a:spcPct val="0"/>
              </a:spcAft>
            </a:pPr>
            <a:r>
              <a:rPr lang="en-US" sz="3200">
                <a:solidFill>
                  <a:prstClr val="black"/>
                </a:solidFill>
                <a:latin typeface="VNI-Avo" pitchFamily="2" charset="0"/>
              </a:rPr>
              <a:t>Tìm ngoaøi baøi ñoïc töø ngöõ chöùa tieáng coù vaàn </a:t>
            </a:r>
            <a:r>
              <a:rPr lang="en-US" sz="3200">
                <a:solidFill>
                  <a:srgbClr val="FF0000"/>
                </a:solidFill>
                <a:latin typeface="VNI-Avo" pitchFamily="2" charset="0"/>
              </a:rPr>
              <a:t>ang</a:t>
            </a:r>
            <a:r>
              <a:rPr lang="en-US" sz="3200">
                <a:solidFill>
                  <a:prstClr val="black"/>
                </a:solidFill>
                <a:latin typeface="VNI-Avo" pitchFamily="2" charset="0"/>
              </a:rPr>
              <a:t>?</a:t>
            </a:r>
            <a:endParaRPr lang="en-US" sz="3200">
              <a:solidFill>
                <a:prstClr val="black"/>
              </a:solidFill>
              <a:latin typeface="VNI-Avo" pitchFamily="2" charset="0"/>
            </a:endParaRPr>
          </a:p>
          <a:p>
            <a:pPr defTabSz="803910" eaLnBrk="0" fontAlgn="base" hangingPunct="0">
              <a:spcBef>
                <a:spcPct val="0"/>
              </a:spcBef>
              <a:spcAft>
                <a:spcPct val="0"/>
              </a:spcAft>
            </a:pPr>
            <a:endParaRPr lang="en-US">
              <a:solidFill>
                <a:prstClr val="black"/>
              </a:solidFill>
              <a:latin typeface="VNI-Avo" pitchFamily="2" charset="0"/>
            </a:endParaRPr>
          </a:p>
        </p:txBody>
      </p:sp>
      <p:sp>
        <p:nvSpPr>
          <p:cNvPr id="9" name="Freeform: Shape 7"/>
          <p:cNvSpPr/>
          <p:nvPr/>
        </p:nvSpPr>
        <p:spPr>
          <a:xfrm>
            <a:off x="0" y="73724"/>
            <a:ext cx="3887268" cy="593798"/>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466669" tIns="50398" rIns="365869" bIns="50398" numCol="1" spcCol="1118" anchor="ctr" anchorCtr="0">
            <a:noAutofit/>
          </a:bodyPr>
          <a:lstStyle/>
          <a:p>
            <a:pPr algn="ctr" defTabSz="1680210">
              <a:lnSpc>
                <a:spcPct val="90000"/>
              </a:lnSpc>
              <a:spcBef>
                <a:spcPct val="0"/>
              </a:spcBef>
              <a:spcAft>
                <a:spcPct val="35000"/>
              </a:spcAft>
              <a:defRPr/>
            </a:pPr>
            <a:r>
              <a:rPr lang="en-US" sz="3200" err="1">
                <a:solidFill>
                  <a:srgbClr val="FF0000"/>
                </a:solidFill>
                <a:latin typeface="VNI-Avo" pitchFamily="2" charset="0"/>
              </a:rPr>
              <a:t>Tìm</a:t>
            </a:r>
            <a:r>
              <a:rPr lang="en-US" sz="3200">
                <a:solidFill>
                  <a:srgbClr val="FF0000"/>
                </a:solidFill>
                <a:latin typeface="VNI-Avo" pitchFamily="2" charset="0"/>
              </a:rPr>
              <a:t> tieáng</a:t>
            </a:r>
            <a:endParaRPr lang="en-US" sz="3200" dirty="0">
              <a:solidFill>
                <a:srgbClr val="FF0000"/>
              </a:solidFill>
              <a:latin typeface="VNI-Avo" pitchFamily="2" charset="0"/>
            </a:endParaRPr>
          </a:p>
        </p:txBody>
      </p:sp>
      <p:sp>
        <p:nvSpPr>
          <p:cNvPr id="10" name="Rectangle 9"/>
          <p:cNvSpPr>
            <a:spLocks noChangeArrowheads="1"/>
          </p:cNvSpPr>
          <p:nvPr/>
        </p:nvSpPr>
        <p:spPr bwMode="auto">
          <a:xfrm>
            <a:off x="7611641" y="5147511"/>
            <a:ext cx="2977413" cy="73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71" tIns="40187" rIns="80371" bIns="40187">
            <a:spAutoFit/>
          </a:bodyPr>
          <a:lstStyle/>
          <a:p>
            <a:pPr algn="ctr" defTabSz="803910"/>
            <a:r>
              <a:rPr lang="en-US" sz="4200" b="1">
                <a:solidFill>
                  <a:prstClr val="black"/>
                </a:solidFill>
                <a:latin typeface="VNI-Avo" pitchFamily="2" charset="0"/>
              </a:rPr>
              <a:t>buoåi s</a:t>
            </a:r>
            <a:r>
              <a:rPr lang="en-US" sz="4200" b="1">
                <a:solidFill>
                  <a:srgbClr val="FF0000"/>
                </a:solidFill>
                <a:latin typeface="VNI-Avo" pitchFamily="2" charset="0"/>
              </a:rPr>
              <a:t>aùng</a:t>
            </a:r>
            <a:r>
              <a:rPr lang="en-US" sz="4200" b="1">
                <a:solidFill>
                  <a:prstClr val="black"/>
                </a:solidFill>
                <a:latin typeface="VNI-Avo" pitchFamily="2" charset="0"/>
              </a:rPr>
              <a:t> </a:t>
            </a:r>
            <a:endParaRPr lang="en-US" sz="4200" b="1">
              <a:solidFill>
                <a:srgbClr val="FF0000"/>
              </a:solidFill>
              <a:latin typeface="VNI-Avo"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423" y="1463890"/>
            <a:ext cx="5273826" cy="329614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常用内页素材4\464副本.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6" y="-153111"/>
            <a:ext cx="12800487" cy="75473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istrator\Desktop\014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055" y="-54093"/>
            <a:ext cx="9472381" cy="73692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C:\Users\Administrator\Desktop\门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109"/>
          <a:stretch>
            <a:fillRect/>
          </a:stretch>
        </p:blipFill>
        <p:spPr bwMode="auto">
          <a:xfrm flipH="1">
            <a:off x="8861854" y="-78429"/>
            <a:ext cx="3939751" cy="747263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istrator\Desktop\门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126"/>
          <a:stretch>
            <a:fillRect/>
          </a:stretch>
        </p:blipFill>
        <p:spPr bwMode="auto">
          <a:xfrm>
            <a:off x="1126" y="-104388"/>
            <a:ext cx="3938641" cy="7472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我图PPT\01.30\M融合梦想年会\上边.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655" y="-54093"/>
            <a:ext cx="7466304" cy="5957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我图PPT\01.30\M融合梦想年会\灯笼边.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 y="-134287"/>
            <a:ext cx="4303071" cy="31130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我图PPT\01.30\M融合梦想年会\灯笼边.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530697" y="-134293"/>
            <a:ext cx="4256791" cy="30795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我图PPT\01.30\M融合梦想年会\花边.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1862" y="5417910"/>
            <a:ext cx="2938633" cy="19232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E:\我图PPT\01.30\M融合梦想年会\花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15" y="5276746"/>
            <a:ext cx="3319865" cy="2172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istrator\Desktop\vwefnt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4345" y="5421719"/>
            <a:ext cx="2314740" cy="22444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Administrator\Desktop\vwefnt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427373" y="5417911"/>
            <a:ext cx="2314740" cy="224446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 descr="C:\Users\PC\Desktop\wwe2e.png"/>
          <p:cNvPicPr>
            <a:picLocks noChangeAspect="1" noChangeArrowheads="1"/>
          </p:cNvPicPr>
          <p:nvPr/>
        </p:nvPicPr>
        <p:blipFill>
          <a:blip r:embed="rId9">
            <a:duotone>
              <a:schemeClr val="accent6">
                <a:shade val="45000"/>
                <a:satMod val="135000"/>
              </a:schemeClr>
              <a:prstClr val="white"/>
            </a:duotone>
          </a:blip>
          <a:srcRect/>
          <a:stretch>
            <a:fillRect/>
          </a:stretch>
        </p:blipFill>
        <p:spPr bwMode="auto">
          <a:xfrm>
            <a:off x="12850499" y="3092844"/>
            <a:ext cx="15212271" cy="878301"/>
          </a:xfrm>
          <a:prstGeom prst="rect">
            <a:avLst/>
          </a:prstGeom>
          <a:noFill/>
        </p:spPr>
      </p:pic>
      <p:pic>
        <p:nvPicPr>
          <p:cNvPr id="134" name="Picture 3" descr="C:\Users\PC\Desktop\wwe2e.png"/>
          <p:cNvPicPr>
            <a:picLocks noChangeAspect="1" noChangeArrowheads="1"/>
          </p:cNvPicPr>
          <p:nvPr/>
        </p:nvPicPr>
        <p:blipFill>
          <a:blip r:embed="rId9">
            <a:duotone>
              <a:schemeClr val="accent6">
                <a:shade val="45000"/>
                <a:satMod val="135000"/>
              </a:schemeClr>
              <a:prstClr val="white"/>
            </a:duotone>
          </a:blip>
          <a:srcRect/>
          <a:stretch>
            <a:fillRect/>
          </a:stretch>
        </p:blipFill>
        <p:spPr bwMode="auto">
          <a:xfrm>
            <a:off x="-15263369" y="4888958"/>
            <a:ext cx="15212271" cy="718777"/>
          </a:xfrm>
          <a:prstGeom prst="rect">
            <a:avLst/>
          </a:prstGeom>
          <a:noFill/>
        </p:spPr>
      </p:pic>
      <p:sp>
        <p:nvSpPr>
          <p:cNvPr id="147" name="椭圆 146"/>
          <p:cNvSpPr/>
          <p:nvPr/>
        </p:nvSpPr>
        <p:spPr>
          <a:xfrm rot="2270211">
            <a:off x="6237475" y="-1679261"/>
            <a:ext cx="275542" cy="28664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48" name="椭圆 147"/>
          <p:cNvSpPr/>
          <p:nvPr/>
        </p:nvSpPr>
        <p:spPr>
          <a:xfrm rot="4680544">
            <a:off x="6653186" y="-2557423"/>
            <a:ext cx="266335" cy="26665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49" name="椭圆 148"/>
          <p:cNvSpPr/>
          <p:nvPr/>
        </p:nvSpPr>
        <p:spPr>
          <a:xfrm rot="2084213" flipH="1">
            <a:off x="5657519" y="-2582101"/>
            <a:ext cx="148883" cy="153482"/>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50" name="椭圆 149"/>
          <p:cNvSpPr/>
          <p:nvPr/>
        </p:nvSpPr>
        <p:spPr>
          <a:xfrm rot="3120000">
            <a:off x="6740456" y="-2375210"/>
            <a:ext cx="187337" cy="18887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51" name="椭圆 150"/>
          <p:cNvSpPr/>
          <p:nvPr/>
        </p:nvSpPr>
        <p:spPr>
          <a:xfrm rot="3006897">
            <a:off x="7255384" y="-1711032"/>
            <a:ext cx="264078" cy="264431"/>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52" name="椭圆 151"/>
          <p:cNvSpPr/>
          <p:nvPr/>
        </p:nvSpPr>
        <p:spPr>
          <a:xfrm rot="1199333">
            <a:off x="5839724" y="-2069743"/>
            <a:ext cx="251099" cy="25956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53" name="椭圆 152"/>
          <p:cNvSpPr/>
          <p:nvPr/>
        </p:nvSpPr>
        <p:spPr>
          <a:xfrm rot="2270211">
            <a:off x="6204146" y="-1679261"/>
            <a:ext cx="275542" cy="28664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54" name="椭圆 153"/>
          <p:cNvSpPr/>
          <p:nvPr/>
        </p:nvSpPr>
        <p:spPr>
          <a:xfrm rot="4680544">
            <a:off x="6619844" y="-2557423"/>
            <a:ext cx="266335" cy="266653"/>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55" name="椭圆 154"/>
          <p:cNvSpPr/>
          <p:nvPr/>
        </p:nvSpPr>
        <p:spPr>
          <a:xfrm rot="2084213" flipH="1">
            <a:off x="5624189" y="-2582101"/>
            <a:ext cx="148881" cy="153482"/>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56" name="椭圆 155"/>
          <p:cNvSpPr/>
          <p:nvPr/>
        </p:nvSpPr>
        <p:spPr>
          <a:xfrm rot="3120000">
            <a:off x="6704903" y="-2375210"/>
            <a:ext cx="187337" cy="18887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57" name="椭圆 156"/>
          <p:cNvSpPr/>
          <p:nvPr/>
        </p:nvSpPr>
        <p:spPr>
          <a:xfrm rot="3006897">
            <a:off x="7222057" y="-1711044"/>
            <a:ext cx="264078" cy="264432"/>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158" name="椭圆 157"/>
          <p:cNvSpPr/>
          <p:nvPr/>
        </p:nvSpPr>
        <p:spPr>
          <a:xfrm rot="1199333">
            <a:off x="5806392" y="-2069743"/>
            <a:ext cx="248877" cy="25956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6107" tIns="73053" rIns="146107" bIns="73053" anchor="ctr"/>
          <a:lstStyle/>
          <a:p>
            <a:pPr algn="ctr" defTabSz="1461135">
              <a:defRPr/>
            </a:pPr>
            <a:endParaRPr lang="zh-CN" altLang="en-US" sz="2900" b="1">
              <a:solidFill>
                <a:srgbClr val="D7E4BE"/>
              </a:solidFill>
            </a:endParaRPr>
          </a:p>
        </p:txBody>
      </p:sp>
      <p:sp>
        <p:nvSpPr>
          <p:cNvPr id="30" name="Rectangle 29"/>
          <p:cNvSpPr/>
          <p:nvPr/>
        </p:nvSpPr>
        <p:spPr>
          <a:xfrm>
            <a:off x="2325656" y="2672713"/>
            <a:ext cx="9019664" cy="1123296"/>
          </a:xfrm>
          <a:prstGeom prst="rect">
            <a:avLst/>
          </a:prstGeom>
          <a:noFill/>
        </p:spPr>
        <p:txBody>
          <a:bodyPr wrap="square" lIns="91282" tIns="45643" rIns="91282" bIns="45643">
            <a:spAutoFit/>
          </a:bodyPr>
          <a:lstStyle/>
          <a:p>
            <a:pPr algn="ctr" defTabSz="912495"/>
            <a:r>
              <a:rPr lang="en-US" sz="6700" b="1">
                <a:ln w="0"/>
                <a:effectLst>
                  <a:outerShdw blurRad="38100" dist="25400" dir="5400000" algn="ctr" rotWithShape="0">
                    <a:srgbClr val="6E747A">
                      <a:alpha val="43000"/>
                    </a:srgbClr>
                  </a:outerShdw>
                </a:effectLst>
                <a:latin typeface="VNI-Avo" pitchFamily="2" charset="0"/>
                <a:cs typeface="Times New Roman" panose="02020603050405020304" pitchFamily="18" charset="0"/>
              </a:rPr>
              <a:t>KHÔÛI ÑOÄNG</a:t>
            </a:r>
            <a:endParaRPr lang="en-US" sz="6700" b="1" dirty="0">
              <a:ln w="0"/>
              <a:effectLst>
                <a:outerShdw blurRad="38100" dist="25400" dir="5400000" algn="ctr" rotWithShape="0">
                  <a:srgbClr val="6E747A">
                    <a:alpha val="43000"/>
                  </a:srgbClr>
                </a:outerShdw>
              </a:effectLst>
              <a:latin typeface="VNI-Avo"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33"/>
                                        </p:tgtEl>
                                        <p:attrNameLst>
                                          <p:attrName>style.visibility</p:attrName>
                                        </p:attrNameLst>
                                      </p:cBhvr>
                                      <p:to>
                                        <p:strVal val="visible"/>
                                      </p:to>
                                    </p:set>
                                    <p:anim calcmode="lin" valueType="num">
                                      <p:cBhvr additive="base">
                                        <p:cTn id="7" dur="1000"/>
                                        <p:tgtEl>
                                          <p:spTgt spid="1033"/>
                                        </p:tgtEl>
                                        <p:attrNameLst>
                                          <p:attrName>ppt_x</p:attrName>
                                        </p:attrNameLst>
                                      </p:cBhvr>
                                      <p:tavLst>
                                        <p:tav tm="0">
                                          <p:val>
                                            <p:strVal val="#ppt_x-#ppt_w*1.125000"/>
                                          </p:val>
                                        </p:tav>
                                        <p:tav tm="100000">
                                          <p:val>
                                            <p:strVal val="#ppt_x"/>
                                          </p:val>
                                        </p:tav>
                                      </p:tavLst>
                                    </p:anim>
                                    <p:animEffect transition="in" filter="wipe(right)">
                                      <p:cBhvr>
                                        <p:cTn id="8" dur="1000"/>
                                        <p:tgtEl>
                                          <p:spTgt spid="1033"/>
                                        </p:tgtEl>
                                      </p:cBhvr>
                                    </p:animEffect>
                                  </p:childTnLst>
                                </p:cTn>
                              </p:par>
                              <p:par>
                                <p:cTn id="9" presetID="1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p:tgtEl>
                                          <p:spTgt spid="26"/>
                                        </p:tgtEl>
                                        <p:attrNameLst>
                                          <p:attrName>ppt_x</p:attrName>
                                        </p:attrNameLst>
                                      </p:cBhvr>
                                      <p:tavLst>
                                        <p:tav tm="0">
                                          <p:val>
                                            <p:strVal val="#ppt_x+#ppt_w*1.125000"/>
                                          </p:val>
                                        </p:tav>
                                        <p:tav tm="100000">
                                          <p:val>
                                            <p:strVal val="#ppt_x"/>
                                          </p:val>
                                        </p:tav>
                                      </p:tavLst>
                                    </p:anim>
                                    <p:animEffect transition="in" filter="wipe(left)">
                                      <p:cBhvr>
                                        <p:cTn id="12" dur="1000"/>
                                        <p:tgtEl>
                                          <p:spTgt spid="26"/>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randombar(horizontal)">
                                      <p:cBhvr>
                                        <p:cTn id="16" dur="500"/>
                                        <p:tgtEl>
                                          <p:spTgt spid="1032"/>
                                        </p:tgtEl>
                                      </p:cBhvr>
                                    </p:animEffect>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16" presetClass="entr" presetSubtype="21"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2" presetClass="entr" presetSubtype="6"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000" fill="hold"/>
                                        <p:tgtEl>
                                          <p:spTgt spid="28"/>
                                        </p:tgtEl>
                                        <p:attrNameLst>
                                          <p:attrName>ppt_x</p:attrName>
                                        </p:attrNameLst>
                                      </p:cBhvr>
                                      <p:tavLst>
                                        <p:tav tm="0">
                                          <p:val>
                                            <p:strVal val="1+#ppt_w/2"/>
                                          </p:val>
                                        </p:tav>
                                        <p:tav tm="100000">
                                          <p:val>
                                            <p:strVal val="#ppt_x"/>
                                          </p:val>
                                        </p:tav>
                                      </p:tavLst>
                                    </p:anim>
                                    <p:anim calcmode="lin" valueType="num">
                                      <p:cBhvr additive="base">
                                        <p:cTn id="44" dur="10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1000" fill="hold"/>
                                        <p:tgtEl>
                                          <p:spTgt spid="18"/>
                                        </p:tgtEl>
                                        <p:attrNameLst>
                                          <p:attrName>ppt_x</p:attrName>
                                        </p:attrNameLst>
                                      </p:cBhvr>
                                      <p:tavLst>
                                        <p:tav tm="0">
                                          <p:val>
                                            <p:strVal val="0-#ppt_w/2"/>
                                          </p:val>
                                        </p:tav>
                                        <p:tav tm="100000">
                                          <p:val>
                                            <p:strVal val="#ppt_x"/>
                                          </p:val>
                                        </p:tav>
                                      </p:tavLst>
                                    </p:anim>
                                    <p:anim calcmode="lin" valueType="num">
                                      <p:cBhvr additive="base">
                                        <p:cTn id="48" dur="1000" fill="hold"/>
                                        <p:tgtEl>
                                          <p:spTgt spid="18"/>
                                        </p:tgtEl>
                                        <p:attrNameLst>
                                          <p:attrName>ppt_y</p:attrName>
                                        </p:attrNameLst>
                                      </p:cBhvr>
                                      <p:tavLst>
                                        <p:tav tm="0">
                                          <p:val>
                                            <p:strVal val="1+#ppt_h/2"/>
                                          </p:val>
                                        </p:tav>
                                        <p:tav tm="100000">
                                          <p:val>
                                            <p:strVal val="#ppt_y"/>
                                          </p:val>
                                        </p:tav>
                                      </p:tavLst>
                                    </p:anim>
                                  </p:childTnLst>
                                </p:cTn>
                              </p:par>
                              <p:par>
                                <p:cTn id="49" presetID="35" presetClass="path" presetSubtype="0" accel="50000" decel="50000" fill="hold" nodeType="withEffect">
                                  <p:stCondLst>
                                    <p:cond delay="1200"/>
                                  </p:stCondLst>
                                  <p:childTnLst>
                                    <p:animMotion origin="layout" path="M -3.88889E-6 0.00277 L -2.73628 0.00277 " pathEditMode="relative" rAng="0" ptsTypes="AA">
                                      <p:cBhvr>
                                        <p:cTn id="50" dur="2250" fill="hold"/>
                                        <p:tgtEl>
                                          <p:spTgt spid="133"/>
                                        </p:tgtEl>
                                        <p:attrNameLst>
                                          <p:attrName>ppt_x</p:attrName>
                                          <p:attrName>ppt_y</p:attrName>
                                        </p:attrNameLst>
                                      </p:cBhvr>
                                      <p:rCtr x="-136823" y="0"/>
                                    </p:animMotion>
                                  </p:childTnLst>
                                </p:cTn>
                              </p:par>
                              <p:par>
                                <p:cTn id="51" presetID="63" presetClass="path" presetSubtype="0" accel="50000" decel="50000" fill="hold" nodeType="withEffect">
                                  <p:stCondLst>
                                    <p:cond delay="1200"/>
                                  </p:stCondLst>
                                  <p:childTnLst>
                                    <p:animMotion origin="layout" path="M 3.88889E-6 1.11111E-6 L 2.40555 1.11111E-6 " pathEditMode="relative" rAng="0" ptsTypes="AA">
                                      <p:cBhvr>
                                        <p:cTn id="52" dur="2250" fill="hold"/>
                                        <p:tgtEl>
                                          <p:spTgt spid="134"/>
                                        </p:tgtEl>
                                        <p:attrNameLst>
                                          <p:attrName>ppt_x</p:attrName>
                                          <p:attrName>ppt_y</p:attrName>
                                        </p:attrNameLst>
                                      </p:cBhvr>
                                      <p:rCtr x="120278" y="0"/>
                                    </p:animMotion>
                                  </p:childTnLst>
                                </p:cTn>
                              </p:par>
                              <p:par>
                                <p:cTn id="53" presetID="42" presetClass="path" presetSubtype="0" repeatCount="indefinite" fill="hold" grpId="0" nodeType="withEffect">
                                  <p:stCondLst>
                                    <p:cond delay="0"/>
                                  </p:stCondLst>
                                  <p:childTnLst>
                                    <p:animMotion origin="layout" path="M -6.61521E-8 9.80392E-7 L 0.03266 1.06961 " pathEditMode="relative" rAng="0" ptsTypes="AA">
                                      <p:cBhvr>
                                        <p:cTn id="54" dur="5000" fill="hold"/>
                                        <p:tgtEl>
                                          <p:spTgt spid="147"/>
                                        </p:tgtEl>
                                        <p:attrNameLst>
                                          <p:attrName>ppt_x</p:attrName>
                                          <p:attrName>ppt_y</p:attrName>
                                        </p:attrNameLst>
                                      </p:cBhvr>
                                      <p:rCtr x="1626" y="53480"/>
                                    </p:animMotion>
                                  </p:childTnLst>
                                </p:cTn>
                              </p:par>
                              <p:par>
                                <p:cTn id="55" presetID="42" presetClass="path" presetSubtype="0" repeatCount="indefinite" fill="hold" grpId="0" nodeType="withEffect">
                                  <p:stCondLst>
                                    <p:cond delay="1100"/>
                                  </p:stCondLst>
                                  <p:childTnLst>
                                    <p:animMotion origin="layout" path="M -4.44444E-6 -1.11111E-6 L 0.03941 1.09639 " pathEditMode="relative" rAng="0" ptsTypes="AA">
                                      <p:cBhvr>
                                        <p:cTn id="56" dur="6000" fill="hold"/>
                                        <p:tgtEl>
                                          <p:spTgt spid="148"/>
                                        </p:tgtEl>
                                        <p:attrNameLst>
                                          <p:attrName>ppt_x</p:attrName>
                                          <p:attrName>ppt_y</p:attrName>
                                        </p:attrNameLst>
                                      </p:cBhvr>
                                      <p:rCtr x="1962" y="54806"/>
                                    </p:animMotion>
                                  </p:childTnLst>
                                </p:cTn>
                              </p:par>
                              <p:par>
                                <p:cTn id="57" presetID="42" presetClass="path" presetSubtype="0" repeatCount="indefinite" fill="hold" grpId="0" nodeType="withEffect">
                                  <p:stCondLst>
                                    <p:cond delay="900"/>
                                  </p:stCondLst>
                                  <p:childTnLst>
                                    <p:animMotion origin="layout" path="M -0.08159 -0.17445 L -0.02482 1.21944 " pathEditMode="relative" rAng="0" ptsTypes="AA">
                                      <p:cBhvr>
                                        <p:cTn id="58" dur="4500" fill="hold"/>
                                        <p:tgtEl>
                                          <p:spTgt spid="149"/>
                                        </p:tgtEl>
                                        <p:attrNameLst>
                                          <p:attrName>ppt_x</p:attrName>
                                          <p:attrName>ppt_y</p:attrName>
                                        </p:attrNameLst>
                                      </p:cBhvr>
                                      <p:rCtr x="2830" y="69694"/>
                                    </p:animMotion>
                                  </p:childTnLst>
                                </p:cTn>
                              </p:par>
                              <p:par>
                                <p:cTn id="59" presetID="42" presetClass="path" presetSubtype="0" repeatCount="indefinite" fill="hold" grpId="0" nodeType="withEffect">
                                  <p:stCondLst>
                                    <p:cond delay="1200"/>
                                  </p:stCondLst>
                                  <p:childTnLst>
                                    <p:animMotion origin="layout" path="M 0.06858 -0.49194 L 0.15521 1.08306 " pathEditMode="relative" rAng="0" ptsTypes="AA">
                                      <p:cBhvr>
                                        <p:cTn id="60" dur="6500" fill="hold"/>
                                        <p:tgtEl>
                                          <p:spTgt spid="150"/>
                                        </p:tgtEl>
                                        <p:attrNameLst>
                                          <p:attrName>ppt_x</p:attrName>
                                          <p:attrName>ppt_y</p:attrName>
                                        </p:attrNameLst>
                                      </p:cBhvr>
                                      <p:rCtr x="4323" y="78750"/>
                                    </p:animMotion>
                                  </p:childTnLst>
                                </p:cTn>
                              </p:par>
                              <p:par>
                                <p:cTn id="61" presetID="42" presetClass="path" presetSubtype="0" repeatCount="indefinite" fill="hold" grpId="0" nodeType="withEffect">
                                  <p:stCondLst>
                                    <p:cond delay="500"/>
                                  </p:stCondLst>
                                  <p:childTnLst>
                                    <p:animMotion origin="layout" path="M 0.096 -0.26333 L 0.15104 1.11 " pathEditMode="relative" rAng="0" ptsTypes="AA">
                                      <p:cBhvr>
                                        <p:cTn id="62" dur="5000" fill="hold"/>
                                        <p:tgtEl>
                                          <p:spTgt spid="151"/>
                                        </p:tgtEl>
                                        <p:attrNameLst>
                                          <p:attrName>ppt_x</p:attrName>
                                          <p:attrName>ppt_y</p:attrName>
                                        </p:attrNameLst>
                                      </p:cBhvr>
                                      <p:rCtr x="2743" y="68667"/>
                                    </p:animMotion>
                                  </p:childTnLst>
                                </p:cTn>
                              </p:par>
                              <p:par>
                                <p:cTn id="63" presetID="42" presetClass="path" presetSubtype="0" repeatCount="indefinite" fill="hold" grpId="0" nodeType="withEffect">
                                  <p:stCondLst>
                                    <p:cond delay="1500"/>
                                  </p:stCondLst>
                                  <p:childTnLst>
                                    <p:animMotion origin="layout" path="M 0.00111 -0.17108 L 0.0707 1.12451 " pathEditMode="relative" rAng="0" ptsTypes="AA">
                                      <p:cBhvr>
                                        <p:cTn id="64" dur="5800" fill="hold"/>
                                        <p:tgtEl>
                                          <p:spTgt spid="152"/>
                                        </p:tgtEl>
                                        <p:attrNameLst>
                                          <p:attrName>ppt_x</p:attrName>
                                          <p:attrName>ppt_y</p:attrName>
                                        </p:attrNameLst>
                                      </p:cBhvr>
                                      <p:rCtr x="3473" y="64779"/>
                                    </p:animMotion>
                                  </p:childTnLst>
                                </p:cTn>
                              </p:par>
                              <p:par>
                                <p:cTn id="65" presetID="8" presetClass="emph" presetSubtype="0" repeatCount="indefinite" fill="hold" grpId="1" nodeType="withEffect">
                                  <p:stCondLst>
                                    <p:cond delay="0"/>
                                  </p:stCondLst>
                                  <p:childTnLst>
                                    <p:animRot by="21600000">
                                      <p:cBhvr>
                                        <p:cTn id="66" dur="5000" fill="hold"/>
                                        <p:tgtEl>
                                          <p:spTgt spid="147"/>
                                        </p:tgtEl>
                                        <p:attrNameLst>
                                          <p:attrName>r</p:attrName>
                                        </p:attrNameLst>
                                      </p:cBhvr>
                                    </p:animRot>
                                  </p:childTnLst>
                                </p:cTn>
                              </p:par>
                              <p:par>
                                <p:cTn id="67" presetID="8" presetClass="emph" presetSubtype="0" repeatCount="indefinite" fill="hold" grpId="1" nodeType="withEffect">
                                  <p:stCondLst>
                                    <p:cond delay="0"/>
                                  </p:stCondLst>
                                  <p:childTnLst>
                                    <p:animRot by="21600000">
                                      <p:cBhvr>
                                        <p:cTn id="68" dur="4000" fill="hold"/>
                                        <p:tgtEl>
                                          <p:spTgt spid="148"/>
                                        </p:tgtEl>
                                        <p:attrNameLst>
                                          <p:attrName>r</p:attrName>
                                        </p:attrNameLst>
                                      </p:cBhvr>
                                    </p:animRot>
                                  </p:childTnLst>
                                </p:cTn>
                              </p:par>
                              <p:par>
                                <p:cTn id="69" presetID="8" presetClass="emph" presetSubtype="0" repeatCount="indefinite" fill="hold" grpId="1" nodeType="withEffect">
                                  <p:stCondLst>
                                    <p:cond delay="0"/>
                                  </p:stCondLst>
                                  <p:childTnLst>
                                    <p:animRot by="21600000">
                                      <p:cBhvr>
                                        <p:cTn id="70" dur="3000" fill="hold"/>
                                        <p:tgtEl>
                                          <p:spTgt spid="149"/>
                                        </p:tgtEl>
                                        <p:attrNameLst>
                                          <p:attrName>r</p:attrName>
                                        </p:attrNameLst>
                                      </p:cBhvr>
                                    </p:animRot>
                                  </p:childTnLst>
                                </p:cTn>
                              </p:par>
                              <p:par>
                                <p:cTn id="71" presetID="8" presetClass="emph" presetSubtype="0" repeatCount="indefinite" fill="hold" grpId="1" nodeType="withEffect">
                                  <p:stCondLst>
                                    <p:cond delay="0"/>
                                  </p:stCondLst>
                                  <p:childTnLst>
                                    <p:animRot by="21600000">
                                      <p:cBhvr>
                                        <p:cTn id="72" dur="2000" fill="hold"/>
                                        <p:tgtEl>
                                          <p:spTgt spid="150"/>
                                        </p:tgtEl>
                                        <p:attrNameLst>
                                          <p:attrName>r</p:attrName>
                                        </p:attrNameLst>
                                      </p:cBhvr>
                                    </p:animRot>
                                  </p:childTnLst>
                                </p:cTn>
                              </p:par>
                              <p:par>
                                <p:cTn id="73" presetID="8" presetClass="emph" presetSubtype="0" repeatCount="indefinite" fill="hold" grpId="1" nodeType="withEffect">
                                  <p:stCondLst>
                                    <p:cond delay="0"/>
                                  </p:stCondLst>
                                  <p:childTnLst>
                                    <p:animRot by="21600000">
                                      <p:cBhvr>
                                        <p:cTn id="74" dur="2500" fill="hold"/>
                                        <p:tgtEl>
                                          <p:spTgt spid="151"/>
                                        </p:tgtEl>
                                        <p:attrNameLst>
                                          <p:attrName>r</p:attrName>
                                        </p:attrNameLst>
                                      </p:cBhvr>
                                    </p:animRot>
                                  </p:childTnLst>
                                </p:cTn>
                              </p:par>
                              <p:par>
                                <p:cTn id="75" presetID="8" presetClass="emph" presetSubtype="0" repeatCount="indefinite" fill="hold" grpId="1" nodeType="withEffect">
                                  <p:stCondLst>
                                    <p:cond delay="0"/>
                                  </p:stCondLst>
                                  <p:childTnLst>
                                    <p:animRot by="21600000">
                                      <p:cBhvr>
                                        <p:cTn id="76" dur="3500" fill="hold"/>
                                        <p:tgtEl>
                                          <p:spTgt spid="152"/>
                                        </p:tgtEl>
                                        <p:attrNameLst>
                                          <p:attrName>r</p:attrName>
                                        </p:attrNameLst>
                                      </p:cBhvr>
                                    </p:animRot>
                                  </p:childTnLst>
                                </p:cTn>
                              </p:par>
                              <p:par>
                                <p:cTn id="77" presetID="10" presetClass="entr" presetSubtype="0" repeatCount="indefinite" fill="hold" grpId="2" nodeType="withEffect">
                                  <p:stCondLst>
                                    <p:cond delay="0"/>
                                  </p:stCondLst>
                                  <p:childTnLst>
                                    <p:set>
                                      <p:cBhvr>
                                        <p:cTn id="78" dur="1" fill="hold">
                                          <p:stCondLst>
                                            <p:cond delay="0"/>
                                          </p:stCondLst>
                                        </p:cTn>
                                        <p:tgtEl>
                                          <p:spTgt spid="147"/>
                                        </p:tgtEl>
                                        <p:attrNameLst>
                                          <p:attrName>style.visibility</p:attrName>
                                        </p:attrNameLst>
                                      </p:cBhvr>
                                      <p:to>
                                        <p:strVal val="visible"/>
                                      </p:to>
                                    </p:set>
                                    <p:animEffect transition="in" filter="fade">
                                      <p:cBhvr>
                                        <p:cTn id="79" dur="10"/>
                                        <p:tgtEl>
                                          <p:spTgt spid="147"/>
                                        </p:tgtEl>
                                      </p:cBhvr>
                                    </p:animEffect>
                                  </p:childTnLst>
                                </p:cTn>
                              </p:par>
                              <p:par>
                                <p:cTn id="80" presetID="10" presetClass="entr" presetSubtype="0" repeatCount="indefinite" fill="hold" grpId="2" nodeType="withEffect">
                                  <p:stCondLst>
                                    <p:cond delay="0"/>
                                  </p:stCondLst>
                                  <p:childTnLst>
                                    <p:set>
                                      <p:cBhvr>
                                        <p:cTn id="81" dur="1" fill="hold">
                                          <p:stCondLst>
                                            <p:cond delay="0"/>
                                          </p:stCondLst>
                                        </p:cTn>
                                        <p:tgtEl>
                                          <p:spTgt spid="148"/>
                                        </p:tgtEl>
                                        <p:attrNameLst>
                                          <p:attrName>style.visibility</p:attrName>
                                        </p:attrNameLst>
                                      </p:cBhvr>
                                      <p:to>
                                        <p:strVal val="visible"/>
                                      </p:to>
                                    </p:set>
                                    <p:animEffect transition="in" filter="fade">
                                      <p:cBhvr>
                                        <p:cTn id="82" dur="10"/>
                                        <p:tgtEl>
                                          <p:spTgt spid="148"/>
                                        </p:tgtEl>
                                      </p:cBhvr>
                                    </p:animEffect>
                                  </p:childTnLst>
                                </p:cTn>
                              </p:par>
                              <p:par>
                                <p:cTn id="83" presetID="10" presetClass="entr" presetSubtype="0" repeatCount="indefinite" fill="hold" grpId="2" nodeType="withEffect">
                                  <p:stCondLst>
                                    <p:cond delay="0"/>
                                  </p:stCondLst>
                                  <p:childTnLst>
                                    <p:set>
                                      <p:cBhvr>
                                        <p:cTn id="84" dur="1" fill="hold">
                                          <p:stCondLst>
                                            <p:cond delay="0"/>
                                          </p:stCondLst>
                                        </p:cTn>
                                        <p:tgtEl>
                                          <p:spTgt spid="149"/>
                                        </p:tgtEl>
                                        <p:attrNameLst>
                                          <p:attrName>style.visibility</p:attrName>
                                        </p:attrNameLst>
                                      </p:cBhvr>
                                      <p:to>
                                        <p:strVal val="visible"/>
                                      </p:to>
                                    </p:set>
                                    <p:animEffect transition="in" filter="fade">
                                      <p:cBhvr>
                                        <p:cTn id="85" dur="10"/>
                                        <p:tgtEl>
                                          <p:spTgt spid="149"/>
                                        </p:tgtEl>
                                      </p:cBhvr>
                                    </p:animEffect>
                                  </p:childTnLst>
                                </p:cTn>
                              </p:par>
                              <p:par>
                                <p:cTn id="86" presetID="10" presetClass="entr" presetSubtype="0" repeatCount="indefinite" fill="hold" grpId="2" nodeType="withEffect">
                                  <p:stCondLst>
                                    <p:cond delay="0"/>
                                  </p:stCondLst>
                                  <p:childTnLst>
                                    <p:set>
                                      <p:cBhvr>
                                        <p:cTn id="87" dur="1" fill="hold">
                                          <p:stCondLst>
                                            <p:cond delay="0"/>
                                          </p:stCondLst>
                                        </p:cTn>
                                        <p:tgtEl>
                                          <p:spTgt spid="150"/>
                                        </p:tgtEl>
                                        <p:attrNameLst>
                                          <p:attrName>style.visibility</p:attrName>
                                        </p:attrNameLst>
                                      </p:cBhvr>
                                      <p:to>
                                        <p:strVal val="visible"/>
                                      </p:to>
                                    </p:set>
                                    <p:animEffect transition="in" filter="fade">
                                      <p:cBhvr>
                                        <p:cTn id="88" dur="10"/>
                                        <p:tgtEl>
                                          <p:spTgt spid="150"/>
                                        </p:tgtEl>
                                      </p:cBhvr>
                                    </p:animEffect>
                                  </p:childTnLst>
                                </p:cTn>
                              </p:par>
                              <p:par>
                                <p:cTn id="89" presetID="10" presetClass="entr" presetSubtype="0" repeatCount="indefinite" fill="hold" grpId="2" nodeType="withEffect">
                                  <p:stCondLst>
                                    <p:cond delay="0"/>
                                  </p:stCondLst>
                                  <p:childTnLst>
                                    <p:set>
                                      <p:cBhvr>
                                        <p:cTn id="90" dur="1" fill="hold">
                                          <p:stCondLst>
                                            <p:cond delay="0"/>
                                          </p:stCondLst>
                                        </p:cTn>
                                        <p:tgtEl>
                                          <p:spTgt spid="151"/>
                                        </p:tgtEl>
                                        <p:attrNameLst>
                                          <p:attrName>style.visibility</p:attrName>
                                        </p:attrNameLst>
                                      </p:cBhvr>
                                      <p:to>
                                        <p:strVal val="visible"/>
                                      </p:to>
                                    </p:set>
                                    <p:animEffect transition="in" filter="fade">
                                      <p:cBhvr>
                                        <p:cTn id="91" dur="10"/>
                                        <p:tgtEl>
                                          <p:spTgt spid="151"/>
                                        </p:tgtEl>
                                      </p:cBhvr>
                                    </p:animEffect>
                                  </p:childTnLst>
                                </p:cTn>
                              </p:par>
                              <p:par>
                                <p:cTn id="92" presetID="10" presetClass="entr" presetSubtype="0" repeatCount="indefinite" fill="hold" grpId="2" nodeType="withEffect">
                                  <p:stCondLst>
                                    <p:cond delay="0"/>
                                  </p:stCondLst>
                                  <p:childTnLst>
                                    <p:set>
                                      <p:cBhvr>
                                        <p:cTn id="93" dur="1" fill="hold">
                                          <p:stCondLst>
                                            <p:cond delay="0"/>
                                          </p:stCondLst>
                                        </p:cTn>
                                        <p:tgtEl>
                                          <p:spTgt spid="152"/>
                                        </p:tgtEl>
                                        <p:attrNameLst>
                                          <p:attrName>style.visibility</p:attrName>
                                        </p:attrNameLst>
                                      </p:cBhvr>
                                      <p:to>
                                        <p:strVal val="visible"/>
                                      </p:to>
                                    </p:set>
                                    <p:animEffect transition="in" filter="fade">
                                      <p:cBhvr>
                                        <p:cTn id="94" dur="10"/>
                                        <p:tgtEl>
                                          <p:spTgt spid="152"/>
                                        </p:tgtEl>
                                      </p:cBhvr>
                                    </p:animEffect>
                                  </p:childTnLst>
                                </p:cTn>
                              </p:par>
                              <p:par>
                                <p:cTn id="95" presetID="42" presetClass="path" presetSubtype="0" repeatCount="indefinite" fill="hold" grpId="0" nodeType="withEffect">
                                  <p:stCondLst>
                                    <p:cond delay="2700"/>
                                  </p:stCondLst>
                                  <p:childTnLst>
                                    <p:animMotion origin="layout" path="M -4.99449E-6 9.80392E-7 L 0.0725 1.09191 " pathEditMode="relative" rAng="0" ptsTypes="AA">
                                      <p:cBhvr>
                                        <p:cTn id="96" dur="6000" fill="hold"/>
                                        <p:tgtEl>
                                          <p:spTgt spid="153"/>
                                        </p:tgtEl>
                                        <p:attrNameLst>
                                          <p:attrName>ppt_x</p:attrName>
                                          <p:attrName>ppt_y</p:attrName>
                                        </p:attrNameLst>
                                      </p:cBhvr>
                                      <p:rCtr x="3625" y="54583"/>
                                    </p:animMotion>
                                  </p:childTnLst>
                                </p:cTn>
                              </p:par>
                              <p:par>
                                <p:cTn id="97" presetID="42" presetClass="path" presetSubtype="0" repeatCount="indefinite" fill="hold" grpId="0" nodeType="withEffect">
                                  <p:stCondLst>
                                    <p:cond delay="0"/>
                                  </p:stCondLst>
                                  <p:childTnLst>
                                    <p:animMotion origin="layout" path="M 0.07431 0.00444 L 0.05122 1.16361 " pathEditMode="relative" rAng="0" ptsTypes="AA">
                                      <p:cBhvr>
                                        <p:cTn id="98" dur="6750" fill="hold"/>
                                        <p:tgtEl>
                                          <p:spTgt spid="154"/>
                                        </p:tgtEl>
                                        <p:attrNameLst>
                                          <p:attrName>ppt_x</p:attrName>
                                          <p:attrName>ppt_y</p:attrName>
                                        </p:attrNameLst>
                                      </p:cBhvr>
                                      <p:rCtr x="-1163" y="57944"/>
                                    </p:animMotion>
                                  </p:childTnLst>
                                </p:cTn>
                              </p:par>
                              <p:par>
                                <p:cTn id="99" presetID="42" presetClass="path" presetSubtype="0" repeatCount="indefinite" fill="hold" grpId="0" nodeType="withEffect">
                                  <p:stCondLst>
                                    <p:cond delay="1800"/>
                                  </p:stCondLst>
                                  <p:childTnLst>
                                    <p:animMotion origin="layout" path="M -0.14983 -0.17445 L -0.1283 1.21944 " pathEditMode="relative" rAng="0" ptsTypes="AA">
                                      <p:cBhvr>
                                        <p:cTn id="100" dur="6000" fill="hold"/>
                                        <p:tgtEl>
                                          <p:spTgt spid="155"/>
                                        </p:tgtEl>
                                        <p:attrNameLst>
                                          <p:attrName>ppt_x</p:attrName>
                                          <p:attrName>ppt_y</p:attrName>
                                        </p:attrNameLst>
                                      </p:cBhvr>
                                      <p:rCtr x="1076" y="69694"/>
                                    </p:animMotion>
                                  </p:childTnLst>
                                </p:cTn>
                              </p:par>
                              <p:par>
                                <p:cTn id="101" presetID="42" presetClass="path" presetSubtype="0" repeatCount="indefinite" fill="hold" grpId="0" nodeType="withEffect">
                                  <p:stCondLst>
                                    <p:cond delay="2800"/>
                                  </p:stCondLst>
                                  <p:childTnLst>
                                    <p:animMotion origin="layout" path="M 0.06753 -0.49194 L 0.05555 1.15834 " pathEditMode="relative" rAng="0" ptsTypes="AA">
                                      <p:cBhvr>
                                        <p:cTn id="102" dur="4750" fill="hold"/>
                                        <p:tgtEl>
                                          <p:spTgt spid="156"/>
                                        </p:tgtEl>
                                        <p:attrNameLst>
                                          <p:attrName>ppt_x</p:attrName>
                                          <p:attrName>ppt_y</p:attrName>
                                        </p:attrNameLst>
                                      </p:cBhvr>
                                      <p:rCtr x="-608" y="82500"/>
                                    </p:animMotion>
                                  </p:childTnLst>
                                </p:cTn>
                              </p:par>
                              <p:par>
                                <p:cTn id="103" presetID="42" presetClass="path" presetSubtype="0" repeatCount="indefinite" fill="hold" grpId="0" nodeType="withEffect">
                                  <p:stCondLst>
                                    <p:cond delay="1400"/>
                                  </p:stCondLst>
                                  <p:childTnLst>
                                    <p:animMotion origin="layout" path="M 0.16962 -0.32639 L 0.23524 1.12278 " pathEditMode="relative" rAng="0" ptsTypes="AA">
                                      <p:cBhvr>
                                        <p:cTn id="104" dur="8250" fill="hold"/>
                                        <p:tgtEl>
                                          <p:spTgt spid="157"/>
                                        </p:tgtEl>
                                        <p:attrNameLst>
                                          <p:attrName>ppt_x</p:attrName>
                                          <p:attrName>ppt_y</p:attrName>
                                        </p:attrNameLst>
                                      </p:cBhvr>
                                      <p:rCtr x="3281" y="72444"/>
                                    </p:animMotion>
                                  </p:childTnLst>
                                </p:cTn>
                              </p:par>
                              <p:par>
                                <p:cTn id="105" presetID="42" presetClass="path" presetSubtype="0" repeatCount="indefinite" fill="hold" grpId="0" nodeType="withEffect">
                                  <p:stCondLst>
                                    <p:cond delay="600"/>
                                  </p:stCondLst>
                                  <p:childTnLst>
                                    <p:animMotion origin="layout" path="M -0.05 -0.14333 L 0.08316 1.145 " pathEditMode="relative" rAng="0" ptsTypes="AA">
                                      <p:cBhvr>
                                        <p:cTn id="106" dur="6250" fill="hold"/>
                                        <p:tgtEl>
                                          <p:spTgt spid="158"/>
                                        </p:tgtEl>
                                        <p:attrNameLst>
                                          <p:attrName>ppt_x</p:attrName>
                                          <p:attrName>ppt_y</p:attrName>
                                        </p:attrNameLst>
                                      </p:cBhvr>
                                      <p:rCtr x="6649" y="64417"/>
                                    </p:animMotion>
                                  </p:childTnLst>
                                </p:cTn>
                              </p:par>
                              <p:par>
                                <p:cTn id="107" presetID="8" presetClass="emph" presetSubtype="0" repeatCount="indefinite" fill="hold" grpId="1" nodeType="withEffect">
                                  <p:stCondLst>
                                    <p:cond delay="0"/>
                                  </p:stCondLst>
                                  <p:childTnLst>
                                    <p:animRot by="21600000">
                                      <p:cBhvr>
                                        <p:cTn id="108" dur="5000" fill="hold"/>
                                        <p:tgtEl>
                                          <p:spTgt spid="153"/>
                                        </p:tgtEl>
                                        <p:attrNameLst>
                                          <p:attrName>r</p:attrName>
                                        </p:attrNameLst>
                                      </p:cBhvr>
                                    </p:animRot>
                                  </p:childTnLst>
                                </p:cTn>
                              </p:par>
                              <p:par>
                                <p:cTn id="109" presetID="8" presetClass="emph" presetSubtype="0" repeatCount="indefinite" fill="hold" grpId="1" nodeType="withEffect">
                                  <p:stCondLst>
                                    <p:cond delay="0"/>
                                  </p:stCondLst>
                                  <p:childTnLst>
                                    <p:animRot by="21600000">
                                      <p:cBhvr>
                                        <p:cTn id="110" dur="4000" fill="hold"/>
                                        <p:tgtEl>
                                          <p:spTgt spid="154"/>
                                        </p:tgtEl>
                                        <p:attrNameLst>
                                          <p:attrName>r</p:attrName>
                                        </p:attrNameLst>
                                      </p:cBhvr>
                                    </p:animRot>
                                  </p:childTnLst>
                                </p:cTn>
                              </p:par>
                              <p:par>
                                <p:cTn id="111" presetID="8" presetClass="emph" presetSubtype="0" repeatCount="indefinite" fill="hold" grpId="1" nodeType="withEffect">
                                  <p:stCondLst>
                                    <p:cond delay="0"/>
                                  </p:stCondLst>
                                  <p:childTnLst>
                                    <p:animRot by="21600000">
                                      <p:cBhvr>
                                        <p:cTn id="112" dur="3000" fill="hold"/>
                                        <p:tgtEl>
                                          <p:spTgt spid="155"/>
                                        </p:tgtEl>
                                        <p:attrNameLst>
                                          <p:attrName>r</p:attrName>
                                        </p:attrNameLst>
                                      </p:cBhvr>
                                    </p:animRot>
                                  </p:childTnLst>
                                </p:cTn>
                              </p:par>
                              <p:par>
                                <p:cTn id="113" presetID="8" presetClass="emph" presetSubtype="0" repeatCount="indefinite" fill="hold" grpId="1" nodeType="withEffect">
                                  <p:stCondLst>
                                    <p:cond delay="0"/>
                                  </p:stCondLst>
                                  <p:childTnLst>
                                    <p:animRot by="21600000">
                                      <p:cBhvr>
                                        <p:cTn id="114" dur="2000" fill="hold"/>
                                        <p:tgtEl>
                                          <p:spTgt spid="156"/>
                                        </p:tgtEl>
                                        <p:attrNameLst>
                                          <p:attrName>r</p:attrName>
                                        </p:attrNameLst>
                                      </p:cBhvr>
                                    </p:animRot>
                                  </p:childTnLst>
                                </p:cTn>
                              </p:par>
                              <p:par>
                                <p:cTn id="115" presetID="8" presetClass="emph" presetSubtype="0" repeatCount="indefinite" fill="hold" grpId="1" nodeType="withEffect">
                                  <p:stCondLst>
                                    <p:cond delay="0"/>
                                  </p:stCondLst>
                                  <p:childTnLst>
                                    <p:animRot by="21600000">
                                      <p:cBhvr>
                                        <p:cTn id="116" dur="2500" fill="hold"/>
                                        <p:tgtEl>
                                          <p:spTgt spid="157"/>
                                        </p:tgtEl>
                                        <p:attrNameLst>
                                          <p:attrName>r</p:attrName>
                                        </p:attrNameLst>
                                      </p:cBhvr>
                                    </p:animRot>
                                  </p:childTnLst>
                                </p:cTn>
                              </p:par>
                              <p:par>
                                <p:cTn id="117" presetID="8" presetClass="emph" presetSubtype="0" repeatCount="indefinite" fill="hold" grpId="1" nodeType="withEffect">
                                  <p:stCondLst>
                                    <p:cond delay="0"/>
                                  </p:stCondLst>
                                  <p:childTnLst>
                                    <p:animRot by="21600000">
                                      <p:cBhvr>
                                        <p:cTn id="118" dur="3500" fill="hold"/>
                                        <p:tgtEl>
                                          <p:spTgt spid="158"/>
                                        </p:tgtEl>
                                        <p:attrNameLst>
                                          <p:attrName>r</p:attrName>
                                        </p:attrNameLst>
                                      </p:cBhvr>
                                    </p:animRot>
                                  </p:childTnLst>
                                </p:cTn>
                              </p:par>
                              <p:par>
                                <p:cTn id="119" presetID="10" presetClass="entr" presetSubtype="0" repeatCount="indefinite" fill="hold" grpId="2" nodeType="withEffect">
                                  <p:stCondLst>
                                    <p:cond delay="0"/>
                                  </p:stCondLst>
                                  <p:childTnLst>
                                    <p:set>
                                      <p:cBhvr>
                                        <p:cTn id="120" dur="1" fill="hold">
                                          <p:stCondLst>
                                            <p:cond delay="0"/>
                                          </p:stCondLst>
                                        </p:cTn>
                                        <p:tgtEl>
                                          <p:spTgt spid="153"/>
                                        </p:tgtEl>
                                        <p:attrNameLst>
                                          <p:attrName>style.visibility</p:attrName>
                                        </p:attrNameLst>
                                      </p:cBhvr>
                                      <p:to>
                                        <p:strVal val="visible"/>
                                      </p:to>
                                    </p:set>
                                    <p:animEffect transition="in" filter="fade">
                                      <p:cBhvr>
                                        <p:cTn id="121" dur="10"/>
                                        <p:tgtEl>
                                          <p:spTgt spid="153"/>
                                        </p:tgtEl>
                                      </p:cBhvr>
                                    </p:animEffect>
                                  </p:childTnLst>
                                </p:cTn>
                              </p:par>
                              <p:par>
                                <p:cTn id="122" presetID="10" presetClass="entr" presetSubtype="0" repeatCount="indefinite" fill="hold" grpId="2" nodeType="withEffect">
                                  <p:stCondLst>
                                    <p:cond delay="0"/>
                                  </p:stCondLst>
                                  <p:childTnLst>
                                    <p:set>
                                      <p:cBhvr>
                                        <p:cTn id="123" dur="1" fill="hold">
                                          <p:stCondLst>
                                            <p:cond delay="0"/>
                                          </p:stCondLst>
                                        </p:cTn>
                                        <p:tgtEl>
                                          <p:spTgt spid="154"/>
                                        </p:tgtEl>
                                        <p:attrNameLst>
                                          <p:attrName>style.visibility</p:attrName>
                                        </p:attrNameLst>
                                      </p:cBhvr>
                                      <p:to>
                                        <p:strVal val="visible"/>
                                      </p:to>
                                    </p:set>
                                    <p:animEffect transition="in" filter="fade">
                                      <p:cBhvr>
                                        <p:cTn id="124" dur="10"/>
                                        <p:tgtEl>
                                          <p:spTgt spid="154"/>
                                        </p:tgtEl>
                                      </p:cBhvr>
                                    </p:animEffect>
                                  </p:childTnLst>
                                </p:cTn>
                              </p:par>
                              <p:par>
                                <p:cTn id="125" presetID="10" presetClass="entr" presetSubtype="0" repeatCount="indefinite" fill="hold" grpId="2" nodeType="withEffect">
                                  <p:stCondLst>
                                    <p:cond delay="0"/>
                                  </p:stCondLst>
                                  <p:childTnLst>
                                    <p:set>
                                      <p:cBhvr>
                                        <p:cTn id="126" dur="1" fill="hold">
                                          <p:stCondLst>
                                            <p:cond delay="0"/>
                                          </p:stCondLst>
                                        </p:cTn>
                                        <p:tgtEl>
                                          <p:spTgt spid="155"/>
                                        </p:tgtEl>
                                        <p:attrNameLst>
                                          <p:attrName>style.visibility</p:attrName>
                                        </p:attrNameLst>
                                      </p:cBhvr>
                                      <p:to>
                                        <p:strVal val="visible"/>
                                      </p:to>
                                    </p:set>
                                    <p:animEffect transition="in" filter="fade">
                                      <p:cBhvr>
                                        <p:cTn id="127" dur="10"/>
                                        <p:tgtEl>
                                          <p:spTgt spid="155"/>
                                        </p:tgtEl>
                                      </p:cBhvr>
                                    </p:animEffect>
                                  </p:childTnLst>
                                </p:cTn>
                              </p:par>
                              <p:par>
                                <p:cTn id="128" presetID="10" presetClass="entr" presetSubtype="0" repeatCount="indefinite" fill="hold" grpId="2" nodeType="withEffect">
                                  <p:stCondLst>
                                    <p:cond delay="0"/>
                                  </p:stCondLst>
                                  <p:childTnLst>
                                    <p:set>
                                      <p:cBhvr>
                                        <p:cTn id="129" dur="1" fill="hold">
                                          <p:stCondLst>
                                            <p:cond delay="0"/>
                                          </p:stCondLst>
                                        </p:cTn>
                                        <p:tgtEl>
                                          <p:spTgt spid="156"/>
                                        </p:tgtEl>
                                        <p:attrNameLst>
                                          <p:attrName>style.visibility</p:attrName>
                                        </p:attrNameLst>
                                      </p:cBhvr>
                                      <p:to>
                                        <p:strVal val="visible"/>
                                      </p:to>
                                    </p:set>
                                    <p:animEffect transition="in" filter="fade">
                                      <p:cBhvr>
                                        <p:cTn id="130" dur="10"/>
                                        <p:tgtEl>
                                          <p:spTgt spid="156"/>
                                        </p:tgtEl>
                                      </p:cBhvr>
                                    </p:animEffect>
                                  </p:childTnLst>
                                </p:cTn>
                              </p:par>
                              <p:par>
                                <p:cTn id="131" presetID="10" presetClass="entr" presetSubtype="0" repeatCount="indefinite" fill="hold" grpId="2" nodeType="withEffect">
                                  <p:stCondLst>
                                    <p:cond delay="0"/>
                                  </p:stCondLst>
                                  <p:childTnLst>
                                    <p:set>
                                      <p:cBhvr>
                                        <p:cTn id="132" dur="1" fill="hold">
                                          <p:stCondLst>
                                            <p:cond delay="0"/>
                                          </p:stCondLst>
                                        </p:cTn>
                                        <p:tgtEl>
                                          <p:spTgt spid="157"/>
                                        </p:tgtEl>
                                        <p:attrNameLst>
                                          <p:attrName>style.visibility</p:attrName>
                                        </p:attrNameLst>
                                      </p:cBhvr>
                                      <p:to>
                                        <p:strVal val="visible"/>
                                      </p:to>
                                    </p:set>
                                    <p:animEffect transition="in" filter="fade">
                                      <p:cBhvr>
                                        <p:cTn id="133" dur="10"/>
                                        <p:tgtEl>
                                          <p:spTgt spid="157"/>
                                        </p:tgtEl>
                                      </p:cBhvr>
                                    </p:animEffect>
                                  </p:childTnLst>
                                </p:cTn>
                              </p:par>
                              <p:par>
                                <p:cTn id="134" presetID="10" presetClass="entr" presetSubtype="0" repeatCount="indefinite" fill="hold" grpId="2" nodeType="withEffect">
                                  <p:stCondLst>
                                    <p:cond delay="0"/>
                                  </p:stCondLst>
                                  <p:childTnLst>
                                    <p:set>
                                      <p:cBhvr>
                                        <p:cTn id="135" dur="1" fill="hold">
                                          <p:stCondLst>
                                            <p:cond delay="0"/>
                                          </p:stCondLst>
                                        </p:cTn>
                                        <p:tgtEl>
                                          <p:spTgt spid="158"/>
                                        </p:tgtEl>
                                        <p:attrNameLst>
                                          <p:attrName>style.visibility</p:attrName>
                                        </p:attrNameLst>
                                      </p:cBhvr>
                                      <p:to>
                                        <p:strVal val="visible"/>
                                      </p:to>
                                    </p:set>
                                    <p:animEffect transition="in" filter="fade">
                                      <p:cBhvr>
                                        <p:cTn id="136" dur="10"/>
                                        <p:tgtEl>
                                          <p:spTgt spid="158"/>
                                        </p:tgtEl>
                                      </p:cBhvr>
                                    </p:animEffect>
                                  </p:childTnLst>
                                </p:cTn>
                              </p:par>
                              <p:par>
                                <p:cTn id="137" presetID="34" presetClass="emph" presetSubtype="0" fill="hold" grpId="0" nodeType="withEffect">
                                  <p:stCondLst>
                                    <p:cond delay="0"/>
                                  </p:stCondLst>
                                  <p:iterate type="lt">
                                    <p:tmPct val="10000"/>
                                  </p:iterate>
                                  <p:childTnLst>
                                    <p:animMotion origin="layout" path="M 0.0 0.0 L 0.0 -0.07213" pathEditMode="relative" ptsTypes="">
                                      <p:cBhvr>
                                        <p:cTn id="138" dur="250" accel="50000" decel="50000" autoRev="1" fill="hold">
                                          <p:stCondLst>
                                            <p:cond delay="0"/>
                                          </p:stCondLst>
                                        </p:cTn>
                                        <p:tgtEl>
                                          <p:spTgt spid="30"/>
                                        </p:tgtEl>
                                        <p:attrNameLst>
                                          <p:attrName>ppt_x</p:attrName>
                                          <p:attrName>ppt_y</p:attrName>
                                        </p:attrNameLst>
                                      </p:cBhvr>
                                    </p:animMotion>
                                    <p:animRot by="1500000">
                                      <p:cBhvr>
                                        <p:cTn id="139" dur="125" fill="hold">
                                          <p:stCondLst>
                                            <p:cond delay="0"/>
                                          </p:stCondLst>
                                        </p:cTn>
                                        <p:tgtEl>
                                          <p:spTgt spid="30"/>
                                        </p:tgtEl>
                                        <p:attrNameLst>
                                          <p:attrName>r</p:attrName>
                                        </p:attrNameLst>
                                      </p:cBhvr>
                                    </p:animRot>
                                    <p:animRot by="-1500000">
                                      <p:cBhvr>
                                        <p:cTn id="140" dur="125" fill="hold">
                                          <p:stCondLst>
                                            <p:cond delay="125"/>
                                          </p:stCondLst>
                                        </p:cTn>
                                        <p:tgtEl>
                                          <p:spTgt spid="30"/>
                                        </p:tgtEl>
                                        <p:attrNameLst>
                                          <p:attrName>r</p:attrName>
                                        </p:attrNameLst>
                                      </p:cBhvr>
                                    </p:animRot>
                                    <p:animRot by="-1500000">
                                      <p:cBhvr>
                                        <p:cTn id="141" dur="125" fill="hold">
                                          <p:stCondLst>
                                            <p:cond delay="250"/>
                                          </p:stCondLst>
                                        </p:cTn>
                                        <p:tgtEl>
                                          <p:spTgt spid="30"/>
                                        </p:tgtEl>
                                        <p:attrNameLst>
                                          <p:attrName>r</p:attrName>
                                        </p:attrNameLst>
                                      </p:cBhvr>
                                    </p:animRot>
                                    <p:animRot by="1500000">
                                      <p:cBhvr>
                                        <p:cTn id="142" dur="125" fill="hold">
                                          <p:stCondLst>
                                            <p:cond delay="375"/>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7" grpId="1" animBg="1"/>
      <p:bldP spid="147" grpId="2" animBg="1"/>
      <p:bldP spid="148" grpId="0" animBg="1"/>
      <p:bldP spid="148" grpId="1" animBg="1"/>
      <p:bldP spid="148" grpId="2" animBg="1"/>
      <p:bldP spid="149" grpId="0" animBg="1"/>
      <p:bldP spid="149" grpId="1" animBg="1"/>
      <p:bldP spid="149" grpId="2" animBg="1"/>
      <p:bldP spid="150" grpId="0" animBg="1"/>
      <p:bldP spid="150" grpId="1" animBg="1"/>
      <p:bldP spid="150" grpId="2" animBg="1"/>
      <p:bldP spid="151" grpId="0" animBg="1"/>
      <p:bldP spid="151" grpId="1" animBg="1"/>
      <p:bldP spid="151" grpId="2" animBg="1"/>
      <p:bldP spid="152" grpId="0" animBg="1"/>
      <p:bldP spid="152" grpId="1" animBg="1"/>
      <p:bldP spid="152" grpId="2" animBg="1"/>
      <p:bldP spid="153" grpId="0" animBg="1"/>
      <p:bldP spid="153" grpId="1" animBg="1"/>
      <p:bldP spid="153" grpId="2" animBg="1"/>
      <p:bldP spid="154" grpId="0" animBg="1"/>
      <p:bldP spid="154" grpId="1" animBg="1"/>
      <p:bldP spid="154" grpId="2" animBg="1"/>
      <p:bldP spid="155" grpId="0" animBg="1"/>
      <p:bldP spid="155" grpId="1" animBg="1"/>
      <p:bldP spid="155" grpId="2" animBg="1"/>
      <p:bldP spid="156" grpId="0" animBg="1"/>
      <p:bldP spid="156" grpId="1" animBg="1"/>
      <p:bldP spid="156" grpId="2" animBg="1"/>
      <p:bldP spid="157" grpId="0" animBg="1"/>
      <p:bldP spid="157" grpId="1" animBg="1"/>
      <p:bldP spid="157" grpId="2" animBg="1"/>
      <p:bldP spid="158" grpId="0" animBg="1"/>
      <p:bldP spid="158" grpId="1" animBg="1"/>
      <p:bldP spid="158" grpId="2" animBg="1"/>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598031" y="5808824"/>
            <a:ext cx="3793734" cy="9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69" tIns="40183" rIns="80369" bIns="40183">
            <a:spAutoFit/>
          </a:bodyPr>
          <a:lstStyle/>
          <a:p>
            <a:pPr algn="ctr" defTabSz="803910"/>
            <a:r>
              <a:rPr lang="en-US" sz="5800" b="1">
                <a:solidFill>
                  <a:prstClr val="black"/>
                </a:solidFill>
                <a:latin typeface="VNI-Avo" pitchFamily="2" charset="0"/>
              </a:rPr>
              <a:t>caây b</a:t>
            </a:r>
            <a:r>
              <a:rPr lang="en-US" sz="5800" b="1">
                <a:solidFill>
                  <a:srgbClr val="FF0000"/>
                </a:solidFill>
                <a:latin typeface="VNI-Avo" pitchFamily="2" charset="0"/>
              </a:rPr>
              <a:t>aøng</a:t>
            </a:r>
            <a:endParaRPr lang="en-US" sz="5800" b="1">
              <a:solidFill>
                <a:srgbClr val="FF0000"/>
              </a:solidFill>
              <a:latin typeface="VNI-Avo" pitchFamily="2"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03060" y="423414"/>
            <a:ext cx="5383697" cy="4894966"/>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89" y="454939"/>
            <a:ext cx="5604514" cy="4894966"/>
          </a:xfrm>
          <a:prstGeom prst="rect">
            <a:avLst/>
          </a:prstGeom>
        </p:spPr>
      </p:pic>
      <p:sp>
        <p:nvSpPr>
          <p:cNvPr id="9" name="Rectangle 8"/>
          <p:cNvSpPr>
            <a:spLocks noChangeArrowheads="1"/>
          </p:cNvSpPr>
          <p:nvPr/>
        </p:nvSpPr>
        <p:spPr bwMode="auto">
          <a:xfrm>
            <a:off x="257539" y="5800156"/>
            <a:ext cx="5389363" cy="9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69" tIns="40183" rIns="80369" bIns="40183">
            <a:spAutoFit/>
          </a:bodyPr>
          <a:lstStyle/>
          <a:p>
            <a:pPr algn="ctr" defTabSz="803910"/>
            <a:r>
              <a:rPr lang="en-US" sz="5800" b="1">
                <a:solidFill>
                  <a:prstClr val="black"/>
                </a:solidFill>
                <a:latin typeface="VNI-Avo" pitchFamily="2" charset="0"/>
              </a:rPr>
              <a:t>cöûa h</a:t>
            </a:r>
            <a:r>
              <a:rPr lang="en-US" sz="5800" b="1">
                <a:solidFill>
                  <a:srgbClr val="FF0000"/>
                </a:solidFill>
                <a:latin typeface="VNI-Avo" pitchFamily="2" charset="0"/>
              </a:rPr>
              <a:t>aøng</a:t>
            </a:r>
            <a:r>
              <a:rPr lang="en-US" sz="5800" b="1">
                <a:solidFill>
                  <a:prstClr val="black"/>
                </a:solidFill>
                <a:latin typeface="VNI-Avo" pitchFamily="2" charset="0"/>
              </a:rPr>
              <a:t> hoa</a:t>
            </a:r>
            <a:endParaRPr lang="en-US" sz="5800" b="1">
              <a:solidFill>
                <a:srgbClr val="FF0000"/>
              </a:solidFill>
              <a:latin typeface="VNI-Avo"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95057" y="-822351"/>
            <a:ext cx="6990536" cy="813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7328" y="-455504"/>
            <a:ext cx="7040880" cy="806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734685" y="4337329"/>
            <a:ext cx="4385959" cy="185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369" tIns="40183" rIns="80369" bIns="40183">
            <a:spAutoFit/>
          </a:bodyPr>
          <a:lstStyle>
            <a:lvl1pPr>
              <a:defRPr b="1">
                <a:solidFill>
                  <a:schemeClr val="tx1"/>
                </a:solidFill>
                <a:latin typeface=".VnAvant" panose="020B7200000000000000" pitchFamily="34" charset="0"/>
                <a:ea typeface="SimSun" panose="02010600030101010101" pitchFamily="2" charset="-122"/>
              </a:defRPr>
            </a:lvl1pPr>
            <a:lvl2pPr marL="742950" indent="-285750">
              <a:defRPr b="1">
                <a:solidFill>
                  <a:schemeClr val="tx1"/>
                </a:solidFill>
                <a:latin typeface=".VnAvant" panose="020B7200000000000000" pitchFamily="34" charset="0"/>
                <a:ea typeface="SimSun" panose="02010600030101010101" pitchFamily="2" charset="-122"/>
              </a:defRPr>
            </a:lvl2pPr>
            <a:lvl3pPr marL="1143000" indent="-228600">
              <a:defRPr b="1">
                <a:solidFill>
                  <a:schemeClr val="tx1"/>
                </a:solidFill>
                <a:latin typeface=".VnAvant" panose="020B7200000000000000" pitchFamily="34" charset="0"/>
                <a:ea typeface="SimSun" panose="02010600030101010101" pitchFamily="2" charset="-122"/>
              </a:defRPr>
            </a:lvl3pPr>
            <a:lvl4pPr marL="1600200" indent="-228600">
              <a:defRPr b="1">
                <a:solidFill>
                  <a:schemeClr val="tx1"/>
                </a:solidFill>
                <a:latin typeface=".VnAvant" panose="020B7200000000000000" pitchFamily="34" charset="0"/>
                <a:ea typeface="SimSun" panose="02010600030101010101" pitchFamily="2" charset="-122"/>
              </a:defRPr>
            </a:lvl4pPr>
            <a:lvl5pPr marL="2057400" indent="-228600">
              <a:defRPr b="1">
                <a:solidFill>
                  <a:schemeClr val="tx1"/>
                </a:solidFill>
                <a:latin typeface=".VnAvant" panose="020B7200000000000000" pitchFamily="34" charset="0"/>
                <a:ea typeface="SimSun" panose="02010600030101010101" pitchFamily="2" charset="-122"/>
              </a:defRPr>
            </a:lvl5pPr>
            <a:lvl6pPr marL="25146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defTabSz="803910" eaLnBrk="0" fontAlgn="base" hangingPunct="0">
              <a:spcBef>
                <a:spcPct val="0"/>
              </a:spcBef>
              <a:spcAft>
                <a:spcPct val="0"/>
              </a:spcAft>
            </a:pPr>
            <a:r>
              <a:rPr lang="en-US" sz="3200">
                <a:solidFill>
                  <a:prstClr val="black"/>
                </a:solidFill>
                <a:latin typeface="VNI-Avo" pitchFamily="2" charset="0"/>
              </a:rPr>
              <a:t>Tìm ngoaøi baøi ñoïc töø ngöõ chöùa tieáng coù vaàn </a:t>
            </a:r>
            <a:r>
              <a:rPr lang="en-US" sz="3200">
                <a:solidFill>
                  <a:srgbClr val="FF0000"/>
                </a:solidFill>
                <a:latin typeface="VNI-Avo" pitchFamily="2" charset="0"/>
              </a:rPr>
              <a:t>anh</a:t>
            </a:r>
            <a:r>
              <a:rPr lang="en-US" sz="3200">
                <a:solidFill>
                  <a:prstClr val="black"/>
                </a:solidFill>
                <a:latin typeface="VNI-Avo" pitchFamily="2" charset="0"/>
              </a:rPr>
              <a:t>?</a:t>
            </a:r>
            <a:endParaRPr lang="en-US" sz="3200">
              <a:solidFill>
                <a:prstClr val="black"/>
              </a:solidFill>
              <a:latin typeface="VNI-Avo" pitchFamily="2" charset="0"/>
            </a:endParaRPr>
          </a:p>
          <a:p>
            <a:pPr defTabSz="803910" eaLnBrk="0" fontAlgn="base" hangingPunct="0">
              <a:spcBef>
                <a:spcPct val="0"/>
              </a:spcBef>
              <a:spcAft>
                <a:spcPct val="0"/>
              </a:spcAft>
            </a:pPr>
            <a:endParaRPr lang="en-US">
              <a:solidFill>
                <a:prstClr val="black"/>
              </a:solidFill>
              <a:latin typeface="VNI-Avo" pitchFamily="2" charset="0"/>
            </a:endParaRPr>
          </a:p>
        </p:txBody>
      </p:sp>
      <p:sp>
        <p:nvSpPr>
          <p:cNvPr id="9" name="Freeform: Shape 7"/>
          <p:cNvSpPr/>
          <p:nvPr/>
        </p:nvSpPr>
        <p:spPr>
          <a:xfrm>
            <a:off x="0" y="23559"/>
            <a:ext cx="3887268" cy="593798"/>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466644" tIns="50395" rIns="365847" bIns="50395" numCol="1" spcCol="1118" anchor="ctr" anchorCtr="0">
            <a:noAutofit/>
          </a:bodyPr>
          <a:lstStyle/>
          <a:p>
            <a:pPr algn="ctr" defTabSz="1680210">
              <a:lnSpc>
                <a:spcPct val="90000"/>
              </a:lnSpc>
              <a:spcBef>
                <a:spcPct val="0"/>
              </a:spcBef>
              <a:spcAft>
                <a:spcPct val="35000"/>
              </a:spcAft>
              <a:defRPr/>
            </a:pPr>
            <a:r>
              <a:rPr lang="en-US" sz="3200" err="1">
                <a:solidFill>
                  <a:srgbClr val="FF0000"/>
                </a:solidFill>
                <a:latin typeface="VNI-Avo" pitchFamily="2" charset="0"/>
              </a:rPr>
              <a:t>Tìm</a:t>
            </a:r>
            <a:r>
              <a:rPr lang="en-US" sz="3200">
                <a:solidFill>
                  <a:srgbClr val="FF0000"/>
                </a:solidFill>
                <a:latin typeface="VNI-Avo" pitchFamily="2" charset="0"/>
              </a:rPr>
              <a:t> tieáng</a:t>
            </a:r>
            <a:endParaRPr lang="en-US" sz="3200" dirty="0">
              <a:solidFill>
                <a:srgbClr val="FF0000"/>
              </a:solidFill>
              <a:latin typeface="VNI-Avo" pitchFamily="2" charset="0"/>
            </a:endParaRPr>
          </a:p>
        </p:txBody>
      </p:sp>
      <p:sp>
        <p:nvSpPr>
          <p:cNvPr id="11" name="TextBox 10"/>
          <p:cNvSpPr txBox="1"/>
          <p:nvPr/>
        </p:nvSpPr>
        <p:spPr>
          <a:xfrm>
            <a:off x="6740963" y="4768806"/>
            <a:ext cx="4153685" cy="573654"/>
          </a:xfrm>
          <a:prstGeom prst="rect">
            <a:avLst/>
          </a:prstGeom>
          <a:noFill/>
        </p:spPr>
        <p:txBody>
          <a:bodyPr wrap="square" lIns="80369" tIns="40183" rIns="80369" bIns="40183" rtlCol="0">
            <a:spAutoFit/>
          </a:bodyPr>
          <a:lstStyle/>
          <a:p>
            <a:pPr algn="ctr" defTabSz="803910"/>
            <a:r>
              <a:rPr lang="en-US" sz="3200" b="1">
                <a:solidFill>
                  <a:prstClr val="black"/>
                </a:solidFill>
                <a:latin typeface="VNI-Avo" pitchFamily="2" charset="0"/>
              </a:rPr>
              <a:t>c</a:t>
            </a:r>
            <a:r>
              <a:rPr lang="en-US" sz="3200" b="1">
                <a:solidFill>
                  <a:srgbClr val="FF0000"/>
                </a:solidFill>
                <a:latin typeface="VNI-Avo" pitchFamily="2" charset="0"/>
              </a:rPr>
              <a:t>aønh</a:t>
            </a:r>
            <a:r>
              <a:rPr lang="en-US" sz="3200" b="1">
                <a:solidFill>
                  <a:prstClr val="black"/>
                </a:solidFill>
                <a:latin typeface="VNI-Avo" pitchFamily="2" charset="0"/>
              </a:rPr>
              <a:t> hoa</a:t>
            </a:r>
            <a:endParaRPr lang="en-US" sz="3200" b="1" dirty="0">
              <a:solidFill>
                <a:srgbClr val="FF0000"/>
              </a:solidFill>
              <a:latin typeface="VNI-Avo"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050" y="1071895"/>
            <a:ext cx="4381500" cy="34861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46005" y="5808824"/>
            <a:ext cx="3697794" cy="9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69" tIns="40183" rIns="80369" bIns="40183">
            <a:spAutoFit/>
          </a:bodyPr>
          <a:lstStyle/>
          <a:p>
            <a:pPr algn="ctr" defTabSz="803910"/>
            <a:r>
              <a:rPr lang="en-US" sz="5800" b="1">
                <a:solidFill>
                  <a:prstClr val="black"/>
                </a:solidFill>
                <a:latin typeface="VNI-Avo" pitchFamily="2" charset="0"/>
              </a:rPr>
              <a:t>chuïp </a:t>
            </a:r>
            <a:r>
              <a:rPr lang="en-US" sz="5800" b="1">
                <a:solidFill>
                  <a:srgbClr val="FF0000"/>
                </a:solidFill>
                <a:latin typeface="VNI-Avo" pitchFamily="2" charset="0"/>
              </a:rPr>
              <a:t>aûnh</a:t>
            </a:r>
            <a:endParaRPr lang="en-US" sz="5800" b="1">
              <a:solidFill>
                <a:srgbClr val="FF0000"/>
              </a:solidFill>
              <a:latin typeface="VNI-Avo" pitchFamily="2" charset="0"/>
            </a:endParaRPr>
          </a:p>
        </p:txBody>
      </p:sp>
      <p:sp>
        <p:nvSpPr>
          <p:cNvPr id="9" name="Rectangle 8"/>
          <p:cNvSpPr>
            <a:spLocks noChangeArrowheads="1"/>
          </p:cNvSpPr>
          <p:nvPr/>
        </p:nvSpPr>
        <p:spPr bwMode="auto">
          <a:xfrm>
            <a:off x="646350" y="5800156"/>
            <a:ext cx="4611746" cy="9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69" tIns="40183" rIns="80369" bIns="40183">
            <a:spAutoFit/>
          </a:bodyPr>
          <a:lstStyle/>
          <a:p>
            <a:pPr algn="ctr" defTabSz="803910"/>
            <a:r>
              <a:rPr lang="en-US" sz="5800" b="1">
                <a:solidFill>
                  <a:prstClr val="black"/>
                </a:solidFill>
                <a:latin typeface="VNI-Avo" pitchFamily="2" charset="0"/>
              </a:rPr>
              <a:t>b</a:t>
            </a:r>
            <a:r>
              <a:rPr lang="en-US" sz="5800" b="1">
                <a:solidFill>
                  <a:srgbClr val="FF0000"/>
                </a:solidFill>
                <a:latin typeface="VNI-Avo" pitchFamily="2" charset="0"/>
              </a:rPr>
              <a:t>aùnh</a:t>
            </a:r>
            <a:r>
              <a:rPr lang="en-US" sz="5800" b="1">
                <a:solidFill>
                  <a:prstClr val="black"/>
                </a:solidFill>
                <a:latin typeface="VNI-Avo" pitchFamily="2" charset="0"/>
              </a:rPr>
              <a:t> chöng</a:t>
            </a:r>
            <a:endParaRPr lang="en-US" sz="5800" b="1">
              <a:solidFill>
                <a:srgbClr val="FF0000"/>
              </a:solidFill>
              <a:latin typeface="VNI-Avo" pitchFamily="2" charset="0"/>
            </a:endParaRPr>
          </a:p>
        </p:txBody>
      </p:sp>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t="13504" r="1274" b="13007"/>
          <a:stretch>
            <a:fillRect/>
          </a:stretch>
        </p:blipFill>
        <p:spPr>
          <a:xfrm>
            <a:off x="11" y="677929"/>
            <a:ext cx="5266417" cy="4666593"/>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912" y="1001766"/>
            <a:ext cx="6286500" cy="4248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574" y="1956793"/>
            <a:ext cx="8130959" cy="4676140"/>
          </a:xfrm>
          <a:prstGeom prst="rect">
            <a:avLst/>
          </a:prstGeom>
          <a:noFill/>
        </p:spPr>
        <p:txBody>
          <a:bodyPr wrap="square" lIns="91332" tIns="45667" rIns="91332" bIns="45667" rtlCol="0">
            <a:spAutoFit/>
          </a:bodyPr>
          <a:lstStyle/>
          <a:p>
            <a:pPr algn="just">
              <a:lnSpc>
                <a:spcPct val="150000"/>
              </a:lnSpc>
              <a:spcBef>
                <a:spcPts val="1200"/>
              </a:spcBef>
            </a:pPr>
            <a:r>
              <a:rPr lang="en-US" sz="2400" b="1">
                <a:solidFill>
                  <a:prstClr val="black"/>
                </a:solidFill>
                <a:latin typeface="VNI-Avo" pitchFamily="2" charset="0"/>
              </a:rPr>
              <a:t>	Ñaøo vaø lan ñöôïc baùn raát nhieàu vaøo dòp Teát. Nhöõng caây ñaøo bích khoûe khoaén vöôn nhaùnh chi chít nuï hoàng. Nhöõng caønh hoa ñòa lan töôi toát vôùi maøu vaøng töôi hoaëc xanh ngoïc. Ñoã quyeân, haûi ñöôøng, thuûy tieân...cuõng  laø nhöõng loaïi hoa Teát noåi baät trong khu chôï.</a:t>
            </a:r>
            <a:endParaRPr lang="en-US" sz="2400" b="1">
              <a:solidFill>
                <a:prstClr val="black"/>
              </a:solidFill>
              <a:latin typeface="VNI-Avo" pitchFamily="2" charset="0"/>
            </a:endParaRPr>
          </a:p>
          <a:p>
            <a:pPr algn="just">
              <a:lnSpc>
                <a:spcPct val="150000"/>
              </a:lnSpc>
              <a:spcBef>
                <a:spcPts val="1200"/>
              </a:spcBef>
            </a:pPr>
            <a:r>
              <a:rPr lang="en-US" sz="2400" b="1">
                <a:solidFill>
                  <a:prstClr val="black"/>
                </a:solidFill>
                <a:latin typeface="VNI-Avo" pitchFamily="2" charset="0"/>
              </a:rPr>
              <a:t>	Chôï hoa ñaõ giuùp ngaøy Teát ôû Haø Noäi ñeïp theâm, vui hôn.</a:t>
            </a:r>
            <a:endParaRPr lang="en-US" sz="2400" b="1" dirty="0">
              <a:solidFill>
                <a:prstClr val="black"/>
              </a:solidFill>
              <a:latin typeface="VNI-Avo" pitchFamily="2" charset="0"/>
            </a:endParaRPr>
          </a:p>
        </p:txBody>
      </p:sp>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ackgroundRemoval t="27813" b="100000" l="15471" r="100000"/>
                    </a14:imgEffect>
                  </a14:imgLayer>
                </a14:imgProps>
              </a:ext>
              <a:ext uri="{28A0092B-C50C-407E-A947-70E740481C1C}">
                <a14:useLocalDpi xmlns:a14="http://schemas.microsoft.com/office/drawing/2010/main" val="0"/>
              </a:ext>
            </a:extLst>
          </a:blip>
          <a:stretch>
            <a:fillRect/>
          </a:stretch>
        </p:blipFill>
        <p:spPr>
          <a:xfrm>
            <a:off x="5987978" y="-3809506"/>
            <a:ext cx="6842234" cy="10263353"/>
          </a:xfrm>
          <a:prstGeom prst="rect">
            <a:avLst/>
          </a:prstGeom>
        </p:spPr>
      </p:pic>
      <p:sp>
        <p:nvSpPr>
          <p:cNvPr id="4" name="TextBox 3"/>
          <p:cNvSpPr txBox="1"/>
          <p:nvPr/>
        </p:nvSpPr>
        <p:spPr>
          <a:xfrm>
            <a:off x="376574" y="379411"/>
            <a:ext cx="11997559" cy="1751965"/>
          </a:xfrm>
          <a:prstGeom prst="rect">
            <a:avLst/>
          </a:prstGeom>
          <a:noFill/>
        </p:spPr>
        <p:txBody>
          <a:bodyPr wrap="square" lIns="91332" tIns="45667" rIns="91332" bIns="45667" rtlCol="0">
            <a:spAutoFit/>
          </a:bodyPr>
          <a:lstStyle/>
          <a:p>
            <a:pPr algn="just">
              <a:lnSpc>
                <a:spcPct val="150000"/>
              </a:lnSpc>
              <a:spcBef>
                <a:spcPts val="1200"/>
              </a:spcBef>
            </a:pPr>
            <a:r>
              <a:rPr lang="en-US" sz="2400" b="1">
                <a:solidFill>
                  <a:prstClr val="black"/>
                </a:solidFill>
                <a:latin typeface="VNI-Avo" pitchFamily="2" charset="0"/>
              </a:rPr>
              <a:t>          Quaûng An, Quaûng Baù laø nhöõng chôï hoa noåi tieáng ôû Haø Noäi. Gaàn Teát, chôï nhoän nhòp hôn khi coù raát nhieàu xe chôû hoa ra vaøo. Ngöôøi baùn, ngöôøi mua, ngöôøi xem hoa taáp naäp khaép con phoá</a:t>
            </a:r>
            <a:r>
              <a:rPr lang="en-US" sz="2400" b="1" smtClean="0">
                <a:solidFill>
                  <a:prstClr val="black"/>
                </a:solidFill>
                <a:latin typeface="VNI-Avo" pitchFamily="2" charset="0"/>
              </a:rPr>
              <a:t>.</a:t>
            </a:r>
            <a:endParaRPr lang="en-US" sz="2400" b="1">
              <a:solidFill>
                <a:prstClr val="black"/>
              </a:solidFill>
              <a:latin typeface="VNI-Avo" pitchFamily="2" charset="0"/>
            </a:endParaRPr>
          </a:p>
        </p:txBody>
      </p:sp>
      <p:sp>
        <p:nvSpPr>
          <p:cNvPr id="5" name="TextBox 4"/>
          <p:cNvSpPr txBox="1"/>
          <p:nvPr/>
        </p:nvSpPr>
        <p:spPr>
          <a:xfrm>
            <a:off x="722136" y="-31796"/>
            <a:ext cx="11769175" cy="520700"/>
          </a:xfrm>
          <a:prstGeom prst="rect">
            <a:avLst/>
          </a:prstGeom>
          <a:noFill/>
        </p:spPr>
        <p:txBody>
          <a:bodyPr wrap="square" lIns="91332" tIns="45667" rIns="91332" bIns="45667" rtlCol="0">
            <a:spAutoFit/>
          </a:bodyPr>
          <a:lstStyle/>
          <a:p>
            <a:pPr algn="ctr"/>
            <a:r>
              <a:rPr lang="en-US" sz="2800" b="1">
                <a:solidFill>
                  <a:srgbClr val="00B050"/>
                </a:solidFill>
                <a:latin typeface="VNI-Avo" pitchFamily="2" charset="0"/>
              </a:rPr>
              <a:t>Chôï hoa ngaøy Teát ôû Haø Noäi</a:t>
            </a:r>
            <a:endParaRPr lang="en-US" sz="2800" b="1" dirty="0">
              <a:solidFill>
                <a:srgbClr val="00B050"/>
              </a:solidFill>
              <a:latin typeface="VNI-Avo" pitchFamily="2" charset="0"/>
            </a:endParaRPr>
          </a:p>
        </p:txBody>
      </p:sp>
      <p:sp>
        <p:nvSpPr>
          <p:cNvPr id="6" name="TextBox 5"/>
          <p:cNvSpPr txBox="1"/>
          <p:nvPr/>
        </p:nvSpPr>
        <p:spPr>
          <a:xfrm>
            <a:off x="2739162" y="6246284"/>
            <a:ext cx="7701671" cy="459105"/>
          </a:xfrm>
          <a:prstGeom prst="rect">
            <a:avLst/>
          </a:prstGeom>
          <a:noFill/>
        </p:spPr>
        <p:txBody>
          <a:bodyPr wrap="square" lIns="91332" tIns="45667" rIns="91332" bIns="45667" rtlCol="0">
            <a:spAutoFit/>
          </a:bodyPr>
          <a:lstStyle/>
          <a:p>
            <a:pPr algn="ctr"/>
            <a:r>
              <a:rPr lang="en-US" sz="2400" b="1">
                <a:latin typeface="VNI-Avo" pitchFamily="2" charset="0"/>
              </a:rPr>
              <a:t>Vónh Khang</a:t>
            </a:r>
            <a:endParaRPr lang="en-US" sz="2400" b="1" dirty="0">
              <a:latin typeface="VNI-Avo" pitchFamily="2" charset="0"/>
            </a:endParaRPr>
          </a:p>
        </p:txBody>
      </p:sp>
      <p:sp>
        <p:nvSpPr>
          <p:cNvPr id="7" name="文本框 6"/>
          <p:cNvSpPr txBox="1">
            <a:spLocks noChangeArrowheads="1"/>
          </p:cNvSpPr>
          <p:nvPr/>
        </p:nvSpPr>
        <p:spPr bwMode="auto">
          <a:xfrm>
            <a:off x="846199" y="6707842"/>
            <a:ext cx="663702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198" tIns="46126" rIns="92198" bIns="4612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810" fontAlgn="base">
              <a:spcBef>
                <a:spcPct val="0"/>
              </a:spcBef>
              <a:spcAft>
                <a:spcPct val="0"/>
              </a:spcAft>
              <a:defRPr/>
            </a:pPr>
            <a:r>
              <a:rPr lang="en-US" altLang="zh-CN" sz="2400" b="1">
                <a:solidFill>
                  <a:srgbClr val="FF0000"/>
                </a:solidFill>
                <a:latin typeface="VNI-Avo" pitchFamily="2" charset="0"/>
                <a:ea typeface="华康海报体W12(P)" panose="040B0C00000000000000" pitchFamily="82" charset="-122"/>
              </a:rPr>
              <a:t>1. Chôï hoa ngaøy Teát coù nhöõng thay ñoåi gì?</a:t>
            </a:r>
            <a:endParaRPr lang="en-US" altLang="zh-CN" sz="2400" b="1" dirty="0">
              <a:solidFill>
                <a:srgbClr val="FF0000"/>
              </a:solidFill>
              <a:latin typeface="VNI-Avo" pitchFamily="2" charset="0"/>
              <a:ea typeface="华康海报体W12(P)" panose="040B0C00000000000000" pitchFamily="82" charset="-122"/>
            </a:endParaRPr>
          </a:p>
        </p:txBody>
      </p:sp>
      <p:cxnSp>
        <p:nvCxnSpPr>
          <p:cNvPr id="9" name="Straight Connector 8"/>
          <p:cNvCxnSpPr/>
          <p:nvPr/>
        </p:nvCxnSpPr>
        <p:spPr>
          <a:xfrm>
            <a:off x="478971" y="1513841"/>
            <a:ext cx="11698515" cy="290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3070" y="2065020"/>
            <a:ext cx="5981700" cy="152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6"/>
          <p:cNvSpPr txBox="1">
            <a:spLocks noChangeArrowheads="1"/>
          </p:cNvSpPr>
          <p:nvPr/>
        </p:nvSpPr>
        <p:spPr bwMode="auto">
          <a:xfrm>
            <a:off x="854996" y="6707841"/>
            <a:ext cx="811022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198" tIns="46126" rIns="92198" bIns="4612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810" fontAlgn="base">
              <a:spcBef>
                <a:spcPct val="0"/>
              </a:spcBef>
              <a:spcAft>
                <a:spcPct val="0"/>
              </a:spcAft>
              <a:defRPr/>
            </a:pPr>
            <a:r>
              <a:rPr lang="en-US" altLang="zh-CN" sz="2400" b="1">
                <a:solidFill>
                  <a:srgbClr val="00B0F0"/>
                </a:solidFill>
                <a:latin typeface="VNI-Avo" pitchFamily="2" charset="0"/>
                <a:ea typeface="华康海报体W12(P)" panose="040B0C00000000000000" pitchFamily="82" charset="-122"/>
              </a:rPr>
              <a:t>2. Loaïi hoa naøo thöôøng ñöôïc baùn nhieàu vaøo dòp Teát?</a:t>
            </a:r>
            <a:endParaRPr lang="en-US" altLang="zh-CN" sz="2400" b="1" dirty="0">
              <a:solidFill>
                <a:srgbClr val="00B0F0"/>
              </a:solidFill>
              <a:latin typeface="VNI-Avo" pitchFamily="2" charset="0"/>
              <a:ea typeface="华康海报体W12(P)" panose="040B0C00000000000000" pitchFamily="82" charset="-122"/>
            </a:endParaRPr>
          </a:p>
        </p:txBody>
      </p:sp>
      <p:cxnSp>
        <p:nvCxnSpPr>
          <p:cNvPr id="14" name="Straight Connector 13"/>
          <p:cNvCxnSpPr/>
          <p:nvPr/>
        </p:nvCxnSpPr>
        <p:spPr>
          <a:xfrm>
            <a:off x="1393371" y="2543629"/>
            <a:ext cx="685074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 Box 7"/>
          <p:cNvSpPr txBox="1"/>
          <p:nvPr/>
        </p:nvSpPr>
        <p:spPr>
          <a:xfrm>
            <a:off x="6398895" y="1645285"/>
            <a:ext cx="341630" cy="383540"/>
          </a:xfrm>
          <a:prstGeom prst="rect">
            <a:avLst/>
          </a:prstGeom>
          <a:noFill/>
        </p:spPr>
        <p:txBody>
          <a:bodyPr wrap="square" rtlCol="0">
            <a:spAutoFit/>
          </a:bodyPr>
          <a:p>
            <a:r>
              <a:rPr lang="en-US" b="1">
                <a:solidFill>
                  <a:srgbClr val="FF0000"/>
                </a:solidFill>
                <a:latin typeface="UTM Avo" panose="02040603050506020204" pitchFamily="18" charset="0"/>
                <a:cs typeface="UTM Avo" panose="02040603050506020204" pitchFamily="18" charset="0"/>
              </a:rPr>
              <a:t>1</a:t>
            </a:r>
            <a:endParaRPr lang="en-US" b="1">
              <a:solidFill>
                <a:srgbClr val="FF0000"/>
              </a:solidFill>
              <a:latin typeface="UTM Avo" panose="02040603050506020204" pitchFamily="18" charset="0"/>
              <a:cs typeface="UTM Avo" panose="02040603050506020204" pitchFamily="18" charset="0"/>
            </a:endParaRPr>
          </a:p>
        </p:txBody>
      </p:sp>
      <p:sp>
        <p:nvSpPr>
          <p:cNvPr id="10" name="Text Box 9"/>
          <p:cNvSpPr txBox="1"/>
          <p:nvPr/>
        </p:nvSpPr>
        <p:spPr>
          <a:xfrm>
            <a:off x="8367395" y="2080260"/>
            <a:ext cx="341630" cy="383540"/>
          </a:xfrm>
          <a:prstGeom prst="rect">
            <a:avLst/>
          </a:prstGeom>
          <a:noFill/>
        </p:spPr>
        <p:txBody>
          <a:bodyPr wrap="square" rtlCol="0">
            <a:spAutoFit/>
          </a:bodyPr>
          <a:p>
            <a:r>
              <a:rPr lang="en-US" b="1">
                <a:solidFill>
                  <a:srgbClr val="00B0F0"/>
                </a:solidFill>
                <a:latin typeface="UTM Avo" panose="02040603050506020204" pitchFamily="18" charset="0"/>
                <a:cs typeface="UTM Avo" panose="02040603050506020204" pitchFamily="18" charset="0"/>
              </a:rPr>
              <a:t>2</a:t>
            </a:r>
            <a:endParaRPr lang="en-US" b="1">
              <a:solidFill>
                <a:srgbClr val="00B0F0"/>
              </a:solidFill>
              <a:latin typeface="UTM Avo" panose="02040603050506020204" pitchFamily="18" charset="0"/>
              <a:cs typeface="UTM Avo"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7"/>
                                        </p:tgtEl>
                                      </p:cBhvr>
                                    </p:animEffect>
                                    <p:anim calcmode="lin" valueType="num">
                                      <p:cBhvr>
                                        <p:cTn id="26" dur="1000"/>
                                        <p:tgtEl>
                                          <p:spTgt spid="7"/>
                                        </p:tgtEl>
                                        <p:attrNameLst>
                                          <p:attrName>ppt_x</p:attrName>
                                        </p:attrNameLst>
                                      </p:cBhvr>
                                      <p:tavLst>
                                        <p:tav tm="0">
                                          <p:val>
                                            <p:strVal val="ppt_x"/>
                                          </p:val>
                                        </p:tav>
                                        <p:tav tm="100000">
                                          <p:val>
                                            <p:strVal val="ppt_x"/>
                                          </p:val>
                                        </p:tav>
                                      </p:tavLst>
                                    </p:anim>
                                    <p:anim calcmode="lin" valueType="num">
                                      <p:cBhvr>
                                        <p:cTn id="27" dur="1000"/>
                                        <p:tgtEl>
                                          <p:spTgt spid="7"/>
                                        </p:tgtEl>
                                        <p:attrNameLst>
                                          <p:attrName>ppt_y</p:attrName>
                                        </p:attrNameLst>
                                      </p:cBhvr>
                                      <p:tavLst>
                                        <p:tav tm="0">
                                          <p:val>
                                            <p:strVal val="ppt_y"/>
                                          </p:val>
                                        </p:tav>
                                        <p:tav tm="100000">
                                          <p:val>
                                            <p:strVal val="ppt_y-.1"/>
                                          </p:val>
                                        </p:tav>
                                      </p:tavLst>
                                    </p:anim>
                                    <p:set>
                                      <p:cBhvr>
                                        <p:cTn id="28"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ashreg.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8" grpId="0"/>
      <p:bldP spid="8" grpId="1"/>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
            <a:extLst>
              <a:ext uri="{28A0092B-C50C-407E-A947-70E740481C1C}">
                <a14:useLocalDpi xmlns:a14="http://schemas.microsoft.com/office/drawing/2010/main" val="0"/>
              </a:ext>
            </a:extLst>
          </a:blip>
          <a:srcRect l="11964" t="53498" r="12334" b="33535"/>
          <a:stretch>
            <a:fillRect/>
          </a:stretch>
        </p:blipFill>
        <p:spPr>
          <a:xfrm>
            <a:off x="0" y="1370385"/>
            <a:ext cx="12675476" cy="4273670"/>
          </a:xfrm>
          <a:prstGeom prst="rect">
            <a:avLst/>
          </a:prstGeom>
        </p:spPr>
      </p:pic>
      <p:sp>
        <p:nvSpPr>
          <p:cNvPr id="6" name="TextBox 1"/>
          <p:cNvSpPr txBox="1"/>
          <p:nvPr/>
        </p:nvSpPr>
        <p:spPr>
          <a:xfrm>
            <a:off x="8921634" y="5749222"/>
            <a:ext cx="3879966" cy="1236747"/>
          </a:xfrm>
          <a:prstGeom prst="rect">
            <a:avLst/>
          </a:prstGeom>
          <a:noFill/>
        </p:spPr>
        <p:txBody>
          <a:bodyPr wrap="square" lIns="127524" tIns="63753" rIns="127524" bIns="63753" rtlCol="0">
            <a:spAutoFit/>
          </a:bodyPr>
          <a:lstStyle/>
          <a:p>
            <a:pPr algn="ctr" defTabSz="1278255">
              <a:defRPr/>
            </a:pPr>
            <a:r>
              <a:rPr lang="en-US" sz="3600" b="1" kern="0">
                <a:solidFill>
                  <a:sysClr val="windowText" lastClr="000000"/>
                </a:solidFill>
                <a:latin typeface="VNI-Avo" pitchFamily="2" charset="0"/>
              </a:rPr>
              <a:t>p</a:t>
            </a:r>
            <a:r>
              <a:rPr lang="en-US" sz="3600" b="1" kern="0" smtClean="0">
                <a:solidFill>
                  <a:sysClr val="windowText" lastClr="000000"/>
                </a:solidFill>
                <a:latin typeface="VNI-Avo" pitchFamily="2" charset="0"/>
              </a:rPr>
              <a:t>haùo hoa ñeâm          ao thöøa</a:t>
            </a:r>
            <a:endParaRPr lang="vi-VN" sz="3600" b="1" kern="0">
              <a:solidFill>
                <a:sysClr val="windowText" lastClr="000000"/>
              </a:solidFill>
            </a:endParaRPr>
          </a:p>
        </p:txBody>
      </p:sp>
      <p:sp>
        <p:nvSpPr>
          <p:cNvPr id="5" name="TextBox 1"/>
          <p:cNvSpPr txBox="1"/>
          <p:nvPr/>
        </p:nvSpPr>
        <p:spPr>
          <a:xfrm>
            <a:off x="3121489" y="6127593"/>
            <a:ext cx="5233980" cy="775082"/>
          </a:xfrm>
          <a:prstGeom prst="rect">
            <a:avLst/>
          </a:prstGeom>
          <a:noFill/>
        </p:spPr>
        <p:txBody>
          <a:bodyPr wrap="square" lIns="127524" tIns="63753" rIns="127524" bIns="63753" rtlCol="0">
            <a:spAutoFit/>
          </a:bodyPr>
          <a:lstStyle/>
          <a:p>
            <a:pPr defTabSz="1278255">
              <a:defRPr/>
            </a:pPr>
            <a:r>
              <a:rPr lang="en-US" sz="4200" b="1" kern="0">
                <a:solidFill>
                  <a:sysClr val="windowText" lastClr="000000"/>
                </a:solidFill>
                <a:latin typeface="VNI-Avo" pitchFamily="2" charset="0"/>
              </a:rPr>
              <a:t>h</a:t>
            </a:r>
            <a:r>
              <a:rPr lang="en-US" sz="4200" b="1" kern="0" smtClean="0">
                <a:solidFill>
                  <a:sysClr val="windowText" lastClr="000000"/>
                </a:solidFill>
                <a:latin typeface="VNI-Avo" pitchFamily="2" charset="0"/>
              </a:rPr>
              <a:t>oa höôùng    öông</a:t>
            </a:r>
            <a:endParaRPr lang="vi-VN" sz="4200" b="1" kern="0">
              <a:solidFill>
                <a:sysClr val="windowText" lastClr="000000"/>
              </a:solidFill>
            </a:endParaRPr>
          </a:p>
        </p:txBody>
      </p:sp>
      <p:sp>
        <p:nvSpPr>
          <p:cNvPr id="4" name="TextBox 1"/>
          <p:cNvSpPr txBox="1"/>
          <p:nvPr/>
        </p:nvSpPr>
        <p:spPr>
          <a:xfrm>
            <a:off x="382230" y="6068297"/>
            <a:ext cx="3702669" cy="786704"/>
          </a:xfrm>
          <a:prstGeom prst="rect">
            <a:avLst/>
          </a:prstGeom>
          <a:noFill/>
        </p:spPr>
        <p:txBody>
          <a:bodyPr wrap="square" lIns="127524" tIns="63753" rIns="127524" bIns="63753" rtlCol="0">
            <a:spAutoFit/>
          </a:bodyPr>
          <a:lstStyle/>
          <a:p>
            <a:pPr defTabSz="1278255">
              <a:defRPr/>
            </a:pPr>
            <a:r>
              <a:rPr lang="en-US" sz="4200" b="1" kern="0">
                <a:solidFill>
                  <a:sysClr val="windowText" lastClr="000000"/>
                </a:solidFill>
                <a:latin typeface="VNI-Avo" pitchFamily="2" charset="0"/>
              </a:rPr>
              <a:t> </a:t>
            </a:r>
            <a:r>
              <a:rPr lang="en-US" sz="4200" b="1" kern="0" smtClean="0">
                <a:solidFill>
                  <a:sysClr val="windowText" lastClr="000000"/>
                </a:solidFill>
                <a:latin typeface="VNI-Avo" pitchFamily="2" charset="0"/>
              </a:rPr>
              <a:t> oû quaø</a:t>
            </a:r>
            <a:endParaRPr lang="vi-VN" sz="4200" b="1" kern="0">
              <a:solidFill>
                <a:sysClr val="windowText" lastClr="000000"/>
              </a:solidFill>
            </a:endParaRPr>
          </a:p>
        </p:txBody>
      </p:sp>
      <p:sp>
        <p:nvSpPr>
          <p:cNvPr id="18" name="TextBox 1"/>
          <p:cNvSpPr txBox="1"/>
          <p:nvPr/>
        </p:nvSpPr>
        <p:spPr>
          <a:xfrm>
            <a:off x="6118147" y="6143359"/>
            <a:ext cx="2084208" cy="786704"/>
          </a:xfrm>
          <a:prstGeom prst="rect">
            <a:avLst/>
          </a:prstGeom>
          <a:noFill/>
        </p:spPr>
        <p:txBody>
          <a:bodyPr wrap="square" lIns="127524" tIns="63753" rIns="127524" bIns="63753" rtlCol="0">
            <a:spAutoFit/>
          </a:bodyPr>
          <a:lstStyle/>
          <a:p>
            <a:pPr defTabSz="1278255">
              <a:defRPr/>
            </a:pPr>
            <a:r>
              <a:rPr lang="en-US" sz="4200" b="1" kern="0" smtClean="0">
                <a:solidFill>
                  <a:srgbClr val="FF0000"/>
                </a:solidFill>
                <a:latin typeface="VNI-Avo" pitchFamily="2" charset="0"/>
              </a:rPr>
              <a:t>d</a:t>
            </a:r>
            <a:endParaRPr lang="vi-VN" sz="4200" b="1" kern="0">
              <a:solidFill>
                <a:srgbClr val="FF0000"/>
              </a:solidFill>
            </a:endParaRPr>
          </a:p>
        </p:txBody>
      </p:sp>
      <p:sp>
        <p:nvSpPr>
          <p:cNvPr id="19" name="TextBox 1"/>
          <p:cNvSpPr txBox="1"/>
          <p:nvPr/>
        </p:nvSpPr>
        <p:spPr>
          <a:xfrm>
            <a:off x="9457411" y="6303221"/>
            <a:ext cx="2084208" cy="682749"/>
          </a:xfrm>
          <a:prstGeom prst="rect">
            <a:avLst/>
          </a:prstGeom>
          <a:noFill/>
        </p:spPr>
        <p:txBody>
          <a:bodyPr wrap="square" lIns="127524" tIns="63753" rIns="127524" bIns="63753" rtlCol="0">
            <a:spAutoFit/>
          </a:bodyPr>
          <a:lstStyle/>
          <a:p>
            <a:pPr defTabSz="1278255">
              <a:defRPr/>
            </a:pPr>
            <a:r>
              <a:rPr lang="en-US" sz="3600" b="1" kern="0" smtClean="0">
                <a:solidFill>
                  <a:srgbClr val="FF0000"/>
                </a:solidFill>
                <a:latin typeface="VNI-Avo" pitchFamily="2" charset="0"/>
              </a:rPr>
              <a:t>gi</a:t>
            </a:r>
            <a:endParaRPr lang="vi-VN" sz="3600" b="1" kern="0">
              <a:solidFill>
                <a:srgbClr val="FF0000"/>
              </a:solidFill>
            </a:endParaRPr>
          </a:p>
        </p:txBody>
      </p:sp>
      <p:sp>
        <p:nvSpPr>
          <p:cNvPr id="2" name="TextBox 1"/>
          <p:cNvSpPr txBox="1"/>
          <p:nvPr/>
        </p:nvSpPr>
        <p:spPr>
          <a:xfrm>
            <a:off x="263566" y="82318"/>
            <a:ext cx="12010912" cy="655386"/>
          </a:xfrm>
          <a:prstGeom prst="rect">
            <a:avLst/>
          </a:prstGeom>
          <a:noFill/>
        </p:spPr>
        <p:txBody>
          <a:bodyPr wrap="square" lIns="127524" tIns="63753" rIns="127524" bIns="63753" rtlCol="0">
            <a:spAutoFit/>
          </a:bodyPr>
          <a:lstStyle/>
          <a:p>
            <a:pPr defTabSz="1278255">
              <a:defRPr/>
            </a:pPr>
            <a:r>
              <a:rPr lang="en-US" sz="3400" b="1" kern="0">
                <a:solidFill>
                  <a:sysClr val="windowText" lastClr="000000"/>
                </a:solidFill>
                <a:latin typeface="VNI-Avo" pitchFamily="2" charset="0"/>
              </a:rPr>
              <a:t>3.Thay hình ngoâi sao baèng chöõ </a:t>
            </a:r>
            <a:r>
              <a:rPr lang="en-US" sz="3400" b="1" kern="0" smtClean="0">
                <a:solidFill>
                  <a:srgbClr val="FF0000"/>
                </a:solidFill>
                <a:latin typeface="VNI-Avo" pitchFamily="2" charset="0"/>
              </a:rPr>
              <a:t>d </a:t>
            </a:r>
            <a:r>
              <a:rPr lang="en-US" sz="3400" b="1" kern="0">
                <a:solidFill>
                  <a:sysClr val="windowText" lastClr="000000"/>
                </a:solidFill>
                <a:latin typeface="VNI-Avo" pitchFamily="2" charset="0"/>
              </a:rPr>
              <a:t>hoaëc vaàn </a:t>
            </a:r>
            <a:r>
              <a:rPr lang="en-US" sz="3400" b="1" kern="0" smtClean="0">
                <a:solidFill>
                  <a:srgbClr val="FF0000"/>
                </a:solidFill>
                <a:latin typeface="VNI-Avo" pitchFamily="2" charset="0"/>
              </a:rPr>
              <a:t>gi.</a:t>
            </a:r>
            <a:endParaRPr lang="vi-VN" sz="3400" b="1" kern="0">
              <a:solidFill>
                <a:srgbClr val="FF0000"/>
              </a:solidFill>
            </a:endParaRPr>
          </a:p>
        </p:txBody>
      </p:sp>
      <p:sp>
        <p:nvSpPr>
          <p:cNvPr id="8" name="5-Point Star 7"/>
          <p:cNvSpPr/>
          <p:nvPr/>
        </p:nvSpPr>
        <p:spPr bwMode="auto">
          <a:xfrm>
            <a:off x="6076795" y="6127593"/>
            <a:ext cx="790687" cy="65550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6499" tIns="48250" rIns="96499" bIns="48250" numCol="1" rtlCol="0" anchor="t" anchorCtr="0" compatLnSpc="1"/>
          <a:lstStyle/>
          <a:p>
            <a:pPr defTabSz="965200" eaLnBrk="0" fontAlgn="base" hangingPunct="0">
              <a:spcBef>
                <a:spcPct val="0"/>
              </a:spcBef>
              <a:spcAft>
                <a:spcPct val="0"/>
              </a:spcAft>
            </a:pPr>
            <a:endParaRPr lang="vi-VN">
              <a:solidFill>
                <a:srgbClr val="000000"/>
              </a:solidFill>
            </a:endParaRPr>
          </a:p>
        </p:txBody>
      </p:sp>
      <p:sp>
        <p:nvSpPr>
          <p:cNvPr id="9" name="5-Point Star 8"/>
          <p:cNvSpPr/>
          <p:nvPr/>
        </p:nvSpPr>
        <p:spPr bwMode="auto">
          <a:xfrm>
            <a:off x="9297340" y="6293746"/>
            <a:ext cx="790687" cy="65550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6499" tIns="48250" rIns="96499" bIns="48250" numCol="1" rtlCol="0" anchor="t" anchorCtr="0" compatLnSpc="1"/>
          <a:lstStyle/>
          <a:p>
            <a:pPr defTabSz="965200" eaLnBrk="0" fontAlgn="base" hangingPunct="0">
              <a:spcBef>
                <a:spcPct val="0"/>
              </a:spcBef>
              <a:spcAft>
                <a:spcPct val="0"/>
              </a:spcAft>
            </a:pPr>
            <a:endParaRPr lang="vi-VN">
              <a:solidFill>
                <a:srgbClr val="000000"/>
              </a:solidFill>
            </a:endParaRPr>
          </a:p>
        </p:txBody>
      </p:sp>
      <p:sp>
        <p:nvSpPr>
          <p:cNvPr id="20" name="TextBox 1"/>
          <p:cNvSpPr txBox="1"/>
          <p:nvPr/>
        </p:nvSpPr>
        <p:spPr>
          <a:xfrm>
            <a:off x="149398" y="6064529"/>
            <a:ext cx="2084208" cy="786704"/>
          </a:xfrm>
          <a:prstGeom prst="rect">
            <a:avLst/>
          </a:prstGeom>
          <a:noFill/>
        </p:spPr>
        <p:txBody>
          <a:bodyPr wrap="square" lIns="127524" tIns="63753" rIns="127524" bIns="63753" rtlCol="0">
            <a:spAutoFit/>
          </a:bodyPr>
          <a:lstStyle/>
          <a:p>
            <a:pPr defTabSz="1278255">
              <a:defRPr/>
            </a:pPr>
            <a:r>
              <a:rPr lang="en-US" sz="4200" b="1" kern="0" smtClean="0">
                <a:solidFill>
                  <a:srgbClr val="FF0000"/>
                </a:solidFill>
                <a:latin typeface="VNI-Avo" pitchFamily="2" charset="0"/>
              </a:rPr>
              <a:t>gi</a:t>
            </a:r>
            <a:endParaRPr lang="vi-VN" sz="4200" b="1" kern="0">
              <a:solidFill>
                <a:srgbClr val="FF0000"/>
              </a:solidFill>
            </a:endParaRPr>
          </a:p>
        </p:txBody>
      </p:sp>
      <p:sp>
        <p:nvSpPr>
          <p:cNvPr id="21" name="5-Point Star 20"/>
          <p:cNvSpPr/>
          <p:nvPr/>
        </p:nvSpPr>
        <p:spPr bwMode="auto">
          <a:xfrm>
            <a:off x="83605" y="6132709"/>
            <a:ext cx="790687" cy="65550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6499" tIns="48250" rIns="96499" bIns="48250" numCol="1" rtlCol="0" anchor="t" anchorCtr="0" compatLnSpc="1"/>
          <a:lstStyle/>
          <a:p>
            <a:pPr defTabSz="965200" eaLnBrk="0" fontAlgn="base" hangingPunct="0">
              <a:spcBef>
                <a:spcPct val="0"/>
              </a:spcBef>
              <a:spcAft>
                <a:spcPct val="0"/>
              </a:spcAft>
            </a:pPr>
            <a:endParaRPr lang="vi-VN">
              <a:solidFill>
                <a:srgbClr val="000000"/>
              </a:solidFill>
            </a:endParaRPr>
          </a:p>
        </p:txBody>
      </p:sp>
    </p:spTree>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par>
                                <p:cTn id="17" presetID="16" presetClass="exit" presetSubtype="21" fill="hold" grpId="0" nodeType="with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6" presetID="16" presetClass="exit" presetSubtype="21" fill="hold" grpId="0" nodeType="with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childTnLst>
        </p:cTn>
      </p:par>
    </p:tnLst>
    <p:bldLst>
      <p:bldP spid="18" grpId="0"/>
      <p:bldP spid="19" grpId="0"/>
      <p:bldP spid="8" grpId="0" animBg="1"/>
      <p:bldP spid="9" grpId="0" animBg="1"/>
      <p:bldP spid="20" grpId="0"/>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1">
            <a:biLevel thresh="50000"/>
            <a:extLst>
              <a:ext uri="{28A0092B-C50C-407E-A947-70E740481C1C}">
                <a14:useLocalDpi xmlns:a14="http://schemas.microsoft.com/office/drawing/2010/main" val="0"/>
              </a:ext>
            </a:extLst>
          </a:blip>
          <a:srcRect l="84617" t="43679" b="33237"/>
          <a:stretch>
            <a:fillRect/>
          </a:stretch>
        </p:blipFill>
        <p:spPr bwMode="auto">
          <a:xfrm>
            <a:off x="11150658" y="5921575"/>
            <a:ext cx="701040" cy="474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1"/>
          <p:cNvSpPr txBox="1"/>
          <p:nvPr/>
        </p:nvSpPr>
        <p:spPr>
          <a:xfrm>
            <a:off x="1" y="6100828"/>
            <a:ext cx="4202500" cy="744304"/>
          </a:xfrm>
          <a:prstGeom prst="rect">
            <a:avLst/>
          </a:prstGeom>
          <a:noFill/>
        </p:spPr>
        <p:txBody>
          <a:bodyPr wrap="square" lIns="127524" tIns="63753" rIns="127524" bIns="63753" rtlCol="0">
            <a:spAutoFit/>
          </a:bodyPr>
          <a:lstStyle/>
          <a:p>
            <a:pPr defTabSz="1278255">
              <a:defRPr/>
            </a:pPr>
            <a:r>
              <a:rPr lang="en-US" sz="4000" b="1" kern="0">
                <a:solidFill>
                  <a:sysClr val="windowText" lastClr="000000"/>
                </a:solidFill>
                <a:latin typeface="VNI-Avo" pitchFamily="2" charset="0"/>
              </a:rPr>
              <a:t>m</a:t>
            </a:r>
            <a:r>
              <a:rPr lang="en-US" sz="4000" b="1" kern="0" smtClean="0">
                <a:solidFill>
                  <a:sysClr val="windowText" lastClr="000000"/>
                </a:solidFill>
                <a:latin typeface="VNI-Avo" pitchFamily="2" charset="0"/>
              </a:rPr>
              <a:t>aâm ngu quaû </a:t>
            </a:r>
            <a:endParaRPr lang="vi-VN" sz="4000" b="1" kern="0">
              <a:solidFill>
                <a:sysClr val="windowText" lastClr="000000"/>
              </a:solidFill>
            </a:endParaRPr>
          </a:p>
        </p:txBody>
      </p:sp>
      <p:sp>
        <p:nvSpPr>
          <p:cNvPr id="5" name="TextBox 1"/>
          <p:cNvSpPr txBox="1"/>
          <p:nvPr/>
        </p:nvSpPr>
        <p:spPr>
          <a:xfrm>
            <a:off x="4202501" y="6100809"/>
            <a:ext cx="4359888" cy="775082"/>
          </a:xfrm>
          <a:prstGeom prst="rect">
            <a:avLst/>
          </a:prstGeom>
          <a:noFill/>
        </p:spPr>
        <p:txBody>
          <a:bodyPr wrap="square" lIns="127524" tIns="63753" rIns="127524" bIns="63753" rtlCol="0">
            <a:spAutoFit/>
          </a:bodyPr>
          <a:lstStyle/>
          <a:p>
            <a:pPr defTabSz="1278255">
              <a:defRPr/>
            </a:pPr>
            <a:r>
              <a:rPr lang="en-US" sz="4200" b="1" kern="0">
                <a:solidFill>
                  <a:sysClr val="windowText" lastClr="000000"/>
                </a:solidFill>
                <a:latin typeface="VNI-Avo" pitchFamily="2" charset="0"/>
              </a:rPr>
              <a:t>b</a:t>
            </a:r>
            <a:r>
              <a:rPr lang="en-US" sz="4200" b="1" kern="0" smtClean="0">
                <a:solidFill>
                  <a:sysClr val="windowText" lastClr="000000"/>
                </a:solidFill>
                <a:latin typeface="VNI-Avo" pitchFamily="2" charset="0"/>
              </a:rPr>
              <a:t>aøn thôø toâ tieân</a:t>
            </a:r>
            <a:endParaRPr lang="vi-VN" sz="4200" b="1" kern="0">
              <a:solidFill>
                <a:srgbClr val="FF0000"/>
              </a:solidFill>
            </a:endParaRPr>
          </a:p>
        </p:txBody>
      </p:sp>
      <p:sp>
        <p:nvSpPr>
          <p:cNvPr id="2" name="TextBox 1"/>
          <p:cNvSpPr txBox="1"/>
          <p:nvPr/>
        </p:nvSpPr>
        <p:spPr>
          <a:xfrm>
            <a:off x="263566" y="82318"/>
            <a:ext cx="12010912" cy="655386"/>
          </a:xfrm>
          <a:prstGeom prst="rect">
            <a:avLst/>
          </a:prstGeom>
          <a:noFill/>
        </p:spPr>
        <p:txBody>
          <a:bodyPr wrap="square" lIns="127524" tIns="63753" rIns="127524" bIns="63753" rtlCol="0">
            <a:spAutoFit/>
          </a:bodyPr>
          <a:lstStyle/>
          <a:p>
            <a:pPr defTabSz="1278255">
              <a:defRPr/>
            </a:pPr>
            <a:r>
              <a:rPr lang="en-US" sz="3400" b="1" kern="0">
                <a:solidFill>
                  <a:sysClr val="windowText" lastClr="000000"/>
                </a:solidFill>
                <a:latin typeface="VNI-Avo" pitchFamily="2" charset="0"/>
              </a:rPr>
              <a:t>4.Thay hình chieác laù baèng </a:t>
            </a:r>
            <a:r>
              <a:rPr lang="en-US" sz="3400" b="1" i="1" kern="0">
                <a:solidFill>
                  <a:srgbClr val="FF0000"/>
                </a:solidFill>
                <a:latin typeface="VNI-Avo" pitchFamily="2" charset="0"/>
              </a:rPr>
              <a:t>daáu hoûi </a:t>
            </a:r>
            <a:r>
              <a:rPr lang="en-US" sz="3400" b="1" kern="0">
                <a:solidFill>
                  <a:sysClr val="windowText" lastClr="000000"/>
                </a:solidFill>
                <a:latin typeface="VNI-Avo" pitchFamily="2" charset="0"/>
              </a:rPr>
              <a:t>hoaëc </a:t>
            </a:r>
            <a:r>
              <a:rPr lang="en-US" sz="3400" b="1" i="1" kern="0">
                <a:solidFill>
                  <a:srgbClr val="FF0000"/>
                </a:solidFill>
                <a:latin typeface="VNI-Avo" pitchFamily="2" charset="0"/>
              </a:rPr>
              <a:t>daáu ngaõ</a:t>
            </a:r>
            <a:endParaRPr lang="vi-VN" sz="3400" b="1" i="1" kern="0">
              <a:solidFill>
                <a:srgbClr val="FF0000"/>
              </a:solidFill>
            </a:endParaRPr>
          </a:p>
        </p:txBody>
      </p:sp>
      <p:sp>
        <p:nvSpPr>
          <p:cNvPr id="6" name="TextBox 1"/>
          <p:cNvSpPr txBox="1"/>
          <p:nvPr/>
        </p:nvSpPr>
        <p:spPr>
          <a:xfrm>
            <a:off x="9256078" y="6071627"/>
            <a:ext cx="4239219" cy="786704"/>
          </a:xfrm>
          <a:prstGeom prst="rect">
            <a:avLst/>
          </a:prstGeom>
          <a:noFill/>
        </p:spPr>
        <p:txBody>
          <a:bodyPr wrap="square" lIns="127524" tIns="63753" rIns="127524" bIns="63753" rtlCol="0">
            <a:spAutoFit/>
          </a:bodyPr>
          <a:lstStyle/>
          <a:p>
            <a:pPr defTabSz="1278255">
              <a:defRPr/>
            </a:pPr>
            <a:r>
              <a:rPr lang="en-US" sz="4200" b="1" kern="0">
                <a:solidFill>
                  <a:sysClr val="windowText" lastClr="000000"/>
                </a:solidFill>
                <a:latin typeface="VNI-Avo" pitchFamily="2" charset="0"/>
              </a:rPr>
              <a:t>m</a:t>
            </a:r>
            <a:r>
              <a:rPr lang="en-US" sz="4200" b="1" kern="0" smtClean="0">
                <a:solidFill>
                  <a:sysClr val="windowText" lastClr="000000"/>
                </a:solidFill>
                <a:latin typeface="VNI-Avo" pitchFamily="2" charset="0"/>
              </a:rPr>
              <a:t>aâm coâ</a:t>
            </a:r>
            <a:endParaRPr lang="vi-VN" sz="4200" b="1" kern="0">
              <a:solidFill>
                <a:sysClr val="windowText" lastClr="000000"/>
              </a:solidFill>
            </a:endParaRPr>
          </a:p>
        </p:txBody>
      </p:sp>
      <p:pic>
        <p:nvPicPr>
          <p:cNvPr id="13" name="Picture 2"/>
          <p:cNvPicPr>
            <a:picLocks noChangeAspect="1" noChangeArrowheads="1"/>
          </p:cNvPicPr>
          <p:nvPr/>
        </p:nvPicPr>
        <p:blipFill rotWithShape="1">
          <a:blip r:embed="rId1">
            <a:biLevel thresh="50000"/>
            <a:extLst>
              <a:ext uri="{28A0092B-C50C-407E-A947-70E740481C1C}">
                <a14:useLocalDpi xmlns:a14="http://schemas.microsoft.com/office/drawing/2010/main" val="0"/>
              </a:ext>
            </a:extLst>
          </a:blip>
          <a:srcRect l="84617" t="43679" b="33237"/>
          <a:stretch>
            <a:fillRect/>
          </a:stretch>
        </p:blipFill>
        <p:spPr bwMode="auto">
          <a:xfrm>
            <a:off x="2101251" y="6039972"/>
            <a:ext cx="701040" cy="474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2">
            <a:biLevel thresh="50000"/>
            <a:extLst>
              <a:ext uri="{28A0092B-C50C-407E-A947-70E740481C1C}">
                <a14:useLocalDpi xmlns:a14="http://schemas.microsoft.com/office/drawing/2010/main" val="0"/>
              </a:ext>
            </a:extLst>
          </a:blip>
          <a:srcRect t="19928" r="50000" b="60143"/>
          <a:stretch>
            <a:fillRect/>
          </a:stretch>
        </p:blipFill>
        <p:spPr bwMode="auto">
          <a:xfrm>
            <a:off x="6493825" y="5965131"/>
            <a:ext cx="579239" cy="409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493825" y="5530063"/>
            <a:ext cx="770791" cy="78302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1115782" y="5462494"/>
            <a:ext cx="770791" cy="78302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42385" y="5520298"/>
            <a:ext cx="770791" cy="783024"/>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0657" t="74928" r="11099" b="10702"/>
          <a:stretch>
            <a:fillRect/>
          </a:stretch>
        </p:blipFill>
        <p:spPr>
          <a:xfrm>
            <a:off x="0" y="737704"/>
            <a:ext cx="12643946" cy="4887311"/>
          </a:xfrm>
          <a:prstGeom prst="rect">
            <a:avLst/>
          </a:prstGeom>
        </p:spPr>
      </p:pic>
    </p:spTree>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l="4698" t="7112" b="55603"/>
          <a:stretch>
            <a:fillRect/>
          </a:stretch>
        </p:blipFill>
        <p:spPr>
          <a:xfrm>
            <a:off x="0" y="0"/>
            <a:ext cx="12801600" cy="7315200"/>
          </a:xfrm>
          <a:prstGeom prst="rect">
            <a:avLst/>
          </a:prstGeom>
        </p:spPr>
      </p:pic>
    </p:spTree>
  </p:cSld>
  <p:clrMapOvr>
    <a:masterClrMapping/>
  </p:clrMapOvr>
  <p:transition advTm="6645"/>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úc Tết hay nhất 2020 - Bé chúc Tết ông bà cha mẹ đầu năm Canh Tý - tiNiTV (online-video-cutter.com).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5766" y="-1"/>
            <a:ext cx="12785834" cy="7203287"/>
          </a:xfrm>
          <a:prstGeom prst="rect">
            <a:avLst/>
          </a:prstGeom>
        </p:spPr>
      </p:pic>
    </p:spTree>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úc Tết hay nhất 2020 - Bé chúc Tết ông bà cha mẹ đầu năm Canh Tý - tiNiTV (online-video-cutter.com) (1).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1"/>
            <a:ext cx="12801600" cy="7212169"/>
          </a:xfrm>
          <a:prstGeom prst="rect">
            <a:avLst/>
          </a:prstGeom>
        </p:spPr>
      </p:pic>
    </p:spTree>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úc Tết hay nhất 2020 - Bé chúc Tết ông bà cha mẹ đầu năm Canh Tý - tiNiTV (online-video-cutter.com) (2).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1"/>
            <a:ext cx="12801600" cy="7212169"/>
          </a:xfrm>
          <a:prstGeom prst="rect">
            <a:avLst/>
          </a:prstGeom>
        </p:spPr>
      </p:pic>
    </p:spTree>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flipH="1">
            <a:off x="6352704" y="753046"/>
            <a:ext cx="7876762" cy="516912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771" y="2147937"/>
            <a:ext cx="9895812" cy="301933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346" y="3749039"/>
            <a:ext cx="3200400" cy="32512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98" y="129807"/>
            <a:ext cx="6400800" cy="3251200"/>
          </a:xfrm>
          <a:prstGeom prst="rect">
            <a:avLst/>
          </a:prstGeom>
        </p:spPr>
      </p:pic>
      <p:sp>
        <p:nvSpPr>
          <p:cNvPr id="10" name="Rectangle 9"/>
          <p:cNvSpPr/>
          <p:nvPr/>
        </p:nvSpPr>
        <p:spPr>
          <a:xfrm>
            <a:off x="1836476" y="1678234"/>
            <a:ext cx="4586453" cy="1126369"/>
          </a:xfrm>
          <a:prstGeom prst="rect">
            <a:avLst/>
          </a:prstGeom>
          <a:noFill/>
        </p:spPr>
        <p:txBody>
          <a:bodyPr wrap="none" lIns="109555" tIns="54778" rIns="109555" bIns="54778">
            <a:spAutoFit/>
          </a:bodyPr>
          <a:lstStyle/>
          <a:p>
            <a:pPr algn="ctr" defTabSz="1095375"/>
            <a:r>
              <a:rPr lang="en-US" sz="6500" b="1" spc="61">
                <a:ln w="9525" cmpd="sng">
                  <a:solidFill>
                    <a:prstClr val="white"/>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rPr>
              <a:t>TRÒ CH</a:t>
            </a:r>
            <a:r>
              <a:rPr lang="vi-VN" sz="6500" b="1" spc="61">
                <a:ln w="9525" cmpd="sng">
                  <a:solidFill>
                    <a:prstClr val="white"/>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rPr>
              <a:t>Ơ</a:t>
            </a:r>
            <a:r>
              <a:rPr lang="en-US" sz="6500" b="1" spc="61">
                <a:ln w="9525" cmpd="sng">
                  <a:solidFill>
                    <a:prstClr val="white"/>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rPr>
              <a:t>I</a:t>
            </a:r>
            <a:endParaRPr lang="en-US" sz="6500" b="1" spc="61">
              <a:ln w="9525" cmpd="sng">
                <a:solidFill>
                  <a:prstClr val="white"/>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0693" y="3261361"/>
            <a:ext cx="520065" cy="46736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713" y="3484078"/>
            <a:ext cx="520065" cy="467360"/>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7647" y="2877284"/>
            <a:ext cx="520065" cy="467360"/>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441" y="3250400"/>
            <a:ext cx="520065" cy="467360"/>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267" y="3037841"/>
            <a:ext cx="520065" cy="467360"/>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3173" y="2944798"/>
            <a:ext cx="520065" cy="467360"/>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0722" y="3452526"/>
            <a:ext cx="520065" cy="467360"/>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0858" y="2944798"/>
            <a:ext cx="520065" cy="46736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9676" y="3261361"/>
            <a:ext cx="520065" cy="467360"/>
          </a:xfrm>
          <a:prstGeom prst="rect">
            <a:avLst/>
          </a:prstGeom>
        </p:spPr>
      </p:pic>
      <p:pic>
        <p:nvPicPr>
          <p:cNvPr id="3" name="tet oi la tet">
            <a:hlinkClick r:id="" action="ppaction://media"/>
          </p:cNvPr>
          <p:cNvPicPr>
            <a:picLocks noChangeAspect="1"/>
          </p:cNvPicPr>
          <p:nvPr>
            <a:audioFile r:link="rId6"/>
            <p:extLst>
              <p:ext uri="{DAA4B4D4-6D71-4841-9C94-3DE7FCFB9230}">
                <p14:media xmlns:p14="http://schemas.microsoft.com/office/powerpoint/2010/main" r:embed="rId7">
                  <p14:trim st="18100.000000"/>
                </p14:media>
              </p:ext>
            </p:extLst>
          </p:nvPr>
        </p:nvPicPr>
        <p:blipFill>
          <a:blip r:embed="rId8"/>
          <a:stretch>
            <a:fillRect/>
          </a:stretch>
        </p:blipFill>
        <p:spPr>
          <a:xfrm>
            <a:off x="13209291" y="2833839"/>
            <a:ext cx="640079" cy="650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úc Tết hay nhất 2020 - Bé chúc Tết ông bà cha mẹ đầu năm Canh Tý - tiNiTV (online-video-cutter.com) (3).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1"/>
            <a:ext cx="12801600" cy="7212169"/>
          </a:xfrm>
          <a:prstGeom prst="rect">
            <a:avLst/>
          </a:prstGeom>
        </p:spPr>
      </p:pic>
    </p:spTree>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
          <a:stretch>
            <a:fillRect/>
          </a:stretch>
        </p:blipFill>
        <p:spPr bwMode="auto">
          <a:xfrm>
            <a:off x="226482" y="1923694"/>
            <a:ext cx="12363016" cy="327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04666" y="2619750"/>
            <a:ext cx="11896934" cy="912495"/>
          </a:xfrm>
          <a:prstGeom prst="rect">
            <a:avLst/>
          </a:prstGeom>
        </p:spPr>
        <p:txBody>
          <a:bodyPr wrap="square" lIns="128631" tIns="64316" rIns="128631" bIns="64316">
            <a:spAutoFit/>
          </a:bodyPr>
          <a:lstStyle/>
          <a:p>
            <a:pPr algn="just" defTabSz="1285875">
              <a:spcBef>
                <a:spcPts val="1200"/>
              </a:spcBef>
            </a:pPr>
            <a:r>
              <a:rPr lang="en-US" sz="5100" b="1" smtClean="0">
                <a:solidFill>
                  <a:srgbClr val="FF0000"/>
                </a:solidFill>
                <a:latin typeface="HP001 4 hàng" panose="020B0603050302020204" pitchFamily="34" charset="0"/>
              </a:rPr>
              <a:t>Con chúc ông bà sức khỏe dồ</a:t>
            </a:r>
            <a:r>
              <a:rPr lang="en-US" sz="500" b="1" smtClean="0">
                <a:solidFill>
                  <a:srgbClr val="FF0000"/>
                </a:solidFill>
                <a:latin typeface="HP001 4 hàng" panose="020B0603050302020204" pitchFamily="34" charset="0"/>
              </a:rPr>
              <a:t> </a:t>
            </a:r>
            <a:r>
              <a:rPr lang="en-US" sz="5100" b="1" smtClean="0">
                <a:solidFill>
                  <a:srgbClr val="FF0000"/>
                </a:solidFill>
                <a:latin typeface="HP001 4 hàng" panose="020B0603050302020204" pitchFamily="34" charset="0"/>
              </a:rPr>
              <a:t>i dào, sống</a:t>
            </a:r>
            <a:endParaRPr lang="en-US" sz="5100" b="1">
              <a:solidFill>
                <a:srgbClr val="FF0000"/>
              </a:solidFill>
              <a:latin typeface="HP001 4 hàng" panose="020B0603050302020204" pitchFamily="34" charset="0"/>
            </a:endParaRPr>
          </a:p>
        </p:txBody>
      </p:sp>
      <p:pic>
        <p:nvPicPr>
          <p:cNvPr id="5" name="Kí hiệu sách - viế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5" y="90"/>
            <a:ext cx="1196877" cy="1663325"/>
          </a:xfrm>
          <a:prstGeom prst="rect">
            <a:avLst/>
          </a:prstGeom>
        </p:spPr>
      </p:pic>
      <p:sp>
        <p:nvSpPr>
          <p:cNvPr id="6" name="Rectangle 5"/>
          <p:cNvSpPr/>
          <p:nvPr/>
        </p:nvSpPr>
        <p:spPr>
          <a:xfrm>
            <a:off x="110370" y="3607448"/>
            <a:ext cx="11896934" cy="914718"/>
          </a:xfrm>
          <a:prstGeom prst="rect">
            <a:avLst/>
          </a:prstGeom>
        </p:spPr>
        <p:txBody>
          <a:bodyPr wrap="square" lIns="128631" tIns="64316" rIns="128631" bIns="64316">
            <a:spAutoFit/>
          </a:bodyPr>
          <a:lstStyle/>
          <a:p>
            <a:pPr algn="just" defTabSz="1285875">
              <a:spcBef>
                <a:spcPts val="1200"/>
              </a:spcBef>
            </a:pPr>
            <a:r>
              <a:rPr lang="en-US" sz="5100" b="1">
                <a:solidFill>
                  <a:srgbClr val="FF0000"/>
                </a:solidFill>
                <a:latin typeface="HP001 4 hàng" panose="020B0603050302020204" pitchFamily="34" charset="0"/>
              </a:rPr>
              <a:t>lâu trăm tuổ</a:t>
            </a:r>
            <a:r>
              <a:rPr lang="en-US" sz="500" b="1">
                <a:solidFill>
                  <a:srgbClr val="FF0000"/>
                </a:solidFill>
                <a:latin typeface="HP001 4 hàng" panose="020B0603050302020204" pitchFamily="34" charset="0"/>
              </a:rPr>
              <a:t> </a:t>
            </a:r>
            <a:r>
              <a:rPr lang="en-US" sz="5100" b="1">
                <a:solidFill>
                  <a:srgbClr val="FF0000"/>
                </a:solidFill>
                <a:latin typeface="HP001 4 hàng" panose="020B0603050302020204" pitchFamily="34" charset="0"/>
              </a:rPr>
              <a:t>i.</a:t>
            </a:r>
            <a:endParaRPr lang="en-US" sz="5100" b="1">
              <a:solidFill>
                <a:srgbClr val="FF0000"/>
              </a:solidFill>
              <a:latin typeface="HP001 4 hàng" panose="020B0603050302020204" pitchFamily="34" charset="0"/>
            </a:endParaRPr>
          </a:p>
        </p:txBody>
      </p:sp>
      <p:sp>
        <p:nvSpPr>
          <p:cNvPr id="3" name="TextBox 2"/>
          <p:cNvSpPr txBox="1"/>
          <p:nvPr/>
        </p:nvSpPr>
        <p:spPr>
          <a:xfrm>
            <a:off x="1196902" y="595085"/>
            <a:ext cx="10051669" cy="523220"/>
          </a:xfrm>
          <a:prstGeom prst="rect">
            <a:avLst/>
          </a:prstGeom>
          <a:noFill/>
        </p:spPr>
        <p:txBody>
          <a:bodyPr wrap="square" rtlCol="0">
            <a:spAutoFit/>
          </a:bodyPr>
          <a:lstStyle/>
          <a:p>
            <a:r>
              <a:rPr lang="en-US" sz="2800" b="1" smtClean="0">
                <a:latin typeface="UTM Avo" panose="02040603050506020204" pitchFamily="18" charset="0"/>
              </a:rPr>
              <a:t>Viết vào vở 1 câu chúc tết mà em vừa nói.</a:t>
            </a:r>
            <a:endParaRPr lang="en-US" sz="2800" b="1">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descr="01副本"/>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12801600" cy="7315200"/>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3"/>
          <p:cNvGrpSpPr/>
          <p:nvPr/>
        </p:nvGrpSpPr>
        <p:grpSpPr bwMode="auto">
          <a:xfrm>
            <a:off x="0" y="19"/>
            <a:ext cx="12801600" cy="997631"/>
            <a:chOff x="0" y="0"/>
            <a:chExt cx="5761" cy="442"/>
          </a:xfrm>
        </p:grpSpPr>
        <p:pic>
          <p:nvPicPr>
            <p:cNvPr id="72" name="Picture 4" descr="红色古典立体边框"/>
            <p:cNvPicPr>
              <a:picLocks noChangeAspect="1" noChangeArrowheads="1"/>
            </p:cNvPicPr>
            <p:nvPr/>
          </p:nvPicPr>
          <p:blipFill>
            <a:blip r:embed="rId2" cstate="print">
              <a:extLst>
                <a:ext uri="{28A0092B-C50C-407E-A947-70E740481C1C}">
                  <a14:useLocalDpi xmlns:a14="http://schemas.microsoft.com/office/drawing/2010/main" val="0"/>
                </a:ext>
              </a:extLst>
            </a:blip>
            <a:srcRect l="2686" t="-13625"/>
            <a:stretch>
              <a:fillRect/>
            </a:stretch>
          </p:blipFill>
          <p:spPr bwMode="auto">
            <a:xfrm>
              <a:off x="0" y="0"/>
              <a:ext cx="5761" cy="44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5"/>
            <p:cNvSpPr>
              <a:spLocks noChangeArrowheads="1"/>
            </p:cNvSpPr>
            <p:nvPr/>
          </p:nvSpPr>
          <p:spPr bwMode="auto">
            <a:xfrm flipV="1">
              <a:off x="0" y="0"/>
              <a:ext cx="5761" cy="79"/>
            </a:xfrm>
            <a:prstGeom prst="rect">
              <a:avLst/>
            </a:prstGeom>
            <a:gradFill rotWithShape="1">
              <a:gsLst>
                <a:gs pos="0">
                  <a:srgbClr val="FF0517">
                    <a:gamma/>
                    <a:shade val="46275"/>
                    <a:invGamma/>
                  </a:srgbClr>
                </a:gs>
                <a:gs pos="100000">
                  <a:srgbClr val="FF0517"/>
                </a:gs>
              </a:gsLst>
              <a:lin ang="5400000" scaled="1"/>
            </a:gradFill>
            <a:ln>
              <a:noFill/>
            </a:ln>
            <a:effectLst>
              <a:prstShdw prst="shdw17" dist="17961" dir="2700000">
                <a:srgbClr val="FF0517">
                  <a:gamma/>
                  <a:shade val="60000"/>
                  <a:invGamma/>
                  <a:alpha val="50000"/>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zh-CN" altLang="en-US" b="1">
                <a:solidFill>
                  <a:srgbClr val="335338"/>
                </a:solidFill>
                <a:latin typeface="Arial" panose="020B0604020202020204" pitchFamily="34" charset="0"/>
                <a:ea typeface="黑体" pitchFamily="49" charset="-122"/>
              </a:endParaRPr>
            </a:p>
          </p:txBody>
        </p:sp>
      </p:grpSp>
      <p:pic>
        <p:nvPicPr>
          <p:cNvPr id="3074" name="Picture 2" descr="C:\Users\Administrator\Desktop\梅花小灯笼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0602" y="-350976"/>
            <a:ext cx="1682439" cy="368355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3" descr="花瓣-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9809" y="7775652"/>
            <a:ext cx="575527" cy="45593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花瓣-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6522" y="5444093"/>
            <a:ext cx="762185" cy="70646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5" descr="花瓣-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3240" y="6518471"/>
            <a:ext cx="426647" cy="3408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花瓣-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527" y="7992332"/>
            <a:ext cx="535530" cy="46495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7" descr="花瓣-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9891" y="4525461"/>
            <a:ext cx="495531" cy="51235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花瓣-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3215" y="7103042"/>
            <a:ext cx="379981" cy="42433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9" descr="花瓣-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3235" y="7775654"/>
            <a:ext cx="371092" cy="43335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0" descr="花瓣-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13166" y="5825535"/>
            <a:ext cx="495531" cy="46495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1" descr="花瓣-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0986" y="5766861"/>
            <a:ext cx="457755" cy="42658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 descr="花瓣-0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6515" y="6588431"/>
            <a:ext cx="475532" cy="46495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3" descr="花瓣-0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33220" y="8534042"/>
            <a:ext cx="566639" cy="42207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4" descr="花瓣-0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6501" y="4633820"/>
            <a:ext cx="639969" cy="51912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5" descr="花瓣-0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06501" y="7055668"/>
            <a:ext cx="606638" cy="51912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6" descr="花瓣-0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66445" y="6367245"/>
            <a:ext cx="959953" cy="4220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7" descr="花瓣-0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46463" y="8317367"/>
            <a:ext cx="908844" cy="66358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8" descr="花瓣-0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79937" y="7315220"/>
            <a:ext cx="639969" cy="55298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红色卷轴"/>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contrast="26000"/>
                    </a14:imgEffect>
                  </a14:imgLayer>
                </a14:imgProps>
              </a:ext>
              <a:ext uri="{28A0092B-C50C-407E-A947-70E740481C1C}">
                <a14:useLocalDpi xmlns:a14="http://schemas.microsoft.com/office/drawing/2010/main" val="0"/>
              </a:ext>
            </a:extLst>
          </a:blip>
          <a:srcRect/>
          <a:stretch>
            <a:fillRect/>
          </a:stretch>
        </p:blipFill>
        <p:spPr bwMode="auto">
          <a:xfrm>
            <a:off x="1489264" y="498833"/>
            <a:ext cx="10388525" cy="655456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0" descr="中国结02"/>
          <p:cNvPicPr>
            <a:picLocks noChangeAspect="1" noChangeArrowheads="1"/>
          </p:cNvPicPr>
          <p:nvPr/>
        </p:nvPicPr>
        <p:blipFill>
          <a:blip r:embed="rId22" cstate="print">
            <a:lum bright="4000" contrast="32000"/>
            <a:extLst>
              <a:ext uri="{28A0092B-C50C-407E-A947-70E740481C1C}">
                <a14:useLocalDpi xmlns:a14="http://schemas.microsoft.com/office/drawing/2010/main" val="0"/>
              </a:ext>
            </a:extLst>
          </a:blip>
          <a:srcRect/>
          <a:stretch>
            <a:fillRect/>
          </a:stretch>
        </p:blipFill>
        <p:spPr bwMode="auto">
          <a:xfrm>
            <a:off x="10956307" y="498832"/>
            <a:ext cx="2171005" cy="25956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38247" y="1711769"/>
            <a:ext cx="8418059" cy="4031717"/>
          </a:xfrm>
          <a:prstGeom prst="rect">
            <a:avLst/>
          </a:prstGeom>
        </p:spPr>
        <p:txBody>
          <a:bodyPr wrap="square" lIns="91282" tIns="45643" rIns="91282" bIns="45643">
            <a:spAutoFit/>
          </a:bodyPr>
          <a:lstStyle/>
          <a:p>
            <a:pPr algn="ctr">
              <a:spcBef>
                <a:spcPct val="20000"/>
              </a:spcBef>
            </a:pPr>
            <a:r>
              <a:rPr lang="en-US" sz="8000" b="1" smtClean="0">
                <a:solidFill>
                  <a:srgbClr val="7030A0"/>
                </a:solidFill>
                <a:latin typeface="Times New Roman" panose="02020603050405020304" pitchFamily="18" charset="0"/>
                <a:cs typeface="Times New Roman" panose="02020603050405020304" pitchFamily="18" charset="0"/>
              </a:rPr>
              <a:t>TRÒ CHƠI</a:t>
            </a:r>
            <a:endParaRPr lang="en-US" sz="8000" b="1" smtClean="0">
              <a:solidFill>
                <a:srgbClr val="7030A0"/>
              </a:solidFill>
              <a:latin typeface="Times New Roman" panose="02020603050405020304" pitchFamily="18" charset="0"/>
              <a:cs typeface="Times New Roman" panose="02020603050405020304" pitchFamily="18" charset="0"/>
            </a:endParaRPr>
          </a:p>
          <a:p>
            <a:pPr algn="ctr">
              <a:spcBef>
                <a:spcPct val="20000"/>
              </a:spcBef>
            </a:pPr>
            <a:r>
              <a:rPr lang="en-US" sz="8000" b="1" smtClean="0">
                <a:solidFill>
                  <a:srgbClr val="7030A0"/>
                </a:solidFill>
                <a:latin typeface="Times New Roman" panose="02020603050405020304" pitchFamily="18" charset="0"/>
                <a:cs typeface="Times New Roman" panose="02020603050405020304" pitchFamily="18" charset="0"/>
              </a:rPr>
              <a:t>AI GHÉP NHANH HƠN</a:t>
            </a:r>
            <a:endParaRPr lang="en-US" sz="8000" b="1" dirty="0">
              <a:solidFill>
                <a:srgbClr val="7030A0"/>
              </a:solidFill>
              <a:latin typeface="Times New Roman" panose="02020603050405020304" pitchFamily="18" charset="0"/>
              <a:cs typeface="Times New Roman" panose="02020603050405020304" pitchFamily="18" charset="0"/>
            </a:endParaRPr>
          </a:p>
        </p:txBody>
      </p:sp>
      <p:pic>
        <p:nvPicPr>
          <p:cNvPr id="38" name="Picture 30" descr="中国结02"/>
          <p:cNvPicPr>
            <a:picLocks noChangeAspect="1" noChangeArrowheads="1"/>
          </p:cNvPicPr>
          <p:nvPr/>
        </p:nvPicPr>
        <p:blipFill>
          <a:blip r:embed="rId22" cstate="print">
            <a:lum bright="4000" contrast="32000"/>
            <a:extLst>
              <a:ext uri="{28A0092B-C50C-407E-A947-70E740481C1C}">
                <a14:useLocalDpi xmlns:a14="http://schemas.microsoft.com/office/drawing/2010/main" val="0"/>
              </a:ext>
            </a:extLst>
          </a:blip>
          <a:srcRect/>
          <a:stretch>
            <a:fillRect/>
          </a:stretch>
        </p:blipFill>
        <p:spPr bwMode="auto">
          <a:xfrm>
            <a:off x="-267751" y="498832"/>
            <a:ext cx="2171005" cy="259564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
          <p:cNvGrpSpPr/>
          <p:nvPr/>
        </p:nvGrpSpPr>
        <p:grpSpPr bwMode="auto">
          <a:xfrm>
            <a:off x="-101091" y="4894049"/>
            <a:ext cx="12715368" cy="2448559"/>
            <a:chOff x="0" y="1833"/>
            <a:chExt cx="5783" cy="1446"/>
          </a:xfrm>
        </p:grpSpPr>
        <p:pic>
          <p:nvPicPr>
            <p:cNvPr id="40" name="Picture 4" descr="牡丹花0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1449075" flipH="1">
              <a:off x="911" y="2410"/>
              <a:ext cx="1394" cy="8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花一朵"/>
            <p:cNvPicPr>
              <a:picLocks noChangeAspect="1" noChangeArrowheads="1"/>
            </p:cNvPicPr>
            <p:nvPr/>
          </p:nvPicPr>
          <p:blipFill>
            <a:blip r:embed="rId24" cstate="print">
              <a:lum contrast="20000"/>
              <a:extLst>
                <a:ext uri="{28A0092B-C50C-407E-A947-70E740481C1C}">
                  <a14:useLocalDpi xmlns:a14="http://schemas.microsoft.com/office/drawing/2010/main" val="0"/>
                </a:ext>
              </a:extLst>
            </a:blip>
            <a:srcRect/>
            <a:stretch>
              <a:fillRect/>
            </a:stretch>
          </p:blipFill>
          <p:spPr bwMode="auto">
            <a:xfrm>
              <a:off x="0" y="2074"/>
              <a:ext cx="1429" cy="12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羊年36"/>
            <p:cNvPicPr>
              <a:picLocks noChangeAspect="1" noChangeArrowheads="1"/>
            </p:cNvPicPr>
            <p:nvPr/>
          </p:nvPicPr>
          <p:blipFill>
            <a:blip r:embed="rId25" cstate="print">
              <a:lum contrast="42000"/>
              <a:extLst>
                <a:ext uri="{28A0092B-C50C-407E-A947-70E740481C1C}">
                  <a14:useLocalDpi xmlns:a14="http://schemas.microsoft.com/office/drawing/2010/main" val="0"/>
                </a:ext>
              </a:extLst>
            </a:blip>
            <a:srcRect/>
            <a:stretch>
              <a:fillRect/>
            </a:stretch>
          </p:blipFill>
          <p:spPr bwMode="auto">
            <a:xfrm>
              <a:off x="1020" y="2548"/>
              <a:ext cx="2359" cy="70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 descr="440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flipH="1">
              <a:off x="2290" y="1833"/>
              <a:ext cx="3493" cy="140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花一朵"/>
            <p:cNvPicPr>
              <a:picLocks noChangeAspect="1" noChangeArrowheads="1"/>
            </p:cNvPicPr>
            <p:nvPr/>
          </p:nvPicPr>
          <p:blipFill>
            <a:blip r:embed="rId27" cstate="print">
              <a:lum contrast="20000"/>
              <a:extLst>
                <a:ext uri="{28A0092B-C50C-407E-A947-70E740481C1C}">
                  <a14:useLocalDpi xmlns:a14="http://schemas.microsoft.com/office/drawing/2010/main" val="0"/>
                </a:ext>
              </a:extLst>
            </a:blip>
            <a:srcRect/>
            <a:stretch>
              <a:fillRect/>
            </a:stretch>
          </p:blipFill>
          <p:spPr bwMode="auto">
            <a:xfrm flipH="1">
              <a:off x="3288" y="2284"/>
              <a:ext cx="1905" cy="95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500" advTm="3000">
        <p:blinds dir="vert"/>
      </p:transition>
    </mc:Choice>
    <mc:Fallback>
      <p:transition spd="slow" advTm="3000">
        <p:blinds dir="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l="8570" t="57335" r="824" b="5943"/>
          <a:stretch>
            <a:fillRect/>
          </a:stretch>
        </p:blipFill>
        <p:spPr>
          <a:xfrm>
            <a:off x="0" y="0"/>
            <a:ext cx="12801600" cy="7315200"/>
          </a:xfrm>
          <a:prstGeom prst="rect">
            <a:avLst/>
          </a:prstGeom>
        </p:spPr>
      </p:pic>
    </p:spTree>
  </p:cSld>
  <p:clrMapOvr>
    <a:masterClrMapping/>
  </p:clrMapOvr>
  <p:transition advTm="6645"/>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4800" y="381228"/>
            <a:ext cx="6096000" cy="609600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5806" y="381228"/>
            <a:ext cx="5026345" cy="6139533"/>
          </a:xfrm>
          <a:prstGeom prst="rect">
            <a:avLst/>
          </a:prstGeom>
        </p:spPr>
      </p:pic>
    </p:spTree>
  </p:cSld>
  <p:clrMapOvr>
    <a:masterClrMapping/>
  </p:clrMapOvr>
  <p:transition advTm="6645"/>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b="5956"/>
          <a:stretch>
            <a:fillRect/>
          </a:stretch>
        </p:blipFill>
        <p:spPr>
          <a:xfrm>
            <a:off x="528599" y="141889"/>
            <a:ext cx="11468959" cy="6653048"/>
          </a:xfrm>
          <a:prstGeom prst="rect">
            <a:avLst/>
          </a:prstGeom>
        </p:spPr>
      </p:pic>
    </p:spTree>
  </p:cSld>
  <p:clrMapOvr>
    <a:masterClrMapping/>
  </p:clrMapOvr>
  <p:transition advTm="6645"/>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16000"/>
          </a:stretch>
        </a:blipFill>
        <a:effectLst/>
      </p:bgPr>
    </p:bg>
    <p:spTree>
      <p:nvGrpSpPr>
        <p:cNvPr id="1" name=""/>
        <p:cNvGrpSpPr/>
        <p:nvPr/>
      </p:nvGrpSpPr>
      <p:grpSpPr>
        <a:xfrm>
          <a:off x="0" y="0"/>
          <a:ext cx="0" cy="0"/>
          <a:chOff x="0" y="0"/>
          <a:chExt cx="0" cy="0"/>
        </a:xfrm>
      </p:grpSpPr>
      <p:sp>
        <p:nvSpPr>
          <p:cNvPr id="2" name="TextBox 1"/>
          <p:cNvSpPr txBox="1"/>
          <p:nvPr/>
        </p:nvSpPr>
        <p:spPr>
          <a:xfrm>
            <a:off x="638629" y="478969"/>
            <a:ext cx="11059885" cy="5909310"/>
          </a:xfrm>
          <a:prstGeom prst="rect">
            <a:avLst/>
          </a:prstGeom>
          <a:noFill/>
        </p:spPr>
        <p:txBody>
          <a:bodyPr wrap="square" rtlCol="0">
            <a:spAutoFit/>
          </a:bodyPr>
          <a:lstStyle/>
          <a:p>
            <a:pPr>
              <a:lnSpc>
                <a:spcPct val="150000"/>
              </a:lnSpc>
            </a:pPr>
            <a:r>
              <a:rPr lang="en-US" sz="2800" b="1" u="sng" smtClean="0">
                <a:latin typeface="UTM Avo" panose="02040603050506020204" pitchFamily="18" charset="0"/>
              </a:rPr>
              <a:t>Dặn dò:</a:t>
            </a:r>
            <a:endParaRPr lang="en-US" sz="2800" b="1" u="sng" smtClean="0">
              <a:latin typeface="UTM Avo" panose="02040603050506020204" pitchFamily="18" charset="0"/>
            </a:endParaRPr>
          </a:p>
          <a:p>
            <a:pPr marL="342900" indent="-342900">
              <a:lnSpc>
                <a:spcPct val="150000"/>
              </a:lnSpc>
              <a:buFontTx/>
              <a:buChar char="-"/>
            </a:pPr>
            <a:r>
              <a:rPr lang="en-US" sz="2800" smtClean="0">
                <a:latin typeface="UTM Avo" panose="02040603050506020204" pitchFamily="18" charset="0"/>
              </a:rPr>
              <a:t>Viết vở tập viết : </a:t>
            </a:r>
            <a:endParaRPr lang="en-US" sz="2800" smtClean="0">
              <a:latin typeface="UTM Avo" panose="02040603050506020204" pitchFamily="18" charset="0"/>
            </a:endParaRPr>
          </a:p>
          <a:p>
            <a:pPr>
              <a:lnSpc>
                <a:spcPct val="150000"/>
              </a:lnSpc>
            </a:pPr>
            <a:r>
              <a:rPr lang="en-US" sz="2800" smtClean="0">
                <a:latin typeface="UTM Avo" panose="02040603050506020204" pitchFamily="18" charset="0"/>
              </a:rPr>
              <a:t>      +. Tô chữ hoa: </a:t>
            </a:r>
            <a:r>
              <a:rPr lang="en-US" sz="2800" b="1" smtClean="0">
                <a:latin typeface="HP001 4 hàng" panose="020B0603050302020204" pitchFamily="34" charset="-93"/>
              </a:rPr>
              <a:t>D</a:t>
            </a:r>
            <a:endParaRPr lang="en-US" sz="2800" b="1" smtClean="0">
              <a:latin typeface="HP001 4 hàng" panose="020B0603050302020204" pitchFamily="34" charset="-93"/>
            </a:endParaRPr>
          </a:p>
          <a:p>
            <a:pPr>
              <a:lnSpc>
                <a:spcPct val="150000"/>
              </a:lnSpc>
            </a:pPr>
            <a:r>
              <a:rPr lang="en-US" sz="2800" smtClean="0">
                <a:latin typeface="UTM Avo" panose="02040603050506020204" pitchFamily="18" charset="0"/>
              </a:rPr>
              <a:t>      +. Viết: Dưa hấu được bày bán nhiều vào dịp Tết.</a:t>
            </a:r>
            <a:endParaRPr lang="en-US" sz="2800" smtClean="0">
              <a:latin typeface="UTM Avo" panose="02040603050506020204" pitchFamily="18" charset="0"/>
            </a:endParaRPr>
          </a:p>
          <a:p>
            <a:pPr>
              <a:lnSpc>
                <a:spcPct val="150000"/>
              </a:lnSpc>
            </a:pPr>
            <a:r>
              <a:rPr lang="en-US" sz="2800" smtClean="0">
                <a:latin typeface="UTM Avo" panose="02040603050506020204" pitchFamily="18" charset="0"/>
              </a:rPr>
              <a:t>      +. Nhìn viết: Chợ nhộn nhịp ………. đông vui.</a:t>
            </a:r>
            <a:endParaRPr lang="en-US" sz="2800" smtClean="0">
              <a:latin typeface="UTM Avo" panose="02040603050506020204" pitchFamily="18" charset="0"/>
            </a:endParaRPr>
          </a:p>
          <a:p>
            <a:pPr marL="457200" indent="-457200">
              <a:lnSpc>
                <a:spcPct val="150000"/>
              </a:lnSpc>
              <a:buFontTx/>
              <a:buChar char="-"/>
            </a:pPr>
            <a:r>
              <a:rPr lang="en-US" sz="2800" smtClean="0">
                <a:latin typeface="UTM Avo" panose="02040603050506020204" pitchFamily="18" charset="0"/>
              </a:rPr>
              <a:t>Viết vở chữ hoa âm </a:t>
            </a:r>
            <a:r>
              <a:rPr lang="en-US" sz="2800" b="1" smtClean="0">
                <a:latin typeface="HP001 4 hàng" panose="020B0603050302020204" pitchFamily="34" charset="-93"/>
              </a:rPr>
              <a:t>G </a:t>
            </a:r>
            <a:r>
              <a:rPr lang="en-US" sz="2800" smtClean="0">
                <a:latin typeface="UTM Avo" panose="02040603050506020204" pitchFamily="18" charset="0"/>
              </a:rPr>
              <a:t>(vở nhỏ)</a:t>
            </a:r>
            <a:endParaRPr lang="en-US" sz="2800" smtClean="0">
              <a:latin typeface="UTM Avo" panose="02040603050506020204" pitchFamily="18" charset="0"/>
            </a:endParaRPr>
          </a:p>
          <a:p>
            <a:pPr marL="457200" indent="-457200">
              <a:lnSpc>
                <a:spcPct val="150000"/>
              </a:lnSpc>
              <a:buFontTx/>
              <a:buChar char="-"/>
            </a:pPr>
            <a:r>
              <a:rPr lang="en-US" sz="2800" smtClean="0">
                <a:latin typeface="UTM Avo" panose="02040603050506020204" pitchFamily="18" charset="0"/>
              </a:rPr>
              <a:t>Nghe viết chính tả đoạn 1 bài </a:t>
            </a:r>
            <a:r>
              <a:rPr lang="en-US" sz="2800" b="1" smtClean="0">
                <a:latin typeface="UTM Avo" panose="02040603050506020204" pitchFamily="18" charset="0"/>
              </a:rPr>
              <a:t>Chợ hoa ngày Tết ở Hà Nội </a:t>
            </a:r>
            <a:r>
              <a:rPr lang="en-US" sz="2800" smtClean="0">
                <a:latin typeface="UTM Avo" panose="02040603050506020204" pitchFamily="18" charset="0"/>
              </a:rPr>
              <a:t>(có kẻ lỗi)</a:t>
            </a:r>
            <a:endParaRPr lang="en-US" sz="2800" smtClean="0">
              <a:latin typeface="UTM Avo" panose="02040603050506020204" pitchFamily="18" charset="0"/>
            </a:endParaRPr>
          </a:p>
          <a:p>
            <a:pPr marL="457200" indent="-457200">
              <a:lnSpc>
                <a:spcPct val="150000"/>
              </a:lnSpc>
              <a:buFontTx/>
              <a:buChar char="-"/>
            </a:pPr>
            <a:r>
              <a:rPr lang="en-US" sz="2800" smtClean="0">
                <a:latin typeface="UTM Avo" panose="02040603050506020204" pitchFamily="18" charset="0"/>
              </a:rPr>
              <a:t>Đọc trước bài </a:t>
            </a:r>
            <a:r>
              <a:rPr lang="en-US" sz="2800" b="1" smtClean="0">
                <a:latin typeface="UTM Avo" panose="02040603050506020204" pitchFamily="18" charset="0"/>
              </a:rPr>
              <a:t>Mâm cơm ngày Tết ở Huế</a:t>
            </a:r>
            <a:endParaRPr lang="en-US" sz="2800" b="1">
              <a:latin typeface="HP001 4 hàng" panose="020B0603050302020204" pitchFamily="34" charset="-93"/>
            </a:endParaRPr>
          </a:p>
        </p:txBody>
      </p:sp>
    </p:spTree>
  </p:cSld>
  <p:clrMapOvr>
    <a:masterClrMapping/>
  </p:clrMapOvr>
  <p:transition advTm="6645"/>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9918"/>
          <a:stretch>
            <a:fillRect/>
          </a:stretch>
        </p:blipFill>
        <p:spPr>
          <a:xfrm>
            <a:off x="32" y="11"/>
            <a:ext cx="12801599" cy="7422252"/>
          </a:xfrm>
          <a:prstGeom prst="rect">
            <a:avLst/>
          </a:prstGeom>
        </p:spPr>
      </p:pic>
      <p:sp>
        <p:nvSpPr>
          <p:cNvPr id="6" name="矩形 6"/>
          <p:cNvSpPr/>
          <p:nvPr/>
        </p:nvSpPr>
        <p:spPr>
          <a:xfrm>
            <a:off x="2634838" y="2494372"/>
            <a:ext cx="7932833" cy="2338983"/>
          </a:xfrm>
          <a:prstGeom prst="rect">
            <a:avLst/>
          </a:prstGeom>
          <a:noFill/>
        </p:spPr>
        <p:txBody>
          <a:bodyPr wrap="none" lIns="121714" tIns="60855" rIns="121714" bIns="6085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7295"/>
            <a:r>
              <a:rPr lang="en-US" altLang="zh-CN" sz="72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汉仪粗宋简" pitchFamily="49" charset="-122"/>
                <a:cs typeface="Times New Roman" panose="02020603050405020304" pitchFamily="18" charset="0"/>
              </a:rPr>
              <a:t>CHÀO TẠM BIỆT</a:t>
            </a:r>
            <a:endParaRPr lang="en-US" altLang="zh-CN" sz="72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汉仪粗宋简" pitchFamily="49" charset="-122"/>
              <a:cs typeface="Times New Roman" panose="02020603050405020304" pitchFamily="18" charset="0"/>
            </a:endParaRPr>
          </a:p>
          <a:p>
            <a:pPr algn="ctr" defTabSz="1217295"/>
            <a:r>
              <a:rPr lang="en-US" altLang="zh-CN" sz="7200" b="1" spc="67">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汉仪粗宋简" pitchFamily="49" charset="-122"/>
                <a:cs typeface="Times New Roman" panose="02020603050405020304" pitchFamily="18" charset="0"/>
              </a:rPr>
              <a:t> CÁC CON</a:t>
            </a:r>
            <a:endParaRPr lang="zh-CN" altLang="en-US" sz="7200" b="1" spc="67"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ea typeface="汉仪粗宋简" pitchFamily="49" charset="-122"/>
              <a:cs typeface="Times New Roman" panose="02020603050405020304" pitchFamily="18" charset="0"/>
            </a:endParaRPr>
          </a:p>
        </p:txBody>
      </p:sp>
    </p:spTree>
  </p:cSld>
  <p:clrMapOvr>
    <a:masterClrMapping/>
  </p:clrMapOvr>
  <p:transition spd="slow" advTm="58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9554015">
            <a:off x="6639543" y="1641297"/>
            <a:ext cx="5165706" cy="262385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9447" b="23832"/>
          <a:stretch>
            <a:fillRect/>
          </a:stretch>
        </p:blipFill>
        <p:spPr>
          <a:xfrm>
            <a:off x="-103532" y="-53428"/>
            <a:ext cx="7281081" cy="4147767"/>
          </a:xfrm>
          <a:prstGeom prst="rect">
            <a:avLst/>
          </a:prstGeom>
        </p:spPr>
      </p:pic>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4" y="2780105"/>
            <a:ext cx="637913" cy="1314237"/>
          </a:xfrm>
          <a:prstGeom prst="rect">
            <a:avLst/>
          </a:prstGeom>
        </p:spPr>
      </p:pic>
      <p:pic>
        <p:nvPicPr>
          <p:cNvPr id="41" name="Picture 40">
            <a:hlinkClick r:id="rId4"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4" y="2780105"/>
            <a:ext cx="637913" cy="1314237"/>
          </a:xfrm>
          <a:prstGeom prst="rect">
            <a:avLst/>
          </a:prstGeom>
        </p:spPr>
      </p:pic>
      <p:pic>
        <p:nvPicPr>
          <p:cNvPr id="35" name="Picture 34"/>
          <p:cNvPicPr>
            <a:picLocks noChangeAspect="1"/>
          </p:cNvPicPr>
          <p:nvPr/>
        </p:nvPicPr>
        <p:blipFill rotWithShape="1">
          <a:blip r:embed="rId1">
            <a:extLst>
              <a:ext uri="{28A0092B-C50C-407E-A947-70E740481C1C}">
                <a14:useLocalDpi xmlns:a14="http://schemas.microsoft.com/office/drawing/2010/main" val="0"/>
              </a:ext>
            </a:extLst>
          </a:blip>
          <a:srcRect l="45350" t="46798"/>
          <a:stretch>
            <a:fillRect/>
          </a:stretch>
        </p:blipFill>
        <p:spPr>
          <a:xfrm rot="7626350">
            <a:off x="6899994" y="2232714"/>
            <a:ext cx="2867859" cy="1374113"/>
          </a:xfrm>
          <a:prstGeom prst="rect">
            <a:avLst/>
          </a:prstGeom>
        </p:spPr>
      </p:pic>
      <p:pic>
        <p:nvPicPr>
          <p:cNvPr id="31" name="Picture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153945">
            <a:off x="7657023" y="805196"/>
            <a:ext cx="5165706" cy="2623850"/>
          </a:xfrm>
          <a:prstGeom prst="rect">
            <a:avLst/>
          </a:prstGeom>
        </p:spPr>
      </p:pic>
      <p:pic>
        <p:nvPicPr>
          <p:cNvPr id="32" name="Picture 3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0938705">
            <a:off x="6988170" y="-63587"/>
            <a:ext cx="5165706" cy="2623850"/>
          </a:xfrm>
          <a:prstGeom prst="rect">
            <a:avLst/>
          </a:prstGeom>
        </p:spPr>
      </p:pic>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139" y="1187052"/>
            <a:ext cx="614931" cy="1231013"/>
          </a:xfrm>
          <a:prstGeom prst="rect">
            <a:avLst/>
          </a:prstGeom>
        </p:spPr>
      </p:pic>
      <p:pic>
        <p:nvPicPr>
          <p:cNvPr id="66" name="Picture 65">
            <a:hlinkClick r:id="rId6"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139" y="1187052"/>
            <a:ext cx="614931" cy="1231013"/>
          </a:xfrm>
          <a:prstGeom prst="rect">
            <a:avLst/>
          </a:prstGeom>
        </p:spPr>
      </p:pic>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08407" y="1447713"/>
            <a:ext cx="627303" cy="1231013"/>
          </a:xfrm>
          <a:prstGeom prst="rect">
            <a:avLst/>
          </a:prstGeom>
        </p:spPr>
      </p:pic>
      <p:pic>
        <p:nvPicPr>
          <p:cNvPr id="72" name="Picture 71">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08407" y="1452721"/>
            <a:ext cx="627303" cy="1231013"/>
          </a:xfrm>
          <a:prstGeom prst="rect">
            <a:avLst/>
          </a:prstGeom>
        </p:spPr>
      </p:pic>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93374" y="1203204"/>
            <a:ext cx="614931" cy="1164703"/>
          </a:xfrm>
          <a:prstGeom prst="rect">
            <a:avLst/>
          </a:prstGeom>
        </p:spPr>
      </p:pic>
      <p:pic>
        <p:nvPicPr>
          <p:cNvPr id="77" name="Picture 76">
            <a:hlinkClick r:id="rId10"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93374" y="1194740"/>
            <a:ext cx="614931" cy="1164703"/>
          </a:xfrm>
          <a:prstGeom prst="rect">
            <a:avLst/>
          </a:prstGeom>
        </p:spPr>
      </p:pic>
      <p:pic>
        <p:nvPicPr>
          <p:cNvPr id="95" name="Picture 9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a:fillRect/>
          </a:stretch>
        </p:blipFill>
        <p:spPr>
          <a:xfrm>
            <a:off x="1076311" y="3540813"/>
            <a:ext cx="477075" cy="503948"/>
          </a:xfrm>
          <a:prstGeom prst="rect">
            <a:avLst/>
          </a:prstGeom>
        </p:spPr>
      </p:pic>
      <p:pic>
        <p:nvPicPr>
          <p:cNvPr id="96" name="Picture 9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a:fillRect/>
          </a:stretch>
        </p:blipFill>
        <p:spPr>
          <a:xfrm>
            <a:off x="2423407" y="1914107"/>
            <a:ext cx="477075" cy="503948"/>
          </a:xfrm>
          <a:prstGeom prst="rect">
            <a:avLst/>
          </a:prstGeom>
        </p:spPr>
      </p:pic>
      <p:pic>
        <p:nvPicPr>
          <p:cNvPr id="103" name="Picture 10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a:fillRect/>
          </a:stretch>
        </p:blipFill>
        <p:spPr>
          <a:xfrm>
            <a:off x="9303371" y="1849147"/>
            <a:ext cx="477075" cy="503948"/>
          </a:xfrm>
          <a:prstGeom prst="rect">
            <a:avLst/>
          </a:prstGeom>
        </p:spPr>
      </p:pic>
      <p:pic>
        <p:nvPicPr>
          <p:cNvPr id="108" name="Picture 10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8400" b="82400" l="20000" r="81800"/>
                    </a14:imgEffect>
                  </a14:imgLayer>
                </a14:imgProps>
              </a:ext>
              <a:ext uri="{28A0092B-C50C-407E-A947-70E740481C1C}">
                <a14:useLocalDpi xmlns:a14="http://schemas.microsoft.com/office/drawing/2010/main" val="0"/>
              </a:ext>
            </a:extLst>
          </a:blip>
          <a:srcRect l="20442" t="18904" r="18744" b="17859"/>
          <a:stretch>
            <a:fillRect/>
          </a:stretch>
        </p:blipFill>
        <p:spPr>
          <a:xfrm>
            <a:off x="12203867" y="2205339"/>
            <a:ext cx="477075" cy="503948"/>
          </a:xfrm>
          <a:prstGeom prst="rect">
            <a:avLst/>
          </a:prstGeom>
        </p:spPr>
      </p:pic>
      <p:pic>
        <p:nvPicPr>
          <p:cNvPr id="43" name="Picture 4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29090" y="6154825"/>
            <a:ext cx="1127615" cy="1158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par>
                                <p:cTn id="23" presetID="32" presetClass="emph" presetSubtype="0" repeatCount="5000" fill="hold" nodeType="withEffect">
                                  <p:stCondLst>
                                    <p:cond delay="0"/>
                                  </p:stCondLst>
                                  <p:childTnLst>
                                    <p:animRot by="120000">
                                      <p:cBhvr>
                                        <p:cTn id="24" dur="100" fill="hold">
                                          <p:stCondLst>
                                            <p:cond delay="0"/>
                                          </p:stCondLst>
                                        </p:cTn>
                                        <p:tgtEl>
                                          <p:spTgt spid="54"/>
                                        </p:tgtEl>
                                        <p:attrNameLst>
                                          <p:attrName>r</p:attrName>
                                        </p:attrNameLst>
                                      </p:cBhvr>
                                    </p:animRot>
                                    <p:animRot by="-240000">
                                      <p:cBhvr>
                                        <p:cTn id="25" dur="200" fill="hold">
                                          <p:stCondLst>
                                            <p:cond delay="200"/>
                                          </p:stCondLst>
                                        </p:cTn>
                                        <p:tgtEl>
                                          <p:spTgt spid="54"/>
                                        </p:tgtEl>
                                        <p:attrNameLst>
                                          <p:attrName>r</p:attrName>
                                        </p:attrNameLst>
                                      </p:cBhvr>
                                    </p:animRot>
                                    <p:animRot by="240000">
                                      <p:cBhvr>
                                        <p:cTn id="26" dur="200" fill="hold">
                                          <p:stCondLst>
                                            <p:cond delay="400"/>
                                          </p:stCondLst>
                                        </p:cTn>
                                        <p:tgtEl>
                                          <p:spTgt spid="54"/>
                                        </p:tgtEl>
                                        <p:attrNameLst>
                                          <p:attrName>r</p:attrName>
                                        </p:attrNameLst>
                                      </p:cBhvr>
                                    </p:animRot>
                                    <p:animRot by="-240000">
                                      <p:cBhvr>
                                        <p:cTn id="27" dur="200" fill="hold">
                                          <p:stCondLst>
                                            <p:cond delay="600"/>
                                          </p:stCondLst>
                                        </p:cTn>
                                        <p:tgtEl>
                                          <p:spTgt spid="54"/>
                                        </p:tgtEl>
                                        <p:attrNameLst>
                                          <p:attrName>r</p:attrName>
                                        </p:attrNameLst>
                                      </p:cBhvr>
                                    </p:animRot>
                                    <p:animRot by="120000">
                                      <p:cBhvr>
                                        <p:cTn id="28" dur="200" fill="hold">
                                          <p:stCondLst>
                                            <p:cond delay="800"/>
                                          </p:stCondLst>
                                        </p:cTn>
                                        <p:tgtEl>
                                          <p:spTgt spid="54"/>
                                        </p:tgtEl>
                                        <p:attrNameLst>
                                          <p:attrName>r</p:attrName>
                                        </p:attrNameLst>
                                      </p:cBhvr>
                                    </p:animRo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5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54"/>
                                        </p:tgtEl>
                                      </p:cBhvr>
                                    </p:animEffect>
                                    <p:animScale>
                                      <p:cBhvr>
                                        <p:cTn id="34" dur="250" autoRev="1" fill="hold"/>
                                        <p:tgtEl>
                                          <p:spTgt spid="54"/>
                                        </p:tgtEl>
                                      </p:cBhvr>
                                      <p:by x="105000" y="105000"/>
                                    </p:animScale>
                                  </p:childTnLst>
                                </p:cTn>
                              </p:par>
                              <p:par>
                                <p:cTn id="35" presetID="42" presetClass="path" presetSubtype="0" accel="50000" decel="50000" fill="hold" nodeType="withEffect">
                                  <p:stCondLst>
                                    <p:cond delay="0"/>
                                  </p:stCondLst>
                                  <p:childTnLst>
                                    <p:animMotion origin="layout" path="M -4.58333E-6 2.59259E-6 L -4.58333E-6 0.33125 " pathEditMode="relative" rAng="0" ptsTypes="AA">
                                      <p:cBhvr>
                                        <p:cTn id="36" dur="2000" fill="hold"/>
                                        <p:tgtEl>
                                          <p:spTgt spid="54"/>
                                        </p:tgtEl>
                                        <p:attrNameLst>
                                          <p:attrName>ppt_x</p:attrName>
                                          <p:attrName>ppt_y</p:attrName>
                                        </p:attrNameLst>
                                      </p:cBhvr>
                                      <p:rCtr x="0" y="16551"/>
                                    </p:animMotion>
                                  </p:childTnLst>
                                </p:cTn>
                              </p:par>
                              <p:par>
                                <p:cTn id="37" presetID="10" presetClass="exit" presetSubtype="0" fill="hold" nodeType="withEffect">
                                  <p:stCondLst>
                                    <p:cond delay="0"/>
                                  </p:stCondLst>
                                  <p:childTnLst>
                                    <p:animEffect transition="out" filter="fade">
                                      <p:cBhvr>
                                        <p:cTn id="38" dur="500"/>
                                        <p:tgtEl>
                                          <p:spTgt spid="95"/>
                                        </p:tgtEl>
                                      </p:cBhvr>
                                    </p:animEffect>
                                    <p:set>
                                      <p:cBhvr>
                                        <p:cTn id="39"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0" restart="whenNotActive" fill="hold" evtFilter="cancelBubble" nodeType="interactiveSeq">
                <p:stCondLst>
                  <p:cond evt="onClick" delay="0">
                    <p:tgtEl>
                      <p:spTgt spid="66"/>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66"/>
                                        </p:tgtEl>
                                      </p:cBhvr>
                                    </p:animEffect>
                                    <p:set>
                                      <p:cBhvr>
                                        <p:cTn id="45" dur="1" fill="hold">
                                          <p:stCondLst>
                                            <p:cond delay="499"/>
                                          </p:stCondLst>
                                        </p:cTn>
                                        <p:tgtEl>
                                          <p:spTgt spid="6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par>
                                <p:cTn id="49" presetID="10" presetClass="entr" presetSubtype="0" fill="hold"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childTnLst>
                                </p:cTn>
                              </p:par>
                              <p:par>
                                <p:cTn id="52" presetID="32" presetClass="emph" presetSubtype="0" repeatCount="5000" fill="hold" nodeType="withEffect">
                                  <p:stCondLst>
                                    <p:cond delay="0"/>
                                  </p:stCondLst>
                                  <p:childTnLst>
                                    <p:animRot by="120000">
                                      <p:cBhvr>
                                        <p:cTn id="53" dur="100" fill="hold">
                                          <p:stCondLst>
                                            <p:cond delay="0"/>
                                          </p:stCondLst>
                                        </p:cTn>
                                        <p:tgtEl>
                                          <p:spTgt spid="65"/>
                                        </p:tgtEl>
                                        <p:attrNameLst>
                                          <p:attrName>r</p:attrName>
                                        </p:attrNameLst>
                                      </p:cBhvr>
                                    </p:animRot>
                                    <p:animRot by="-240000">
                                      <p:cBhvr>
                                        <p:cTn id="54" dur="200" fill="hold">
                                          <p:stCondLst>
                                            <p:cond delay="200"/>
                                          </p:stCondLst>
                                        </p:cTn>
                                        <p:tgtEl>
                                          <p:spTgt spid="65"/>
                                        </p:tgtEl>
                                        <p:attrNameLst>
                                          <p:attrName>r</p:attrName>
                                        </p:attrNameLst>
                                      </p:cBhvr>
                                    </p:animRot>
                                    <p:animRot by="240000">
                                      <p:cBhvr>
                                        <p:cTn id="55" dur="200" fill="hold">
                                          <p:stCondLst>
                                            <p:cond delay="400"/>
                                          </p:stCondLst>
                                        </p:cTn>
                                        <p:tgtEl>
                                          <p:spTgt spid="65"/>
                                        </p:tgtEl>
                                        <p:attrNameLst>
                                          <p:attrName>r</p:attrName>
                                        </p:attrNameLst>
                                      </p:cBhvr>
                                    </p:animRot>
                                    <p:animRot by="-240000">
                                      <p:cBhvr>
                                        <p:cTn id="56" dur="200" fill="hold">
                                          <p:stCondLst>
                                            <p:cond delay="600"/>
                                          </p:stCondLst>
                                        </p:cTn>
                                        <p:tgtEl>
                                          <p:spTgt spid="65"/>
                                        </p:tgtEl>
                                        <p:attrNameLst>
                                          <p:attrName>r</p:attrName>
                                        </p:attrNameLst>
                                      </p:cBhvr>
                                    </p:animRot>
                                    <p:animRot by="120000">
                                      <p:cBhvr>
                                        <p:cTn id="57"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6"/>
                  </p:tgtEl>
                </p:cond>
              </p:nextCondLst>
            </p:seq>
            <p:seq concurrent="1" nextAc="seek">
              <p:cTn id="58" restart="whenNotActive" fill="hold" evtFilter="cancelBubble" nodeType="interactiveSeq">
                <p:stCondLst>
                  <p:cond evt="onClick" delay="0">
                    <p:tgtEl>
                      <p:spTgt spid="65"/>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65"/>
                                        </p:tgtEl>
                                      </p:cBhvr>
                                    </p:animEffect>
                                    <p:animScale>
                                      <p:cBhvr>
                                        <p:cTn id="63" dur="250" autoRev="1" fill="hold"/>
                                        <p:tgtEl>
                                          <p:spTgt spid="65"/>
                                        </p:tgtEl>
                                      </p:cBhvr>
                                      <p:by x="105000" y="105000"/>
                                    </p:animScale>
                                  </p:childTnLst>
                                </p:cTn>
                              </p:par>
                              <p:par>
                                <p:cTn id="64" presetID="42" presetClass="path" presetSubtype="0" accel="50000" decel="50000" fill="hold" nodeType="withEffect">
                                  <p:stCondLst>
                                    <p:cond delay="0"/>
                                  </p:stCondLst>
                                  <p:childTnLst>
                                    <p:animMotion origin="layout" path="M -2.5E-6 3.7037E-6 L -2.5E-6 0.56041 " pathEditMode="relative" rAng="0" ptsTypes="AA">
                                      <p:cBhvr>
                                        <p:cTn id="65" dur="2000" fill="hold"/>
                                        <p:tgtEl>
                                          <p:spTgt spid="65"/>
                                        </p:tgtEl>
                                        <p:attrNameLst>
                                          <p:attrName>ppt_x</p:attrName>
                                          <p:attrName>ppt_y</p:attrName>
                                        </p:attrNameLst>
                                      </p:cBhvr>
                                      <p:rCtr x="0" y="28009"/>
                                    </p:animMotion>
                                  </p:childTnLst>
                                </p:cTn>
                              </p:par>
                              <p:par>
                                <p:cTn id="66" presetID="10" presetClass="exit" presetSubtype="0" fill="hold" nodeType="withEffect">
                                  <p:stCondLst>
                                    <p:cond delay="0"/>
                                  </p:stCondLst>
                                  <p:childTnLst>
                                    <p:animEffect transition="out" filter="fade">
                                      <p:cBhvr>
                                        <p:cTn id="67" dur="500"/>
                                        <p:tgtEl>
                                          <p:spTgt spid="96"/>
                                        </p:tgtEl>
                                      </p:cBhvr>
                                    </p:animEffect>
                                    <p:set>
                                      <p:cBhvr>
                                        <p:cTn id="68"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69" restart="whenNotActive" fill="hold" evtFilter="cancelBubble" nodeType="interactiveSeq">
                <p:stCondLst>
                  <p:cond evt="onClick" delay="0">
                    <p:tgtEl>
                      <p:spTgt spid="72"/>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72"/>
                                        </p:tgtEl>
                                      </p:cBhvr>
                                    </p:animEffect>
                                    <p:set>
                                      <p:cBhvr>
                                        <p:cTn id="74" dur="1" fill="hold">
                                          <p:stCondLst>
                                            <p:cond delay="499"/>
                                          </p:stCondLst>
                                        </p:cTn>
                                        <p:tgtEl>
                                          <p:spTgt spid="72"/>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500"/>
                                        <p:tgtEl>
                                          <p:spTgt spid="71"/>
                                        </p:tgtEl>
                                      </p:cBhvr>
                                    </p:animEffect>
                                  </p:childTnLst>
                                </p:cTn>
                              </p:par>
                              <p:par>
                                <p:cTn id="78" presetID="10" presetClass="entr" presetSubtype="0" fill="hold" nodeType="withEffect">
                                  <p:stCondLst>
                                    <p:cond delay="0"/>
                                  </p:stCondLst>
                                  <p:childTnLst>
                                    <p:set>
                                      <p:cBhvr>
                                        <p:cTn id="79" dur="1" fill="hold">
                                          <p:stCondLst>
                                            <p:cond delay="0"/>
                                          </p:stCondLst>
                                        </p:cTn>
                                        <p:tgtEl>
                                          <p:spTgt spid="108"/>
                                        </p:tgtEl>
                                        <p:attrNameLst>
                                          <p:attrName>style.visibility</p:attrName>
                                        </p:attrNameLst>
                                      </p:cBhvr>
                                      <p:to>
                                        <p:strVal val="visible"/>
                                      </p:to>
                                    </p:set>
                                    <p:animEffect transition="in" filter="fade">
                                      <p:cBhvr>
                                        <p:cTn id="80" dur="500"/>
                                        <p:tgtEl>
                                          <p:spTgt spid="108"/>
                                        </p:tgtEl>
                                      </p:cBhvr>
                                    </p:animEffect>
                                  </p:childTnLst>
                                </p:cTn>
                              </p:par>
                              <p:par>
                                <p:cTn id="81" presetID="32" presetClass="emph" presetSubtype="0" repeatCount="5000" fill="hold" nodeType="withEffect">
                                  <p:stCondLst>
                                    <p:cond delay="0"/>
                                  </p:stCondLst>
                                  <p:childTnLst>
                                    <p:animRot by="120000">
                                      <p:cBhvr>
                                        <p:cTn id="82" dur="100" fill="hold">
                                          <p:stCondLst>
                                            <p:cond delay="0"/>
                                          </p:stCondLst>
                                        </p:cTn>
                                        <p:tgtEl>
                                          <p:spTgt spid="71"/>
                                        </p:tgtEl>
                                        <p:attrNameLst>
                                          <p:attrName>r</p:attrName>
                                        </p:attrNameLst>
                                      </p:cBhvr>
                                    </p:animRot>
                                    <p:animRot by="-240000">
                                      <p:cBhvr>
                                        <p:cTn id="83" dur="200" fill="hold">
                                          <p:stCondLst>
                                            <p:cond delay="200"/>
                                          </p:stCondLst>
                                        </p:cTn>
                                        <p:tgtEl>
                                          <p:spTgt spid="71"/>
                                        </p:tgtEl>
                                        <p:attrNameLst>
                                          <p:attrName>r</p:attrName>
                                        </p:attrNameLst>
                                      </p:cBhvr>
                                    </p:animRot>
                                    <p:animRot by="240000">
                                      <p:cBhvr>
                                        <p:cTn id="84" dur="200" fill="hold">
                                          <p:stCondLst>
                                            <p:cond delay="400"/>
                                          </p:stCondLst>
                                        </p:cTn>
                                        <p:tgtEl>
                                          <p:spTgt spid="71"/>
                                        </p:tgtEl>
                                        <p:attrNameLst>
                                          <p:attrName>r</p:attrName>
                                        </p:attrNameLst>
                                      </p:cBhvr>
                                    </p:animRot>
                                    <p:animRot by="-240000">
                                      <p:cBhvr>
                                        <p:cTn id="85" dur="200" fill="hold">
                                          <p:stCondLst>
                                            <p:cond delay="600"/>
                                          </p:stCondLst>
                                        </p:cTn>
                                        <p:tgtEl>
                                          <p:spTgt spid="71"/>
                                        </p:tgtEl>
                                        <p:attrNameLst>
                                          <p:attrName>r</p:attrName>
                                        </p:attrNameLst>
                                      </p:cBhvr>
                                    </p:animRot>
                                    <p:animRot by="120000">
                                      <p:cBhvr>
                                        <p:cTn id="86" dur="200" fill="hold">
                                          <p:stCondLst>
                                            <p:cond delay="800"/>
                                          </p:stCondLst>
                                        </p:cTn>
                                        <p:tgtEl>
                                          <p:spTgt spid="71"/>
                                        </p:tgtEl>
                                        <p:attrNameLst>
                                          <p:attrName>r</p:attrName>
                                        </p:attrNameLst>
                                      </p:cBhvr>
                                    </p:animRot>
                                  </p:childTnLst>
                                </p:cTn>
                              </p:par>
                            </p:childTnLst>
                          </p:cTn>
                        </p:par>
                      </p:childTnLst>
                    </p:cTn>
                  </p:par>
                </p:childTnLst>
              </p:cTn>
              <p:nextCondLst>
                <p:cond evt="onClick" delay="0">
                  <p:tgtEl>
                    <p:spTgt spid="72"/>
                  </p:tgtEl>
                </p:cond>
              </p:nextCondLst>
            </p:seq>
            <p:seq concurrent="1" nextAc="seek">
              <p:cTn id="87" restart="whenNotActive" fill="hold" evtFilter="cancelBubble" nodeType="interactiveSeq">
                <p:stCondLst>
                  <p:cond evt="onClick" delay="0">
                    <p:tgtEl>
                      <p:spTgt spid="71"/>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71"/>
                                        </p:tgtEl>
                                      </p:cBhvr>
                                    </p:animEffect>
                                    <p:animScale>
                                      <p:cBhvr>
                                        <p:cTn id="92" dur="250" autoRev="1" fill="hold"/>
                                        <p:tgtEl>
                                          <p:spTgt spid="71"/>
                                        </p:tgtEl>
                                      </p:cBhvr>
                                      <p:by x="105000" y="105000"/>
                                    </p:animScale>
                                  </p:childTnLst>
                                </p:cTn>
                              </p:par>
                              <p:par>
                                <p:cTn id="93" presetID="42" presetClass="path" presetSubtype="0" accel="50000" decel="50000" fill="hold" nodeType="withEffect">
                                  <p:stCondLst>
                                    <p:cond delay="0"/>
                                  </p:stCondLst>
                                  <p:childTnLst>
                                    <p:animMotion origin="layout" path="M 2.5E-6 -4.44444E-6 L 2.5E-6 0.52477 " pathEditMode="relative" rAng="0" ptsTypes="AA">
                                      <p:cBhvr>
                                        <p:cTn id="94" dur="2000" fill="hold"/>
                                        <p:tgtEl>
                                          <p:spTgt spid="71"/>
                                        </p:tgtEl>
                                        <p:attrNameLst>
                                          <p:attrName>ppt_x</p:attrName>
                                          <p:attrName>ppt_y</p:attrName>
                                        </p:attrNameLst>
                                      </p:cBhvr>
                                      <p:rCtr x="0" y="26227"/>
                                    </p:animMotion>
                                  </p:childTnLst>
                                </p:cTn>
                              </p:par>
                              <p:par>
                                <p:cTn id="95" presetID="10" presetClass="exit" presetSubtype="0" fill="hold" nodeType="withEffect">
                                  <p:stCondLst>
                                    <p:cond delay="0"/>
                                  </p:stCondLst>
                                  <p:childTnLst>
                                    <p:animEffect transition="out" filter="fade">
                                      <p:cBhvr>
                                        <p:cTn id="96" dur="500"/>
                                        <p:tgtEl>
                                          <p:spTgt spid="108"/>
                                        </p:tgtEl>
                                      </p:cBhvr>
                                    </p:animEffect>
                                    <p:set>
                                      <p:cBhvr>
                                        <p:cTn id="97"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98" restart="whenNotActive" fill="hold" evtFilter="cancelBubble" nodeType="interactiveSeq">
                <p:stCondLst>
                  <p:cond evt="onClick" delay="0">
                    <p:tgtEl>
                      <p:spTgt spid="77"/>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77"/>
                                        </p:tgtEl>
                                      </p:cBhvr>
                                    </p:animEffect>
                                    <p:set>
                                      <p:cBhvr>
                                        <p:cTn id="103" dur="1" fill="hold">
                                          <p:stCondLst>
                                            <p:cond delay="499"/>
                                          </p:stCondLst>
                                        </p:cTn>
                                        <p:tgtEl>
                                          <p:spTgt spid="77"/>
                                        </p:tgtEl>
                                        <p:attrNameLst>
                                          <p:attrName>style.visibility</p:attrName>
                                        </p:attrNameLst>
                                      </p:cBhvr>
                                      <p:to>
                                        <p:strVal val="hidden"/>
                                      </p:to>
                                    </p:set>
                                  </p:childTnLst>
                                </p:cTn>
                              </p:par>
                              <p:par>
                                <p:cTn id="104" presetID="10" presetClass="entr" presetSubtype="0" fill="hold" nodeType="with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nodeType="withEffect">
                                  <p:stCondLst>
                                    <p:cond delay="0"/>
                                  </p:stCondLst>
                                  <p:childTnLst>
                                    <p:set>
                                      <p:cBhvr>
                                        <p:cTn id="108" dur="1" fill="hold">
                                          <p:stCondLst>
                                            <p:cond delay="0"/>
                                          </p:stCondLst>
                                        </p:cTn>
                                        <p:tgtEl>
                                          <p:spTgt spid="103"/>
                                        </p:tgtEl>
                                        <p:attrNameLst>
                                          <p:attrName>style.visibility</p:attrName>
                                        </p:attrNameLst>
                                      </p:cBhvr>
                                      <p:to>
                                        <p:strVal val="visible"/>
                                      </p:to>
                                    </p:set>
                                    <p:animEffect transition="in" filter="fade">
                                      <p:cBhvr>
                                        <p:cTn id="109" dur="500"/>
                                        <p:tgtEl>
                                          <p:spTgt spid="103"/>
                                        </p:tgtEl>
                                      </p:cBhvr>
                                    </p:animEffect>
                                  </p:childTnLst>
                                </p:cTn>
                              </p:par>
                              <p:par>
                                <p:cTn id="110" presetID="32" presetClass="emph" presetSubtype="0" repeatCount="5000" fill="hold" nodeType="withEffect">
                                  <p:stCondLst>
                                    <p:cond delay="0"/>
                                  </p:stCondLst>
                                  <p:childTnLst>
                                    <p:animRot by="120000">
                                      <p:cBhvr>
                                        <p:cTn id="111" dur="100" fill="hold">
                                          <p:stCondLst>
                                            <p:cond delay="0"/>
                                          </p:stCondLst>
                                        </p:cTn>
                                        <p:tgtEl>
                                          <p:spTgt spid="76"/>
                                        </p:tgtEl>
                                        <p:attrNameLst>
                                          <p:attrName>r</p:attrName>
                                        </p:attrNameLst>
                                      </p:cBhvr>
                                    </p:animRot>
                                    <p:animRot by="-240000">
                                      <p:cBhvr>
                                        <p:cTn id="112" dur="200" fill="hold">
                                          <p:stCondLst>
                                            <p:cond delay="200"/>
                                          </p:stCondLst>
                                        </p:cTn>
                                        <p:tgtEl>
                                          <p:spTgt spid="76"/>
                                        </p:tgtEl>
                                        <p:attrNameLst>
                                          <p:attrName>r</p:attrName>
                                        </p:attrNameLst>
                                      </p:cBhvr>
                                    </p:animRot>
                                    <p:animRot by="240000">
                                      <p:cBhvr>
                                        <p:cTn id="113" dur="200" fill="hold">
                                          <p:stCondLst>
                                            <p:cond delay="400"/>
                                          </p:stCondLst>
                                        </p:cTn>
                                        <p:tgtEl>
                                          <p:spTgt spid="76"/>
                                        </p:tgtEl>
                                        <p:attrNameLst>
                                          <p:attrName>r</p:attrName>
                                        </p:attrNameLst>
                                      </p:cBhvr>
                                    </p:animRot>
                                    <p:animRot by="-240000">
                                      <p:cBhvr>
                                        <p:cTn id="114" dur="200" fill="hold">
                                          <p:stCondLst>
                                            <p:cond delay="600"/>
                                          </p:stCondLst>
                                        </p:cTn>
                                        <p:tgtEl>
                                          <p:spTgt spid="76"/>
                                        </p:tgtEl>
                                        <p:attrNameLst>
                                          <p:attrName>r</p:attrName>
                                        </p:attrNameLst>
                                      </p:cBhvr>
                                    </p:animRot>
                                    <p:animRot by="120000">
                                      <p:cBhvr>
                                        <p:cTn id="115" dur="200" fill="hold">
                                          <p:stCondLst>
                                            <p:cond delay="800"/>
                                          </p:stCondLst>
                                        </p:cTn>
                                        <p:tgtEl>
                                          <p:spTgt spid="76"/>
                                        </p:tgtEl>
                                        <p:attrNameLst>
                                          <p:attrName>r</p:attrName>
                                        </p:attrNameLst>
                                      </p:cBhvr>
                                    </p:animRot>
                                  </p:childTnLst>
                                </p:cTn>
                              </p:par>
                            </p:childTnLst>
                          </p:cTn>
                        </p:par>
                      </p:childTnLst>
                    </p:cTn>
                  </p:par>
                </p:childTnLst>
              </p:cTn>
              <p:nextCondLst>
                <p:cond evt="onClick" delay="0">
                  <p:tgtEl>
                    <p:spTgt spid="77"/>
                  </p:tgtEl>
                </p:cond>
              </p:nextCondLst>
            </p:seq>
            <p:seq concurrent="1" nextAc="seek">
              <p:cTn id="116" restart="whenNotActive" fill="hold" evtFilter="cancelBubble" nodeType="interactiveSeq">
                <p:stCondLst>
                  <p:cond evt="onClick" delay="0">
                    <p:tgtEl>
                      <p:spTgt spid="76"/>
                    </p:tgtEl>
                  </p:cond>
                </p:stCondLst>
                <p:endSync evt="end" delay="0">
                  <p:rtn val="all"/>
                </p:endSync>
                <p:childTnLst>
                  <p:par>
                    <p:cTn id="117" fill="hold">
                      <p:stCondLst>
                        <p:cond delay="0"/>
                      </p:stCondLst>
                      <p:childTnLst>
                        <p:par>
                          <p:cTn id="118" fill="hold">
                            <p:stCondLst>
                              <p:cond delay="0"/>
                            </p:stCondLst>
                            <p:childTnLst>
                              <p:par>
                                <p:cTn id="119" presetID="26" presetClass="emph" presetSubtype="0" fill="hold" nodeType="clickEffect">
                                  <p:stCondLst>
                                    <p:cond delay="0"/>
                                  </p:stCondLst>
                                  <p:childTnLst>
                                    <p:animEffect transition="out" filter="fade">
                                      <p:cBhvr>
                                        <p:cTn id="120" dur="500" tmFilter="0, 0; .2, .5; .8, .5; 1, 0"/>
                                        <p:tgtEl>
                                          <p:spTgt spid="76"/>
                                        </p:tgtEl>
                                      </p:cBhvr>
                                    </p:animEffect>
                                    <p:animScale>
                                      <p:cBhvr>
                                        <p:cTn id="121" dur="250" autoRev="1" fill="hold"/>
                                        <p:tgtEl>
                                          <p:spTgt spid="76"/>
                                        </p:tgtEl>
                                      </p:cBhvr>
                                      <p:by x="105000" y="105000"/>
                                    </p:animScale>
                                  </p:childTnLst>
                                </p:cTn>
                              </p:par>
                              <p:par>
                                <p:cTn id="122" presetID="42" presetClass="path" presetSubtype="0" accel="50000" decel="50000" fill="hold" nodeType="withEffect">
                                  <p:stCondLst>
                                    <p:cond delay="0"/>
                                  </p:stCondLst>
                                  <p:childTnLst>
                                    <p:animMotion origin="layout" path="M -2.29167E-6 -1.48148E-6 L -2.29167E-6 0.56713 " pathEditMode="relative" rAng="0" ptsTypes="AA">
                                      <p:cBhvr>
                                        <p:cTn id="123" dur="2000" fill="hold"/>
                                        <p:tgtEl>
                                          <p:spTgt spid="76"/>
                                        </p:tgtEl>
                                        <p:attrNameLst>
                                          <p:attrName>ppt_x</p:attrName>
                                          <p:attrName>ppt_y</p:attrName>
                                        </p:attrNameLst>
                                      </p:cBhvr>
                                      <p:rCtr x="0" y="28356"/>
                                    </p:animMotion>
                                  </p:childTnLst>
                                </p:cTn>
                              </p:par>
                              <p:par>
                                <p:cTn id="124" presetID="10" presetClass="exit" presetSubtype="0" fill="hold" nodeType="withEffect">
                                  <p:stCondLst>
                                    <p:cond delay="0"/>
                                  </p:stCondLst>
                                  <p:childTnLst>
                                    <p:animEffect transition="out" filter="fade">
                                      <p:cBhvr>
                                        <p:cTn id="125" dur="500"/>
                                        <p:tgtEl>
                                          <p:spTgt spid="103"/>
                                        </p:tgtEl>
                                      </p:cBhvr>
                                    </p:animEffect>
                                    <p:set>
                                      <p:cBhvr>
                                        <p:cTn id="126"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27" restart="whenNotActive" fill="hold" evtFilter="cancelBubble" nodeType="interactiveSeq">
                <p:stCondLst>
                  <p:cond evt="onClick" delay="0">
                    <p:tgtEl>
                      <p:spTgt spid="95"/>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95"/>
                                        </p:tgtEl>
                                      </p:cBhvr>
                                    </p:animEffect>
                                    <p:set>
                                      <p:cBhvr>
                                        <p:cTn id="132" dur="1" fill="hold">
                                          <p:stCondLst>
                                            <p:cond delay="499"/>
                                          </p:stCondLst>
                                        </p:cTn>
                                        <p:tgtEl>
                                          <p:spTgt spid="95"/>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54"/>
                                        </p:tgtEl>
                                      </p:cBhvr>
                                    </p:animEffect>
                                    <p:set>
                                      <p:cBhvr>
                                        <p:cTn id="13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36" restart="whenNotActive" fill="hold" evtFilter="cancelBubble" nodeType="interactiveSeq">
                <p:stCondLst>
                  <p:cond evt="onClick" delay="0">
                    <p:tgtEl>
                      <p:spTgt spid="96"/>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nodeType="clickEffect">
                                  <p:stCondLst>
                                    <p:cond delay="0"/>
                                  </p:stCondLst>
                                  <p:childTnLst>
                                    <p:animEffect transition="out" filter="fade">
                                      <p:cBhvr>
                                        <p:cTn id="140" dur="500"/>
                                        <p:tgtEl>
                                          <p:spTgt spid="96"/>
                                        </p:tgtEl>
                                      </p:cBhvr>
                                    </p:animEffect>
                                    <p:set>
                                      <p:cBhvr>
                                        <p:cTn id="141" dur="1" fill="hold">
                                          <p:stCondLst>
                                            <p:cond delay="499"/>
                                          </p:stCondLst>
                                        </p:cTn>
                                        <p:tgtEl>
                                          <p:spTgt spid="96"/>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65"/>
                                        </p:tgtEl>
                                      </p:cBhvr>
                                    </p:animEffect>
                                    <p:set>
                                      <p:cBhvr>
                                        <p:cTn id="144"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45" restart="whenNotActive" fill="hold" evtFilter="cancelBubble" nodeType="interactiveSeq">
                <p:stCondLst>
                  <p:cond evt="onClick" delay="0">
                    <p:tgtEl>
                      <p:spTgt spid="103"/>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103"/>
                                        </p:tgtEl>
                                      </p:cBhvr>
                                    </p:animEffect>
                                    <p:set>
                                      <p:cBhvr>
                                        <p:cTn id="150" dur="1" fill="hold">
                                          <p:stCondLst>
                                            <p:cond delay="499"/>
                                          </p:stCondLst>
                                        </p:cTn>
                                        <p:tgtEl>
                                          <p:spTgt spid="103"/>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76"/>
                                        </p:tgtEl>
                                      </p:cBhvr>
                                    </p:animEffect>
                                    <p:set>
                                      <p:cBhvr>
                                        <p:cTn id="153"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154" restart="whenNotActive" fill="hold" evtFilter="cancelBubble" nodeType="interactiveSeq">
                <p:stCondLst>
                  <p:cond evt="onClick" delay="0">
                    <p:tgtEl>
                      <p:spTgt spid="10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108"/>
                                        </p:tgtEl>
                                      </p:cBhvr>
                                    </p:animEffect>
                                    <p:set>
                                      <p:cBhvr>
                                        <p:cTn id="159" dur="1" fill="hold">
                                          <p:stCondLst>
                                            <p:cond delay="499"/>
                                          </p:stCondLst>
                                        </p:cTn>
                                        <p:tgtEl>
                                          <p:spTgt spid="108"/>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71"/>
                                        </p:tgtEl>
                                      </p:cBhvr>
                                    </p:animEffect>
                                    <p:set>
                                      <p:cBhvr>
                                        <p:cTn id="162"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443850" y="341341"/>
            <a:ext cx="11913923" cy="6632569"/>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109555" tIns="54778" rIns="109555" bIns="54778" rtlCol="0" anchor="ctr"/>
          <a:lstStyle/>
          <a:p>
            <a:pPr algn="just" defTabSz="912495"/>
            <a:r>
              <a:rPr lang="en-US" sz="2600" b="1">
                <a:solidFill>
                  <a:prstClr val="black"/>
                </a:solidFill>
                <a:latin typeface="VNI-Avo" pitchFamily="2" charset="0"/>
              </a:rPr>
              <a:t>				</a:t>
            </a:r>
            <a:endParaRPr lang="en-US" sz="2600" b="1">
              <a:solidFill>
                <a:prstClr val="black"/>
              </a:solidFill>
              <a:latin typeface="VNI-Avo" pitchFamily="2" charset="0"/>
            </a:endParaRPr>
          </a:p>
          <a:p>
            <a:pPr algn="just" defTabSz="912495"/>
            <a:endParaRPr lang="en-US" sz="2600" b="1">
              <a:solidFill>
                <a:prstClr val="black"/>
              </a:solidFill>
              <a:latin typeface="VNI-Avo" pitchFamily="2" charset="0"/>
            </a:endParaRPr>
          </a:p>
        </p:txBody>
      </p:sp>
      <p:grpSp>
        <p:nvGrpSpPr>
          <p:cNvPr id="24" name="Group 23"/>
          <p:cNvGrpSpPr/>
          <p:nvPr/>
        </p:nvGrpSpPr>
        <p:grpSpPr>
          <a:xfrm>
            <a:off x="2026931" y="1463048"/>
            <a:ext cx="9600240" cy="3409842"/>
            <a:chOff x="1930400" y="663984"/>
            <a:chExt cx="9143085" cy="2017486"/>
          </a:xfrm>
        </p:grpSpPr>
        <p:sp>
          <p:nvSpPr>
            <p:cNvPr id="25" name="Rectangle 24"/>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5375"/>
              <a:endParaRPr lang="en-US" sz="2200">
                <a:solidFill>
                  <a:prstClr val="white"/>
                </a:solidFill>
              </a:endParaRPr>
            </a:p>
          </p:txBody>
        </p:sp>
        <p:sp>
          <p:nvSpPr>
            <p:cNvPr id="26" name="Rectangle 25"/>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5375"/>
              <a:endParaRPr lang="en-US" sz="3800" b="1">
                <a:solidFill>
                  <a:srgbClr val="FFFF00"/>
                </a:solidFill>
                <a:latin typeface="VNI Brush" pitchFamily="2" charset="0"/>
                <a:cs typeface="Times New Roman" panose="02020603050405020304" pitchFamily="18" charset="0"/>
              </a:endParaRPr>
            </a:p>
          </p:txBody>
        </p:sp>
      </p:grpSp>
      <p:pic>
        <p:nvPicPr>
          <p:cNvPr id="27" name="Picture 2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2" y="220643"/>
            <a:ext cx="2678382" cy="2720897"/>
          </a:xfrm>
          <a:prstGeom prst="rect">
            <a:avLst/>
          </a:prstGeom>
        </p:spPr>
      </p:pic>
      <p:sp>
        <p:nvSpPr>
          <p:cNvPr id="3" name="Rectangle 2"/>
          <p:cNvSpPr/>
          <p:nvPr/>
        </p:nvSpPr>
        <p:spPr>
          <a:xfrm>
            <a:off x="4039124" y="1873654"/>
            <a:ext cx="6400800" cy="2588229"/>
          </a:xfrm>
          <a:prstGeom prst="rect">
            <a:avLst/>
          </a:prstGeom>
        </p:spPr>
        <p:txBody>
          <a:bodyPr lIns="91300" tIns="45651" rIns="91300" bIns="45651">
            <a:spAutoFit/>
          </a:bodyPr>
          <a:lstStyle/>
          <a:p>
            <a:pPr algn="just" defTabSz="912495"/>
            <a:r>
              <a:rPr lang="en-US" sz="4000" b="1">
                <a:solidFill>
                  <a:srgbClr val="FFFF00"/>
                </a:solidFill>
                <a:latin typeface="VNI-Avo" pitchFamily="2" charset="0"/>
              </a:rPr>
              <a:t>Hoa mai tröôùc ngoõ</a:t>
            </a:r>
            <a:endParaRPr lang="en-US" sz="4000" b="1">
              <a:solidFill>
                <a:srgbClr val="FFFF00"/>
              </a:solidFill>
              <a:latin typeface="VNI-Avo" pitchFamily="2" charset="0"/>
            </a:endParaRPr>
          </a:p>
          <a:p>
            <a:pPr algn="just" defTabSz="912495"/>
            <a:r>
              <a:rPr lang="en-US" sz="4000" b="1">
                <a:solidFill>
                  <a:srgbClr val="FFFF00"/>
                </a:solidFill>
                <a:latin typeface="VNI-Avo" pitchFamily="2" charset="0"/>
              </a:rPr>
              <a:t>Vaøng trong naéng töôi</a:t>
            </a:r>
            <a:endParaRPr lang="en-US" sz="4000" b="1">
              <a:solidFill>
                <a:srgbClr val="FFFF00"/>
              </a:solidFill>
              <a:latin typeface="VNI-Avo" pitchFamily="2" charset="0"/>
            </a:endParaRPr>
          </a:p>
          <a:p>
            <a:pPr algn="just" defTabSz="912495"/>
            <a:r>
              <a:rPr lang="en-US" sz="4000" b="1">
                <a:solidFill>
                  <a:srgbClr val="FFFF00"/>
                </a:solidFill>
                <a:latin typeface="VNI-Avo" pitchFamily="2" charset="0"/>
              </a:rPr>
              <a:t>Teát ñaõ ñeán roài</a:t>
            </a:r>
            <a:endParaRPr lang="en-US" sz="4000" b="1">
              <a:solidFill>
                <a:srgbClr val="FFFF00"/>
              </a:solidFill>
              <a:latin typeface="VNI-Avo" pitchFamily="2" charset="0"/>
            </a:endParaRPr>
          </a:p>
          <a:p>
            <a:pPr algn="just" defTabSz="912495"/>
            <a:r>
              <a:rPr lang="en-US" sz="4000" b="1">
                <a:solidFill>
                  <a:srgbClr val="FFFF00"/>
                </a:solidFill>
                <a:latin typeface="VNI-Avo" pitchFamily="2" charset="0"/>
              </a:rPr>
              <a:t>Xin chaøo naêm môùi.</a:t>
            </a:r>
            <a:endParaRPr lang="en-US" sz="4000" b="1">
              <a:solidFill>
                <a:srgbClr val="FFFF00"/>
              </a:solidFill>
              <a:latin typeface="VNI-Av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443850" y="341341"/>
            <a:ext cx="11913923" cy="6632569"/>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109555" tIns="54778" rIns="109555" bIns="54778" rtlCol="0" anchor="ctr"/>
          <a:lstStyle/>
          <a:p>
            <a:pPr algn="just" defTabSz="912495"/>
            <a:r>
              <a:rPr lang="en-US" sz="2600" b="1">
                <a:solidFill>
                  <a:prstClr val="black"/>
                </a:solidFill>
                <a:latin typeface="VNI-Avo" pitchFamily="2" charset="0"/>
              </a:rPr>
              <a:t>				</a:t>
            </a:r>
            <a:endParaRPr lang="en-US" sz="2600" b="1">
              <a:solidFill>
                <a:prstClr val="black"/>
              </a:solidFill>
              <a:latin typeface="VNI-Avo" pitchFamily="2" charset="0"/>
            </a:endParaRPr>
          </a:p>
          <a:p>
            <a:pPr algn="just" defTabSz="912495"/>
            <a:endParaRPr lang="en-US" sz="2600" b="1">
              <a:solidFill>
                <a:prstClr val="black"/>
              </a:solidFill>
              <a:latin typeface="VNI-Avo" pitchFamily="2" charset="0"/>
            </a:endParaRPr>
          </a:p>
        </p:txBody>
      </p:sp>
      <p:grpSp>
        <p:nvGrpSpPr>
          <p:cNvPr id="24" name="Group 23"/>
          <p:cNvGrpSpPr/>
          <p:nvPr/>
        </p:nvGrpSpPr>
        <p:grpSpPr>
          <a:xfrm>
            <a:off x="2026931" y="1463048"/>
            <a:ext cx="9600240" cy="3409842"/>
            <a:chOff x="1930400" y="663984"/>
            <a:chExt cx="9143085" cy="2017486"/>
          </a:xfrm>
        </p:grpSpPr>
        <p:sp>
          <p:nvSpPr>
            <p:cNvPr id="25" name="Rectangle 24"/>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5375"/>
              <a:endParaRPr lang="en-US" sz="2200">
                <a:solidFill>
                  <a:prstClr val="white"/>
                </a:solidFill>
              </a:endParaRPr>
            </a:p>
          </p:txBody>
        </p:sp>
        <p:sp>
          <p:nvSpPr>
            <p:cNvPr id="26" name="Rectangle 25"/>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5375"/>
              <a:endParaRPr lang="en-US" sz="3800" b="1">
                <a:solidFill>
                  <a:srgbClr val="FFFF00"/>
                </a:solidFill>
                <a:latin typeface="VNI Brush" pitchFamily="2" charset="0"/>
                <a:cs typeface="Times New Roman" panose="02020603050405020304" pitchFamily="18" charset="0"/>
              </a:endParaRPr>
            </a:p>
          </p:txBody>
        </p:sp>
      </p:grpSp>
      <p:pic>
        <p:nvPicPr>
          <p:cNvPr id="27" name="Picture 2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2" y="220643"/>
            <a:ext cx="2678382" cy="2720897"/>
          </a:xfrm>
          <a:prstGeom prst="rect">
            <a:avLst/>
          </a:prstGeom>
        </p:spPr>
      </p:pic>
      <p:sp>
        <p:nvSpPr>
          <p:cNvPr id="4" name="Rectangle 3"/>
          <p:cNvSpPr/>
          <p:nvPr/>
        </p:nvSpPr>
        <p:spPr>
          <a:xfrm>
            <a:off x="3746631" y="1883176"/>
            <a:ext cx="6400800" cy="2369809"/>
          </a:xfrm>
          <a:prstGeom prst="rect">
            <a:avLst/>
          </a:prstGeom>
        </p:spPr>
        <p:txBody>
          <a:bodyPr lIns="91300" tIns="45651" rIns="91300" bIns="45651">
            <a:spAutoFit/>
          </a:bodyPr>
          <a:lstStyle/>
          <a:p>
            <a:pPr algn="just" defTabSz="912495"/>
            <a:r>
              <a:rPr lang="en-US" sz="3700" b="1">
                <a:solidFill>
                  <a:srgbClr val="FFFF00"/>
                </a:solidFill>
                <a:latin typeface="VNI-Avo" pitchFamily="2" charset="0"/>
              </a:rPr>
              <a:t>Em khoe aùo ñeïp</a:t>
            </a:r>
            <a:endParaRPr lang="en-US" sz="3700" b="1">
              <a:solidFill>
                <a:srgbClr val="FFFF00"/>
              </a:solidFill>
              <a:latin typeface="VNI-Avo" pitchFamily="2" charset="0"/>
            </a:endParaRPr>
          </a:p>
          <a:p>
            <a:pPr algn="just" defTabSz="912495"/>
            <a:r>
              <a:rPr lang="en-US" sz="3700" b="1">
                <a:solidFill>
                  <a:srgbClr val="FFFF00"/>
                </a:solidFill>
                <a:latin typeface="VNI-Avo" pitchFamily="2" charset="0"/>
              </a:rPr>
              <a:t>Xuoáng phoá ñoùn xuaân</a:t>
            </a:r>
            <a:endParaRPr lang="en-US" sz="3700" b="1">
              <a:solidFill>
                <a:srgbClr val="FFFF00"/>
              </a:solidFill>
              <a:latin typeface="VNI-Avo" pitchFamily="2" charset="0"/>
            </a:endParaRPr>
          </a:p>
          <a:p>
            <a:pPr algn="just" defTabSz="912495"/>
            <a:r>
              <a:rPr lang="en-US" sz="3700" b="1">
                <a:solidFill>
                  <a:srgbClr val="FFFF00"/>
                </a:solidFill>
                <a:latin typeface="VNI-Avo" pitchFamily="2" charset="0"/>
              </a:rPr>
              <a:t>Coâng vieân roäng môû</a:t>
            </a:r>
            <a:endParaRPr lang="en-US" sz="3700" b="1">
              <a:solidFill>
                <a:srgbClr val="FFFF00"/>
              </a:solidFill>
              <a:latin typeface="VNI-Avo" pitchFamily="2" charset="0"/>
            </a:endParaRPr>
          </a:p>
          <a:p>
            <a:pPr algn="just" defTabSz="912495"/>
            <a:r>
              <a:rPr lang="en-US" sz="3700" b="1">
                <a:solidFill>
                  <a:srgbClr val="FFFF00"/>
                </a:solidFill>
                <a:latin typeface="VNI-Avo" pitchFamily="2" charset="0"/>
              </a:rPr>
              <a:t>Chaøo töøng böôùc chaân.</a:t>
            </a:r>
            <a:endParaRPr lang="en-US" sz="3700" b="1">
              <a:solidFill>
                <a:srgbClr val="FFFF00"/>
              </a:solidFill>
              <a:latin typeface="VNI-Av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443850" y="341341"/>
            <a:ext cx="11913923" cy="6632569"/>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109555" tIns="54778" rIns="109555" bIns="54778" rtlCol="0" anchor="ctr"/>
          <a:lstStyle/>
          <a:p>
            <a:pPr algn="just" defTabSz="912495"/>
            <a:r>
              <a:rPr lang="en-US" sz="2600" b="1">
                <a:solidFill>
                  <a:prstClr val="black"/>
                </a:solidFill>
                <a:latin typeface="VNI-Avo" pitchFamily="2" charset="0"/>
              </a:rPr>
              <a:t>				</a:t>
            </a:r>
            <a:endParaRPr lang="en-US" sz="2600" b="1">
              <a:solidFill>
                <a:prstClr val="black"/>
              </a:solidFill>
              <a:latin typeface="VNI-Avo" pitchFamily="2" charset="0"/>
            </a:endParaRPr>
          </a:p>
          <a:p>
            <a:pPr algn="just" defTabSz="912495"/>
            <a:endParaRPr lang="en-US" sz="2600" b="1">
              <a:solidFill>
                <a:prstClr val="black"/>
              </a:solidFill>
              <a:latin typeface="VNI-Avo" pitchFamily="2" charset="0"/>
            </a:endParaRPr>
          </a:p>
        </p:txBody>
      </p:sp>
      <p:grpSp>
        <p:nvGrpSpPr>
          <p:cNvPr id="24" name="Group 23"/>
          <p:cNvGrpSpPr/>
          <p:nvPr/>
        </p:nvGrpSpPr>
        <p:grpSpPr>
          <a:xfrm>
            <a:off x="2026931" y="1463048"/>
            <a:ext cx="9600240" cy="3409842"/>
            <a:chOff x="1930400" y="663984"/>
            <a:chExt cx="9143085" cy="2017486"/>
          </a:xfrm>
        </p:grpSpPr>
        <p:sp>
          <p:nvSpPr>
            <p:cNvPr id="25" name="Rectangle 24"/>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5375"/>
              <a:endParaRPr lang="en-US" sz="2200">
                <a:solidFill>
                  <a:prstClr val="white"/>
                </a:solidFill>
              </a:endParaRPr>
            </a:p>
          </p:txBody>
        </p:sp>
        <p:sp>
          <p:nvSpPr>
            <p:cNvPr id="26" name="Rectangle 25"/>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5375"/>
              <a:endParaRPr lang="en-US" sz="3800" b="1">
                <a:solidFill>
                  <a:srgbClr val="FFFF00"/>
                </a:solidFill>
                <a:latin typeface="VNI Brush" pitchFamily="2" charset="0"/>
                <a:cs typeface="Times New Roman" panose="02020603050405020304" pitchFamily="18" charset="0"/>
              </a:endParaRPr>
            </a:p>
          </p:txBody>
        </p:sp>
      </p:grpSp>
      <p:pic>
        <p:nvPicPr>
          <p:cNvPr id="27" name="Picture 2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2" y="220643"/>
            <a:ext cx="2678382" cy="2720897"/>
          </a:xfrm>
          <a:prstGeom prst="rect">
            <a:avLst/>
          </a:prstGeom>
        </p:spPr>
      </p:pic>
      <p:sp>
        <p:nvSpPr>
          <p:cNvPr id="3" name="Rectangle 2"/>
          <p:cNvSpPr/>
          <p:nvPr/>
        </p:nvSpPr>
        <p:spPr>
          <a:xfrm>
            <a:off x="4037265" y="1983020"/>
            <a:ext cx="6400800" cy="2369809"/>
          </a:xfrm>
          <a:prstGeom prst="rect">
            <a:avLst/>
          </a:prstGeom>
        </p:spPr>
        <p:txBody>
          <a:bodyPr lIns="91300" tIns="45651" rIns="91300" bIns="45651">
            <a:spAutoFit/>
          </a:bodyPr>
          <a:lstStyle/>
          <a:p>
            <a:pPr algn="just" defTabSz="912495"/>
            <a:r>
              <a:rPr lang="en-US" sz="3700" b="1">
                <a:solidFill>
                  <a:srgbClr val="FFFF00"/>
                </a:solidFill>
                <a:latin typeface="VNI-Avo" pitchFamily="2" charset="0"/>
              </a:rPr>
              <a:t>Ngaøn caây thay aùo</a:t>
            </a:r>
            <a:endParaRPr lang="en-US" sz="3700" b="1">
              <a:solidFill>
                <a:srgbClr val="FFFF00"/>
              </a:solidFill>
              <a:latin typeface="VNI-Avo" pitchFamily="2" charset="0"/>
            </a:endParaRPr>
          </a:p>
          <a:p>
            <a:pPr algn="just" defTabSz="912495"/>
            <a:r>
              <a:rPr lang="en-US" sz="3700" b="1">
                <a:solidFill>
                  <a:srgbClr val="FFFF00"/>
                </a:solidFill>
                <a:latin typeface="VNI-Avo" pitchFamily="2" charset="0"/>
              </a:rPr>
              <a:t>Laù xanh noõn naø</a:t>
            </a:r>
            <a:endParaRPr lang="en-US" sz="3700" b="1">
              <a:solidFill>
                <a:srgbClr val="FFFF00"/>
              </a:solidFill>
              <a:latin typeface="VNI-Avo" pitchFamily="2" charset="0"/>
            </a:endParaRPr>
          </a:p>
          <a:p>
            <a:pPr algn="just" defTabSz="912495"/>
            <a:r>
              <a:rPr lang="en-US" sz="3700" b="1">
                <a:solidFill>
                  <a:srgbClr val="FFFF00"/>
                </a:solidFill>
                <a:latin typeface="VNI-Avo" pitchFamily="2" charset="0"/>
              </a:rPr>
              <a:t>Muoân hoa khoe saéc</a:t>
            </a:r>
            <a:endParaRPr lang="en-US" sz="3700" b="1">
              <a:solidFill>
                <a:srgbClr val="FFFF00"/>
              </a:solidFill>
              <a:latin typeface="VNI-Avo" pitchFamily="2" charset="0"/>
            </a:endParaRPr>
          </a:p>
          <a:p>
            <a:pPr algn="just" defTabSz="912495"/>
            <a:r>
              <a:rPr lang="en-US" sz="3700" b="1">
                <a:solidFill>
                  <a:srgbClr val="FFFF00"/>
                </a:solidFill>
                <a:latin typeface="VNI-Avo" pitchFamily="2" charset="0"/>
              </a:rPr>
              <a:t>Chaøo bao ngöôøi qua.</a:t>
            </a:r>
            <a:endParaRPr lang="en-US" sz="3700" b="1">
              <a:solidFill>
                <a:srgbClr val="FFFF00"/>
              </a:solidFill>
              <a:latin typeface="VNI-Av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443850" y="341341"/>
            <a:ext cx="11913923" cy="6632569"/>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109555" tIns="54778" rIns="109555" bIns="54778" rtlCol="0" anchor="ctr"/>
          <a:lstStyle/>
          <a:p>
            <a:pPr algn="just" defTabSz="912495"/>
            <a:r>
              <a:rPr lang="en-US" sz="2600" b="1">
                <a:solidFill>
                  <a:prstClr val="black"/>
                </a:solidFill>
                <a:latin typeface="VNI-Avo" pitchFamily="2" charset="0"/>
              </a:rPr>
              <a:t>				</a:t>
            </a:r>
            <a:endParaRPr lang="en-US" sz="2600" b="1">
              <a:solidFill>
                <a:prstClr val="black"/>
              </a:solidFill>
              <a:latin typeface="VNI-Avo" pitchFamily="2" charset="0"/>
            </a:endParaRPr>
          </a:p>
          <a:p>
            <a:pPr algn="just" defTabSz="912495"/>
            <a:endParaRPr lang="en-US" sz="2600" b="1">
              <a:solidFill>
                <a:prstClr val="black"/>
              </a:solidFill>
              <a:latin typeface="VNI-Avo" pitchFamily="2" charset="0"/>
            </a:endParaRPr>
          </a:p>
        </p:txBody>
      </p:sp>
      <p:grpSp>
        <p:nvGrpSpPr>
          <p:cNvPr id="24" name="Group 23"/>
          <p:cNvGrpSpPr/>
          <p:nvPr/>
        </p:nvGrpSpPr>
        <p:grpSpPr>
          <a:xfrm>
            <a:off x="2026931" y="1463048"/>
            <a:ext cx="9600240" cy="3409842"/>
            <a:chOff x="1930400" y="663984"/>
            <a:chExt cx="9143085" cy="2017486"/>
          </a:xfrm>
        </p:grpSpPr>
        <p:sp>
          <p:nvSpPr>
            <p:cNvPr id="25" name="Rectangle 24"/>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5375"/>
              <a:endParaRPr lang="en-US" sz="2200">
                <a:solidFill>
                  <a:prstClr val="white"/>
                </a:solidFill>
              </a:endParaRPr>
            </a:p>
          </p:txBody>
        </p:sp>
        <p:sp>
          <p:nvSpPr>
            <p:cNvPr id="26" name="Rectangle 25"/>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5375"/>
              <a:endParaRPr lang="en-US" sz="3800" b="1">
                <a:solidFill>
                  <a:srgbClr val="FFFF00"/>
                </a:solidFill>
                <a:latin typeface="VNI Brush" pitchFamily="2" charset="0"/>
                <a:cs typeface="Times New Roman" panose="02020603050405020304" pitchFamily="18" charset="0"/>
              </a:endParaRPr>
            </a:p>
          </p:txBody>
        </p:sp>
      </p:grpSp>
      <p:pic>
        <p:nvPicPr>
          <p:cNvPr id="27" name="Picture 2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2" y="220643"/>
            <a:ext cx="2678382" cy="2720897"/>
          </a:xfrm>
          <a:prstGeom prst="rect">
            <a:avLst/>
          </a:prstGeom>
        </p:spPr>
      </p:pic>
      <p:sp>
        <p:nvSpPr>
          <p:cNvPr id="3" name="Rectangle 2"/>
          <p:cNvSpPr/>
          <p:nvPr/>
        </p:nvSpPr>
        <p:spPr>
          <a:xfrm>
            <a:off x="3858022" y="1983020"/>
            <a:ext cx="6400800" cy="2369809"/>
          </a:xfrm>
          <a:prstGeom prst="rect">
            <a:avLst/>
          </a:prstGeom>
        </p:spPr>
        <p:txBody>
          <a:bodyPr lIns="91300" tIns="45651" rIns="91300" bIns="45651">
            <a:spAutoFit/>
          </a:bodyPr>
          <a:lstStyle/>
          <a:p>
            <a:pPr algn="just" defTabSz="912495"/>
            <a:r>
              <a:rPr lang="en-US" sz="3700" b="1">
                <a:solidFill>
                  <a:srgbClr val="FFFF00"/>
                </a:solidFill>
                <a:latin typeface="VNI-Avo" pitchFamily="2" charset="0"/>
              </a:rPr>
              <a:t>Xuaân vang roän raõ</a:t>
            </a:r>
            <a:endParaRPr lang="en-US" sz="3700" b="1">
              <a:solidFill>
                <a:srgbClr val="FFFF00"/>
              </a:solidFill>
              <a:latin typeface="VNI-Avo" pitchFamily="2" charset="0"/>
            </a:endParaRPr>
          </a:p>
          <a:p>
            <a:pPr algn="just" defTabSz="912495"/>
            <a:r>
              <a:rPr lang="en-US" sz="3700" b="1">
                <a:solidFill>
                  <a:srgbClr val="FFFF00"/>
                </a:solidFill>
                <a:latin typeface="VNI-Avo" pitchFamily="2" charset="0"/>
              </a:rPr>
              <a:t>Theo tieáng troáng laân</a:t>
            </a:r>
            <a:endParaRPr lang="en-US" sz="3700" b="1">
              <a:solidFill>
                <a:srgbClr val="FFFF00"/>
              </a:solidFill>
              <a:latin typeface="VNI-Avo" pitchFamily="2" charset="0"/>
            </a:endParaRPr>
          </a:p>
          <a:p>
            <a:pPr algn="just" defTabSz="912495"/>
            <a:r>
              <a:rPr lang="en-US" sz="3700" b="1">
                <a:solidFill>
                  <a:srgbClr val="FFFF00"/>
                </a:solidFill>
                <a:latin typeface="VNI-Avo" pitchFamily="2" charset="0"/>
              </a:rPr>
              <a:t>Xuaân töôi raïng rôõ</a:t>
            </a:r>
            <a:endParaRPr lang="en-US" sz="3700" b="1">
              <a:solidFill>
                <a:srgbClr val="FFFF00"/>
              </a:solidFill>
              <a:latin typeface="VNI-Avo" pitchFamily="2" charset="0"/>
            </a:endParaRPr>
          </a:p>
          <a:p>
            <a:pPr algn="just" defTabSz="912495"/>
            <a:r>
              <a:rPr lang="en-US" sz="3700" b="1">
                <a:solidFill>
                  <a:srgbClr val="FFFF00"/>
                </a:solidFill>
                <a:latin typeface="VNI-Avo" pitchFamily="2" charset="0"/>
              </a:rPr>
              <a:t>Treân moâi cöôøi xinh.</a:t>
            </a:r>
            <a:endParaRPr lang="en-US" sz="3700" b="1">
              <a:solidFill>
                <a:srgbClr val="FFFF00"/>
              </a:solidFill>
              <a:latin typeface="VNI-Av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12&quot;&gt;&lt;property id=&quot;20148&quot; value=&quot;5&quot;/&gt;&lt;property id=&quot;20300&quot; value=&quot;Slide 58&quot;/&gt;&lt;property id=&quot;20307&quot; value=&quot;343&quot;/&gt;&lt;/object&gt;&lt;object type=&quot;3&quot; unique_id=&quot;521630&quot;&gt;&lt;property id=&quot;20148&quot; value=&quot;5&quot;/&gt;&lt;property id=&quot;20300&quot; value=&quot;Slide 4&quot;/&gt;&lt;property id=&quot;20307&quot; value=&quot;430&quot;/&gt;&lt;/object&gt;&lt;object type=&quot;3&quot; unique_id=&quot;521631&quot;&gt;&lt;property id=&quot;20148&quot; value=&quot;5&quot;/&gt;&lt;property id=&quot;20300&quot; value=&quot;Slide 5&quot;/&gt;&lt;property id=&quot;20307&quot; value=&quot;431&quot;/&gt;&lt;/object&gt;&lt;object type=&quot;3&quot; unique_id=&quot;521632&quot;&gt;&lt;property id=&quot;20148&quot; value=&quot;5&quot;/&gt;&lt;property id=&quot;20300&quot; value=&quot;Slide 6&quot;/&gt;&lt;property id=&quot;20307&quot; value=&quot;432&quot;/&gt;&lt;/object&gt;&lt;object type=&quot;3&quot; unique_id=&quot;522228&quot;&gt;&lt;property id=&quot;20148&quot; value=&quot;5&quot;/&gt;&lt;property id=&quot;20300&quot; value=&quot;Slide 7&quot;/&gt;&lt;property id=&quot;20307&quot; value=&quot;437&quot;/&gt;&lt;/object&gt;&lt;object type=&quot;3&quot; unique_id=&quot;522229&quot;&gt;&lt;property id=&quot;20148&quot; value=&quot;5&quot;/&gt;&lt;property id=&quot;20300&quot; value=&quot;Slide 8&quot;/&gt;&lt;property id=&quot;20307&quot; value=&quot;438&quot;/&gt;&lt;/object&gt;&lt;object type=&quot;3&quot; unique_id=&quot;522230&quot;&gt;&lt;property id=&quot;20148&quot; value=&quot;5&quot;/&gt;&lt;property id=&quot;20300&quot; value=&quot;Slide 9&quot;/&gt;&lt;property id=&quot;20307&quot; value=&quot;439&quot;/&gt;&lt;/object&gt;&lt;object type=&quot;3&quot; unique_id=&quot;522482&quot;&gt;&lt;property id=&quot;20148&quot; value=&quot;5&quot;/&gt;&lt;property id=&quot;20300&quot; value=&quot;Slide 1&quot;/&gt;&lt;property id=&quot;20307&quot; value=&quot;440&quot;/&gt;&lt;/object&gt;&lt;object type=&quot;3&quot; unique_id=&quot;522929&quot;&gt;&lt;property id=&quot;20148&quot; value=&quot;5&quot;/&gt;&lt;property id=&quot;20300&quot; value=&quot;Slide 3&quot;/&gt;&lt;property id=&quot;20307&quot; value=&quot;441&quot;/&gt;&lt;/object&gt;&lt;object type=&quot;3&quot; unique_id=&quot;522930&quot;&gt;&lt;property id=&quot;20148&quot; value=&quot;5&quot;/&gt;&lt;property id=&quot;20300&quot; value=&quot;Slide 2&quot;/&gt;&lt;property id=&quot;20307&quot; value=&quot;442&quot;/&gt;&lt;/object&gt;&lt;object type=&quot;3&quot; unique_id=&quot;523249&quot;&gt;&lt;property id=&quot;20148&quot; value=&quot;5&quot;/&gt;&lt;property id=&quot;20300&quot; value=&quot;Slide 21&quot;/&gt;&lt;property id=&quot;20307&quot; value=&quot;444&quot;/&gt;&lt;/object&gt;&lt;object type=&quot;3&quot; unique_id=&quot;523251&quot;&gt;&lt;property id=&quot;20148&quot; value=&quot;5&quot;/&gt;&lt;property id=&quot;20300&quot; value=&quot;Slide 34&quot;/&gt;&lt;property id=&quot;20307&quot; value=&quot;446&quot;/&gt;&lt;/object&gt;&lt;object type=&quot;3&quot; unique_id=&quot;523254&quot;&gt;&lt;property id=&quot;20148&quot; value=&quot;5&quot;/&gt;&lt;property id=&quot;20300&quot; value=&quot;Slide 54&quot;/&gt;&lt;property id=&quot;20307&quot; value=&quot;449&quot;/&gt;&lt;/object&gt;&lt;object type=&quot;3&quot; unique_id=&quot;523353&quot;&gt;&lt;property id=&quot;20148&quot; value=&quot;5&quot;/&gt;&lt;property id=&quot;20300&quot; value=&quot;Slide 10&quot;/&gt;&lt;property id=&quot;20307&quot; value=&quot;450&quot;/&gt;&lt;/object&gt;&lt;object type=&quot;3&quot; unique_id=&quot;523476&quot;&gt;&lt;property id=&quot;20148&quot; value=&quot;5&quot;/&gt;&lt;property id=&quot;20300&quot; value=&quot;Slide 11&quot;/&gt;&lt;property id=&quot;20307&quot; value=&quot;452&quot;/&gt;&lt;/object&gt;&lt;object type=&quot;3&quot; unique_id=&quot;523624&quot;&gt;&lt;property id=&quot;20148&quot; value=&quot;5&quot;/&gt;&lt;property id=&quot;20300&quot; value=&quot;Slide 13&quot;/&gt;&lt;property id=&quot;20307&quot; value=&quot;453&quot;/&gt;&lt;/object&gt;&lt;object type=&quot;3&quot; unique_id=&quot;523757&quot;&gt;&lt;property id=&quot;20148&quot; value=&quot;5&quot;/&gt;&lt;property id=&quot;20300&quot; value=&quot;Slide 14&quot;/&gt;&lt;property id=&quot;20307&quot; value=&quot;454&quot;/&gt;&lt;/object&gt;&lt;object type=&quot;3&quot; unique_id=&quot;523758&quot;&gt;&lt;property id=&quot;20148&quot; value=&quot;5&quot;/&gt;&lt;property id=&quot;20300&quot; value=&quot;Slide 15&quot;/&gt;&lt;property id=&quot;20307&quot; value=&quot;455&quot;/&gt;&lt;/object&gt;&lt;object type=&quot;3&quot; unique_id=&quot;523759&quot;&gt;&lt;property id=&quot;20148&quot; value=&quot;5&quot;/&gt;&lt;property id=&quot;20300&quot; value=&quot;Slide 16&quot;/&gt;&lt;property id=&quot;20307&quot; value=&quot;456&quot;/&gt;&lt;/object&gt;&lt;object type=&quot;3&quot; unique_id=&quot;523760&quot;&gt;&lt;property id=&quot;20148&quot; value=&quot;5&quot;/&gt;&lt;property id=&quot;20300&quot; value=&quot;Slide 17&quot;/&gt;&lt;property id=&quot;20307&quot; value=&quot;457&quot;/&gt;&lt;/object&gt;&lt;object type=&quot;3&quot; unique_id=&quot;524362&quot;&gt;&lt;property id=&quot;20148&quot; value=&quot;5&quot;/&gt;&lt;property id=&quot;20300&quot; value=&quot;Slide 18&quot;/&gt;&lt;property id=&quot;20307&quot; value=&quot;459&quot;/&gt;&lt;/object&gt;&lt;object type=&quot;3&quot; unique_id=&quot;524727&quot;&gt;&lt;property id=&quot;20148&quot; value=&quot;5&quot;/&gt;&lt;property id=&quot;20300&quot; value=&quot;Slide 19&quot;/&gt;&lt;property id=&quot;20307&quot; value=&quot;460&quot;/&gt;&lt;/object&gt;&lt;object type=&quot;3&quot; unique_id=&quot;524815&quot;&gt;&lt;property id=&quot;20148&quot; value=&quot;5&quot;/&gt;&lt;property id=&quot;20300&quot; value=&quot;Slide 20&quot;/&gt;&lt;property id=&quot;20307&quot; value=&quot;461&quot;/&gt;&lt;/object&gt;&lt;object type=&quot;3&quot; unique_id=&quot;525134&quot;&gt;&lt;property id=&quot;20148&quot; value=&quot;5&quot;/&gt;&lt;property id=&quot;20300&quot; value=&quot;Slide 12&quot;/&gt;&lt;property id=&quot;20307&quot; value=&quot;462&quot;/&gt;&lt;/object&gt;&lt;object type=&quot;3&quot; unique_id=&quot;525975&quot;&gt;&lt;property id=&quot;20148&quot; value=&quot;5&quot;/&gt;&lt;property id=&quot;20300&quot; value=&quot;Slide 23&quot;/&gt;&lt;property id=&quot;20307&quot; value=&quot;465&quot;/&gt;&lt;/object&gt;&lt;object type=&quot;3&quot; unique_id=&quot;525976&quot;&gt;&lt;property id=&quot;20148&quot; value=&quot;5&quot;/&gt;&lt;property id=&quot;20300&quot; value=&quot;Slide 28&quot;/&gt;&lt;property id=&quot;20307&quot; value=&quot;464&quot;/&gt;&lt;/object&gt;&lt;object type=&quot;3&quot; unique_id=&quot;526103&quot;&gt;&lt;property id=&quot;20148&quot; value=&quot;5&quot;/&gt;&lt;property id=&quot;20300&quot; value=&quot;Slide 26&quot;/&gt;&lt;property id=&quot;20307&quot; value=&quot;466&quot;/&gt;&lt;/object&gt;&lt;object type=&quot;3&quot; unique_id=&quot;526369&quot;&gt;&lt;property id=&quot;20148&quot; value=&quot;5&quot;/&gt;&lt;property id=&quot;20300&quot; value=&quot;Slide 24&quot;/&gt;&lt;property id=&quot;20307&quot; value=&quot;469&quot;/&gt;&lt;/object&gt;&lt;object type=&quot;3&quot; unique_id=&quot;526370&quot;&gt;&lt;property id=&quot;20148&quot; value=&quot;5&quot;/&gt;&lt;property id=&quot;20300&quot; value=&quot;Slide 27&quot;/&gt;&lt;property id=&quot;20307&quot; value=&quot;470&quot;/&gt;&lt;/object&gt;&lt;object type=&quot;3&quot; unique_id=&quot;526553&quot;&gt;&lt;property id=&quot;20148&quot; value=&quot;5&quot;/&gt;&lt;property id=&quot;20300&quot; value=&quot;Slide 25&quot;/&gt;&lt;property id=&quot;20307&quot; value=&quot;471&quot;/&gt;&lt;/object&gt;&lt;object type=&quot;3&quot; unique_id=&quot;527481&quot;&gt;&lt;property id=&quot;20148&quot; value=&quot;5&quot;/&gt;&lt;property id=&quot;20300&quot; value=&quot;Slide 29&quot;/&gt;&lt;property id=&quot;20307&quot; value=&quot;472&quot;/&gt;&lt;/object&gt;&lt;object type=&quot;3&quot; unique_id=&quot;527482&quot;&gt;&lt;property id=&quot;20148&quot; value=&quot;5&quot;/&gt;&lt;property id=&quot;20300&quot; value=&quot;Slide 30&quot;/&gt;&lt;property id=&quot;20307&quot; value=&quot;473&quot;/&gt;&lt;/object&gt;&lt;object type=&quot;3&quot; unique_id=&quot;527483&quot;&gt;&lt;property id=&quot;20148&quot; value=&quot;5&quot;/&gt;&lt;property id=&quot;20300&quot; value=&quot;Slide 31&quot;/&gt;&lt;property id=&quot;20307&quot; value=&quot;474&quot;/&gt;&lt;/object&gt;&lt;object type=&quot;3&quot; unique_id=&quot;527940&quot;&gt;&lt;property id=&quot;20148&quot; value=&quot;5&quot;/&gt;&lt;property id=&quot;20300&quot; value=&quot;Slide 32&quot;/&gt;&lt;property id=&quot;20307&quot; value=&quot;475&quot;/&gt;&lt;/object&gt;&lt;object type=&quot;3&quot; unique_id=&quot;528253&quot;&gt;&lt;property id=&quot;20148&quot; value=&quot;5&quot;/&gt;&lt;property id=&quot;20300&quot; value=&quot;Slide 33&quot;/&gt;&lt;property id=&quot;20307&quot; value=&quot;476&quot;/&gt;&lt;/object&gt;&lt;object type=&quot;3&quot; unique_id=&quot;528254&quot;&gt;&lt;property id=&quot;20148&quot; value=&quot;5&quot;/&gt;&lt;property id=&quot;20300&quot; value=&quot;Slide 36&quot;/&gt;&lt;property id=&quot;20307&quot; value=&quot;477&quot;/&gt;&lt;/object&gt;&lt;object type=&quot;3&quot; unique_id=&quot;528618&quot;&gt;&lt;property id=&quot;20148&quot; value=&quot;5&quot;/&gt;&lt;property id=&quot;20300&quot; value=&quot;Slide 35&quot;/&gt;&lt;property id=&quot;20307&quot; value=&quot;478&quot;/&gt;&lt;/object&gt;&lt;object type=&quot;3&quot; unique_id=&quot;529681&quot;&gt;&lt;property id=&quot;20148&quot; value=&quot;5&quot;/&gt;&lt;property id=&quot;20300&quot; value=&quot;Slide 37&quot;/&gt;&lt;property id=&quot;20307&quot; value=&quot;479&quot;/&gt;&lt;/object&gt;&lt;object type=&quot;3&quot; unique_id=&quot;529682&quot;&gt;&lt;property id=&quot;20148&quot; value=&quot;5&quot;/&gt;&lt;property id=&quot;20300&quot; value=&quot;Slide 38&quot;/&gt;&lt;property id=&quot;20307&quot; value=&quot;480&quot;/&gt;&lt;/object&gt;&lt;object type=&quot;3&quot; unique_id=&quot;529683&quot;&gt;&lt;property id=&quot;20148&quot; value=&quot;5&quot;/&gt;&lt;property id=&quot;20300&quot; value=&quot;Slide 39&quot;/&gt;&lt;property id=&quot;20307&quot; value=&quot;481&quot;/&gt;&lt;/object&gt;&lt;object type=&quot;3&quot; unique_id=&quot;529684&quot;&gt;&lt;property id=&quot;20148&quot; value=&quot;5&quot;/&gt;&lt;property id=&quot;20300&quot; value=&quot;Slide 40&quot;/&gt;&lt;property id=&quot;20307&quot; value=&quot;482&quot;/&gt;&lt;/object&gt;&lt;object type=&quot;3&quot; unique_id=&quot;529685&quot;&gt;&lt;property id=&quot;20148&quot; value=&quot;5&quot;/&gt;&lt;property id=&quot;20300&quot; value=&quot;Slide 41&quot;/&gt;&lt;property id=&quot;20307&quot; value=&quot;483&quot;/&gt;&lt;/object&gt;&lt;object type=&quot;3&quot; unique_id=&quot;529686&quot;&gt;&lt;property id=&quot;20148&quot; value=&quot;5&quot;/&gt;&lt;property id=&quot;20300&quot; value=&quot;Slide 42&quot;/&gt;&lt;property id=&quot;20307&quot; value=&quot;484&quot;/&gt;&lt;/object&gt;&lt;object type=&quot;3&quot; unique_id=&quot;529687&quot;&gt;&lt;property id=&quot;20148&quot; value=&quot;5&quot;/&gt;&lt;property id=&quot;20300&quot; value=&quot;Slide 43&quot;/&gt;&lt;property id=&quot;20307&quot; value=&quot;485&quot;/&gt;&lt;/object&gt;&lt;object type=&quot;3&quot; unique_id=&quot;529688&quot;&gt;&lt;property id=&quot;20148&quot; value=&quot;5&quot;/&gt;&lt;property id=&quot;20300&quot; value=&quot;Slide 44&quot;/&gt;&lt;property id=&quot;20307&quot; value=&quot;486&quot;/&gt;&lt;/object&gt;&lt;object type=&quot;3&quot; unique_id=&quot;529689&quot;&gt;&lt;property id=&quot;20148&quot; value=&quot;5&quot;/&gt;&lt;property id=&quot;20300&quot; value=&quot;Slide 45&quot;/&gt;&lt;property id=&quot;20307&quot; value=&quot;487&quot;/&gt;&lt;/object&gt;&lt;object type=&quot;3&quot; unique_id=&quot;529690&quot;&gt;&lt;property id=&quot;20148&quot; value=&quot;5&quot;/&gt;&lt;property id=&quot;20300&quot; value=&quot;Slide 46&quot;/&gt;&lt;property id=&quot;20307&quot; value=&quot;488&quot;/&gt;&lt;/object&gt;&lt;object type=&quot;3&quot; unique_id=&quot;529692&quot;&gt;&lt;property id=&quot;20148&quot; value=&quot;5&quot;/&gt;&lt;property id=&quot;20300&quot; value=&quot;Slide 47&quot;/&gt;&lt;property id=&quot;20307&quot; value=&quot;490&quot;/&gt;&lt;/object&gt;&lt;object type=&quot;3&quot; unique_id=&quot;529693&quot;&gt;&lt;property id=&quot;20148&quot; value=&quot;5&quot;/&gt;&lt;property id=&quot;20300&quot; value=&quot;Slide 52&quot;/&gt;&lt;property id=&quot;20307&quot; value=&quot;491&quot;/&gt;&lt;/object&gt;&lt;object type=&quot;3&quot; unique_id=&quot;529694&quot;&gt;&lt;property id=&quot;20148&quot; value=&quot;5&quot;/&gt;&lt;property id=&quot;20300&quot; value=&quot;Slide 53&quot;/&gt;&lt;property id=&quot;20307&quot; value=&quot;492&quot;/&gt;&lt;/object&gt;&lt;object type=&quot;3&quot; unique_id=&quot;529869&quot;&gt;&lt;property id=&quot;20148&quot; value=&quot;5&quot;/&gt;&lt;property id=&quot;20300&quot; value=&quot;Slide 22&quot;/&gt;&lt;property id=&quot;20307&quot; value=&quot;495&quot;/&gt;&lt;/object&gt;&lt;object type=&quot;3&quot; unique_id=&quot;530910&quot;&gt;&lt;property id=&quot;20148&quot; value=&quot;5&quot;/&gt;&lt;property id=&quot;20300&quot; value=&quot;Slide 49&quot;/&gt;&lt;property id=&quot;20307&quot; value=&quot;496&quot;/&gt;&lt;/object&gt;&lt;object type=&quot;3&quot; unique_id=&quot;531202&quot;&gt;&lt;property id=&quot;20148&quot; value=&quot;5&quot;/&gt;&lt;property id=&quot;20300&quot; value=&quot;Slide 51&quot;/&gt;&lt;property id=&quot;20307&quot; value=&quot;498&quot;/&gt;&lt;/object&gt;&lt;object type=&quot;3&quot; unique_id=&quot;531508&quot;&gt;&lt;property id=&quot;20148&quot; value=&quot;5&quot;/&gt;&lt;property id=&quot;20300&quot; value=&quot;Slide 48&quot;/&gt;&lt;property id=&quot;20307&quot; value=&quot;499&quot;/&gt;&lt;/object&gt;&lt;object type=&quot;3&quot; unique_id=&quot;531509&quot;&gt;&lt;property id=&quot;20148&quot; value=&quot;5&quot;/&gt;&lt;property id=&quot;20300&quot; value=&quot;Slide 50&quot;/&gt;&lt;property id=&quot;20307&quot; value=&quot;500&quot;/&gt;&lt;/object&gt;&lt;object type=&quot;3&quot; unique_id=&quot;532052&quot;&gt;&lt;property id=&quot;20148&quot; value=&quot;5&quot;/&gt;&lt;property id=&quot;20300&quot; value=&quot;Slide 55&quot;/&gt;&lt;property id=&quot;20307&quot; value=&quot;501&quot;/&gt;&lt;/object&gt;&lt;object type=&quot;3&quot; unique_id=&quot;532285&quot;&gt;&lt;property id=&quot;20148&quot; value=&quot;5&quot;/&gt;&lt;property id=&quot;20300&quot; value=&quot;Slide 57&quot;/&gt;&lt;property id=&quot;20307&quot; value=&quot;502&quot;/&gt;&lt;/object&gt;&lt;object type=&quot;3&quot; unique_id=&quot;532466&quot;&gt;&lt;property id=&quot;20148&quot; value=&quot;5&quot;/&gt;&lt;property id=&quot;20300&quot; value=&quot;Slide 56&quot;/&gt;&lt;property id=&quot;20307&quot; value=&quot;503&quot;/&gt;&lt;/object&gt;&lt;/object&gt;&lt;object type=&quot;8&quot; unique_id=&quot;10038&quot;&gt;&lt;/object&gt;&lt;/object&gt;&lt;/database&gt;"/>
  <p:tag name="SECTOMILLISECCONVERTED"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313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ea typeface="黑体"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313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ea typeface="黑体"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313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ea typeface="黑体"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313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ea typeface="黑体"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313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ea typeface="黑体"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313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ea typeface="黑体"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222">
      <a:dk1>
        <a:sysClr val="windowText" lastClr="000000"/>
      </a:dk1>
      <a:lt1>
        <a:sysClr val="window" lastClr="FFFFFF"/>
      </a:lt1>
      <a:dk2>
        <a:srgbClr val="44546A"/>
      </a:dk2>
      <a:lt2>
        <a:srgbClr val="E7E6E6"/>
      </a:lt2>
      <a:accent1>
        <a:srgbClr val="F9AB37"/>
      </a:accent1>
      <a:accent2>
        <a:srgbClr val="4DF4A3"/>
      </a:accent2>
      <a:accent3>
        <a:srgbClr val="D84035"/>
      </a:accent3>
      <a:accent4>
        <a:srgbClr val="F9AB37"/>
      </a:accent4>
      <a:accent5>
        <a:srgbClr val="4DF4A3"/>
      </a:accent5>
      <a:accent6>
        <a:srgbClr val="D84035"/>
      </a:accent6>
      <a:hlink>
        <a:srgbClr val="4DF4A3"/>
      </a:hlink>
      <a:folHlink>
        <a:srgbClr val="7ABED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83">
      <a:dk1>
        <a:srgbClr val="002060"/>
      </a:dk1>
      <a:lt1>
        <a:sysClr val="window" lastClr="FFFFFF"/>
      </a:lt1>
      <a:dk2>
        <a:srgbClr val="1C1C1C"/>
      </a:dk2>
      <a:lt2>
        <a:srgbClr val="EEECE1"/>
      </a:lt2>
      <a:accent1>
        <a:srgbClr val="009999"/>
      </a:accent1>
      <a:accent2>
        <a:srgbClr val="FF0066"/>
      </a:accent2>
      <a:accent3>
        <a:srgbClr val="99CC00"/>
      </a:accent3>
      <a:accent4>
        <a:srgbClr val="FFCC00"/>
      </a:accent4>
      <a:accent5>
        <a:srgbClr val="548DD4"/>
      </a:accent5>
      <a:accent6>
        <a:srgbClr val="FF9B05"/>
      </a:accent6>
      <a:hlink>
        <a:srgbClr val="C7C7C7"/>
      </a:hlink>
      <a:folHlink>
        <a:srgbClr val="FF0000"/>
      </a:folHlink>
    </a:clrScheme>
    <a:fontScheme name="Temp">
      <a:majorFont>
        <a:latin typeface="方正准圆简体"/>
        <a:ea typeface="方正准圆简体"/>
        <a:cs typeface=""/>
      </a:majorFont>
      <a:minorFont>
        <a:latin typeface="方正准圆简体"/>
        <a:ea typeface="方正准圆简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自定义设计方案">
  <a:themeElements>
    <a:clrScheme name="自定义 916">
      <a:dk1>
        <a:sysClr val="windowText" lastClr="000000"/>
      </a:dk1>
      <a:lt1>
        <a:sysClr val="window" lastClr="FFFFFF"/>
      </a:lt1>
      <a:dk2>
        <a:srgbClr val="44546A"/>
      </a:dk2>
      <a:lt2>
        <a:srgbClr val="E7E6E6"/>
      </a:lt2>
      <a:accent1>
        <a:srgbClr val="FFBF00"/>
      </a:accent1>
      <a:accent2>
        <a:srgbClr val="088F39"/>
      </a:accent2>
      <a:accent3>
        <a:srgbClr val="FFBF00"/>
      </a:accent3>
      <a:accent4>
        <a:srgbClr val="088F39"/>
      </a:accent4>
      <a:accent5>
        <a:srgbClr val="FFBF00"/>
      </a:accent5>
      <a:accent6>
        <a:srgbClr val="088F39"/>
      </a:accent6>
      <a:hlink>
        <a:srgbClr val="FFBF00"/>
      </a:hlink>
      <a:folHlink>
        <a:srgbClr val="088F3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5299</Words>
  <Application>WPS Presentation</Application>
  <PresentationFormat>Custom</PresentationFormat>
  <Paragraphs>240</Paragraphs>
  <Slides>47</Slides>
  <Notes>9</Notes>
  <HiddenSlides>0</HiddenSlides>
  <MMClips>5</MMClips>
  <ScaleCrop>false</ScaleCrop>
  <HeadingPairs>
    <vt:vector size="6" baseType="variant">
      <vt:variant>
        <vt:lpstr>已用的字体</vt:lpstr>
      </vt:variant>
      <vt:variant>
        <vt:i4>27</vt:i4>
      </vt:variant>
      <vt:variant>
        <vt:lpstr>主题</vt:lpstr>
      </vt:variant>
      <vt:variant>
        <vt:i4>23</vt:i4>
      </vt:variant>
      <vt:variant>
        <vt:lpstr>幻灯片标题</vt:lpstr>
      </vt:variant>
      <vt:variant>
        <vt:i4>47</vt:i4>
      </vt:variant>
    </vt:vector>
  </HeadingPairs>
  <TitlesOfParts>
    <vt:vector size="97" baseType="lpstr">
      <vt:lpstr>Arial</vt:lpstr>
      <vt:lpstr>SimSun</vt:lpstr>
      <vt:lpstr>Wingdings</vt:lpstr>
      <vt:lpstr>Calibri Light</vt:lpstr>
      <vt:lpstr>华康少女文字W5</vt:lpstr>
      <vt:lpstr>黑体</vt:lpstr>
      <vt:lpstr>Verdana</vt:lpstr>
      <vt:lpstr>Calibri</vt:lpstr>
      <vt:lpstr>Arial</vt:lpstr>
      <vt:lpstr>Times New Roman</vt:lpstr>
      <vt:lpstr>经典繁颜体</vt:lpstr>
      <vt:lpstr>VNI-Avo</vt:lpstr>
      <vt:lpstr>VNI Brush</vt:lpstr>
      <vt:lpstr>Microsoft YaHei</vt:lpstr>
      <vt:lpstr>Arial Unicode MS</vt:lpstr>
      <vt:lpstr>Arial Rounded MT Bold</vt:lpstr>
      <vt:lpstr>方正宋刻本秀楷简体</vt:lpstr>
      <vt:lpstr>华康海报体W12(P)</vt:lpstr>
      <vt:lpstr>UTM Avo</vt:lpstr>
      <vt:lpstr>.VnAvant</vt:lpstr>
      <vt:lpstr>等线</vt:lpstr>
      <vt:lpstr>HP001 4 hàng</vt:lpstr>
      <vt:lpstr>HP001 4 hàng</vt:lpstr>
      <vt:lpstr>汉仪粗宋简</vt:lpstr>
      <vt:lpstr>Calibri</vt:lpstr>
      <vt:lpstr>UTM Scriptina KT</vt:lpstr>
      <vt:lpstr>等线 Light</vt:lpstr>
      <vt:lpstr>1_Office 主题</vt:lpstr>
      <vt:lpstr>1_自定义设计方案</vt:lpstr>
      <vt:lpstr>3_Office 主题</vt:lpstr>
      <vt:lpstr>4_Office 主题</vt:lpstr>
      <vt:lpstr>www.33ppt.com</vt:lpstr>
      <vt:lpstr>1_www.33ppt.com</vt:lpstr>
      <vt:lpstr>自定义设计方案</vt:lpstr>
      <vt:lpstr>PPT定制1801380800</vt:lpstr>
      <vt:lpstr>2_Office Theme</vt:lpstr>
      <vt:lpstr>2_sample</vt:lpstr>
      <vt:lpstr>3_sample</vt:lpstr>
      <vt:lpstr>2_www.33ppt.com</vt:lpstr>
      <vt:lpstr>3_www.33ppt.com</vt:lpstr>
      <vt:lpstr>sample</vt:lpstr>
      <vt:lpstr>4_www.33ppt.com</vt:lpstr>
      <vt:lpstr>5_www.33ppt.com</vt:lpstr>
      <vt:lpstr>2_Office 主题</vt:lpstr>
      <vt:lpstr>6_www.33ppt.com</vt:lpstr>
      <vt:lpstr>7_www.33ppt.com</vt:lpstr>
      <vt:lpstr>5_Office 主题</vt:lpstr>
      <vt:lpstr>2_Office 主题​​</vt:lpstr>
      <vt:lpstr>10_Office Theme</vt:lpstr>
      <vt:lpstr>2_Default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484</cp:revision>
  <dcterms:created xsi:type="dcterms:W3CDTF">2020-10-03T06:01:00Z</dcterms:created>
  <dcterms:modified xsi:type="dcterms:W3CDTF">2022-03-08T00:23:59Z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2B5B45C17A9B4F34B21F67A225AB6699</vt:lpwstr>
  </property>
  <property fmtid="{D5CDD505-2E9C-101B-9397-08002B2CF9AE}" pid="3" name="KSOProductBuildVer">
    <vt:lpwstr>1033-11.2.0.10463</vt:lpwstr>
  </property>
</Properties>
</file>