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6"/>
  </p:notesMasterIdLst>
  <p:sldIdLst>
    <p:sldId id="470" r:id="rId11"/>
    <p:sldId id="353" r:id="rId12"/>
    <p:sldId id="352" r:id="rId13"/>
    <p:sldId id="510" r:id="rId14"/>
    <p:sldId id="523" r:id="rId15"/>
    <p:sldId id="529" r:id="rId16"/>
    <p:sldId id="511" r:id="rId17"/>
    <p:sldId id="524" r:id="rId18"/>
    <p:sldId id="525" r:id="rId19"/>
    <p:sldId id="526" r:id="rId20"/>
    <p:sldId id="528" r:id="rId21"/>
    <p:sldId id="530" r:id="rId22"/>
    <p:sldId id="531" r:id="rId23"/>
    <p:sldId id="532" r:id="rId24"/>
    <p:sldId id="297" r:id="rId25"/>
  </p:sldIdLst>
  <p:sldSz cx="12190413" cy="6859588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87968"/>
    <a:srgbClr val="6FA094"/>
    <a:srgbClr val="94BCB4"/>
    <a:srgbClr val="59503C"/>
    <a:srgbClr val="1FBCE4"/>
    <a:srgbClr val="C0266E"/>
    <a:srgbClr val="1678B8"/>
    <a:srgbClr val="156DA4"/>
    <a:srgbClr val="C6287B"/>
    <a:srgbClr val="EA4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97778" autoAdjust="0"/>
  </p:normalViewPr>
  <p:slideViewPr>
    <p:cSldViewPr snapToGrid="0" showGuides="1">
      <p:cViewPr varScale="1">
        <p:scale>
          <a:sx n="80" d="100"/>
          <a:sy n="80" d="100"/>
        </p:scale>
        <p:origin x="557" y="53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87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35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18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06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597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28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B338C0-1298-47A7-994B-EB9BCD552B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350" y="-25106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15A33-872F-4F5E-82D5-3B8CA86DBB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53" y="2498197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5D9064-17D1-42EE-872E-0F4B3269F8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4265" y="1371735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BB2B9B-C4BB-42E0-B165-A6D44694A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4" y="-239827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748AD-AD36-49B0-AF16-502D2C52C91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350" y="-25106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546C42-EB47-4F35-A389-39581B124B1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53" y="2498197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F5FD3F-36D0-4D03-B9B8-5D590DEDE4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4265" y="1371735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8A9C99-44A0-4183-B4FF-E93D028194C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4" y="-239827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21096-0889-44AD-B148-95F0AB425C1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350" y="-25106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60E691-CEA4-48E4-AA60-A794165B20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53" y="2498197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1D8ED4-AE33-4CAE-8B64-CEBE2BE42E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4265" y="1371735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AE5912-E220-4510-BF64-D8BF6A5DD12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4" y="-239827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361F2D-09BB-4EB6-A241-992F242D6E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350" y="-25106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704EA7-A997-46E2-835D-52CFB0E232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53" y="2498197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D21EB-6D0A-40DF-8E01-2B856EB187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4265" y="1371735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FDECBB-4BE3-4036-88A3-AA8A917CF7A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4" y="-239827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AF29A9-3E86-41DE-8E4B-2F27D4B529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350" y="-25106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A251CB-C51B-4B7C-B227-692C1736CC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53" y="2498197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EC879D-26AD-4550-8D3C-4ED0FE4C25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4265" y="1371735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04DBE4-DE05-4371-AC71-5C6FA92EC7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4" y="-239827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E8AFE8-5074-4DAB-9A61-D29D4AF8568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350" y="-25106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C945B7-301F-44D7-BADE-A51D03E9B5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53" y="2498197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37C43E-DE0D-4F62-AF49-3831B5D5B9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4265" y="1371735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995CC2-9DCE-4184-82B0-D7DB39C2AF8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4" y="-239827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CA4C4-EB94-4390-989D-4580AC33D9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350" y="-25106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7D573F-8C4D-4D7E-97AF-1B0DEE3F2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53" y="2498197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733990-B2E2-4A1D-ADD9-D0BA3F2321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4265" y="1371735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BD45AF-054C-4BD8-81A7-189CE25A14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4" y="-239827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006D92-9C57-4DC3-A7A6-917F54CF69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350" y="-25106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A17FE7-23EC-4D57-8430-C78D222990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53" y="2498197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EFCA23-B4E9-4D0F-8B63-1C9A32D135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4265" y="1371735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BF4D49-6467-403A-A7DD-BF48D280881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4" y="-239827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A0653F-86C3-4E0E-95CD-EDA9BDAE4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350" y="-25106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F7DDB5-FE3D-48BC-9C41-347A25A5F90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53" y="2498197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C1CDD2-2FF3-4D73-BEDD-9A1595E53A5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4265" y="1371735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B9C8BB-4319-406A-99D3-E49BEEFE51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4" y="-239827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8144E8-4AD0-4967-9130-FAAE7CD5C7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350" y="-25106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EE186C-6745-415C-8414-5A6FA806CDD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53" y="2498197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4C4864-CCD9-47BB-A85B-6380B71BA48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4265" y="1371735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B2F577-6868-4A84-AE78-1721412E57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4" y="-239827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microsoft.com/office/2007/relationships/hdphoto" Target="../media/hdphoto3.wdp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svg"/><Relationship Id="rId11" Type="http://schemas.openxmlformats.org/officeDocument/2006/relationships/image" Target="../media/image10.svg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E076F4D-DB18-4EC5-B67D-F2BAB4FD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" name="_14">
            <a:extLst>
              <a:ext uri="{FF2B5EF4-FFF2-40B4-BE49-F238E27FC236}">
                <a16:creationId xmlns:a16="http://schemas.microsoft.com/office/drawing/2014/main" id="{8DAD3753-76FE-4012-84B9-EE5CF55EA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756" y="258318"/>
            <a:ext cx="2070294" cy="18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0" b="0" i="0" u="none" strike="noStrike" kern="1200" cap="none" spc="600" normalizeH="0" baseline="0" noProof="0" dirty="0">
              <a:ln>
                <a:noFill/>
              </a:ln>
              <a:solidFill>
                <a:srgbClr val="33342C"/>
              </a:solidFill>
              <a:effectLst/>
              <a:uLnTx/>
              <a:uFillTx/>
              <a:latin typeface="叶根友刀锋黑草" panose="02010601030101010101" pitchFamily="2" charset="-122"/>
              <a:ea typeface="叶根友刀锋黑草" panose="02010601030101010101" pitchFamily="2" charset="-122"/>
              <a:cs typeface="+mj-cs"/>
            </a:endParaRPr>
          </a:p>
        </p:txBody>
      </p:sp>
      <p:sp>
        <p:nvSpPr>
          <p:cNvPr id="6" name="_14">
            <a:extLst>
              <a:ext uri="{FF2B5EF4-FFF2-40B4-BE49-F238E27FC236}">
                <a16:creationId xmlns:a16="http://schemas.microsoft.com/office/drawing/2014/main" id="{A59DD9A7-26E8-4093-BFCD-2346BFC3D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722" y="1464110"/>
            <a:ext cx="2070294" cy="186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8800" b="0" i="0" u="none" strike="noStrike" kern="1200" cap="none" spc="600" normalizeH="0" baseline="0" noProof="0" dirty="0">
              <a:ln>
                <a:noFill/>
              </a:ln>
              <a:solidFill>
                <a:srgbClr val="33342C"/>
              </a:solidFill>
              <a:effectLst/>
              <a:uLnTx/>
              <a:uFillTx/>
              <a:latin typeface="叶根友刀锋黑草" panose="02010601030101010101" pitchFamily="2" charset="-122"/>
              <a:ea typeface="叶根友刀锋黑草" panose="02010601030101010101" pitchFamily="2" charset="-122"/>
              <a:cs typeface="+mj-cs"/>
            </a:endParaRP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FE001279-6478-4FA7-8559-9997966454C0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84" y="475947"/>
            <a:ext cx="1498041" cy="112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09C527B6-FB91-4111-B031-AD6E162E3F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2" r="46111"/>
          <a:stretch/>
        </p:blipFill>
        <p:spPr>
          <a:xfrm>
            <a:off x="1364161" y="0"/>
            <a:ext cx="4933950" cy="6858000"/>
          </a:xfrm>
          <a:prstGeom prst="rect">
            <a:avLst/>
          </a:prstGeom>
        </p:spPr>
      </p:pic>
      <p:sp>
        <p:nvSpPr>
          <p:cNvPr id="16" name="Plaque 15">
            <a:extLst>
              <a:ext uri="{FF2B5EF4-FFF2-40B4-BE49-F238E27FC236}">
                <a16:creationId xmlns:a16="http://schemas.microsoft.com/office/drawing/2014/main" id="{0E951E85-1D89-4DAC-9D62-73BACBFE7D8D}"/>
              </a:ext>
            </a:extLst>
          </p:cNvPr>
          <p:cNvSpPr/>
          <p:nvPr/>
        </p:nvSpPr>
        <p:spPr>
          <a:xfrm>
            <a:off x="1502352" y="815340"/>
            <a:ext cx="8092440" cy="5227320"/>
          </a:xfrm>
          <a:prstGeom prst="plaque">
            <a:avLst/>
          </a:prstGeom>
          <a:solidFill>
            <a:sysClr val="window" lastClr="FFFFFF">
              <a:alpha val="64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Google Shape;66;p1">
            <a:extLst>
              <a:ext uri="{FF2B5EF4-FFF2-40B4-BE49-F238E27FC236}">
                <a16:creationId xmlns:a16="http://schemas.microsoft.com/office/drawing/2014/main" id="{6E47D6D7-A2BE-4425-93C5-E078EFF99E3F}"/>
              </a:ext>
            </a:extLst>
          </p:cNvPr>
          <p:cNvSpPr txBox="1"/>
          <p:nvPr/>
        </p:nvSpPr>
        <p:spPr>
          <a:xfrm>
            <a:off x="2040070" y="2232866"/>
            <a:ext cx="6740620" cy="69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ABB9"/>
              </a:buClr>
              <a:buSzPts val="4800"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Times New Roman"/>
                <a:cs typeface="Times New Roman"/>
                <a:sym typeface="Times New Roman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Times New Roman"/>
                <a:cs typeface="Times New Roman"/>
                <a:sym typeface="Times New Roman"/>
              </a:rPr>
              <a:t>điểm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Times New Roman"/>
                <a:cs typeface="Times New Roman"/>
                <a:sym typeface="Times New Roman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Times New Roman"/>
                <a:cs typeface="Times New Roman"/>
                <a:sym typeface="Times New Roman"/>
              </a:rPr>
              <a:t>Bác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Times New Roman"/>
                <a:cs typeface="Times New Roman"/>
                <a:sym typeface="Times New Roman"/>
              </a:rPr>
              <a:t>Hồ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Times New Roman"/>
                <a:cs typeface="Times New Roman"/>
                <a:sym typeface="Times New Roman"/>
              </a:rPr>
              <a:t>kính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Times New Roman"/>
                <a:cs typeface="Times New Roman"/>
                <a:sym typeface="Times New Roman"/>
              </a:rPr>
              <a:t>yêu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Dancing Script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595632-AA84-4FA5-8599-0264CCE5D601}"/>
              </a:ext>
            </a:extLst>
          </p:cNvPr>
          <p:cNvSpPr txBox="1"/>
          <p:nvPr/>
        </p:nvSpPr>
        <p:spPr>
          <a:xfrm>
            <a:off x="3641565" y="2932683"/>
            <a:ext cx="6152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rPr>
              <a:t> 2 –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rPr>
              <a:t>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2E224A-CE5C-40DA-9430-D939AFFEF114}"/>
              </a:ext>
            </a:extLst>
          </p:cNvPr>
          <p:cNvSpPr txBox="1"/>
          <p:nvPr/>
        </p:nvSpPr>
        <p:spPr>
          <a:xfrm>
            <a:off x="1624550" y="3604654"/>
            <a:ext cx="7307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Arial"/>
                <a:sym typeface="Arial"/>
              </a:rPr>
              <a:t>Nghe –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Arial"/>
                <a:sym typeface="Arial"/>
              </a:rPr>
              <a:t>:</a:t>
            </a: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Arial"/>
                <a:sym typeface="Arial"/>
              </a:rPr>
              <a:t>Thư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Arial"/>
                <a:sym typeface="Arial"/>
              </a:rPr>
              <a:t>trung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Arial"/>
                <a:sym typeface="Arial"/>
              </a:rPr>
              <a:t>thu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ancing Script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23E980-DCE4-4F80-8328-6B1788309EE3}"/>
              </a:ext>
            </a:extLst>
          </p:cNvPr>
          <p:cNvSpPr/>
          <p:nvPr/>
        </p:nvSpPr>
        <p:spPr>
          <a:xfrm>
            <a:off x="2748353" y="4374095"/>
            <a:ext cx="5600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rPr>
              <a:t>Phân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rPr>
              <a:t>biệt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rPr>
              <a:t> “l –n”,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rPr>
              <a:t>“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rPr>
              <a:t>ươn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rPr>
              <a:t> –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rPr>
              <a:t>ương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rPr>
              <a:t>”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ancing Script" pitchFamily="2" charset="0"/>
              <a:ea typeface="+mn-ea"/>
              <a:cs typeface="+mn-cs"/>
            </a:endParaRPr>
          </a:p>
        </p:txBody>
      </p:sp>
      <p:pic>
        <p:nvPicPr>
          <p:cNvPr id="22" name="Picture 24">
            <a:extLst>
              <a:ext uri="{FF2B5EF4-FFF2-40B4-BE49-F238E27FC236}">
                <a16:creationId xmlns:a16="http://schemas.microsoft.com/office/drawing/2014/main" id="{226BBEEA-9704-4BF7-AC4E-F7BA7CCCA6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59290"/>
            <a:ext cx="2050487" cy="1632933"/>
          </a:xfrm>
          <a:prstGeom prst="rect">
            <a:avLst/>
          </a:prstGeom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00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>
            <a:extLst>
              <a:ext uri="{FF2B5EF4-FFF2-40B4-BE49-F238E27FC236}">
                <a16:creationId xmlns:a16="http://schemas.microsoft.com/office/drawing/2014/main" id="{7CB1043F-0D72-434D-9603-26F889891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58749" y="-9172"/>
            <a:ext cx="7315200" cy="38953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E0A34F-74B1-4B0B-B63D-7F8A051E50C4}"/>
              </a:ext>
            </a:extLst>
          </p:cNvPr>
          <p:cNvSpPr/>
          <p:nvPr/>
        </p:nvSpPr>
        <p:spPr>
          <a:xfrm>
            <a:off x="3277794" y="1169059"/>
            <a:ext cx="5921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4400" b="1" dirty="0">
                <a:solidFill>
                  <a:srgbClr val="002060"/>
                </a:solidFill>
                <a:latin typeface="Dancing Script" pitchFamily="2" charset="0"/>
                <a:ea typeface="微软雅黑"/>
                <a:cs typeface="Baloo" panose="03080902040302020200" pitchFamily="66" charset="0"/>
              </a:rPr>
              <a:t>Nghe – </a:t>
            </a:r>
            <a:r>
              <a:rPr lang="en-US" sz="4400" b="1" dirty="0" err="1">
                <a:solidFill>
                  <a:srgbClr val="002060"/>
                </a:solidFill>
                <a:latin typeface="Dancing Script" pitchFamily="2" charset="0"/>
                <a:ea typeface="微软雅黑"/>
                <a:cs typeface="Baloo" panose="03080902040302020200" pitchFamily="66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Dancing Script" pitchFamily="2" charset="0"/>
                <a:ea typeface="微软雅黑"/>
                <a:cs typeface="Baloo" panose="03080902040302020200" pitchFamily="66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Dancing Script" pitchFamily="2" charset="0"/>
                <a:ea typeface="微软雅黑"/>
                <a:cs typeface="Baloo" panose="03080902040302020200" pitchFamily="66" charset="0"/>
              </a:rPr>
              <a:t>Thư</a:t>
            </a:r>
            <a:r>
              <a:rPr lang="en-US" sz="4400" b="1" dirty="0">
                <a:solidFill>
                  <a:srgbClr val="002060"/>
                </a:solidFill>
                <a:latin typeface="Dancing Script" pitchFamily="2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Dancing Script" pitchFamily="2" charset="0"/>
                <a:ea typeface="微软雅黑"/>
                <a:cs typeface="Baloo" panose="03080902040302020200" pitchFamily="66" charset="0"/>
              </a:rPr>
              <a:t>trung</a:t>
            </a:r>
            <a:r>
              <a:rPr lang="en-US" sz="4400" b="1" dirty="0">
                <a:solidFill>
                  <a:srgbClr val="002060"/>
                </a:solidFill>
                <a:latin typeface="Dancing Script" pitchFamily="2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Dancing Script" pitchFamily="2" charset="0"/>
                <a:ea typeface="微软雅黑"/>
                <a:cs typeface="Baloo" panose="03080902040302020200" pitchFamily="66" charset="0"/>
              </a:rPr>
              <a:t>thu</a:t>
            </a:r>
            <a:endParaRPr lang="en-US" sz="4400" b="1" dirty="0">
              <a:solidFill>
                <a:srgbClr val="002060"/>
              </a:solidFill>
              <a:latin typeface="Dancing Script" pitchFamily="2" charset="0"/>
              <a:ea typeface="微软雅黑"/>
              <a:cs typeface="Baloo" panose="03080902040302020200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F9488-F498-4831-9DA6-1E75AFA59F6A}"/>
              </a:ext>
            </a:extLst>
          </p:cNvPr>
          <p:cNvSpPr/>
          <p:nvPr/>
        </p:nvSpPr>
        <p:spPr>
          <a:xfrm>
            <a:off x="3079560" y="1947531"/>
            <a:ext cx="6873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000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tự</a:t>
            </a:r>
            <a:r>
              <a:rPr lang="en-US" sz="4000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đánh</a:t>
            </a:r>
            <a:r>
              <a:rPr lang="en-US" sz="4000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bạn</a:t>
            </a:r>
            <a:endParaRPr lang="en-US" sz="4000" dirty="0">
              <a:solidFill>
                <a:srgbClr val="FF0000"/>
              </a:solidFill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67D2519F-DBB1-4E91-B44B-5B1521246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8931" y="2962734"/>
            <a:ext cx="2796869" cy="3651467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1AEA233-A59F-4EAA-B8C2-0677FA4F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301053" y="3886172"/>
            <a:ext cx="1622204" cy="2604402"/>
          </a:xfrm>
          <a:prstGeom prst="rect">
            <a:avLst/>
          </a:prstGeom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9EBCCD63-5024-42C5-9F2E-A9DF0ABF7B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159290"/>
            <a:ext cx="2050487" cy="1632933"/>
          </a:xfrm>
          <a:prstGeom prst="rect">
            <a:avLst/>
          </a:prstGeom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058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19AB278-3EA8-4BA0-A454-1D0A982DC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A8BBBD3C-CFFC-43BD-9959-D5890D2F1868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84" y="475947"/>
            <a:ext cx="1498041" cy="112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603533B2-52E6-4B6C-930A-F5526D89685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6931" y="339634"/>
            <a:ext cx="7996663" cy="43881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8C3699-984B-4DA0-8E32-39EBD7AC0398}"/>
              </a:ext>
            </a:extLst>
          </p:cNvPr>
          <p:cNvSpPr/>
          <p:nvPr/>
        </p:nvSpPr>
        <p:spPr>
          <a:xfrm>
            <a:off x="2526927" y="1610388"/>
            <a:ext cx="1059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5400" b="1" spc="50" dirty="0">
                <a:ln w="9525" cmpd="sng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02</a:t>
            </a:r>
            <a:endParaRPr lang="en-US" sz="5400" b="1" spc="50" dirty="0">
              <a:ln w="9525" cmpd="sng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Coiny" panose="0200090306050006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84E7A-7125-4871-A851-EDBD5B9D0D0F}"/>
              </a:ext>
            </a:extLst>
          </p:cNvPr>
          <p:cNvSpPr/>
          <p:nvPr/>
        </p:nvSpPr>
        <p:spPr>
          <a:xfrm>
            <a:off x="2586341" y="703860"/>
            <a:ext cx="56004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Dancing Script" pitchFamily="2" charset="0"/>
              </a:rPr>
              <a:t>Phân biệt </a:t>
            </a:r>
            <a:endParaRPr lang="en-US" sz="4800" b="1" dirty="0">
              <a:solidFill>
                <a:srgbClr val="FF0000"/>
              </a:solidFill>
              <a:effectLst>
                <a:glow rad="63500">
                  <a:srgbClr val="70AD47">
                    <a:satMod val="175000"/>
                    <a:alpha val="40000"/>
                  </a:srgbClr>
                </a:glow>
              </a:effectLst>
              <a:latin typeface="Dancing Script" pitchFamily="2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Dancing Script" pitchFamily="2" charset="0"/>
              </a:rPr>
              <a:t>“</a:t>
            </a:r>
            <a:r>
              <a:rPr lang="en-US" sz="4800" b="1" dirty="0" err="1"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Dancing Script" pitchFamily="2" charset="0"/>
              </a:rPr>
              <a:t>uy</a:t>
            </a:r>
            <a:r>
              <a:rPr lang="en-US" sz="4800" b="1" dirty="0"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Dancing Script" pitchFamily="2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Dancing Script" pitchFamily="2" charset="0"/>
              </a:rPr>
              <a:t>uyu</a:t>
            </a:r>
            <a:r>
              <a:rPr lang="en-US" sz="4800" b="1" dirty="0"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Dancing Script" pitchFamily="2" charset="0"/>
              </a:rPr>
              <a:t>”, </a:t>
            </a:r>
          </a:p>
          <a:p>
            <a:pPr algn="ctr"/>
            <a:r>
              <a:rPr lang="vi-VN" sz="4800" b="1" dirty="0"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Dancing Script" pitchFamily="2" charset="0"/>
              </a:rPr>
              <a:t>“l –n”, </a:t>
            </a:r>
          </a:p>
          <a:p>
            <a:pPr algn="ctr"/>
            <a:r>
              <a:rPr lang="vi-VN" sz="4800" b="1" dirty="0"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Dancing Script" pitchFamily="2" charset="0"/>
              </a:rPr>
              <a:t>“ươn – ương”</a:t>
            </a:r>
          </a:p>
        </p:txBody>
      </p:sp>
      <p:pic>
        <p:nvPicPr>
          <p:cNvPr id="9" name="Picture 24">
            <a:extLst>
              <a:ext uri="{FF2B5EF4-FFF2-40B4-BE49-F238E27FC236}">
                <a16:creationId xmlns:a16="http://schemas.microsoft.com/office/drawing/2014/main" id="{B3CB1293-D05A-4F83-9A63-9F674307A6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159290"/>
            <a:ext cx="2050487" cy="1632933"/>
          </a:xfrm>
          <a:prstGeom prst="rect">
            <a:avLst/>
          </a:prstGeom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638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080689-9BA4-47F6-BB03-E91D9D65E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" b="10977"/>
          <a:stretch/>
        </p:blipFill>
        <p:spPr>
          <a:xfrm>
            <a:off x="-1" y="0"/>
            <a:ext cx="12190414" cy="689074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FC6C39-33DB-4C95-801B-64EB0CFAF0D5}"/>
              </a:ext>
            </a:extLst>
          </p:cNvPr>
          <p:cNvSpPr/>
          <p:nvPr/>
        </p:nvSpPr>
        <p:spPr>
          <a:xfrm>
            <a:off x="1490392" y="407462"/>
            <a:ext cx="8515758" cy="773123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A8F45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b.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Chọn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những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bông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hoa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viết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đúng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:</a:t>
            </a:r>
          </a:p>
        </p:txBody>
      </p:sp>
      <p:pic>
        <p:nvPicPr>
          <p:cNvPr id="7" name="06 NK PowerSkills">
            <a:extLst>
              <a:ext uri="{FF2B5EF4-FFF2-40B4-BE49-F238E27FC236}">
                <a16:creationId xmlns:a16="http://schemas.microsoft.com/office/drawing/2014/main" id="{5A886DD5-2386-4682-84AA-38E405ACA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545"/>
          <a:stretch/>
        </p:blipFill>
        <p:spPr>
          <a:xfrm flipH="1">
            <a:off x="10876886" y="4090868"/>
            <a:ext cx="594152" cy="752192"/>
          </a:xfrm>
          <a:prstGeom prst="rect">
            <a:avLst/>
          </a:prstGeom>
        </p:spPr>
      </p:pic>
      <p:pic>
        <p:nvPicPr>
          <p:cNvPr id="9" name="07 NK PowerSkills">
            <a:extLst>
              <a:ext uri="{FF2B5EF4-FFF2-40B4-BE49-F238E27FC236}">
                <a16:creationId xmlns:a16="http://schemas.microsoft.com/office/drawing/2014/main" id="{6F76D1B4-7F89-4A27-8DF2-FC59A190DD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84239" y="4526348"/>
            <a:ext cx="948365" cy="681749"/>
          </a:xfrm>
          <a:prstGeom prst="rect">
            <a:avLst/>
          </a:prstGeom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8737B5AB-F08E-4168-8E85-BA02441E2C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843"/>
          <a:stretch/>
        </p:blipFill>
        <p:spPr>
          <a:xfrm rot="20718770" flipH="1">
            <a:off x="1356443" y="3825640"/>
            <a:ext cx="676563" cy="828531"/>
          </a:xfrm>
          <a:prstGeom prst="rect">
            <a:avLst/>
          </a:prstGeom>
        </p:spPr>
      </p:pic>
      <p:pic>
        <p:nvPicPr>
          <p:cNvPr id="13" name="11 NK PowerSkills">
            <a:extLst>
              <a:ext uri="{FF2B5EF4-FFF2-40B4-BE49-F238E27FC236}">
                <a16:creationId xmlns:a16="http://schemas.microsoft.com/office/drawing/2014/main" id="{78F3626B-A4DB-4456-940E-FC8009D5A0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452"/>
          <a:stretch/>
        </p:blipFill>
        <p:spPr>
          <a:xfrm>
            <a:off x="1245654" y="4166463"/>
            <a:ext cx="593867" cy="6037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7C4D7E-B0B1-4ED1-8938-6765A60B8F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200" r="90000">
                        <a14:foregroundMark x1="14300" y1="35185" x2="26100" y2="42407"/>
                        <a14:foregroundMark x1="26100" y1="42407" x2="27500" y2="42870"/>
                        <a14:foregroundMark x1="5200" y1="37315" x2="8100" y2="38889"/>
                        <a14:foregroundMark x1="8500" y1="36944" x2="14300" y2="3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5" t="27011" r="51564" b="48972"/>
          <a:stretch/>
        </p:blipFill>
        <p:spPr>
          <a:xfrm>
            <a:off x="5047645" y="3567199"/>
            <a:ext cx="2458008" cy="1392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309DD5-010D-4F2D-AAB9-0F704495F7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200" r="90000">
                        <a14:foregroundMark x1="14300" y1="35185" x2="26100" y2="42407"/>
                        <a14:foregroundMark x1="26100" y1="42407" x2="27500" y2="42870"/>
                        <a14:foregroundMark x1="5200" y1="37315" x2="8100" y2="38889"/>
                        <a14:foregroundMark x1="8500" y1="36944" x2="14300" y2="3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5" t="27011" r="51564" b="48972"/>
          <a:stretch/>
        </p:blipFill>
        <p:spPr>
          <a:xfrm flipH="1">
            <a:off x="3463752" y="3837000"/>
            <a:ext cx="2458008" cy="139297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8397B02-55D9-4A90-A23F-A05D68BD07B4}"/>
              </a:ext>
            </a:extLst>
          </p:cNvPr>
          <p:cNvGrpSpPr/>
          <p:nvPr/>
        </p:nvGrpSpPr>
        <p:grpSpPr>
          <a:xfrm>
            <a:off x="1782934" y="3500334"/>
            <a:ext cx="1678101" cy="1112678"/>
            <a:chOff x="1782934" y="3500334"/>
            <a:chExt cx="1678101" cy="11126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1CDF26-44F5-41AF-ADA2-20F986C23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28240" y1="66667" x2="64278" y2="77963"/>
                          <a14:backgroundMark x1="64278" y1="77963" x2="71338" y2="78611"/>
                          <a14:backgroundMark x1="44889" y1="61296" x2="64173" y2="657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0" t="17139" r="6840" b="33349"/>
            <a:stretch/>
          </p:blipFill>
          <p:spPr>
            <a:xfrm>
              <a:off x="1782934" y="3500334"/>
              <a:ext cx="1678101" cy="111267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4C92903-01B3-4E57-BA03-EEE2911D22F4}"/>
                </a:ext>
              </a:extLst>
            </p:cNvPr>
            <p:cNvSpPr/>
            <p:nvPr/>
          </p:nvSpPr>
          <p:spPr>
            <a:xfrm>
              <a:off x="2049559" y="4001942"/>
              <a:ext cx="13057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kern="0" dirty="0" err="1">
                  <a:solidFill>
                    <a:srgbClr val="000000"/>
                  </a:solidFill>
                  <a:latin typeface="Arial"/>
                  <a:sym typeface="Arial"/>
                </a:rPr>
                <a:t>khuỷu</a:t>
              </a:r>
              <a:r>
                <a:rPr lang="en-US" sz="2000" kern="0" dirty="0">
                  <a:solidFill>
                    <a:srgbClr val="000000"/>
                  </a:solidFill>
                  <a:latin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Arial"/>
                  <a:sym typeface="Arial"/>
                </a:rPr>
                <a:t>tay</a:t>
              </a:r>
              <a:endParaRPr lang="en-US" sz="12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BFAB88-E108-4BB5-8C04-FCC8CA26F5D4}"/>
              </a:ext>
            </a:extLst>
          </p:cNvPr>
          <p:cNvGrpSpPr/>
          <p:nvPr/>
        </p:nvGrpSpPr>
        <p:grpSpPr>
          <a:xfrm>
            <a:off x="3310833" y="3837000"/>
            <a:ext cx="1678101" cy="1112678"/>
            <a:chOff x="3310833" y="3837000"/>
            <a:chExt cx="1678101" cy="111267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DAA741-D193-4399-9501-261857467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28240" y1="66667" x2="64278" y2="77963"/>
                          <a14:backgroundMark x1="64278" y1="77963" x2="71338" y2="78611"/>
                          <a14:backgroundMark x1="44889" y1="61296" x2="64173" y2="657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0" t="17139" r="6840" b="33349"/>
            <a:stretch/>
          </p:blipFill>
          <p:spPr>
            <a:xfrm>
              <a:off x="3310833" y="3837000"/>
              <a:ext cx="1678101" cy="111267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BC756F-5C97-44D4-B550-85764D98237E}"/>
                </a:ext>
              </a:extLst>
            </p:cNvPr>
            <p:cNvSpPr/>
            <p:nvPr/>
          </p:nvSpPr>
          <p:spPr>
            <a:xfrm>
              <a:off x="3586012" y="4326293"/>
              <a:ext cx="13057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kern="0" dirty="0" err="1">
                  <a:solidFill>
                    <a:srgbClr val="000000"/>
                  </a:solidFill>
                  <a:latin typeface="Arial"/>
                  <a:sym typeface="Arial"/>
                </a:rPr>
                <a:t>suy</a:t>
              </a:r>
              <a:r>
                <a:rPr lang="en-US" sz="2000" kern="0" dirty="0">
                  <a:solidFill>
                    <a:srgbClr val="000000"/>
                  </a:solidFill>
                  <a:latin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Arial"/>
                  <a:sym typeface="Arial"/>
                </a:rPr>
                <a:t>nghĩ</a:t>
              </a:r>
              <a:endParaRPr lang="en-US" sz="12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6F0054E-3DAD-496C-B8EE-E7A1246EACD5}"/>
              </a:ext>
            </a:extLst>
          </p:cNvPr>
          <p:cNvGrpSpPr/>
          <p:nvPr/>
        </p:nvGrpSpPr>
        <p:grpSpPr>
          <a:xfrm>
            <a:off x="4883085" y="3406052"/>
            <a:ext cx="1678101" cy="1112678"/>
            <a:chOff x="4883085" y="3406052"/>
            <a:chExt cx="1678101" cy="111267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38A0F8B-CDC9-493C-A28C-E81651625C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28240" y1="66667" x2="64278" y2="77963"/>
                          <a14:backgroundMark x1="64278" y1="77963" x2="71338" y2="78611"/>
                          <a14:backgroundMark x1="44889" y1="61296" x2="64173" y2="657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0" t="17139" r="6840" b="33349"/>
            <a:stretch/>
          </p:blipFill>
          <p:spPr>
            <a:xfrm>
              <a:off x="4883085" y="3406052"/>
              <a:ext cx="1678101" cy="111267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B967436-BDC3-44A8-8C19-C614DFAE1135}"/>
                </a:ext>
              </a:extLst>
            </p:cNvPr>
            <p:cNvSpPr/>
            <p:nvPr/>
          </p:nvSpPr>
          <p:spPr>
            <a:xfrm>
              <a:off x="5141853" y="3863574"/>
              <a:ext cx="13057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kern="0" dirty="0" err="1">
                  <a:solidFill>
                    <a:srgbClr val="000000"/>
                  </a:solidFill>
                  <a:latin typeface="Arial"/>
                  <a:sym typeface="Arial"/>
                </a:rPr>
                <a:t>ngã</a:t>
              </a:r>
              <a:r>
                <a:rPr lang="en-US" sz="2000" kern="0" dirty="0">
                  <a:solidFill>
                    <a:srgbClr val="000000"/>
                  </a:solidFill>
                  <a:latin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Arial"/>
                  <a:sym typeface="Arial"/>
                </a:rPr>
                <a:t>khịu</a:t>
              </a:r>
              <a:endParaRPr lang="en-US" sz="12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1A5D736-5E43-4A84-AF99-6516347F9909}"/>
              </a:ext>
            </a:extLst>
          </p:cNvPr>
          <p:cNvGrpSpPr/>
          <p:nvPr/>
        </p:nvGrpSpPr>
        <p:grpSpPr>
          <a:xfrm>
            <a:off x="6340321" y="3962391"/>
            <a:ext cx="1678101" cy="1112678"/>
            <a:chOff x="6340321" y="3962391"/>
            <a:chExt cx="1678101" cy="111267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A8BFDBE-E082-4293-9253-8C5E0388F5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28240" y1="66667" x2="64278" y2="77963"/>
                          <a14:backgroundMark x1="64278" y1="77963" x2="71338" y2="78611"/>
                          <a14:backgroundMark x1="44889" y1="61296" x2="64173" y2="657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0" t="17139" r="6840" b="33349"/>
            <a:stretch/>
          </p:blipFill>
          <p:spPr>
            <a:xfrm>
              <a:off x="6340321" y="3962391"/>
              <a:ext cx="1678101" cy="111267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C1C1B3-27DF-4A92-96B6-A8276F4C6F1A}"/>
                </a:ext>
              </a:extLst>
            </p:cNvPr>
            <p:cNvSpPr/>
            <p:nvPr/>
          </p:nvSpPr>
          <p:spPr>
            <a:xfrm>
              <a:off x="6643263" y="4424720"/>
              <a:ext cx="13057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kern="0" dirty="0" err="1">
                  <a:solidFill>
                    <a:srgbClr val="000000"/>
                  </a:solidFill>
                  <a:latin typeface="Arial"/>
                  <a:sym typeface="Arial"/>
                </a:rPr>
                <a:t>khuy</a:t>
              </a:r>
              <a:r>
                <a:rPr lang="en-US" sz="2000" kern="0" dirty="0">
                  <a:solidFill>
                    <a:srgbClr val="000000"/>
                  </a:solidFill>
                  <a:latin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Arial"/>
                  <a:sym typeface="Arial"/>
                </a:rPr>
                <a:t>áo</a:t>
              </a:r>
              <a:endParaRPr lang="en-US" sz="12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3AC527-3391-440E-97A2-64BF664A607F}"/>
              </a:ext>
            </a:extLst>
          </p:cNvPr>
          <p:cNvGrpSpPr/>
          <p:nvPr/>
        </p:nvGrpSpPr>
        <p:grpSpPr>
          <a:xfrm>
            <a:off x="7857614" y="3420807"/>
            <a:ext cx="1678101" cy="1112678"/>
            <a:chOff x="7857614" y="3420807"/>
            <a:chExt cx="1678101" cy="11126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1DEF8E-F4D0-4AB7-8287-A9028EFDF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28240" y1="66667" x2="64278" y2="77963"/>
                          <a14:backgroundMark x1="64278" y1="77963" x2="71338" y2="78611"/>
                          <a14:backgroundMark x1="44889" y1="61296" x2="64173" y2="657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0" t="17139" r="6840" b="33349"/>
            <a:stretch/>
          </p:blipFill>
          <p:spPr>
            <a:xfrm>
              <a:off x="7857614" y="3420807"/>
              <a:ext cx="1678101" cy="1112678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0472BA-2D75-4D70-8B0A-96E3ADED5432}"/>
                </a:ext>
              </a:extLst>
            </p:cNvPr>
            <p:cNvSpPr/>
            <p:nvPr/>
          </p:nvSpPr>
          <p:spPr>
            <a:xfrm>
              <a:off x="8145079" y="3876870"/>
              <a:ext cx="13057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kern="0" dirty="0" err="1">
                  <a:solidFill>
                    <a:srgbClr val="000000"/>
                  </a:solidFill>
                  <a:latin typeface="Arial"/>
                  <a:sym typeface="Arial"/>
                </a:rPr>
                <a:t>nguy</a:t>
              </a:r>
              <a:r>
                <a:rPr lang="en-US" sz="2000" kern="0" dirty="0">
                  <a:solidFill>
                    <a:srgbClr val="000000"/>
                  </a:solidFill>
                  <a:latin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Arial"/>
                  <a:sym typeface="Arial"/>
                </a:rPr>
                <a:t>nga</a:t>
              </a:r>
              <a:endParaRPr lang="en-US" sz="1200" dirty="0"/>
            </a:p>
          </p:txBody>
        </p:sp>
      </p:grpSp>
      <p:pic>
        <p:nvPicPr>
          <p:cNvPr id="28" name="01 NK PowerSkills">
            <a:extLst>
              <a:ext uri="{FF2B5EF4-FFF2-40B4-BE49-F238E27FC236}">
                <a16:creationId xmlns:a16="http://schemas.microsoft.com/office/drawing/2014/main" id="{C4E9A2CE-48EE-4F93-83CF-9121231E54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843"/>
          <a:stretch/>
        </p:blipFill>
        <p:spPr>
          <a:xfrm rot="20718770" flipH="1">
            <a:off x="7690267" y="4119016"/>
            <a:ext cx="676563" cy="828531"/>
          </a:xfrm>
          <a:prstGeom prst="rect">
            <a:avLst/>
          </a:prstGeom>
        </p:spPr>
      </p:pic>
      <p:pic>
        <p:nvPicPr>
          <p:cNvPr id="29" name="11 NK PowerSkills">
            <a:extLst>
              <a:ext uri="{FF2B5EF4-FFF2-40B4-BE49-F238E27FC236}">
                <a16:creationId xmlns:a16="http://schemas.microsoft.com/office/drawing/2014/main" id="{8AAED0E8-E983-4127-8828-29CE35C5FA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452"/>
          <a:stretch/>
        </p:blipFill>
        <p:spPr>
          <a:xfrm>
            <a:off x="7579478" y="4459839"/>
            <a:ext cx="593867" cy="603764"/>
          </a:xfrm>
          <a:prstGeom prst="rect">
            <a:avLst/>
          </a:prstGeom>
        </p:spPr>
      </p:pic>
      <p:pic>
        <p:nvPicPr>
          <p:cNvPr id="30" name="01 NK PowerSkills">
            <a:extLst>
              <a:ext uri="{FF2B5EF4-FFF2-40B4-BE49-F238E27FC236}">
                <a16:creationId xmlns:a16="http://schemas.microsoft.com/office/drawing/2014/main" id="{FBDE42E5-420B-4A14-86A9-34EF229DC4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843"/>
          <a:stretch/>
        </p:blipFill>
        <p:spPr>
          <a:xfrm rot="20718770" flipH="1">
            <a:off x="9397918" y="3750045"/>
            <a:ext cx="676563" cy="828531"/>
          </a:xfrm>
          <a:prstGeom prst="rect">
            <a:avLst/>
          </a:prstGeom>
        </p:spPr>
      </p:pic>
      <p:pic>
        <p:nvPicPr>
          <p:cNvPr id="31" name="11 NK PowerSkills">
            <a:extLst>
              <a:ext uri="{FF2B5EF4-FFF2-40B4-BE49-F238E27FC236}">
                <a16:creationId xmlns:a16="http://schemas.microsoft.com/office/drawing/2014/main" id="{5DE947C4-BB2B-433C-97C2-439691AF97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452"/>
          <a:stretch/>
        </p:blipFill>
        <p:spPr>
          <a:xfrm>
            <a:off x="9287129" y="4090868"/>
            <a:ext cx="593867" cy="603764"/>
          </a:xfrm>
          <a:prstGeom prst="rect">
            <a:avLst/>
          </a:prstGeom>
        </p:spPr>
      </p:pic>
      <p:pic>
        <p:nvPicPr>
          <p:cNvPr id="32" name="06 NK PowerSkills">
            <a:extLst>
              <a:ext uri="{FF2B5EF4-FFF2-40B4-BE49-F238E27FC236}">
                <a16:creationId xmlns:a16="http://schemas.microsoft.com/office/drawing/2014/main" id="{0EFB3A31-33CD-4FAC-9E99-14EE63B6BD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545"/>
          <a:stretch/>
        </p:blipFill>
        <p:spPr>
          <a:xfrm flipH="1">
            <a:off x="-138994" y="4048624"/>
            <a:ext cx="594152" cy="752192"/>
          </a:xfrm>
          <a:prstGeom prst="rect">
            <a:avLst/>
          </a:prstGeom>
        </p:spPr>
      </p:pic>
      <p:pic>
        <p:nvPicPr>
          <p:cNvPr id="33" name="07 NK PowerSkills">
            <a:extLst>
              <a:ext uri="{FF2B5EF4-FFF2-40B4-BE49-F238E27FC236}">
                <a16:creationId xmlns:a16="http://schemas.microsoft.com/office/drawing/2014/main" id="{7F91857B-C923-407D-97D8-9087066C5E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9" y="4484104"/>
            <a:ext cx="948365" cy="68174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47BCFA8-CCEC-4AB6-B387-70340F75C91D}"/>
              </a:ext>
            </a:extLst>
          </p:cNvPr>
          <p:cNvGrpSpPr/>
          <p:nvPr/>
        </p:nvGrpSpPr>
        <p:grpSpPr>
          <a:xfrm>
            <a:off x="4911229" y="3378717"/>
            <a:ext cx="1720383" cy="1112678"/>
            <a:chOff x="3310833" y="3837000"/>
            <a:chExt cx="1720383" cy="111267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0325031-B992-42E9-9FC2-B2A8F9C79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28240" y1="66667" x2="64278" y2="77963"/>
                          <a14:backgroundMark x1="64278" y1="77963" x2="71338" y2="78611"/>
                          <a14:backgroundMark x1="44889" y1="61296" x2="64173" y2="657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0" t="17139" r="6840" b="33349"/>
            <a:stretch/>
          </p:blipFill>
          <p:spPr>
            <a:xfrm>
              <a:off x="3310833" y="3837000"/>
              <a:ext cx="1678101" cy="111267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053201-6529-4996-AF26-1509FF590D56}"/>
                </a:ext>
              </a:extLst>
            </p:cNvPr>
            <p:cNvSpPr/>
            <p:nvPr/>
          </p:nvSpPr>
          <p:spPr>
            <a:xfrm>
              <a:off x="3489301" y="4343583"/>
              <a:ext cx="15419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kern="0" dirty="0" err="1">
                  <a:solidFill>
                    <a:srgbClr val="000000"/>
                  </a:solidFill>
                  <a:latin typeface="Arial"/>
                  <a:sym typeface="Arial"/>
                </a:rPr>
                <a:t>ngã</a:t>
              </a:r>
              <a:r>
                <a:rPr lang="en-US" sz="2000" kern="0" dirty="0">
                  <a:solidFill>
                    <a:srgbClr val="000000"/>
                  </a:solidFill>
                  <a:latin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Arial"/>
                  <a:sym typeface="Arial"/>
                </a:rPr>
                <a:t>khuỵu</a:t>
              </a:r>
              <a:endParaRPr lang="en-US" sz="1200" dirty="0"/>
            </a:p>
          </p:txBody>
        </p:sp>
      </p:grpSp>
      <p:pic>
        <p:nvPicPr>
          <p:cNvPr id="42" name="16 NK PowerSkills">
            <a:extLst>
              <a:ext uri="{FF2B5EF4-FFF2-40B4-BE49-F238E27FC236}">
                <a16:creationId xmlns:a16="http://schemas.microsoft.com/office/drawing/2014/main" id="{1A5C9965-E7E4-4FCE-8E54-33A7BD5FE6F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0664" y="160383"/>
            <a:ext cx="1327149" cy="2040403"/>
          </a:xfrm>
          <a:prstGeom prst="rect">
            <a:avLst/>
          </a:prstGeom>
        </p:spPr>
      </p:pic>
      <p:pic>
        <p:nvPicPr>
          <p:cNvPr id="43" name="14 NK PowerSkills">
            <a:extLst>
              <a:ext uri="{FF2B5EF4-FFF2-40B4-BE49-F238E27FC236}">
                <a16:creationId xmlns:a16="http://schemas.microsoft.com/office/drawing/2014/main" id="{F251EBCA-F4D3-4200-AB96-F99E948027F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924" y="5318428"/>
            <a:ext cx="3027421" cy="14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338E-6 1.68942E-6 L -0.03008 1.68942E-6 C -0.04349 1.68942E-6 -0.06003 -0.05971 -0.06003 -0.10808 L -0.06003 -0.21616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-10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9259E-6 -1.02754E-6 L -0.00195 -1.02754E-6 C -0.00274 -1.02754E-6 -0.00378 -0.06966 -0.00378 -0.1259 L -0.00378 -0.25179 " pathEditMode="relative" rAng="0" ptsTypes="AAAA">
                                      <p:cBhvr>
                                        <p:cTn id="2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38E-6 -3.83245E-6 L -0.02553 -3.83245E-6 C -0.03686 -3.83245E-6 -0.05066 -0.07197 -0.05066 -0.13029 L -0.05066 -0.26058 " pathEditMode="relative" rAng="0" ptsTypes="AAAA">
                                      <p:cBhvr>
                                        <p:cTn id="4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13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3726E-6 3.08493E-6 L 0.0043 3.08493E-6 C 0.00625 3.08493E-6 0.00873 -0.05184 0.00873 -0.09373 L 0.00873 -0.18746 " pathEditMode="relative" rAng="0" ptsTypes="AAAA">
                                      <p:cBhvr>
                                        <p:cTn id="5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9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011396-243D-44ED-A496-D6A873412E7E}"/>
              </a:ext>
            </a:extLst>
          </p:cNvPr>
          <p:cNvSpPr/>
          <p:nvPr/>
        </p:nvSpPr>
        <p:spPr>
          <a:xfrm>
            <a:off x="1425078" y="172332"/>
            <a:ext cx="8515758" cy="61144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A8F45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c.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Chọn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chữ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hoặc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vần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thích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hợp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      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177B5A-0669-4E02-96FE-242134DB822B}"/>
              </a:ext>
            </a:extLst>
          </p:cNvPr>
          <p:cNvSpPr/>
          <p:nvPr/>
        </p:nvSpPr>
        <p:spPr>
          <a:xfrm>
            <a:off x="1281387" y="1086732"/>
            <a:ext cx="8515758" cy="35767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</a:pPr>
            <a:r>
              <a:rPr lang="pt-BR" sz="3200" kern="0" dirty="0">
                <a:solidFill>
                  <a:srgbClr val="000000"/>
                </a:solidFill>
                <a:latin typeface="Arial"/>
                <a:sym typeface="Arial"/>
              </a:rPr>
              <a:t>* Chữ </a:t>
            </a:r>
            <a:r>
              <a:rPr lang="pt-BR" sz="3200" kern="0" dirty="0">
                <a:solidFill>
                  <a:srgbClr val="FF0000"/>
                </a:solidFill>
                <a:latin typeface="Arial"/>
                <a:sym typeface="Arial"/>
              </a:rPr>
              <a:t>l</a:t>
            </a:r>
            <a:r>
              <a:rPr lang="pt-BR" sz="3200" kern="0" dirty="0">
                <a:solidFill>
                  <a:srgbClr val="000000"/>
                </a:solidFill>
                <a:latin typeface="Arial"/>
                <a:sym typeface="Arial"/>
              </a:rPr>
              <a:t> hoặc chữ </a:t>
            </a:r>
            <a:r>
              <a:rPr lang="pt-BR" sz="3200" kern="0" dirty="0">
                <a:solidFill>
                  <a:srgbClr val="FF0000"/>
                </a:solidFill>
                <a:latin typeface="Arial"/>
                <a:sym typeface="Arial"/>
              </a:rPr>
              <a:t>n</a:t>
            </a:r>
            <a:r>
              <a:rPr lang="pt-BR" sz="3200" kern="0" dirty="0">
                <a:solidFill>
                  <a:srgbClr val="000000"/>
                </a:solidFill>
                <a:latin typeface="Arial"/>
                <a:sym typeface="Arial"/>
              </a:rPr>
              <a:t>.</a:t>
            </a:r>
          </a:p>
          <a:p>
            <a:pPr lvl="0">
              <a:buClr>
                <a:srgbClr val="000000"/>
              </a:buClr>
            </a:pPr>
            <a:endParaRPr lang="pt-BR" sz="3200" kern="0" dirty="0">
              <a:solidFill>
                <a:srgbClr val="000000"/>
              </a:solidFill>
              <a:latin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		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Mọi 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  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ỗi nhớ dần quên </a:t>
            </a:r>
            <a:endParaRPr lang="en-US" sz="3200" kern="0" dirty="0">
              <a:solidFill>
                <a:srgbClr val="000000"/>
              </a:solidFill>
              <a:latin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		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Như sắc màu 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  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âu nhạt </a:t>
            </a:r>
            <a:endParaRPr lang="en-US" sz="3200" kern="0" dirty="0">
              <a:solidFill>
                <a:srgbClr val="000000"/>
              </a:solidFill>
              <a:latin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		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Sao tình thương nhớ Bác </a:t>
            </a:r>
            <a:endParaRPr lang="en-US" sz="3200" kern="0" dirty="0">
              <a:solidFill>
                <a:srgbClr val="000000"/>
              </a:solidFill>
              <a:latin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		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Cứ ngày càng </a:t>
            </a:r>
            <a:r>
              <a:rPr lang="vi-VN" sz="3200" kern="0">
                <a:solidFill>
                  <a:srgbClr val="000000"/>
                </a:solidFill>
                <a:latin typeface="Arial"/>
                <a:sym typeface="Arial"/>
              </a:rPr>
              <a:t>nhân </a:t>
            </a:r>
            <a:r>
              <a:rPr lang="en-US" sz="3200" kern="0">
                <a:solidFill>
                  <a:srgbClr val="000000"/>
                </a:solidFill>
                <a:latin typeface="Arial"/>
                <a:sym typeface="Arial"/>
              </a:rPr>
              <a:t>   </a:t>
            </a:r>
            <a:r>
              <a:rPr lang="vi-VN" sz="3200" kern="0">
                <a:solidFill>
                  <a:srgbClr val="000000"/>
                </a:solidFill>
                <a:latin typeface="Arial"/>
                <a:sym typeface="Arial"/>
              </a:rPr>
              <a:t>ên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?</a:t>
            </a:r>
            <a:endParaRPr lang="en-US" sz="32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40736-0234-4BA4-AAD6-057F33DF6E18}"/>
              </a:ext>
            </a:extLst>
          </p:cNvPr>
          <p:cNvSpPr/>
          <p:nvPr/>
        </p:nvSpPr>
        <p:spPr>
          <a:xfrm>
            <a:off x="7297602" y="4559093"/>
            <a:ext cx="3270250" cy="121376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</a:pPr>
            <a:r>
              <a:rPr lang="pt-BR" sz="3200" i="1" kern="0" dirty="0">
                <a:solidFill>
                  <a:srgbClr val="000000"/>
                </a:solidFill>
                <a:latin typeface="Arial"/>
                <a:sym typeface="Arial"/>
              </a:rPr>
              <a:t>Theo</a:t>
            </a:r>
            <a:r>
              <a:rPr lang="pt-BR" sz="3200" kern="0" dirty="0">
                <a:solidFill>
                  <a:srgbClr val="000000"/>
                </a:solidFill>
                <a:latin typeface="Arial"/>
                <a:sym typeface="Arial"/>
              </a:rPr>
              <a:t> Đặng Hấn</a:t>
            </a:r>
            <a:endParaRPr lang="en-US" sz="32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5BEEFC-3325-4C69-B3FE-3663C1548F0E}"/>
              </a:ext>
            </a:extLst>
          </p:cNvPr>
          <p:cNvSpPr/>
          <p:nvPr/>
        </p:nvSpPr>
        <p:spPr>
          <a:xfrm>
            <a:off x="4105729" y="2378697"/>
            <a:ext cx="688340" cy="49638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</a:pPr>
            <a:r>
              <a:rPr lang="pt-BR" sz="3200" kern="0" dirty="0">
                <a:solidFill>
                  <a:srgbClr val="FF0000"/>
                </a:solidFill>
                <a:latin typeface="Arial"/>
                <a:sym typeface="Arial"/>
              </a:rPr>
              <a:t>n</a:t>
            </a:r>
            <a:endParaRPr lang="en-US" sz="3200" kern="0" dirty="0">
              <a:solidFill>
                <a:srgbClr val="FF0000"/>
              </a:solidFill>
              <a:latin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5411FC-5CC5-42D4-89DC-72031D281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79" y="223117"/>
            <a:ext cx="494540" cy="474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BC87CC-AEA4-41C2-8EF1-A0B6180F7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23" y="2423227"/>
            <a:ext cx="494540" cy="47475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82B4BF-87BD-46BF-B81A-5BC6ABB6457A}"/>
              </a:ext>
            </a:extLst>
          </p:cNvPr>
          <p:cNvSpPr/>
          <p:nvPr/>
        </p:nvSpPr>
        <p:spPr>
          <a:xfrm>
            <a:off x="5882698" y="2876352"/>
            <a:ext cx="688340" cy="49638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</a:pPr>
            <a:r>
              <a:rPr lang="pt-BR" sz="3200" kern="0" dirty="0">
                <a:solidFill>
                  <a:srgbClr val="FF0000"/>
                </a:solidFill>
                <a:latin typeface="Arial"/>
                <a:sym typeface="Arial"/>
              </a:rPr>
              <a:t>n</a:t>
            </a:r>
            <a:endParaRPr lang="en-US" sz="3200" kern="0" dirty="0">
              <a:solidFill>
                <a:srgbClr val="FF0000"/>
              </a:solidFill>
              <a:latin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F915B3-F3DC-4C92-8784-F19066D6F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84" y="2897984"/>
            <a:ext cx="494540" cy="47475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F996C8-DD7B-4E6E-B881-DE54C0912378}"/>
              </a:ext>
            </a:extLst>
          </p:cNvPr>
          <p:cNvSpPr/>
          <p:nvPr/>
        </p:nvSpPr>
        <p:spPr>
          <a:xfrm>
            <a:off x="7136585" y="3823681"/>
            <a:ext cx="688340" cy="53414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</a:pPr>
            <a:r>
              <a:rPr lang="pt-BR" sz="3200" kern="0" dirty="0">
                <a:solidFill>
                  <a:srgbClr val="FF0000"/>
                </a:solidFill>
                <a:latin typeface="Arial"/>
                <a:sym typeface="Arial"/>
              </a:rPr>
              <a:t>l</a:t>
            </a:r>
            <a:endParaRPr lang="en-US" sz="3200" kern="0" dirty="0">
              <a:solidFill>
                <a:srgbClr val="FF0000"/>
              </a:solidFill>
              <a:latin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20520B-EBE3-4D29-B28B-6151EA7C20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26" y="3828831"/>
            <a:ext cx="494540" cy="4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011396-243D-44ED-A496-D6A873412E7E}"/>
              </a:ext>
            </a:extLst>
          </p:cNvPr>
          <p:cNvSpPr/>
          <p:nvPr/>
        </p:nvSpPr>
        <p:spPr>
          <a:xfrm>
            <a:off x="1425078" y="172332"/>
            <a:ext cx="8515758" cy="61144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A8F4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Chọn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hoặc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thích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hợp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mỗi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      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177B5A-0669-4E02-96FE-242134DB822B}"/>
              </a:ext>
            </a:extLst>
          </p:cNvPr>
          <p:cNvSpPr/>
          <p:nvPr/>
        </p:nvSpPr>
        <p:spPr>
          <a:xfrm>
            <a:off x="973604" y="1109630"/>
            <a:ext cx="11194868" cy="35767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457200" lvl="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Vần </a:t>
            </a:r>
            <a:r>
              <a:rPr lang="vi-VN" sz="3200" kern="0" dirty="0">
                <a:solidFill>
                  <a:srgbClr val="FF0000"/>
                </a:solidFill>
                <a:latin typeface="Arial"/>
                <a:sym typeface="Arial"/>
              </a:rPr>
              <a:t>ươn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 hoặc vần </a:t>
            </a:r>
            <a:r>
              <a:rPr lang="vi-VN" sz="3200" kern="0" dirty="0">
                <a:solidFill>
                  <a:srgbClr val="FF0000"/>
                </a:solidFill>
                <a:latin typeface="Arial"/>
                <a:sym typeface="Arial"/>
              </a:rPr>
              <a:t>ương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 và thêm dấu thanh (nếu cần).</a:t>
            </a:r>
            <a:endParaRPr lang="en-US" sz="3200" kern="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457200" lvl="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		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Nhà gác đơn sơ, một góc v</a:t>
            </a:r>
            <a:endParaRPr lang="en-US" sz="3200" kern="0" dirty="0">
              <a:solidFill>
                <a:srgbClr val="000000"/>
              </a:solidFill>
              <a:latin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		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Gỗ th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        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 mộc mạc, chẳng mùi sơn </a:t>
            </a:r>
            <a:endParaRPr lang="en-US" sz="3200" kern="0" dirty="0">
              <a:solidFill>
                <a:srgbClr val="000000"/>
              </a:solidFill>
              <a:latin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		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G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i</a:t>
            </a: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          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mây chiếu cói, đơn chăn gối </a:t>
            </a:r>
            <a:endParaRPr lang="en-US" sz="3200" kern="0" dirty="0">
              <a:solidFill>
                <a:srgbClr val="000000"/>
              </a:solidFill>
              <a:latin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		</a:t>
            </a:r>
            <a:r>
              <a:rPr lang="vi-VN" sz="3200" kern="0" dirty="0">
                <a:solidFill>
                  <a:srgbClr val="000000"/>
                </a:solidFill>
                <a:latin typeface="Arial"/>
                <a:sym typeface="Arial"/>
              </a:rPr>
              <a:t>Tủ nhỏ vừa treo mấy áo sờn.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40736-0234-4BA4-AAD6-057F33DF6E18}"/>
              </a:ext>
            </a:extLst>
          </p:cNvPr>
          <p:cNvSpPr/>
          <p:nvPr/>
        </p:nvSpPr>
        <p:spPr>
          <a:xfrm>
            <a:off x="7482333" y="4405314"/>
            <a:ext cx="3270250" cy="121376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Theo</a:t>
            </a: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Tố H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sym typeface="Arial"/>
              </a:rPr>
              <a:t>ữu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5BEEFC-3325-4C69-B3FE-3663C1548F0E}"/>
              </a:ext>
            </a:extLst>
          </p:cNvPr>
          <p:cNvSpPr/>
          <p:nvPr/>
        </p:nvSpPr>
        <p:spPr>
          <a:xfrm>
            <a:off x="7880478" y="2415915"/>
            <a:ext cx="1236980" cy="49638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pt-BR" sz="3200" kern="0" dirty="0">
                <a:solidFill>
                  <a:srgbClr val="FF0000"/>
                </a:solidFill>
                <a:latin typeface="Arial"/>
                <a:sym typeface="Arial"/>
              </a:rPr>
              <a:t>ườn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5411FC-5CC5-42D4-89DC-72031D281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79" y="223117"/>
            <a:ext cx="494540" cy="474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BC87CC-AEA4-41C2-8EF1-A0B6180F7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59" y="2437547"/>
            <a:ext cx="494540" cy="47475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82B4BF-87BD-46BF-B81A-5BC6ABB6457A}"/>
              </a:ext>
            </a:extLst>
          </p:cNvPr>
          <p:cNvSpPr/>
          <p:nvPr/>
        </p:nvSpPr>
        <p:spPr>
          <a:xfrm>
            <a:off x="4001641" y="2890672"/>
            <a:ext cx="1497816" cy="49638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pt-BR" sz="3200" kern="0" dirty="0">
                <a:solidFill>
                  <a:srgbClr val="FF0000"/>
                </a:solidFill>
                <a:latin typeface="Arial"/>
                <a:sym typeface="Arial"/>
              </a:rPr>
              <a:t>ường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F915B3-F3DC-4C92-8784-F19066D6F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71" y="2912304"/>
            <a:ext cx="494540" cy="47475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F996C8-DD7B-4E6E-B881-DE54C0912378}"/>
              </a:ext>
            </a:extLst>
          </p:cNvPr>
          <p:cNvSpPr/>
          <p:nvPr/>
        </p:nvSpPr>
        <p:spPr>
          <a:xfrm>
            <a:off x="3413809" y="3356985"/>
            <a:ext cx="2085648" cy="53414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pt-BR" sz="3200" kern="0" dirty="0">
                <a:solidFill>
                  <a:srgbClr val="FF0000"/>
                </a:solidFill>
                <a:latin typeface="Arial"/>
                <a:sym typeface="Arial"/>
              </a:rPr>
              <a:t>ường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20520B-EBE3-4D29-B28B-6151EA7C20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01" y="3399741"/>
            <a:ext cx="494540" cy="4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19AB278-3EA8-4BA0-A454-1D0A982DC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A8BBBD3C-CFFC-43BD-9959-D5890D2F1868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84" y="475947"/>
            <a:ext cx="1498041" cy="112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2">
            <a:extLst>
              <a:ext uri="{FF2B5EF4-FFF2-40B4-BE49-F238E27FC236}">
                <a16:creationId xmlns:a16="http://schemas.microsoft.com/office/drawing/2014/main" id="{066CCD0F-9488-4A23-A920-96DA2F5CCD0C}"/>
              </a:ext>
            </a:extLst>
          </p:cNvPr>
          <p:cNvSpPr txBox="1"/>
          <p:nvPr/>
        </p:nvSpPr>
        <p:spPr>
          <a:xfrm>
            <a:off x="2319525" y="825221"/>
            <a:ext cx="57657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9600" dirty="0"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cing Script" pitchFamily="2" charset="0"/>
                <a:ea typeface="字魂66号-仔仔体" panose="00000500000000000000" pitchFamily="2" charset="-122"/>
              </a:rPr>
              <a:t>Tạm biệt và hẹn gặp lại</a:t>
            </a:r>
            <a:endParaRPr lang="zh-CN" altLang="en-US" sz="9600" dirty="0">
              <a:solidFill>
                <a:srgbClr val="FF0000"/>
              </a:solidFill>
              <a:effectLst>
                <a:glow rad="63500">
                  <a:srgbClr val="70AD47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ncing Script" pitchFamily="2" charset="0"/>
              <a:ea typeface="字魂66号-仔仔体" panose="00000500000000000000" pitchFamily="2" charset="-122"/>
            </a:endParaRPr>
          </a:p>
        </p:txBody>
      </p:sp>
      <p:pic>
        <p:nvPicPr>
          <p:cNvPr id="19" name="Picture 24">
            <a:extLst>
              <a:ext uri="{FF2B5EF4-FFF2-40B4-BE49-F238E27FC236}">
                <a16:creationId xmlns:a16="http://schemas.microsoft.com/office/drawing/2014/main" id="{25B3BD24-5FAC-4505-9DEE-1E8112910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159290"/>
            <a:ext cx="2050487" cy="1632933"/>
          </a:xfrm>
          <a:prstGeom prst="rect">
            <a:avLst/>
          </a:prstGeom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F983C59-965D-4748-BE42-3E7D77BA4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AF9B5171-73C7-4D7D-A9F8-F74A4FCF0A97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84" y="475947"/>
            <a:ext cx="1498041" cy="112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4FFD4436-C2FB-4389-A1D5-0215175CC8C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5422" y="339635"/>
            <a:ext cx="7996663" cy="43881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5AD48F3-A968-46A4-B69A-8A63A9B8B23F}"/>
              </a:ext>
            </a:extLst>
          </p:cNvPr>
          <p:cNvSpPr/>
          <p:nvPr/>
        </p:nvSpPr>
        <p:spPr>
          <a:xfrm>
            <a:off x="4687430" y="875779"/>
            <a:ext cx="957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spc="50" dirty="0">
                <a:ln w="9525" cmpd="sng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01</a:t>
            </a:r>
            <a:endParaRPr lang="en-US" sz="5400" b="1" spc="50" dirty="0">
              <a:ln w="9525" cmpd="sng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Coiny" panose="02000903060500060000" pitchFamily="2" charset="0"/>
            </a:endParaRPr>
          </a:p>
        </p:txBody>
      </p:sp>
      <p:sp>
        <p:nvSpPr>
          <p:cNvPr id="27" name="Google Shape;113;p5">
            <a:extLst>
              <a:ext uri="{FF2B5EF4-FFF2-40B4-BE49-F238E27FC236}">
                <a16:creationId xmlns:a16="http://schemas.microsoft.com/office/drawing/2014/main" id="{50F9A760-F466-4A3D-9AFB-8F8BD1879E61}"/>
              </a:ext>
            </a:extLst>
          </p:cNvPr>
          <p:cNvSpPr txBox="1"/>
          <p:nvPr/>
        </p:nvSpPr>
        <p:spPr>
          <a:xfrm>
            <a:off x="3086441" y="1633025"/>
            <a:ext cx="395226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000" b="1" dirty="0" err="1">
                <a:solidFill>
                  <a:prstClr val="white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Dancing Script" pitchFamily="2" charset="0"/>
                <a:ea typeface="Times New Roman"/>
                <a:cs typeface="Times New Roman"/>
                <a:sym typeface="Times New Roman"/>
              </a:rPr>
              <a:t>Nghe</a:t>
            </a:r>
            <a:r>
              <a:rPr lang="en-US" sz="6000" b="1" dirty="0">
                <a:solidFill>
                  <a:prstClr val="white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Dancing Script" pitchFamily="2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6000" b="1" dirty="0" err="1">
                <a:solidFill>
                  <a:prstClr val="white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Dancing Script" pitchFamily="2" charset="0"/>
                <a:ea typeface="Times New Roman"/>
                <a:cs typeface="Times New Roman"/>
                <a:sym typeface="Times New Roman"/>
              </a:rPr>
              <a:t>viết</a:t>
            </a:r>
            <a:endParaRPr sz="6000" b="1" dirty="0">
              <a:solidFill>
                <a:prstClr val="white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Dancing Script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88E3D1-6D7A-46A5-9E24-EF47CFEED9AC}"/>
              </a:ext>
            </a:extLst>
          </p:cNvPr>
          <p:cNvSpPr/>
          <p:nvPr/>
        </p:nvSpPr>
        <p:spPr>
          <a:xfrm>
            <a:off x="3286819" y="2533719"/>
            <a:ext cx="3377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800" b="1" kern="0" dirty="0" err="1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cing Script" pitchFamily="2" charset="0"/>
                <a:cs typeface="Arial"/>
                <a:sym typeface="Arial"/>
              </a:rPr>
              <a:t>Thư</a:t>
            </a:r>
            <a:r>
              <a:rPr lang="en-US" sz="4800" b="1" kern="0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cing Script" pitchFamily="2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cing Script" pitchFamily="2" charset="0"/>
                <a:cs typeface="Arial"/>
                <a:sym typeface="Arial"/>
              </a:rPr>
              <a:t>trung</a:t>
            </a:r>
            <a:r>
              <a:rPr lang="en-US" sz="4800" b="1" kern="0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cing Script" pitchFamily="2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cing Script" pitchFamily="2" charset="0"/>
                <a:cs typeface="Arial"/>
                <a:sym typeface="Arial"/>
              </a:rPr>
              <a:t>thu</a:t>
            </a:r>
            <a:endParaRPr lang="en-US" sz="4800" b="1" kern="0" dirty="0">
              <a:solidFill>
                <a:prstClr val="white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iny" panose="02000903060500060000" pitchFamily="2" charset="0"/>
              <a:cs typeface="Arial"/>
              <a:sym typeface="Arial"/>
            </a:endParaRPr>
          </a:p>
        </p:txBody>
      </p:sp>
      <p:pic>
        <p:nvPicPr>
          <p:cNvPr id="29" name="Picture 24">
            <a:extLst>
              <a:ext uri="{FF2B5EF4-FFF2-40B4-BE49-F238E27FC236}">
                <a16:creationId xmlns:a16="http://schemas.microsoft.com/office/drawing/2014/main" id="{EA952998-6E88-4220-AC94-E74A5A904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159290"/>
            <a:ext cx="2050487" cy="1632933"/>
          </a:xfrm>
          <a:prstGeom prst="rect">
            <a:avLst/>
          </a:prstGeom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8">
            <a:extLst>
              <a:ext uri="{FF2B5EF4-FFF2-40B4-BE49-F238E27FC236}">
                <a16:creationId xmlns:a16="http://schemas.microsoft.com/office/drawing/2014/main" id="{2D80330C-BBF7-4F8B-ACFC-392DF751F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34" y="192406"/>
            <a:ext cx="11194079" cy="6077765"/>
          </a:xfrm>
          <a:prstGeom prst="rect">
            <a:avLst/>
          </a:prstGeom>
        </p:spPr>
      </p:pic>
      <p:pic>
        <p:nvPicPr>
          <p:cNvPr id="29" name="Picture 24">
            <a:extLst>
              <a:ext uri="{FF2B5EF4-FFF2-40B4-BE49-F238E27FC236}">
                <a16:creationId xmlns:a16="http://schemas.microsoft.com/office/drawing/2014/main" id="{33150EE3-5688-408F-8569-759C30B65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1155" y="192406"/>
            <a:ext cx="2044460" cy="1628133"/>
          </a:xfrm>
          <a:prstGeom prst="rect">
            <a:avLst/>
          </a:prstGeom>
          <a:effectLst>
            <a:glow rad="139700">
              <a:schemeClr val="accent6">
                <a:lumMod val="20000"/>
                <a:lumOff val="80000"/>
              </a:schemeClr>
            </a:glow>
          </a:effectLst>
        </p:spPr>
      </p:pic>
      <p:sp>
        <p:nvSpPr>
          <p:cNvPr id="30" name="Google Shape;113;p5">
            <a:extLst>
              <a:ext uri="{FF2B5EF4-FFF2-40B4-BE49-F238E27FC236}">
                <a16:creationId xmlns:a16="http://schemas.microsoft.com/office/drawing/2014/main" id="{CBEDC116-5EDE-4D07-90E5-8384AB069A77}"/>
              </a:ext>
            </a:extLst>
          </p:cNvPr>
          <p:cNvSpPr txBox="1"/>
          <p:nvPr/>
        </p:nvSpPr>
        <p:spPr>
          <a:xfrm>
            <a:off x="4676972" y="380785"/>
            <a:ext cx="39522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 err="1"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6">
                      <a:satMod val="175000"/>
                      <a:alpha val="42000"/>
                    </a:schemeClr>
                  </a:glow>
                </a:effectLst>
                <a:latin typeface="Dancing Script" pitchFamily="2" charset="0"/>
                <a:ea typeface="Times New Roman"/>
                <a:cs typeface="Times New Roman"/>
                <a:sym typeface="Times New Roman"/>
              </a:rPr>
              <a:t>Nghe</a:t>
            </a:r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6">
                      <a:satMod val="175000"/>
                      <a:alpha val="42000"/>
                    </a:schemeClr>
                  </a:glow>
                </a:effectLst>
                <a:latin typeface="Dancing Script" pitchFamily="2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3600" b="1" u="sng" dirty="0" err="1"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6">
                      <a:satMod val="175000"/>
                      <a:alpha val="42000"/>
                    </a:schemeClr>
                  </a:glow>
                </a:effectLst>
                <a:latin typeface="Dancing Script" pitchFamily="2" charset="0"/>
                <a:ea typeface="Times New Roman"/>
                <a:cs typeface="Times New Roman"/>
                <a:sym typeface="Times New Roman"/>
              </a:rPr>
              <a:t>viết</a:t>
            </a:r>
            <a:endParaRPr sz="3600" b="1" u="sng" dirty="0"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6">
                    <a:satMod val="175000"/>
                    <a:alpha val="42000"/>
                  </a:schemeClr>
                </a:glow>
              </a:effectLst>
              <a:latin typeface="Dancing Script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55D1E8-4026-4B55-BDE7-2703A63FB67E}"/>
              </a:ext>
            </a:extLst>
          </p:cNvPr>
          <p:cNvSpPr/>
          <p:nvPr/>
        </p:nvSpPr>
        <p:spPr>
          <a:xfrm>
            <a:off x="5231883" y="953505"/>
            <a:ext cx="2842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cing Script" pitchFamily="2" charset="0"/>
                <a:cs typeface="Arial"/>
                <a:sym typeface="Arial"/>
              </a:rPr>
              <a:t>Thư</a:t>
            </a:r>
            <a:r>
              <a:rPr lang="en-US" sz="4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cing Script" pitchFamily="2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cing Script" pitchFamily="2" charset="0"/>
                <a:cs typeface="Arial"/>
                <a:sym typeface="Arial"/>
              </a:rPr>
              <a:t>trung</a:t>
            </a:r>
            <a:r>
              <a:rPr lang="en-US" sz="4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cing Script" pitchFamily="2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cing Script" pitchFamily="2" charset="0"/>
                <a:cs typeface="Arial"/>
                <a:sym typeface="Arial"/>
              </a:rPr>
              <a:t>thu</a:t>
            </a:r>
            <a:endParaRPr lang="en-US" sz="40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iny" panose="02000903060500060000" pitchFamily="2" charset="0"/>
              <a:cs typeface="Arial"/>
              <a:sym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B76071-DCA9-4BB1-B6E3-4C493203FF86}"/>
              </a:ext>
            </a:extLst>
          </p:cNvPr>
          <p:cNvSpPr/>
          <p:nvPr/>
        </p:nvSpPr>
        <p:spPr>
          <a:xfrm>
            <a:off x="3638775" y="1905043"/>
            <a:ext cx="60286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	Ai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yêu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nhi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đồng</a:t>
            </a:r>
            <a:endParaRPr lang="en-US" sz="2400" b="1" kern="0" dirty="0">
              <a:solidFill>
                <a:srgbClr val="00000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  <a:sym typeface="Arial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	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Bằng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Bác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Hồ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Chí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Minh?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	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Tính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cháu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ngoan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ngoãn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	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Mặt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cháu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xinh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xinh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	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Mong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cháu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cố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gắng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	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Thi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đua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học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hành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	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Tuổi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nhỏ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làm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việc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nhỏ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	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Tuỳ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theo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sức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	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Để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tham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gia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kháng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chiến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	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Để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gìn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giữ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hoà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bình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B86266F-5E90-4DA7-B23B-1DC2FB9D774E}"/>
              </a:ext>
            </a:extLst>
          </p:cNvPr>
          <p:cNvSpPr/>
          <p:nvPr/>
        </p:nvSpPr>
        <p:spPr>
          <a:xfrm>
            <a:off x="3084285" y="305251"/>
            <a:ext cx="6052458" cy="7102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287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287968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6" name="Picture 11">
            <a:extLst>
              <a:ext uri="{FF2B5EF4-FFF2-40B4-BE49-F238E27FC236}">
                <a16:creationId xmlns:a16="http://schemas.microsoft.com/office/drawing/2014/main" id="{4460FE48-8B08-4168-8BB6-62E90BE8A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6532" y="2038700"/>
            <a:ext cx="5352434" cy="2782187"/>
          </a:xfrm>
          <a:prstGeom prst="rect">
            <a:avLst/>
          </a:prstGeom>
          <a:effectLst>
            <a:glow rad="127000">
              <a:srgbClr val="F79646">
                <a:lumMod val="40000"/>
                <a:lumOff val="60000"/>
              </a:srgbClr>
            </a:glow>
          </a:effec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6EDB2106-D70A-4EF0-8B4B-9638564F6A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33844" y="3255149"/>
            <a:ext cx="1036841" cy="1234858"/>
          </a:xfrm>
          <a:prstGeom prst="rect">
            <a:avLst/>
          </a:prstGeom>
          <a:effectLst>
            <a:glow rad="63500">
              <a:srgbClr val="F79646">
                <a:lumMod val="60000"/>
                <a:lumOff val="40000"/>
              </a:srgbClr>
            </a:glo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64ED61D-D41E-4EAC-8932-7FE801C3BC24}"/>
              </a:ext>
            </a:extLst>
          </p:cNvPr>
          <p:cNvSpPr/>
          <p:nvPr/>
        </p:nvSpPr>
        <p:spPr>
          <a:xfrm>
            <a:off x="3929692" y="275676"/>
            <a:ext cx="4361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4400" u="sng" dirty="0" err="1">
                <a:solidFill>
                  <a:srgbClr val="F79646">
                    <a:lumMod val="50000"/>
                  </a:srgbClr>
                </a:solidFill>
                <a:ea typeface="微软雅黑"/>
                <a:cs typeface="Calibri" panose="020F0502020204030204" pitchFamily="34" charset="0"/>
              </a:rPr>
              <a:t>Cùng</a:t>
            </a:r>
            <a:r>
              <a:rPr lang="en-US" sz="4400" u="sng" dirty="0">
                <a:solidFill>
                  <a:srgbClr val="F79646">
                    <a:lumMod val="50000"/>
                  </a:srgbClr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400" u="sng" dirty="0" err="1">
                <a:solidFill>
                  <a:srgbClr val="F79646">
                    <a:lumMod val="50000"/>
                  </a:srgbClr>
                </a:solidFill>
                <a:ea typeface="微软雅黑"/>
                <a:cs typeface="Calibri" panose="020F0502020204030204" pitchFamily="34" charset="0"/>
              </a:rPr>
              <a:t>luyện</a:t>
            </a:r>
            <a:r>
              <a:rPr lang="en-US" sz="4400" u="sng" dirty="0">
                <a:solidFill>
                  <a:srgbClr val="F79646">
                    <a:lumMod val="50000"/>
                  </a:srgbClr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400" u="sng" dirty="0" err="1">
                <a:solidFill>
                  <a:srgbClr val="F79646">
                    <a:lumMod val="50000"/>
                  </a:srgbClr>
                </a:solidFill>
                <a:ea typeface="微软雅黑"/>
                <a:cs typeface="Calibri" panose="020F0502020204030204" pitchFamily="34" charset="0"/>
              </a:rPr>
              <a:t>từ</a:t>
            </a:r>
            <a:r>
              <a:rPr lang="en-US" sz="4400" u="sng" dirty="0">
                <a:solidFill>
                  <a:srgbClr val="F79646">
                    <a:lumMod val="50000"/>
                  </a:srgbClr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400" u="sng" dirty="0" err="1">
                <a:solidFill>
                  <a:srgbClr val="F79646">
                    <a:lumMod val="50000"/>
                  </a:srgbClr>
                </a:solidFill>
                <a:ea typeface="微软雅黑"/>
                <a:cs typeface="Calibri" panose="020F0502020204030204" pitchFamily="34" charset="0"/>
              </a:rPr>
              <a:t>khó</a:t>
            </a:r>
            <a:endParaRPr lang="en-US" sz="4400" u="sng" dirty="0">
              <a:solidFill>
                <a:srgbClr val="F79646">
                  <a:lumMod val="50000"/>
                </a:srgbClr>
              </a:solidFill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87A64B-268A-434E-A0BF-A00EF0A9F16C}"/>
              </a:ext>
            </a:extLst>
          </p:cNvPr>
          <p:cNvSpPr/>
          <p:nvPr/>
        </p:nvSpPr>
        <p:spPr>
          <a:xfrm>
            <a:off x="2482821" y="3164692"/>
            <a:ext cx="2893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ngoan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ngoãn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8C214D-B379-4388-A07F-D87F217E65D9}"/>
              </a:ext>
            </a:extLst>
          </p:cNvPr>
          <p:cNvSpPr/>
          <p:nvPr/>
        </p:nvSpPr>
        <p:spPr>
          <a:xfrm>
            <a:off x="7081531" y="2456806"/>
            <a:ext cx="2893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4000" kern="0" dirty="0">
                <a:solidFill>
                  <a:srgbClr val="EEECE1">
                    <a:lumMod val="2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ngoan ngoãn</a:t>
            </a:r>
          </a:p>
        </p:txBody>
      </p:sp>
      <p:pic>
        <p:nvPicPr>
          <p:cNvPr id="31" name="Picture 24">
            <a:extLst>
              <a:ext uri="{FF2B5EF4-FFF2-40B4-BE49-F238E27FC236}">
                <a16:creationId xmlns:a16="http://schemas.microsoft.com/office/drawing/2014/main" id="{4FAB847F-B592-40F1-B194-8B69BB5495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159290"/>
            <a:ext cx="2050487" cy="1632933"/>
          </a:xfrm>
          <a:prstGeom prst="rect">
            <a:avLst/>
          </a:prstGeom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6107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B86266F-5E90-4DA7-B23B-1DC2FB9D774E}"/>
              </a:ext>
            </a:extLst>
          </p:cNvPr>
          <p:cNvSpPr/>
          <p:nvPr/>
        </p:nvSpPr>
        <p:spPr>
          <a:xfrm>
            <a:off x="3084285" y="305251"/>
            <a:ext cx="6052458" cy="7102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287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287968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26" name="Picture 11">
            <a:extLst>
              <a:ext uri="{FF2B5EF4-FFF2-40B4-BE49-F238E27FC236}">
                <a16:creationId xmlns:a16="http://schemas.microsoft.com/office/drawing/2014/main" id="{4460FE48-8B08-4168-8BB6-62E90BE8A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70223" y="2495207"/>
            <a:ext cx="4162023" cy="2163413"/>
          </a:xfrm>
          <a:prstGeom prst="rect">
            <a:avLst/>
          </a:prstGeom>
          <a:effectLst>
            <a:glow rad="127000">
              <a:srgbClr val="F79646">
                <a:lumMod val="40000"/>
                <a:lumOff val="60000"/>
              </a:srgbClr>
            </a:glow>
          </a:effec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6EDB2106-D70A-4EF0-8B4B-9638564F6A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85568" y="3041722"/>
            <a:ext cx="1036841" cy="1234858"/>
          </a:xfrm>
          <a:prstGeom prst="rect">
            <a:avLst/>
          </a:prstGeom>
          <a:effectLst>
            <a:glow rad="63500">
              <a:srgbClr val="F79646">
                <a:lumMod val="60000"/>
                <a:lumOff val="40000"/>
              </a:srgbClr>
            </a:glo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64ED61D-D41E-4EAC-8932-7FE801C3BC24}"/>
              </a:ext>
            </a:extLst>
          </p:cNvPr>
          <p:cNvSpPr/>
          <p:nvPr/>
        </p:nvSpPr>
        <p:spPr>
          <a:xfrm>
            <a:off x="3929692" y="275676"/>
            <a:ext cx="4361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2CF309-D1F9-4425-B076-B94BE2FD547B}"/>
              </a:ext>
            </a:extLst>
          </p:cNvPr>
          <p:cNvSpPr/>
          <p:nvPr/>
        </p:nvSpPr>
        <p:spPr>
          <a:xfrm>
            <a:off x="5103988" y="1562058"/>
            <a:ext cx="2893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4000" kern="0" dirty="0">
                <a:solidFill>
                  <a:srgbClr val="EEECE1">
                    <a:lumMod val="2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ngoan ngoãn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808C42-6F8B-4D20-B622-263FA033CDBA}"/>
              </a:ext>
            </a:extLst>
          </p:cNvPr>
          <p:cNvSpPr/>
          <p:nvPr/>
        </p:nvSpPr>
        <p:spPr>
          <a:xfrm>
            <a:off x="1836404" y="3115248"/>
            <a:ext cx="3029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sức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FEFC5-F793-4513-90F6-E10681149106}"/>
              </a:ext>
            </a:extLst>
          </p:cNvPr>
          <p:cNvSpPr/>
          <p:nvPr/>
        </p:nvSpPr>
        <p:spPr>
          <a:xfrm>
            <a:off x="8499389" y="2345824"/>
            <a:ext cx="12747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sức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11" name="Picture 24">
            <a:extLst>
              <a:ext uri="{FF2B5EF4-FFF2-40B4-BE49-F238E27FC236}">
                <a16:creationId xmlns:a16="http://schemas.microsoft.com/office/drawing/2014/main" id="{8CF2761E-58EB-41E3-A07D-25F5A85D66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159290"/>
            <a:ext cx="2050487" cy="1632933"/>
          </a:xfrm>
          <a:prstGeom prst="rect">
            <a:avLst/>
          </a:prstGeom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015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B86266F-5E90-4DA7-B23B-1DC2FB9D774E}"/>
              </a:ext>
            </a:extLst>
          </p:cNvPr>
          <p:cNvSpPr/>
          <p:nvPr/>
        </p:nvSpPr>
        <p:spPr>
          <a:xfrm>
            <a:off x="3084285" y="305251"/>
            <a:ext cx="6052458" cy="7102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287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287968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26" name="Picture 11">
            <a:extLst>
              <a:ext uri="{FF2B5EF4-FFF2-40B4-BE49-F238E27FC236}">
                <a16:creationId xmlns:a16="http://schemas.microsoft.com/office/drawing/2014/main" id="{4460FE48-8B08-4168-8BB6-62E90BE8A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70223" y="2495207"/>
            <a:ext cx="4162023" cy="2163413"/>
          </a:xfrm>
          <a:prstGeom prst="rect">
            <a:avLst/>
          </a:prstGeom>
          <a:effectLst>
            <a:glow rad="127000">
              <a:srgbClr val="F79646">
                <a:lumMod val="40000"/>
                <a:lumOff val="60000"/>
              </a:srgbClr>
            </a:glow>
          </a:effec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6EDB2106-D70A-4EF0-8B4B-9638564F6A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85568" y="3041722"/>
            <a:ext cx="1036841" cy="1234858"/>
          </a:xfrm>
          <a:prstGeom prst="rect">
            <a:avLst/>
          </a:prstGeom>
          <a:effectLst>
            <a:glow rad="63500">
              <a:srgbClr val="F79646">
                <a:lumMod val="60000"/>
                <a:lumOff val="40000"/>
              </a:srgbClr>
            </a:glo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64ED61D-D41E-4EAC-8932-7FE801C3BC24}"/>
              </a:ext>
            </a:extLst>
          </p:cNvPr>
          <p:cNvSpPr/>
          <p:nvPr/>
        </p:nvSpPr>
        <p:spPr>
          <a:xfrm>
            <a:off x="3929692" y="275676"/>
            <a:ext cx="4361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2CF309-D1F9-4425-B076-B94BE2FD547B}"/>
              </a:ext>
            </a:extLst>
          </p:cNvPr>
          <p:cNvSpPr/>
          <p:nvPr/>
        </p:nvSpPr>
        <p:spPr>
          <a:xfrm>
            <a:off x="5103988" y="1562058"/>
            <a:ext cx="2893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ngoan ngoãn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808C42-6F8B-4D20-B622-263FA033CDBA}"/>
              </a:ext>
            </a:extLst>
          </p:cNvPr>
          <p:cNvSpPr/>
          <p:nvPr/>
        </p:nvSpPr>
        <p:spPr>
          <a:xfrm>
            <a:off x="1836404" y="3115248"/>
            <a:ext cx="3029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giữ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gìn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FEFC5-F793-4513-90F6-E10681149106}"/>
              </a:ext>
            </a:extLst>
          </p:cNvPr>
          <p:cNvSpPr/>
          <p:nvPr/>
        </p:nvSpPr>
        <p:spPr>
          <a:xfrm>
            <a:off x="7360375" y="2414131"/>
            <a:ext cx="12747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sức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4">
            <a:extLst>
              <a:ext uri="{FF2B5EF4-FFF2-40B4-BE49-F238E27FC236}">
                <a16:creationId xmlns:a16="http://schemas.microsoft.com/office/drawing/2014/main" id="{8CF2761E-58EB-41E3-A07D-25F5A85D66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159290"/>
            <a:ext cx="2050487" cy="1632933"/>
          </a:xfrm>
          <a:prstGeom prst="rect">
            <a:avLst/>
          </a:prstGeom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D36377-7D78-48DE-9761-096F10A0C986}"/>
              </a:ext>
            </a:extLst>
          </p:cNvPr>
          <p:cNvSpPr/>
          <p:nvPr/>
        </p:nvSpPr>
        <p:spPr>
          <a:xfrm>
            <a:off x="8937754" y="4038578"/>
            <a:ext cx="23038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giữ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13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5">
            <a:extLst>
              <a:ext uri="{FF2B5EF4-FFF2-40B4-BE49-F238E27FC236}">
                <a16:creationId xmlns:a16="http://schemas.microsoft.com/office/drawing/2014/main" id="{7CFC1F7B-D162-47E4-856F-809289B92D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68224" y="246017"/>
            <a:ext cx="7315200" cy="85047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A6D8E3-22AF-4BF3-9DDA-B4EC7352D02E}"/>
              </a:ext>
            </a:extLst>
          </p:cNvPr>
          <p:cNvSpPr/>
          <p:nvPr/>
        </p:nvSpPr>
        <p:spPr>
          <a:xfrm>
            <a:off x="4210730" y="327049"/>
            <a:ext cx="4430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vi-VN" sz="4400" dirty="0">
                <a:solidFill>
                  <a:srgbClr val="E53238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 ý khi trình bày</a:t>
            </a: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9F5A4D18-48B2-4828-8F2F-BCA4EBD4C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68224" y="176920"/>
            <a:ext cx="980015" cy="9886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B5BD98-276D-40A7-B635-843DAE10B8E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628" y="1881024"/>
            <a:ext cx="1152114" cy="53765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9E7FEA-D577-496D-8E7A-E5F37E665F66}"/>
              </a:ext>
            </a:extLst>
          </p:cNvPr>
          <p:cNvSpPr/>
          <p:nvPr/>
        </p:nvSpPr>
        <p:spPr>
          <a:xfrm>
            <a:off x="1410621" y="1867368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4 ô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D5E931-B8AB-4D61-80D9-984DCCC339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0730" y="1432966"/>
            <a:ext cx="6358679" cy="40176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51AF30-1F24-4C9C-B3C3-2B55F6ADF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9008" y="1909038"/>
            <a:ext cx="499915" cy="481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486315-9EF3-4FFB-AAC0-C474EB392E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9334" y="1907744"/>
            <a:ext cx="499915" cy="48162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1054DE1-7CFA-463E-811B-64D359D48D47}"/>
              </a:ext>
            </a:extLst>
          </p:cNvPr>
          <p:cNvSpPr/>
          <p:nvPr/>
        </p:nvSpPr>
        <p:spPr>
          <a:xfrm>
            <a:off x="6095206" y="2018060"/>
            <a:ext cx="3839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Ai yêu các nhi đồng</a:t>
            </a:r>
            <a:endParaRPr lang="en-US" sz="3200" dirty="0">
              <a:latin typeface="HP001 4 hàng" panose="020B0603050302020204" pitchFamily="34" charset="0"/>
            </a:endParaRPr>
          </a:p>
        </p:txBody>
      </p:sp>
      <p:pic>
        <p:nvPicPr>
          <p:cNvPr id="32" name="Picture 24">
            <a:extLst>
              <a:ext uri="{FF2B5EF4-FFF2-40B4-BE49-F238E27FC236}">
                <a16:creationId xmlns:a16="http://schemas.microsoft.com/office/drawing/2014/main" id="{CECD2B1B-F725-4447-B486-26AEA9B2BE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159290"/>
            <a:ext cx="2050487" cy="1632933"/>
          </a:xfrm>
          <a:prstGeom prst="rect">
            <a:avLst/>
          </a:prstGeom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FF4D3F-948A-4E05-A926-CE4F8CE859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4580" y="1904008"/>
            <a:ext cx="499915" cy="481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CB02CB-5B1B-4F58-AD43-3891199B88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3743" y="1904008"/>
            <a:ext cx="499915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>
            <a:extLst>
              <a:ext uri="{FF2B5EF4-FFF2-40B4-BE49-F238E27FC236}">
                <a16:creationId xmlns:a16="http://schemas.microsoft.com/office/drawing/2014/main" id="{9596FBFA-C75C-4613-B272-D83CC5B2FA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37596" y="167640"/>
            <a:ext cx="7315200" cy="8504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07C82E-47CE-47F1-9155-28192185F54E}"/>
              </a:ext>
            </a:extLst>
          </p:cNvPr>
          <p:cNvSpPr/>
          <p:nvPr/>
        </p:nvSpPr>
        <p:spPr>
          <a:xfrm>
            <a:off x="3849769" y="167640"/>
            <a:ext cx="5745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vi-VN" sz="4400" dirty="0">
                <a:solidFill>
                  <a:srgbClr val="E53238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 ý về tư thế ngồi viết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C897F-5145-4711-ABB3-E625B9AB35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37596" y="98543"/>
            <a:ext cx="980015" cy="988666"/>
          </a:xfrm>
          <a:prstGeom prst="rect">
            <a:avLst/>
          </a:prstGeom>
        </p:spPr>
      </p:pic>
      <p:sp>
        <p:nvSpPr>
          <p:cNvPr id="9" name="Rectangular Callout 18">
            <a:extLst>
              <a:ext uri="{FF2B5EF4-FFF2-40B4-BE49-F238E27FC236}">
                <a16:creationId xmlns:a16="http://schemas.microsoft.com/office/drawing/2014/main" id="{7EE3ED46-ABD0-4E2F-9C9F-684873A9E95E}"/>
              </a:ext>
            </a:extLst>
          </p:cNvPr>
          <p:cNvSpPr/>
          <p:nvPr/>
        </p:nvSpPr>
        <p:spPr>
          <a:xfrm>
            <a:off x="115423" y="1433287"/>
            <a:ext cx="3998562" cy="1034470"/>
          </a:xfrm>
          <a:prstGeom prst="wedgeRectCallout">
            <a:avLst>
              <a:gd name="adj1" fmla="val 40795"/>
              <a:gd name="adj2" fmla="val 86851"/>
            </a:avLst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101600">
              <a:srgbClr val="F7964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trí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ectangular Callout 19">
            <a:extLst>
              <a:ext uri="{FF2B5EF4-FFF2-40B4-BE49-F238E27FC236}">
                <a16:creationId xmlns:a16="http://schemas.microsoft.com/office/drawing/2014/main" id="{25D0FF97-D7EE-4E80-B293-A21519187B8A}"/>
              </a:ext>
            </a:extLst>
          </p:cNvPr>
          <p:cNvSpPr/>
          <p:nvPr/>
        </p:nvSpPr>
        <p:spPr>
          <a:xfrm>
            <a:off x="-1" y="4571499"/>
            <a:ext cx="4184541" cy="1047742"/>
          </a:xfrm>
          <a:prstGeom prst="wedgeRectCallout">
            <a:avLst>
              <a:gd name="adj1" fmla="val 53957"/>
              <a:gd name="adj2" fmla="val -69119"/>
            </a:avLst>
          </a:prstGeom>
          <a:solidFill>
            <a:srgbClr val="4F81BD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01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1" name="Rectangular Callout 20">
            <a:extLst>
              <a:ext uri="{FF2B5EF4-FFF2-40B4-BE49-F238E27FC236}">
                <a16:creationId xmlns:a16="http://schemas.microsoft.com/office/drawing/2014/main" id="{E9A2A3C5-674A-4719-9F8B-C46480CD0322}"/>
              </a:ext>
            </a:extLst>
          </p:cNvPr>
          <p:cNvSpPr/>
          <p:nvPr/>
        </p:nvSpPr>
        <p:spPr>
          <a:xfrm>
            <a:off x="8039819" y="2081301"/>
            <a:ext cx="4073284" cy="1070476"/>
          </a:xfrm>
          <a:prstGeom prst="wedgeRectCallout">
            <a:avLst>
              <a:gd name="adj1" fmla="val -48280"/>
              <a:gd name="adj2" fmla="val 100963"/>
            </a:avLst>
          </a:prstGeom>
          <a:solidFill>
            <a:srgbClr val="E4CBCB"/>
          </a:solidFill>
          <a:ln w="12700" cap="flat" cmpd="sng" algn="ctr">
            <a:noFill/>
            <a:prstDash val="solid"/>
            <a:miter lim="800000"/>
          </a:ln>
          <a:effectLst>
            <a:glow rad="101600">
              <a:srgbClr val="C0504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25 – 30cm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BDFDCD5-0EB4-4E29-8B59-7F75732EB4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371475" y="257452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5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>
            <a:extLst>
              <a:ext uri="{FF2B5EF4-FFF2-40B4-BE49-F238E27FC236}">
                <a16:creationId xmlns:a16="http://schemas.microsoft.com/office/drawing/2014/main" id="{A5F112E8-4743-4FE4-B2AB-23BD825C2B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413704"/>
            <a:ext cx="9280422" cy="4626873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EB9A554-AE05-4581-8ABE-677803C11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17179" y="2042139"/>
            <a:ext cx="2538186" cy="3114339"/>
          </a:xfrm>
          <a:prstGeom prst="rect">
            <a:avLst/>
          </a:prstGeom>
          <a:effectLst>
            <a:glow rad="127000">
              <a:srgbClr val="C0504D">
                <a:lumMod val="20000"/>
                <a:lumOff val="80000"/>
              </a:srgb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B9373D-628D-4AC6-9586-A74769BF1A58}"/>
              </a:ext>
            </a:extLst>
          </p:cNvPr>
          <p:cNvSpPr/>
          <p:nvPr/>
        </p:nvSpPr>
        <p:spPr>
          <a:xfrm>
            <a:off x="3034646" y="700828"/>
            <a:ext cx="3781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4000" b="1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giá</a:t>
            </a:r>
            <a:endParaRPr lang="en-US" sz="4000" b="1" dirty="0">
              <a:solidFill>
                <a:srgbClr val="FF0000"/>
              </a:solidFill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4A4FA5-84A5-41BA-85E0-BE42792E7D72}"/>
              </a:ext>
            </a:extLst>
          </p:cNvPr>
          <p:cNvSpPr/>
          <p:nvPr/>
        </p:nvSpPr>
        <p:spPr>
          <a:xfrm>
            <a:off x="2449422" y="1428905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i-FI" sz="3200" dirty="0">
                <a:solidFill>
                  <a:srgbClr val="E53238">
                    <a:lumMod val="75000"/>
                  </a:srgbClr>
                </a:solidFill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12436C-DCCB-4E90-AB98-193C5D55427B}"/>
              </a:ext>
            </a:extLst>
          </p:cNvPr>
          <p:cNvSpPr/>
          <p:nvPr/>
        </p:nvSpPr>
        <p:spPr>
          <a:xfrm>
            <a:off x="2449422" y="2160103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3200" dirty="0">
                <a:solidFill>
                  <a:srgbClr val="0064D2">
                    <a:lumMod val="75000"/>
                  </a:srgbClr>
                </a:solidFill>
                <a:ea typeface="微软雅黑"/>
                <a:cs typeface="Calibri" panose="020F0502020204030204" pitchFamily="34" charset="0"/>
              </a:rPr>
              <a:t>2.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ea typeface="微软雅黑"/>
                <a:cs typeface="Calibri" panose="020F0502020204030204" pitchFamily="34" charset="0"/>
              </a:rPr>
              <a:t>Chữ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ea typeface="微软雅黑"/>
                <a:cs typeface="Calibri" panose="020F0502020204030204" pitchFamily="34" charset="0"/>
              </a:rPr>
              <a:t>rõ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ea typeface="微软雅黑"/>
                <a:cs typeface="Calibri" panose="020F0502020204030204" pitchFamily="34" charset="0"/>
              </a:rPr>
              <a:t>ràng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ea typeface="微软雅黑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ea typeface="微软雅黑"/>
                <a:cs typeface="Calibri" panose="020F0502020204030204" pitchFamily="34" charset="0"/>
              </a:rPr>
              <a:t>sạch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ea typeface="微软雅黑"/>
                <a:cs typeface="Calibri" panose="020F0502020204030204" pitchFamily="34" charset="0"/>
              </a:rPr>
              <a:t>đẹp</a:t>
            </a:r>
            <a:endParaRPr lang="en-US" sz="3200" dirty="0">
              <a:solidFill>
                <a:srgbClr val="0064D2">
                  <a:lumMod val="75000"/>
                </a:srgbClr>
              </a:solidFill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94EF5-334A-4BA8-975F-241688830FDE}"/>
              </a:ext>
            </a:extLst>
          </p:cNvPr>
          <p:cNvSpPr/>
          <p:nvPr/>
        </p:nvSpPr>
        <p:spPr>
          <a:xfrm>
            <a:off x="2449422" y="2844225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3200" dirty="0">
                <a:solidFill>
                  <a:srgbClr val="00B050"/>
                </a:solidFill>
                <a:ea typeface="微软雅黑"/>
                <a:cs typeface="Calibri" panose="020F0502020204030204" pitchFamily="34" charset="0"/>
              </a:rPr>
              <a:t>3. </a:t>
            </a:r>
            <a:r>
              <a:rPr lang="en-US" sz="3200" dirty="0" err="1">
                <a:solidFill>
                  <a:srgbClr val="00B050"/>
                </a:solidFill>
                <a:ea typeface="微软雅黑"/>
                <a:cs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B05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a typeface="微软雅黑"/>
                <a:cs typeface="Calibri" panose="020F0502020204030204" pitchFamily="34" charset="0"/>
              </a:rPr>
              <a:t>bày</a:t>
            </a:r>
            <a:r>
              <a:rPr lang="en-US" sz="3200" dirty="0">
                <a:solidFill>
                  <a:srgbClr val="00B05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3200" dirty="0">
                <a:solidFill>
                  <a:srgbClr val="00B05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a typeface="微软雅黑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B05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a typeface="微软雅黑"/>
                <a:cs typeface="Calibri" panose="020F0502020204030204" pitchFamily="34" charset="0"/>
              </a:rPr>
              <a:t>thức</a:t>
            </a:r>
            <a:endParaRPr lang="en-US" sz="3200" dirty="0">
              <a:solidFill>
                <a:srgbClr val="00B050"/>
              </a:solidFill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5B3E5EF-FC90-435D-8B2E-2B51D3BF55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23317" y="3599308"/>
            <a:ext cx="608086" cy="677019"/>
          </a:xfrm>
          <a:prstGeom prst="rect">
            <a:avLst/>
          </a:prstGeom>
        </p:spPr>
      </p:pic>
      <p:pic>
        <p:nvPicPr>
          <p:cNvPr id="12" name="Picture 24">
            <a:extLst>
              <a:ext uri="{FF2B5EF4-FFF2-40B4-BE49-F238E27FC236}">
                <a16:creationId xmlns:a16="http://schemas.microsoft.com/office/drawing/2014/main" id="{CE5EED55-0D69-41F5-A3B2-78E55AE14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159290"/>
            <a:ext cx="2050487" cy="1632933"/>
          </a:xfrm>
          <a:prstGeom prst="rect">
            <a:avLst/>
          </a:prstGeom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065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5221</TotalTime>
  <Words>418</Words>
  <Application>Microsoft Office PowerPoint</Application>
  <PresentationFormat>Custom</PresentationFormat>
  <Paragraphs>89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9" baseType="lpstr">
      <vt:lpstr>等线</vt:lpstr>
      <vt:lpstr>等线 Light</vt:lpstr>
      <vt:lpstr>华文新魏</vt:lpstr>
      <vt:lpstr>Arial</vt:lpstr>
      <vt:lpstr>Calibri</vt:lpstr>
      <vt:lpstr>Coiny</vt:lpstr>
      <vt:lpstr>Dancing Script</vt:lpstr>
      <vt:lpstr>HP001 4 hàng</vt:lpstr>
      <vt:lpstr>Impact</vt:lpstr>
      <vt:lpstr>ITC Avant Garde Std Bk</vt:lpstr>
      <vt:lpstr>LiHei Pro</vt:lpstr>
      <vt:lpstr>Signika</vt:lpstr>
      <vt:lpstr>叶根友刀锋黑草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Tran Quang Vinh</cp:lastModifiedBy>
  <cp:revision>51</cp:revision>
  <dcterms:created xsi:type="dcterms:W3CDTF">2015-12-01T09:06:39Z</dcterms:created>
  <dcterms:modified xsi:type="dcterms:W3CDTF">2022-04-11T09:11:37Z</dcterms:modified>
</cp:coreProperties>
</file>