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31"/>
  </p:notesMasterIdLst>
  <p:sldIdLst>
    <p:sldId id="258" r:id="rId3"/>
    <p:sldId id="260" r:id="rId4"/>
    <p:sldId id="261" r:id="rId5"/>
    <p:sldId id="575" r:id="rId6"/>
    <p:sldId id="262" r:id="rId7"/>
    <p:sldId id="264" r:id="rId8"/>
    <p:sldId id="2646" r:id="rId9"/>
    <p:sldId id="2631" r:id="rId10"/>
    <p:sldId id="2632" r:id="rId11"/>
    <p:sldId id="2633" r:id="rId12"/>
    <p:sldId id="265" r:id="rId13"/>
    <p:sldId id="278" r:id="rId14"/>
    <p:sldId id="2634" r:id="rId15"/>
    <p:sldId id="269" r:id="rId16"/>
    <p:sldId id="273" r:id="rId17"/>
    <p:sldId id="267" r:id="rId18"/>
    <p:sldId id="2635" r:id="rId19"/>
    <p:sldId id="2636" r:id="rId20"/>
    <p:sldId id="2637" r:id="rId21"/>
    <p:sldId id="2638" r:id="rId22"/>
    <p:sldId id="2639" r:id="rId23"/>
    <p:sldId id="2640" r:id="rId24"/>
    <p:sldId id="2641" r:id="rId25"/>
    <p:sldId id="2642" r:id="rId26"/>
    <p:sldId id="2643" r:id="rId27"/>
    <p:sldId id="2644" r:id="rId28"/>
    <p:sldId id="2645" r:id="rId29"/>
    <p:sldId id="280"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D36E"/>
    <a:srgbClr val="AFAC77"/>
    <a:srgbClr val="FFD13F"/>
    <a:srgbClr val="D23145"/>
    <a:srgbClr val="ECDD8B"/>
    <a:srgbClr val="F8F2E2"/>
    <a:srgbClr val="D7C8B3"/>
    <a:srgbClr val="E4D9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6" d="100"/>
          <a:sy n="86" d="100"/>
        </p:scale>
        <p:origin x="206" y="82"/>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7E884-DED8-45BB-BAC9-DFD10C1D2875}" type="datetimeFigureOut">
              <a:rPr lang="en-US" smtClean="0"/>
              <a:t>4/10/2022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25E33-E2F1-4050-ADAB-303D667DA082}" type="slidenum">
              <a:rPr lang="en-US" smtClean="0"/>
              <a:t>‹#›</a:t>
            </a:fld>
            <a:endParaRPr lang="en-US"/>
          </a:p>
        </p:txBody>
      </p:sp>
    </p:spTree>
    <p:extLst>
      <p:ext uri="{BB962C8B-B14F-4D97-AF65-F5344CB8AC3E}">
        <p14:creationId xmlns:p14="http://schemas.microsoft.com/office/powerpoint/2010/main" val="102743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191341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6" indent="0">
              <a:buNone/>
              <a:defRPr sz="1800">
                <a:solidFill>
                  <a:schemeClr val="tx1">
                    <a:tint val="75000"/>
                  </a:schemeClr>
                </a:solidFill>
              </a:defRPr>
            </a:lvl3pPr>
            <a:lvl4pPr marL="1371503" indent="0">
              <a:buNone/>
              <a:defRPr sz="1600">
                <a:solidFill>
                  <a:schemeClr val="tx1">
                    <a:tint val="75000"/>
                  </a:schemeClr>
                </a:solidFill>
              </a:defRPr>
            </a:lvl4pPr>
            <a:lvl5pPr marL="1828672" indent="0">
              <a:buNone/>
              <a:defRPr sz="1600">
                <a:solidFill>
                  <a:schemeClr val="tx1">
                    <a:tint val="75000"/>
                  </a:schemeClr>
                </a:solidFill>
              </a:defRPr>
            </a:lvl5pPr>
            <a:lvl6pPr marL="2285839" indent="0">
              <a:buNone/>
              <a:defRPr sz="1600">
                <a:solidFill>
                  <a:schemeClr val="tx1">
                    <a:tint val="75000"/>
                  </a:schemeClr>
                </a:solidFill>
              </a:defRPr>
            </a:lvl6pPr>
            <a:lvl7pPr marL="2743007" indent="0">
              <a:buNone/>
              <a:defRPr sz="1600">
                <a:solidFill>
                  <a:schemeClr val="tx1">
                    <a:tint val="75000"/>
                  </a:schemeClr>
                </a:solidFill>
              </a:defRPr>
            </a:lvl7pPr>
            <a:lvl8pPr marL="3200175" indent="0">
              <a:buNone/>
              <a:defRPr sz="1600">
                <a:solidFill>
                  <a:schemeClr val="tx1">
                    <a:tint val="75000"/>
                  </a:schemeClr>
                </a:solidFill>
              </a:defRPr>
            </a:lvl8pPr>
            <a:lvl9pPr marL="365734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361876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1621350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6" indent="0">
              <a:buNone/>
              <a:defRPr sz="1800" b="1"/>
            </a:lvl3pPr>
            <a:lvl4pPr marL="1371503" indent="0">
              <a:buNone/>
              <a:defRPr sz="1600" b="1"/>
            </a:lvl4pPr>
            <a:lvl5pPr marL="1828672"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67" indent="0">
              <a:buNone/>
              <a:defRPr sz="2000" b="1"/>
            </a:lvl2pPr>
            <a:lvl3pPr marL="914336" indent="0">
              <a:buNone/>
              <a:defRPr sz="1800" b="1"/>
            </a:lvl3pPr>
            <a:lvl4pPr marL="1371503" indent="0">
              <a:buNone/>
              <a:defRPr sz="1600" b="1"/>
            </a:lvl4pPr>
            <a:lvl5pPr marL="1828672"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3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2936118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3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177308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3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2380698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6" indent="0">
              <a:buNone/>
              <a:defRPr sz="1200"/>
            </a:lvl3pPr>
            <a:lvl4pPr marL="1371503" indent="0">
              <a:buNone/>
              <a:defRPr sz="1000"/>
            </a:lvl4pPr>
            <a:lvl5pPr marL="1828672"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149014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167" indent="0">
              <a:buNone/>
              <a:defRPr sz="2800"/>
            </a:lvl2pPr>
            <a:lvl3pPr marL="914336" indent="0">
              <a:buNone/>
              <a:defRPr sz="2400"/>
            </a:lvl3pPr>
            <a:lvl4pPr marL="1371503" indent="0">
              <a:buNone/>
              <a:defRPr sz="2000"/>
            </a:lvl4pPr>
            <a:lvl5pPr marL="1828672"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endParaRPr lang="en-US"/>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600"/>
            </a:lvl1pPr>
            <a:lvl2pPr marL="457167" indent="0">
              <a:buNone/>
              <a:defRPr sz="1400"/>
            </a:lvl2pPr>
            <a:lvl3pPr marL="914336" indent="0">
              <a:buNone/>
              <a:defRPr sz="1200"/>
            </a:lvl3pPr>
            <a:lvl4pPr marL="1371503" indent="0">
              <a:buNone/>
              <a:defRPr sz="1000"/>
            </a:lvl4pPr>
            <a:lvl5pPr marL="1828672" indent="0">
              <a:buNone/>
              <a:defRPr sz="1000"/>
            </a:lvl5pPr>
            <a:lvl6pPr marL="2285839" indent="0">
              <a:buNone/>
              <a:defRPr sz="1000"/>
            </a:lvl6pPr>
            <a:lvl7pPr marL="2743007" indent="0">
              <a:buNone/>
              <a:defRPr sz="1000"/>
            </a:lvl7pPr>
            <a:lvl8pPr marL="3200175" indent="0">
              <a:buNone/>
              <a:defRPr sz="1000"/>
            </a:lvl8pPr>
            <a:lvl9pPr marL="365734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2935499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240896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401263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73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09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内容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52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内容页2">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矩形 2"/>
          <p:cNvSpPr/>
          <p:nvPr userDrawn="1"/>
        </p:nvSpPr>
        <p:spPr>
          <a:xfrm flipH="1">
            <a:off x="0" y="0"/>
            <a:ext cx="12192000" cy="6858000"/>
          </a:xfrm>
          <a:prstGeom prst="rect">
            <a:avLst/>
          </a:prstGeom>
          <a:solidFill>
            <a:schemeClr val="accent2">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0146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178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备用">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25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67" indent="0" algn="ctr">
              <a:buNone/>
              <a:defRPr sz="2000"/>
            </a:lvl2pPr>
            <a:lvl3pPr marL="914336" indent="0" algn="ctr">
              <a:buNone/>
              <a:defRPr sz="1800"/>
            </a:lvl3pPr>
            <a:lvl4pPr marL="1371503" indent="0" algn="ctr">
              <a:buNone/>
              <a:defRPr sz="1600"/>
            </a:lvl4pPr>
            <a:lvl5pPr marL="1828672" indent="0" algn="ctr">
              <a:buNone/>
              <a:defRPr sz="1600"/>
            </a:lvl5pPr>
            <a:lvl6pPr marL="2285839" indent="0" algn="ctr">
              <a:buNone/>
              <a:defRPr sz="1600"/>
            </a:lvl6pPr>
            <a:lvl7pPr marL="2743007" indent="0" algn="ctr">
              <a:buNone/>
              <a:defRPr sz="1600"/>
            </a:lvl7pPr>
            <a:lvl8pPr marL="3200175" indent="0" algn="ctr">
              <a:buNone/>
              <a:defRPr sz="1600"/>
            </a:lvl8pPr>
            <a:lvl9pPr marL="365734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367047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422802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矩形 4"/>
          <p:cNvSpPr/>
          <p:nvPr userDrawn="1"/>
        </p:nvSpPr>
        <p:spPr>
          <a:xfrm>
            <a:off x="0" y="0"/>
            <a:ext cx="12192000" cy="6858000"/>
          </a:xfrm>
          <a:prstGeom prst="rect">
            <a:avLst/>
          </a:prstGeom>
          <a:solidFill>
            <a:schemeClr val="accent2">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06678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6"/>
            <a:fld id="{2A89ACF0-0DE9-477A-9ACC-8A9E32F9170F}" type="datetimeFigureOut">
              <a:rPr lang="en-US" smtClean="0">
                <a:solidFill>
                  <a:prstClr val="black">
                    <a:tint val="75000"/>
                  </a:prstClr>
                </a:solidFill>
              </a:rPr>
              <a:pPr defTabSz="914336"/>
              <a:t>4/10/2022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6"/>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6"/>
            <a:fld id="{EA80D2E7-4D63-4425-941A-5A8AD2D8DF13}" type="slidenum">
              <a:rPr lang="en-US" smtClean="0">
                <a:solidFill>
                  <a:prstClr val="black">
                    <a:tint val="75000"/>
                  </a:prstClr>
                </a:solidFill>
              </a:rPr>
              <a:pPr defTabSz="914336"/>
              <a:t>‹#›</a:t>
            </a:fld>
            <a:endParaRPr lang="en-US">
              <a:solidFill>
                <a:prstClr val="black">
                  <a:tint val="75000"/>
                </a:prstClr>
              </a:solidFill>
            </a:endParaRPr>
          </a:p>
        </p:txBody>
      </p:sp>
    </p:spTree>
    <p:extLst>
      <p:ext uri="{BB962C8B-B14F-4D97-AF65-F5344CB8AC3E}">
        <p14:creationId xmlns:p14="http://schemas.microsoft.com/office/powerpoint/2010/main" val="104762605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3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2" indent="-228584" algn="l" defTabSz="91433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0" indent="-228584" algn="l" defTabSz="91433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087"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7256"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14423"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91"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759"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926"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6" rtl="0" eaLnBrk="1" latinLnBrk="0" hangingPunct="1">
        <a:defRPr sz="1800" kern="1200">
          <a:solidFill>
            <a:schemeClr val="tx1"/>
          </a:solidFill>
          <a:latin typeface="+mn-lt"/>
          <a:ea typeface="+mn-ea"/>
          <a:cs typeface="+mn-cs"/>
        </a:defRPr>
      </a:lvl1pPr>
      <a:lvl2pPr marL="457167"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2"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jpeg"/><Relationship Id="rId4" Type="http://schemas.openxmlformats.org/officeDocument/2006/relationships/image" Target="../media/image26.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4.png"/><Relationship Id="rId4" Type="http://schemas.openxmlformats.org/officeDocument/2006/relationships/image" Target="../media/image12.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emf"/><Relationship Id="rId4" Type="http://schemas.openxmlformats.org/officeDocument/2006/relationships/image" Target="../media/image37.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hyperlink" Target="https://www.youtube.com/watch?v=j2GVscbI0fU" TargetMode="External"/><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48.png"/><Relationship Id="rId4" Type="http://schemas.openxmlformats.org/officeDocument/2006/relationships/image" Target="../media/image12.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2506" y="3691619"/>
            <a:ext cx="899225" cy="655942"/>
          </a:xfrm>
          <a:prstGeom prst="rect">
            <a:avLst/>
          </a:prstGeom>
        </p:spPr>
      </p:pic>
      <p:pic>
        <p:nvPicPr>
          <p:cNvPr id="23" name="图片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78804" y="3748046"/>
            <a:ext cx="617654" cy="79293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6120" y="658730"/>
            <a:ext cx="227532" cy="421356"/>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03810" y="715400"/>
            <a:ext cx="471918" cy="227532"/>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80920" y="544964"/>
            <a:ext cx="227532" cy="421356"/>
          </a:xfrm>
          <a:prstGeom prst="rect">
            <a:avLst/>
          </a:prstGeom>
        </p:spPr>
      </p:pic>
      <p:pic>
        <p:nvPicPr>
          <p:cNvPr id="20" name="图片 1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08610" y="601634"/>
            <a:ext cx="471918" cy="227532"/>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8833" y="585206"/>
            <a:ext cx="227532" cy="421356"/>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6523" y="641876"/>
            <a:ext cx="471918" cy="227532"/>
          </a:xfrm>
          <a:prstGeom prst="rect">
            <a:avLst/>
          </a:prstGeom>
        </p:spPr>
      </p:pic>
      <p:sp>
        <p:nvSpPr>
          <p:cNvPr id="10" name="矩形: 圆角 5">
            <a:extLst>
              <a:ext uri="{FF2B5EF4-FFF2-40B4-BE49-F238E27FC236}">
                <a16:creationId xmlns:a16="http://schemas.microsoft.com/office/drawing/2014/main" id="{8170D92F-2B04-4C85-A273-37EFF45AF32E}"/>
              </a:ext>
            </a:extLst>
          </p:cNvPr>
          <p:cNvSpPr/>
          <p:nvPr/>
        </p:nvSpPr>
        <p:spPr>
          <a:xfrm>
            <a:off x="2378804" y="2128971"/>
            <a:ext cx="7656732" cy="4267141"/>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ysClr val="window" lastClr="FFFFFF">
              <a:alpha val="64000"/>
            </a:sysClr>
          </a:solidFill>
          <a:ln w="28575" cap="flat" cmpd="sng" algn="ctr">
            <a:solidFill>
              <a:srgbClr val="4D2724"/>
            </a:solidFill>
            <a:prstDash val="dash"/>
            <a:miter lim="800000"/>
          </a:ln>
          <a:effectLst/>
        </p:spPr>
        <p:txBody>
          <a:bodyPr rtlCol="0" anchor="ctr"/>
          <a:lstStyle/>
          <a:p>
            <a:pPr algn="ctr">
              <a:defRPr/>
            </a:pPr>
            <a:endParaRPr lang="zh-CN" altLang="en-US" kern="0">
              <a:solidFill>
                <a:prstClr val="white"/>
              </a:solidFill>
              <a:latin typeface="字魂35号-经典雅黑"/>
              <a:ea typeface="等线" panose="02010600030101010101" pitchFamily="2" charset="-122"/>
            </a:endParaRPr>
          </a:p>
        </p:txBody>
      </p:sp>
      <p:pic>
        <p:nvPicPr>
          <p:cNvPr id="12" name="Picture 11">
            <a:extLst>
              <a:ext uri="{FF2B5EF4-FFF2-40B4-BE49-F238E27FC236}">
                <a16:creationId xmlns:a16="http://schemas.microsoft.com/office/drawing/2014/main" id="{AC07992E-B846-49AF-A77D-F9B8DD573B57}"/>
              </a:ext>
            </a:extLst>
          </p:cNvPr>
          <p:cNvPicPr>
            <a:picLocks noChangeAspect="1"/>
          </p:cNvPicPr>
          <p:nvPr/>
        </p:nvPicPr>
        <p:blipFill>
          <a:blip r:embed="rId7"/>
          <a:stretch>
            <a:fillRect/>
          </a:stretch>
        </p:blipFill>
        <p:spPr>
          <a:xfrm>
            <a:off x="4242654" y="2838615"/>
            <a:ext cx="3918036" cy="1024217"/>
          </a:xfrm>
          <a:prstGeom prst="rect">
            <a:avLst/>
          </a:prstGeom>
        </p:spPr>
      </p:pic>
      <p:sp>
        <p:nvSpPr>
          <p:cNvPr id="13" name="TextBox 12">
            <a:extLst>
              <a:ext uri="{FF2B5EF4-FFF2-40B4-BE49-F238E27FC236}">
                <a16:creationId xmlns:a16="http://schemas.microsoft.com/office/drawing/2014/main" id="{3471633E-485A-47C2-B794-DB29FF3471A5}"/>
              </a:ext>
            </a:extLst>
          </p:cNvPr>
          <p:cNvSpPr txBox="1"/>
          <p:nvPr/>
        </p:nvSpPr>
        <p:spPr>
          <a:xfrm>
            <a:off x="2908591" y="3925070"/>
            <a:ext cx="6658588" cy="584775"/>
          </a:xfrm>
          <a:prstGeom prst="rect">
            <a:avLst/>
          </a:prstGeom>
          <a:noFill/>
        </p:spPr>
        <p:txBody>
          <a:bodyPr wrap="square" rtlCol="0">
            <a:spAutoFit/>
          </a:bodyPr>
          <a:lstStyle/>
          <a:p>
            <a:pPr algn="ctr">
              <a:defRPr/>
            </a:pPr>
            <a:r>
              <a:rPr lang="en-US" sz="3200" dirty="0" err="1">
                <a:solidFill>
                  <a:srgbClr val="44546A">
                    <a:lumMod val="50000"/>
                  </a:srgbClr>
                </a:solidFill>
                <a:latin typeface="Pacifico" panose="00000500000000000000" pitchFamily="2" charset="0"/>
              </a:rPr>
              <a:t>Chủ</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điểm</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Bác</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Hồ</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kính</a:t>
            </a:r>
            <a:r>
              <a:rPr lang="en-US" sz="3200" dirty="0">
                <a:solidFill>
                  <a:srgbClr val="44546A">
                    <a:lumMod val="50000"/>
                  </a:srgbClr>
                </a:solidFill>
                <a:latin typeface="Pacifico" panose="00000500000000000000" pitchFamily="2" charset="0"/>
              </a:rPr>
              <a:t> </a:t>
            </a:r>
            <a:r>
              <a:rPr lang="en-US" sz="3200" dirty="0" err="1">
                <a:solidFill>
                  <a:srgbClr val="44546A">
                    <a:lumMod val="50000"/>
                  </a:srgbClr>
                </a:solidFill>
                <a:latin typeface="Pacifico" panose="00000500000000000000" pitchFamily="2" charset="0"/>
              </a:rPr>
              <a:t>yêu</a:t>
            </a:r>
            <a:endParaRPr lang="en-US" sz="3200" dirty="0">
              <a:solidFill>
                <a:srgbClr val="44546A">
                  <a:lumMod val="50000"/>
                </a:srgbClr>
              </a:solidFill>
              <a:latin typeface="Pacifico" panose="00000500000000000000" pitchFamily="2" charset="0"/>
            </a:endParaRPr>
          </a:p>
        </p:txBody>
      </p:sp>
      <p:sp>
        <p:nvSpPr>
          <p:cNvPr id="14" name="TextBox 13">
            <a:extLst>
              <a:ext uri="{FF2B5EF4-FFF2-40B4-BE49-F238E27FC236}">
                <a16:creationId xmlns:a16="http://schemas.microsoft.com/office/drawing/2014/main" id="{23A3D6D1-FD4D-40D4-A5A1-BDCD8C08B1B6}"/>
              </a:ext>
            </a:extLst>
          </p:cNvPr>
          <p:cNvSpPr txBox="1"/>
          <p:nvPr/>
        </p:nvSpPr>
        <p:spPr>
          <a:xfrm>
            <a:off x="4211843" y="4524133"/>
            <a:ext cx="4052085" cy="646331"/>
          </a:xfrm>
          <a:prstGeom prst="rect">
            <a:avLst/>
          </a:prstGeom>
          <a:noFill/>
        </p:spPr>
        <p:txBody>
          <a:bodyPr wrap="square" rtlCol="0">
            <a:spAutoFit/>
          </a:bodyPr>
          <a:lstStyle/>
          <a:p>
            <a:pPr algn="ctr">
              <a:defRPr/>
            </a:pPr>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2 – </a:t>
            </a:r>
            <a:r>
              <a:rPr lang="en-US" sz="3600" dirty="0" err="1">
                <a:solidFill>
                  <a:srgbClr val="FF0000"/>
                </a:solidFill>
                <a:latin typeface="Coiny" panose="02000903060500060000" pitchFamily="2" charset="0"/>
              </a:rPr>
              <a:t>Tiết</a:t>
            </a:r>
            <a:r>
              <a:rPr lang="en-US" sz="3600" dirty="0">
                <a:solidFill>
                  <a:srgbClr val="FF0000"/>
                </a:solidFill>
                <a:latin typeface="Coiny" panose="02000903060500060000" pitchFamily="2" charset="0"/>
              </a:rPr>
              <a:t> 1</a:t>
            </a:r>
          </a:p>
        </p:txBody>
      </p:sp>
      <p:sp>
        <p:nvSpPr>
          <p:cNvPr id="15" name="TextBox 14">
            <a:extLst>
              <a:ext uri="{FF2B5EF4-FFF2-40B4-BE49-F238E27FC236}">
                <a16:creationId xmlns:a16="http://schemas.microsoft.com/office/drawing/2014/main" id="{0F4EFCA1-85A2-4CD2-8E8B-2F488784A477}"/>
              </a:ext>
            </a:extLst>
          </p:cNvPr>
          <p:cNvSpPr txBox="1"/>
          <p:nvPr/>
        </p:nvSpPr>
        <p:spPr>
          <a:xfrm>
            <a:off x="2727954" y="5105420"/>
            <a:ext cx="7270594" cy="923330"/>
          </a:xfrm>
          <a:prstGeom prst="rect">
            <a:avLst/>
          </a:prstGeom>
          <a:noFill/>
        </p:spPr>
        <p:txBody>
          <a:bodyPr wrap="square" rtlCol="0">
            <a:spAutoFit/>
          </a:bodyPr>
          <a:lstStyle/>
          <a:p>
            <a:pPr algn="ctr">
              <a:defRPr/>
            </a:pPr>
            <a:r>
              <a:rPr lang="en-US" sz="5400" dirty="0" err="1">
                <a:solidFill>
                  <a:srgbClr val="7030A0"/>
                </a:solidFill>
                <a:latin typeface="SVN-Carington" panose="02040603050506020204" pitchFamily="18" charset="0"/>
              </a:rPr>
              <a:t>Đọc</a:t>
            </a:r>
            <a:r>
              <a:rPr lang="en-US" sz="5400" dirty="0">
                <a:solidFill>
                  <a:srgbClr val="7030A0"/>
                </a:solidFill>
                <a:latin typeface="SVN-Carington" panose="02040603050506020204" pitchFamily="18" charset="0"/>
              </a:rPr>
              <a:t>: </a:t>
            </a:r>
            <a:r>
              <a:rPr lang="en-US" sz="5400" dirty="0" err="1">
                <a:solidFill>
                  <a:srgbClr val="7030A0"/>
                </a:solidFill>
                <a:latin typeface="SVN-Carington" panose="02040603050506020204" pitchFamily="18" charset="0"/>
              </a:rPr>
              <a:t>Thư</a:t>
            </a:r>
            <a:r>
              <a:rPr lang="en-US" sz="5400" dirty="0">
                <a:solidFill>
                  <a:srgbClr val="7030A0"/>
                </a:solidFill>
                <a:latin typeface="SVN-Carington" panose="02040603050506020204" pitchFamily="18" charset="0"/>
              </a:rPr>
              <a:t> </a:t>
            </a:r>
            <a:r>
              <a:rPr lang="en-US" sz="5400" dirty="0" err="1">
                <a:solidFill>
                  <a:srgbClr val="7030A0"/>
                </a:solidFill>
                <a:latin typeface="SVN-Carington" panose="02040603050506020204" pitchFamily="18" charset="0"/>
              </a:rPr>
              <a:t>trung</a:t>
            </a:r>
            <a:r>
              <a:rPr lang="en-US" sz="5400" dirty="0">
                <a:solidFill>
                  <a:srgbClr val="7030A0"/>
                </a:solidFill>
                <a:latin typeface="SVN-Carington" panose="02040603050506020204" pitchFamily="18" charset="0"/>
              </a:rPr>
              <a:t> </a:t>
            </a:r>
            <a:r>
              <a:rPr lang="en-US" sz="5400" dirty="0" err="1">
                <a:solidFill>
                  <a:srgbClr val="7030A0"/>
                </a:solidFill>
                <a:latin typeface="SVN-Carington" panose="02040603050506020204" pitchFamily="18" charset="0"/>
              </a:rPr>
              <a:t>thu</a:t>
            </a:r>
            <a:endParaRPr lang="en-US" sz="5400" dirty="0">
              <a:solidFill>
                <a:srgbClr val="7030A0"/>
              </a:solidFill>
              <a:latin typeface="SVN-Carington" panose="02040603050506020204" pitchFamily="18" charset="0"/>
            </a:endParaRPr>
          </a:p>
        </p:txBody>
      </p:sp>
    </p:spTree>
    <p:extLst>
      <p:ext uri="{BB962C8B-B14F-4D97-AF65-F5344CB8AC3E}">
        <p14:creationId xmlns:p14="http://schemas.microsoft.com/office/powerpoint/2010/main" val="132299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281480" y="322735"/>
            <a:ext cx="3065153"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24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3025195" y="1206959"/>
            <a:ext cx="10935014" cy="489364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Ai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yêu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đồng</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Bằng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Tính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ngoan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ngoãn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Mặt</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Mong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cố</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gắng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đua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học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hành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Tuổi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làm</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việc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Tuỳ</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theo</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sức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của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tham</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kháng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chiến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gìn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giữ</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hoà</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bình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xứng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đáng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sp>
        <p:nvSpPr>
          <p:cNvPr id="9" name="Rectangle 8">
            <a:extLst>
              <a:ext uri="{FF2B5EF4-FFF2-40B4-BE49-F238E27FC236}">
                <a16:creationId xmlns:a16="http://schemas.microsoft.com/office/drawing/2014/main" id="{208D0DDB-9014-437A-BC59-5149B69D2B09}"/>
              </a:ext>
            </a:extLst>
          </p:cNvPr>
          <p:cNvSpPr/>
          <p:nvPr/>
        </p:nvSpPr>
        <p:spPr>
          <a:xfrm>
            <a:off x="7153087" y="5684103"/>
            <a:ext cx="218521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Hôn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endParaRPr kumimoji="0" lang="en-US" sz="2400" b="0" i="0" u="none" strike="noStrike" kern="1200" cap="none" spc="0" normalizeH="0" baseline="0" noProof="0" dirty="0">
              <a:ln>
                <a:noFill/>
              </a:ln>
              <a:solidFill>
                <a:srgbClr val="FFFFFF"/>
              </a:solidFill>
              <a:effectLst/>
              <a:uLnTx/>
              <a:uFillTx/>
              <a:latin typeface="微软雅黑"/>
              <a:ea typeface="微软雅黑"/>
            </a:endParaRPr>
          </a:p>
        </p:txBody>
      </p:sp>
      <p:sp>
        <p:nvSpPr>
          <p:cNvPr id="23" name="Oval 22">
            <a:extLst>
              <a:ext uri="{FF2B5EF4-FFF2-40B4-BE49-F238E27FC236}">
                <a16:creationId xmlns:a16="http://schemas.microsoft.com/office/drawing/2014/main" id="{E125AC8C-D917-4E23-9B80-257502E8D662}"/>
              </a:ext>
            </a:extLst>
          </p:cNvPr>
          <p:cNvSpPr/>
          <p:nvPr/>
        </p:nvSpPr>
        <p:spPr>
          <a:xfrm>
            <a:off x="3115617" y="1117717"/>
            <a:ext cx="583683" cy="473717"/>
          </a:xfrm>
          <a:prstGeom prst="ellipse">
            <a:avLst/>
          </a:prstGeom>
          <a:solidFill>
            <a:srgbClr val="FFFF00"/>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微软雅黑"/>
                <a:ea typeface="微软雅黑"/>
                <a:cs typeface="+mn-cs"/>
              </a:rPr>
              <a:t>2</a:t>
            </a:r>
          </a:p>
        </p:txBody>
      </p:sp>
      <p:grpSp>
        <p:nvGrpSpPr>
          <p:cNvPr id="25" name="Group 24">
            <a:extLst>
              <a:ext uri="{FF2B5EF4-FFF2-40B4-BE49-F238E27FC236}">
                <a16:creationId xmlns:a16="http://schemas.microsoft.com/office/drawing/2014/main" id="{B66FDE7E-3458-41CE-BA3A-456F6F7D5036}"/>
              </a:ext>
            </a:extLst>
          </p:cNvPr>
          <p:cNvGrpSpPr/>
          <p:nvPr/>
        </p:nvGrpSpPr>
        <p:grpSpPr>
          <a:xfrm>
            <a:off x="648643" y="412552"/>
            <a:ext cx="3727287" cy="661759"/>
            <a:chOff x="3521613" y="0"/>
            <a:chExt cx="4241416" cy="684000"/>
          </a:xfrm>
        </p:grpSpPr>
        <p:grpSp>
          <p:nvGrpSpPr>
            <p:cNvPr id="28" name="Group 27">
              <a:extLst>
                <a:ext uri="{FF2B5EF4-FFF2-40B4-BE49-F238E27FC236}">
                  <a16:creationId xmlns:a16="http://schemas.microsoft.com/office/drawing/2014/main" id="{898E7943-565B-4BC3-9419-0D42FA28B614}"/>
                </a:ext>
              </a:extLst>
            </p:cNvPr>
            <p:cNvGrpSpPr/>
            <p:nvPr/>
          </p:nvGrpSpPr>
          <p:grpSpPr>
            <a:xfrm>
              <a:off x="3521613" y="0"/>
              <a:ext cx="4241415" cy="684000"/>
              <a:chOff x="3770142" y="1493446"/>
              <a:chExt cx="4241415" cy="684000"/>
            </a:xfrm>
          </p:grpSpPr>
          <p:sp>
            <p:nvSpPr>
              <p:cNvPr id="30" name="Flowchart: Alternate Process 29">
                <a:extLst>
                  <a:ext uri="{FF2B5EF4-FFF2-40B4-BE49-F238E27FC236}">
                    <a16:creationId xmlns:a16="http://schemas.microsoft.com/office/drawing/2014/main" id="{EDE8B5DE-F608-4A67-BA42-0F8B7C3F291D}"/>
                  </a:ext>
                </a:extLst>
              </p:cNvPr>
              <p:cNvSpPr/>
              <p:nvPr/>
            </p:nvSpPr>
            <p:spPr>
              <a:xfrm>
                <a:off x="3840482" y="1547446"/>
                <a:ext cx="4171075"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31" name="Picture 30">
                <a:extLst>
                  <a:ext uri="{FF2B5EF4-FFF2-40B4-BE49-F238E27FC236}">
                    <a16:creationId xmlns:a16="http://schemas.microsoft.com/office/drawing/2014/main" id="{2EF9F598-F20F-4681-B3F5-D487DE2F8BCA}"/>
                  </a:ext>
                </a:extLst>
              </p:cNvPr>
              <p:cNvPicPr>
                <a:picLocks noChangeAspect="1"/>
              </p:cNvPicPr>
              <p:nvPr/>
            </p:nvPicPr>
            <p:blipFill>
              <a:blip r:embed="rId7"/>
              <a:stretch>
                <a:fillRect/>
              </a:stretch>
            </p:blipFill>
            <p:spPr>
              <a:xfrm rot="16200000">
                <a:off x="3751426" y="1512162"/>
                <a:ext cx="684000" cy="646568"/>
              </a:xfrm>
              <a:prstGeom prst="rect">
                <a:avLst/>
              </a:prstGeom>
            </p:spPr>
          </p:pic>
        </p:grpSp>
        <p:sp>
          <p:nvSpPr>
            <p:cNvPr id="29" name="TextBox 28">
              <a:extLst>
                <a:ext uri="{FF2B5EF4-FFF2-40B4-BE49-F238E27FC236}">
                  <a16:creationId xmlns:a16="http://schemas.microsoft.com/office/drawing/2014/main" id="{C464F072-20EC-4F73-ABD8-E7A45C0A13AD}"/>
                </a:ext>
              </a:extLst>
            </p:cNvPr>
            <p:cNvSpPr txBox="1"/>
            <p:nvPr/>
          </p:nvSpPr>
          <p:spPr>
            <a:xfrm>
              <a:off x="4060482" y="124563"/>
              <a:ext cx="3702547" cy="4135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Luyện</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đọc</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nối</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tiếp</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đoạn</a:t>
              </a:r>
              <a:endPar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cxnSp>
        <p:nvCxnSpPr>
          <p:cNvPr id="32" name="Straight Connector 31">
            <a:extLst>
              <a:ext uri="{FF2B5EF4-FFF2-40B4-BE49-F238E27FC236}">
                <a16:creationId xmlns:a16="http://schemas.microsoft.com/office/drawing/2014/main" id="{304CE619-826B-47AE-A2C1-1D7B9017283E}"/>
              </a:ext>
            </a:extLst>
          </p:cNvPr>
          <p:cNvCxnSpPr>
            <a:cxnSpLocks/>
          </p:cNvCxnSpPr>
          <p:nvPr/>
        </p:nvCxnSpPr>
        <p:spPr>
          <a:xfrm flipH="1">
            <a:off x="6096000" y="2337025"/>
            <a:ext cx="1947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DC2E101-FF13-4097-B0C6-0B3009311D14}"/>
              </a:ext>
            </a:extLst>
          </p:cNvPr>
          <p:cNvCxnSpPr>
            <a:cxnSpLocks/>
          </p:cNvCxnSpPr>
          <p:nvPr/>
        </p:nvCxnSpPr>
        <p:spPr>
          <a:xfrm flipH="1">
            <a:off x="5399571" y="4180339"/>
            <a:ext cx="6964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632002B-E608-4109-85C3-BDC5FCF232BC}"/>
              </a:ext>
            </a:extLst>
          </p:cNvPr>
          <p:cNvCxnSpPr>
            <a:cxnSpLocks/>
          </p:cNvCxnSpPr>
          <p:nvPr/>
        </p:nvCxnSpPr>
        <p:spPr>
          <a:xfrm flipH="1">
            <a:off x="4528715" y="4920567"/>
            <a:ext cx="8708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4094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70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圆角 5">
            <a:extLst>
              <a:ext uri="{FF2B5EF4-FFF2-40B4-BE49-F238E27FC236}">
                <a16:creationId xmlns:a16="http://schemas.microsoft.com/office/drawing/2014/main" id="{8C6D7A8B-7829-493C-B38B-1512B0C78B52}"/>
              </a:ext>
            </a:extLst>
          </p:cNvPr>
          <p:cNvSpPr/>
          <p:nvPr/>
        </p:nvSpPr>
        <p:spPr>
          <a:xfrm>
            <a:off x="499210" y="595087"/>
            <a:ext cx="11064140" cy="5805714"/>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chemeClr val="bg1">
              <a:alpha val="64000"/>
            </a:schemeClr>
          </a:solidFill>
          <a:ln w="28575" cap="flat" cmpd="sng" algn="ctr">
            <a:solidFill>
              <a:srgbClr val="92D050"/>
            </a:solidFill>
            <a:prstDash val="dash"/>
            <a:miter lim="800000"/>
          </a:ln>
          <a:effectLst/>
        </p:spPr>
        <p:txBody>
          <a:bodyPr rtlCol="0" anchor="ctr"/>
          <a:lstStyle/>
          <a:p>
            <a:pPr algn="ctr">
              <a:defRPr/>
            </a:pPr>
            <a:endParaRPr lang="zh-CN" altLang="en-US" kern="0" dirty="0">
              <a:solidFill>
                <a:prstClr val="white"/>
              </a:solidFill>
              <a:latin typeface="字魂35号-经典雅黑"/>
              <a:ea typeface="等线" panose="02010600030101010101" pitchFamily="2"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19084" y="88900"/>
            <a:ext cx="5541804" cy="646430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a:ext>
            </a:extLst>
          </a:blip>
          <a:srcRect r="33610"/>
          <a:stretch/>
        </p:blipFill>
        <p:spPr>
          <a:xfrm>
            <a:off x="6210300" y="5344430"/>
            <a:ext cx="2540000" cy="151357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98439" y="5807935"/>
            <a:ext cx="1125050" cy="67041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95636" y="6169885"/>
            <a:ext cx="1005574" cy="599215"/>
          </a:xfrm>
          <a:prstGeom prst="rect">
            <a:avLst/>
          </a:prstGeom>
        </p:spPr>
      </p:pic>
      <p:grpSp>
        <p:nvGrpSpPr>
          <p:cNvPr id="20" name="Group 19">
            <a:extLst>
              <a:ext uri="{FF2B5EF4-FFF2-40B4-BE49-F238E27FC236}">
                <a16:creationId xmlns:a16="http://schemas.microsoft.com/office/drawing/2014/main" id="{DC8D41D9-37CD-4F69-A364-412F797547D5}"/>
              </a:ext>
            </a:extLst>
          </p:cNvPr>
          <p:cNvGrpSpPr/>
          <p:nvPr/>
        </p:nvGrpSpPr>
        <p:grpSpPr>
          <a:xfrm>
            <a:off x="775380" y="1055532"/>
            <a:ext cx="8717478" cy="4593086"/>
            <a:chOff x="217756" y="65357"/>
            <a:chExt cx="11838777" cy="6473286"/>
          </a:xfrm>
          <a:noFill/>
        </p:grpSpPr>
        <p:sp>
          <p:nvSpPr>
            <p:cNvPr id="25" name="Rectangle: Rounded Corners 19">
              <a:extLst>
                <a:ext uri="{FF2B5EF4-FFF2-40B4-BE49-F238E27FC236}">
                  <a16:creationId xmlns:a16="http://schemas.microsoft.com/office/drawing/2014/main" id="{06A63F3D-BF1C-487E-8298-AAA993D5EB94}"/>
                </a:ext>
              </a:extLst>
            </p:cNvPr>
            <p:cNvSpPr/>
            <p:nvPr/>
          </p:nvSpPr>
          <p:spPr>
            <a:xfrm>
              <a:off x="254000" y="220134"/>
              <a:ext cx="11565467" cy="6163734"/>
            </a:xfrm>
            <a:custGeom>
              <a:avLst/>
              <a:gdLst>
                <a:gd name="connsiteX0" fmla="*/ 0 w 8516226"/>
                <a:gd name="connsiteY0" fmla="*/ 728922 h 4373445"/>
                <a:gd name="connsiteX1" fmla="*/ 728922 w 8516226"/>
                <a:gd name="connsiteY1" fmla="*/ 0 h 4373445"/>
                <a:gd name="connsiteX2" fmla="*/ 7787304 w 8516226"/>
                <a:gd name="connsiteY2" fmla="*/ 0 h 4373445"/>
                <a:gd name="connsiteX3" fmla="*/ 8516226 w 8516226"/>
                <a:gd name="connsiteY3" fmla="*/ 728922 h 4373445"/>
                <a:gd name="connsiteX4" fmla="*/ 8516226 w 8516226"/>
                <a:gd name="connsiteY4" fmla="*/ 3644523 h 4373445"/>
                <a:gd name="connsiteX5" fmla="*/ 7787304 w 8516226"/>
                <a:gd name="connsiteY5" fmla="*/ 4373445 h 4373445"/>
                <a:gd name="connsiteX6" fmla="*/ 728922 w 8516226"/>
                <a:gd name="connsiteY6" fmla="*/ 4373445 h 4373445"/>
                <a:gd name="connsiteX7" fmla="*/ 0 w 8516226"/>
                <a:gd name="connsiteY7" fmla="*/ 3644523 h 4373445"/>
                <a:gd name="connsiteX8" fmla="*/ 0 w 8516226"/>
                <a:gd name="connsiteY8" fmla="*/ 728922 h 437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6226" h="4373445" fill="none" extrusionOk="0">
                  <a:moveTo>
                    <a:pt x="0" y="728922"/>
                  </a:moveTo>
                  <a:cubicBezTo>
                    <a:pt x="62328" y="327781"/>
                    <a:pt x="278619" y="48592"/>
                    <a:pt x="728922" y="0"/>
                  </a:cubicBezTo>
                  <a:cubicBezTo>
                    <a:pt x="1688155" y="-149292"/>
                    <a:pt x="4426994" y="-15801"/>
                    <a:pt x="7787304" y="0"/>
                  </a:cubicBezTo>
                  <a:cubicBezTo>
                    <a:pt x="8174596" y="65127"/>
                    <a:pt x="8562316" y="324963"/>
                    <a:pt x="8516226" y="728922"/>
                  </a:cubicBezTo>
                  <a:cubicBezTo>
                    <a:pt x="8443537" y="1967233"/>
                    <a:pt x="8608190" y="3272410"/>
                    <a:pt x="8516226" y="3644523"/>
                  </a:cubicBezTo>
                  <a:cubicBezTo>
                    <a:pt x="8493035" y="4049046"/>
                    <a:pt x="8135954" y="4405432"/>
                    <a:pt x="7787304" y="4373445"/>
                  </a:cubicBezTo>
                  <a:cubicBezTo>
                    <a:pt x="4689521" y="4343666"/>
                    <a:pt x="2389618" y="4281684"/>
                    <a:pt x="728922" y="4373445"/>
                  </a:cubicBezTo>
                  <a:cubicBezTo>
                    <a:pt x="340577" y="4349994"/>
                    <a:pt x="-69802" y="4069241"/>
                    <a:pt x="0" y="3644523"/>
                  </a:cubicBezTo>
                  <a:cubicBezTo>
                    <a:pt x="-30974" y="2698865"/>
                    <a:pt x="-62159" y="1286236"/>
                    <a:pt x="0" y="728922"/>
                  </a:cubicBezTo>
                  <a:close/>
                </a:path>
                <a:path w="8516226" h="4373445" stroke="0" extrusionOk="0">
                  <a:moveTo>
                    <a:pt x="0" y="728922"/>
                  </a:moveTo>
                  <a:cubicBezTo>
                    <a:pt x="-55216" y="339762"/>
                    <a:pt x="331361" y="-4957"/>
                    <a:pt x="728922" y="0"/>
                  </a:cubicBezTo>
                  <a:cubicBezTo>
                    <a:pt x="3410315" y="28352"/>
                    <a:pt x="6620894" y="106290"/>
                    <a:pt x="7787304" y="0"/>
                  </a:cubicBezTo>
                  <a:cubicBezTo>
                    <a:pt x="8231190" y="-38838"/>
                    <a:pt x="8484661" y="264107"/>
                    <a:pt x="8516226" y="728922"/>
                  </a:cubicBezTo>
                  <a:cubicBezTo>
                    <a:pt x="8396629" y="1479689"/>
                    <a:pt x="8355218" y="2543546"/>
                    <a:pt x="8516226" y="3644523"/>
                  </a:cubicBezTo>
                  <a:cubicBezTo>
                    <a:pt x="8551026" y="4008731"/>
                    <a:pt x="8151631" y="4350115"/>
                    <a:pt x="7787304" y="4373445"/>
                  </a:cubicBezTo>
                  <a:cubicBezTo>
                    <a:pt x="6044350" y="4256216"/>
                    <a:pt x="4057850" y="4341208"/>
                    <a:pt x="728922" y="4373445"/>
                  </a:cubicBezTo>
                  <a:cubicBezTo>
                    <a:pt x="332846" y="4338062"/>
                    <a:pt x="-9384" y="4058008"/>
                    <a:pt x="0" y="3644523"/>
                  </a:cubicBezTo>
                  <a:cubicBezTo>
                    <a:pt x="-57225" y="2537693"/>
                    <a:pt x="130478" y="1771655"/>
                    <a:pt x="0" y="728922"/>
                  </a:cubicBezTo>
                  <a:close/>
                </a:path>
              </a:pathLst>
            </a:custGeom>
            <a:grpFill/>
            <a:ln w="57150" cap="flat" cmpd="sng" algn="ctr">
              <a:solidFill>
                <a:srgbClr val="C08FBB">
                  <a:lumMod val="60000"/>
                  <a:lumOff val="40000"/>
                </a:srgbClr>
              </a:solidFill>
              <a:prstDash val="solid"/>
              <a:extLst>
                <a:ext uri="{C807C97D-BFC1-408E-A445-0C87EB9F89A2}">
                  <ask:lineSketchStyleProps xmlns:ask="http://schemas.microsoft.com/office/drawing/2018/sketchyshapes" sd="4184682687">
                    <a:prstGeom prst="roundRect">
                      <a:avLst/>
                    </a:prstGeom>
                    <ask:type>
                      <ask:lineSketchCurved/>
                    </ask:type>
                  </ask:lineSketchStyleProps>
                </a:ext>
              </a:extLs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26" name="Rectangle: Rounded Corners 20">
              <a:extLst>
                <a:ext uri="{FF2B5EF4-FFF2-40B4-BE49-F238E27FC236}">
                  <a16:creationId xmlns:a16="http://schemas.microsoft.com/office/drawing/2014/main" id="{E632C3CE-B50A-452E-BEC9-DF02C34AE62A}"/>
                </a:ext>
              </a:extLst>
            </p:cNvPr>
            <p:cNvSpPr/>
            <p:nvPr/>
          </p:nvSpPr>
          <p:spPr>
            <a:xfrm>
              <a:off x="372533" y="220134"/>
              <a:ext cx="11684000" cy="6163734"/>
            </a:xfrm>
            <a:custGeom>
              <a:avLst/>
              <a:gdLst>
                <a:gd name="connsiteX0" fmla="*/ 0 w 8603508"/>
                <a:gd name="connsiteY0" fmla="*/ 728922 h 4373445"/>
                <a:gd name="connsiteX1" fmla="*/ 728922 w 8603508"/>
                <a:gd name="connsiteY1" fmla="*/ 0 h 4373445"/>
                <a:gd name="connsiteX2" fmla="*/ 7874586 w 8603508"/>
                <a:gd name="connsiteY2" fmla="*/ 0 h 4373445"/>
                <a:gd name="connsiteX3" fmla="*/ 8603508 w 8603508"/>
                <a:gd name="connsiteY3" fmla="*/ 728922 h 4373445"/>
                <a:gd name="connsiteX4" fmla="*/ 8603508 w 8603508"/>
                <a:gd name="connsiteY4" fmla="*/ 3644523 h 4373445"/>
                <a:gd name="connsiteX5" fmla="*/ 7874586 w 8603508"/>
                <a:gd name="connsiteY5" fmla="*/ 4373445 h 4373445"/>
                <a:gd name="connsiteX6" fmla="*/ 728922 w 8603508"/>
                <a:gd name="connsiteY6" fmla="*/ 4373445 h 4373445"/>
                <a:gd name="connsiteX7" fmla="*/ 0 w 8603508"/>
                <a:gd name="connsiteY7" fmla="*/ 3644523 h 4373445"/>
                <a:gd name="connsiteX8" fmla="*/ 0 w 8603508"/>
                <a:gd name="connsiteY8" fmla="*/ 728922 h 437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3508" h="4373445" fill="none" extrusionOk="0">
                  <a:moveTo>
                    <a:pt x="0" y="728922"/>
                  </a:moveTo>
                  <a:cubicBezTo>
                    <a:pt x="62328" y="327781"/>
                    <a:pt x="278619" y="48592"/>
                    <a:pt x="728922" y="0"/>
                  </a:cubicBezTo>
                  <a:cubicBezTo>
                    <a:pt x="1523400" y="-149292"/>
                    <a:pt x="6659224" y="-15801"/>
                    <a:pt x="7874586" y="0"/>
                  </a:cubicBezTo>
                  <a:cubicBezTo>
                    <a:pt x="8261878" y="65127"/>
                    <a:pt x="8649598" y="324963"/>
                    <a:pt x="8603508" y="728922"/>
                  </a:cubicBezTo>
                  <a:cubicBezTo>
                    <a:pt x="8530819" y="1967233"/>
                    <a:pt x="8695472" y="3272410"/>
                    <a:pt x="8603508" y="3644523"/>
                  </a:cubicBezTo>
                  <a:cubicBezTo>
                    <a:pt x="8580317" y="4049046"/>
                    <a:pt x="8223236" y="4405432"/>
                    <a:pt x="7874586" y="4373445"/>
                  </a:cubicBezTo>
                  <a:cubicBezTo>
                    <a:pt x="4416115" y="4343666"/>
                    <a:pt x="3529304" y="4281684"/>
                    <a:pt x="728922" y="4373445"/>
                  </a:cubicBezTo>
                  <a:cubicBezTo>
                    <a:pt x="340577" y="4349994"/>
                    <a:pt x="-69802" y="4069241"/>
                    <a:pt x="0" y="3644523"/>
                  </a:cubicBezTo>
                  <a:cubicBezTo>
                    <a:pt x="-30974" y="2698865"/>
                    <a:pt x="-62159" y="1286236"/>
                    <a:pt x="0" y="728922"/>
                  </a:cubicBezTo>
                  <a:close/>
                </a:path>
                <a:path w="8603508" h="4373445" stroke="0" extrusionOk="0">
                  <a:moveTo>
                    <a:pt x="0" y="728922"/>
                  </a:moveTo>
                  <a:cubicBezTo>
                    <a:pt x="-55216" y="339762"/>
                    <a:pt x="331361" y="-4957"/>
                    <a:pt x="728922" y="0"/>
                  </a:cubicBezTo>
                  <a:cubicBezTo>
                    <a:pt x="4098967" y="28352"/>
                    <a:pt x="4880480" y="106290"/>
                    <a:pt x="7874586" y="0"/>
                  </a:cubicBezTo>
                  <a:cubicBezTo>
                    <a:pt x="8318472" y="-38838"/>
                    <a:pt x="8571943" y="264107"/>
                    <a:pt x="8603508" y="728922"/>
                  </a:cubicBezTo>
                  <a:cubicBezTo>
                    <a:pt x="8483911" y="1479689"/>
                    <a:pt x="8442500" y="2543546"/>
                    <a:pt x="8603508" y="3644523"/>
                  </a:cubicBezTo>
                  <a:cubicBezTo>
                    <a:pt x="8638308" y="4008731"/>
                    <a:pt x="8238913" y="4350115"/>
                    <a:pt x="7874586" y="4373445"/>
                  </a:cubicBezTo>
                  <a:cubicBezTo>
                    <a:pt x="4480921" y="4256216"/>
                    <a:pt x="3916681" y="4341208"/>
                    <a:pt x="728922" y="4373445"/>
                  </a:cubicBezTo>
                  <a:cubicBezTo>
                    <a:pt x="332846" y="4338062"/>
                    <a:pt x="-9384" y="4058008"/>
                    <a:pt x="0" y="3644523"/>
                  </a:cubicBezTo>
                  <a:cubicBezTo>
                    <a:pt x="-57225" y="2537693"/>
                    <a:pt x="130478" y="1771655"/>
                    <a:pt x="0" y="728922"/>
                  </a:cubicBezTo>
                  <a:close/>
                </a:path>
              </a:pathLst>
            </a:custGeom>
            <a:grpFill/>
            <a:ln w="57150" cap="flat" cmpd="sng" algn="ctr">
              <a:solidFill>
                <a:srgbClr val="C08FBB">
                  <a:lumMod val="75000"/>
                </a:srgbClr>
              </a:solidFill>
              <a:prstDash val="solid"/>
              <a:extLst>
                <a:ext uri="{C807C97D-BFC1-408E-A445-0C87EB9F89A2}">
                  <ask:lineSketchStyleProps xmlns:ask="http://schemas.microsoft.com/office/drawing/2018/sketchyshapes" sd="4184682687">
                    <a:prstGeom prst="roundRect">
                      <a:avLst/>
                    </a:prstGeom>
                    <ask:type>
                      <ask:lineSketchCurved/>
                    </ask:type>
                  </ask:lineSketchStyleProps>
                </a:ext>
              </a:extLs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7A53185F-D2EA-4D9F-94C3-B2547DED82DD}"/>
                </a:ext>
              </a:extLst>
            </p:cNvPr>
            <p:cNvSpPr/>
            <p:nvPr/>
          </p:nvSpPr>
          <p:spPr>
            <a:xfrm>
              <a:off x="11284753" y="6074315"/>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F27E75F3-9F75-4004-8C44-009E0A84713F}"/>
                </a:ext>
              </a:extLst>
            </p:cNvPr>
            <p:cNvSpPr/>
            <p:nvPr/>
          </p:nvSpPr>
          <p:spPr>
            <a:xfrm>
              <a:off x="11609756" y="1276460"/>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29" name="Oval 28">
              <a:extLst>
                <a:ext uri="{FF2B5EF4-FFF2-40B4-BE49-F238E27FC236}">
                  <a16:creationId xmlns:a16="http://schemas.microsoft.com/office/drawing/2014/main" id="{A5E42D9B-4E9D-4688-A0DD-253CDBC17D7E}"/>
                </a:ext>
              </a:extLst>
            </p:cNvPr>
            <p:cNvSpPr/>
            <p:nvPr/>
          </p:nvSpPr>
          <p:spPr>
            <a:xfrm>
              <a:off x="217756" y="966907"/>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30" name="Oval 29">
              <a:extLst>
                <a:ext uri="{FF2B5EF4-FFF2-40B4-BE49-F238E27FC236}">
                  <a16:creationId xmlns:a16="http://schemas.microsoft.com/office/drawing/2014/main" id="{4028DAA2-5246-4821-B0FF-25ACDD22DD44}"/>
                </a:ext>
              </a:extLst>
            </p:cNvPr>
            <p:cNvSpPr/>
            <p:nvPr/>
          </p:nvSpPr>
          <p:spPr>
            <a:xfrm>
              <a:off x="802603" y="6074314"/>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31" name="Oval 30">
              <a:extLst>
                <a:ext uri="{FF2B5EF4-FFF2-40B4-BE49-F238E27FC236}">
                  <a16:creationId xmlns:a16="http://schemas.microsoft.com/office/drawing/2014/main" id="{579113F8-CD9F-41F4-9B8F-4153796DA013}"/>
                </a:ext>
              </a:extLst>
            </p:cNvPr>
            <p:cNvSpPr/>
            <p:nvPr/>
          </p:nvSpPr>
          <p:spPr>
            <a:xfrm>
              <a:off x="4184438" y="65357"/>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32" name="Oval 31">
              <a:extLst>
                <a:ext uri="{FF2B5EF4-FFF2-40B4-BE49-F238E27FC236}">
                  <a16:creationId xmlns:a16="http://schemas.microsoft.com/office/drawing/2014/main" id="{93950635-8FC4-4DDD-8725-A59FC29F65EA}"/>
                </a:ext>
              </a:extLst>
            </p:cNvPr>
            <p:cNvSpPr/>
            <p:nvPr/>
          </p:nvSpPr>
          <p:spPr>
            <a:xfrm>
              <a:off x="7980920" y="6229090"/>
              <a:ext cx="309553" cy="309553"/>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sp>
          <p:nvSpPr>
            <p:cNvPr id="33" name="Oval 32">
              <a:extLst>
                <a:ext uri="{FF2B5EF4-FFF2-40B4-BE49-F238E27FC236}">
                  <a16:creationId xmlns:a16="http://schemas.microsoft.com/office/drawing/2014/main" id="{51C42480-C6F1-4760-8F9A-F4281656ADD3}"/>
                </a:ext>
              </a:extLst>
            </p:cNvPr>
            <p:cNvSpPr/>
            <p:nvPr/>
          </p:nvSpPr>
          <p:spPr>
            <a:xfrm>
              <a:off x="267677" y="860323"/>
              <a:ext cx="204457" cy="204457"/>
            </a:xfrm>
            <a:prstGeom prst="ellipse">
              <a:avLst/>
            </a:prstGeom>
            <a:grpFill/>
            <a:ln w="25400" cap="flat" cmpd="sng" algn="ctr">
              <a:solidFill>
                <a:srgbClr val="C08FBB">
                  <a:lumMod val="7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C08FBB"/>
                </a:solidFill>
                <a:effectLst/>
                <a:uLnTx/>
                <a:uFillTx/>
                <a:latin typeface="Calibri"/>
                <a:ea typeface="+mn-ea"/>
                <a:cs typeface="+mn-cs"/>
              </a:endParaRPr>
            </a:p>
          </p:txBody>
        </p:sp>
      </p:grpSp>
      <p:pic>
        <p:nvPicPr>
          <p:cNvPr id="34" name="图片 1" descr="图片包含 浅色, 天空&#10;&#10;描述已自动生成">
            <a:extLst>
              <a:ext uri="{FF2B5EF4-FFF2-40B4-BE49-F238E27FC236}">
                <a16:creationId xmlns:a16="http://schemas.microsoft.com/office/drawing/2014/main" id="{8429BDF1-DB17-4DC7-927F-E9C8D09F53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0044" t="-1676" r="-236" b="75904"/>
          <a:stretch/>
        </p:blipFill>
        <p:spPr>
          <a:xfrm>
            <a:off x="-1403452" y="5648618"/>
            <a:ext cx="5012351" cy="1035211"/>
          </a:xfrm>
          <a:prstGeom prst="rect">
            <a:avLst/>
          </a:prstGeom>
        </p:spPr>
      </p:pic>
      <p:grpSp>
        <p:nvGrpSpPr>
          <p:cNvPr id="35" name="Group 34">
            <a:extLst>
              <a:ext uri="{FF2B5EF4-FFF2-40B4-BE49-F238E27FC236}">
                <a16:creationId xmlns:a16="http://schemas.microsoft.com/office/drawing/2014/main" id="{690D5B83-9255-4F08-AF21-1689A97C52FF}"/>
              </a:ext>
            </a:extLst>
          </p:cNvPr>
          <p:cNvGrpSpPr/>
          <p:nvPr/>
        </p:nvGrpSpPr>
        <p:grpSpPr>
          <a:xfrm>
            <a:off x="2434949" y="1252798"/>
            <a:ext cx="3552849" cy="544959"/>
            <a:chOff x="1079860" y="150287"/>
            <a:chExt cx="2880723" cy="488761"/>
          </a:xfrm>
        </p:grpSpPr>
        <p:sp>
          <p:nvSpPr>
            <p:cNvPr id="36" name="Rectangle: Rounded Corners 43">
              <a:extLst>
                <a:ext uri="{FF2B5EF4-FFF2-40B4-BE49-F238E27FC236}">
                  <a16:creationId xmlns:a16="http://schemas.microsoft.com/office/drawing/2014/main" id="{A3DFF580-5ED0-4375-9635-C42A8B284A77}"/>
                </a:ext>
              </a:extLst>
            </p:cNvPr>
            <p:cNvSpPr/>
            <p:nvPr/>
          </p:nvSpPr>
          <p:spPr>
            <a:xfrm>
              <a:off x="1106327" y="206467"/>
              <a:ext cx="2827790" cy="432581"/>
            </a:xfrm>
            <a:custGeom>
              <a:avLst/>
              <a:gdLst>
                <a:gd name="connsiteX0" fmla="*/ 0 w 3487566"/>
                <a:gd name="connsiteY0" fmla="*/ 80388 h 482319"/>
                <a:gd name="connsiteX1" fmla="*/ 80388 w 3487566"/>
                <a:gd name="connsiteY1" fmla="*/ 0 h 482319"/>
                <a:gd name="connsiteX2" fmla="*/ 701389 w 3487566"/>
                <a:gd name="connsiteY2" fmla="*/ 0 h 482319"/>
                <a:gd name="connsiteX3" fmla="*/ 1255854 w 3487566"/>
                <a:gd name="connsiteY3" fmla="*/ 0 h 482319"/>
                <a:gd name="connsiteX4" fmla="*/ 1810319 w 3487566"/>
                <a:gd name="connsiteY4" fmla="*/ 0 h 482319"/>
                <a:gd name="connsiteX5" fmla="*/ 2264980 w 3487566"/>
                <a:gd name="connsiteY5" fmla="*/ 0 h 482319"/>
                <a:gd name="connsiteX6" fmla="*/ 2752909 w 3487566"/>
                <a:gd name="connsiteY6" fmla="*/ 0 h 482319"/>
                <a:gd name="connsiteX7" fmla="*/ 3407178 w 3487566"/>
                <a:gd name="connsiteY7" fmla="*/ 0 h 482319"/>
                <a:gd name="connsiteX8" fmla="*/ 3487566 w 3487566"/>
                <a:gd name="connsiteY8" fmla="*/ 80388 h 482319"/>
                <a:gd name="connsiteX9" fmla="*/ 3487566 w 3487566"/>
                <a:gd name="connsiteY9" fmla="*/ 401931 h 482319"/>
                <a:gd name="connsiteX10" fmla="*/ 3407178 w 3487566"/>
                <a:gd name="connsiteY10" fmla="*/ 482319 h 482319"/>
                <a:gd name="connsiteX11" fmla="*/ 2852713 w 3487566"/>
                <a:gd name="connsiteY11" fmla="*/ 482319 h 482319"/>
                <a:gd name="connsiteX12" fmla="*/ 2231712 w 3487566"/>
                <a:gd name="connsiteY12" fmla="*/ 482319 h 482319"/>
                <a:gd name="connsiteX13" fmla="*/ 1743783 w 3487566"/>
                <a:gd name="connsiteY13" fmla="*/ 482319 h 482319"/>
                <a:gd name="connsiteX14" fmla="*/ 1156050 w 3487566"/>
                <a:gd name="connsiteY14" fmla="*/ 482319 h 482319"/>
                <a:gd name="connsiteX15" fmla="*/ 668121 w 3487566"/>
                <a:gd name="connsiteY15" fmla="*/ 482319 h 482319"/>
                <a:gd name="connsiteX16" fmla="*/ 80388 w 3487566"/>
                <a:gd name="connsiteY16" fmla="*/ 482319 h 482319"/>
                <a:gd name="connsiteX17" fmla="*/ 0 w 3487566"/>
                <a:gd name="connsiteY17" fmla="*/ 401931 h 482319"/>
                <a:gd name="connsiteX18" fmla="*/ 0 w 3487566"/>
                <a:gd name="connsiteY18" fmla="*/ 80388 h 48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7566" h="482319" fill="none" extrusionOk="0">
                  <a:moveTo>
                    <a:pt x="0" y="80388"/>
                  </a:moveTo>
                  <a:cubicBezTo>
                    <a:pt x="3676" y="39733"/>
                    <a:pt x="39846" y="3962"/>
                    <a:pt x="80388" y="0"/>
                  </a:cubicBezTo>
                  <a:cubicBezTo>
                    <a:pt x="331855" y="-58886"/>
                    <a:pt x="545642" y="1793"/>
                    <a:pt x="701389" y="0"/>
                  </a:cubicBezTo>
                  <a:cubicBezTo>
                    <a:pt x="857136" y="-1793"/>
                    <a:pt x="1031986" y="33713"/>
                    <a:pt x="1255854" y="0"/>
                  </a:cubicBezTo>
                  <a:cubicBezTo>
                    <a:pt x="1479723" y="-33713"/>
                    <a:pt x="1655216" y="64945"/>
                    <a:pt x="1810319" y="0"/>
                  </a:cubicBezTo>
                  <a:cubicBezTo>
                    <a:pt x="1965423" y="-64945"/>
                    <a:pt x="2066730" y="23340"/>
                    <a:pt x="2264980" y="0"/>
                  </a:cubicBezTo>
                  <a:cubicBezTo>
                    <a:pt x="2463230" y="-23340"/>
                    <a:pt x="2535944" y="51024"/>
                    <a:pt x="2752909" y="0"/>
                  </a:cubicBezTo>
                  <a:cubicBezTo>
                    <a:pt x="2969874" y="-51024"/>
                    <a:pt x="3240972" y="7341"/>
                    <a:pt x="3407178" y="0"/>
                  </a:cubicBezTo>
                  <a:cubicBezTo>
                    <a:pt x="3445013" y="10714"/>
                    <a:pt x="3496091" y="45233"/>
                    <a:pt x="3487566" y="80388"/>
                  </a:cubicBezTo>
                  <a:cubicBezTo>
                    <a:pt x="3520014" y="175249"/>
                    <a:pt x="3482287" y="300827"/>
                    <a:pt x="3487566" y="401931"/>
                  </a:cubicBezTo>
                  <a:cubicBezTo>
                    <a:pt x="3490173" y="444470"/>
                    <a:pt x="3456376" y="479045"/>
                    <a:pt x="3407178" y="482319"/>
                  </a:cubicBezTo>
                  <a:cubicBezTo>
                    <a:pt x="3166470" y="546141"/>
                    <a:pt x="3120504" y="445685"/>
                    <a:pt x="2852713" y="482319"/>
                  </a:cubicBezTo>
                  <a:cubicBezTo>
                    <a:pt x="2584922" y="518953"/>
                    <a:pt x="2466010" y="441058"/>
                    <a:pt x="2231712" y="482319"/>
                  </a:cubicBezTo>
                  <a:cubicBezTo>
                    <a:pt x="1997414" y="523580"/>
                    <a:pt x="1936625" y="447063"/>
                    <a:pt x="1743783" y="482319"/>
                  </a:cubicBezTo>
                  <a:cubicBezTo>
                    <a:pt x="1550941" y="517575"/>
                    <a:pt x="1414997" y="445297"/>
                    <a:pt x="1156050" y="482319"/>
                  </a:cubicBezTo>
                  <a:cubicBezTo>
                    <a:pt x="897103" y="519341"/>
                    <a:pt x="839163" y="481782"/>
                    <a:pt x="668121" y="482319"/>
                  </a:cubicBezTo>
                  <a:cubicBezTo>
                    <a:pt x="497079" y="482856"/>
                    <a:pt x="226844" y="423363"/>
                    <a:pt x="80388" y="482319"/>
                  </a:cubicBezTo>
                  <a:cubicBezTo>
                    <a:pt x="30194" y="483527"/>
                    <a:pt x="-87" y="450236"/>
                    <a:pt x="0" y="401931"/>
                  </a:cubicBezTo>
                  <a:cubicBezTo>
                    <a:pt x="-25127" y="262719"/>
                    <a:pt x="5995" y="189037"/>
                    <a:pt x="0" y="80388"/>
                  </a:cubicBezTo>
                  <a:close/>
                </a:path>
                <a:path w="3487566" h="482319" stroke="0" extrusionOk="0">
                  <a:moveTo>
                    <a:pt x="0" y="80388"/>
                  </a:moveTo>
                  <a:cubicBezTo>
                    <a:pt x="-10062" y="33018"/>
                    <a:pt x="40269" y="3257"/>
                    <a:pt x="80388" y="0"/>
                  </a:cubicBezTo>
                  <a:cubicBezTo>
                    <a:pt x="243060" y="-15812"/>
                    <a:pt x="435729" y="42882"/>
                    <a:pt x="668121" y="0"/>
                  </a:cubicBezTo>
                  <a:cubicBezTo>
                    <a:pt x="900513" y="-42882"/>
                    <a:pt x="1082189" y="11557"/>
                    <a:pt x="1255854" y="0"/>
                  </a:cubicBezTo>
                  <a:cubicBezTo>
                    <a:pt x="1429519" y="-11557"/>
                    <a:pt x="1671616" y="40585"/>
                    <a:pt x="1843587" y="0"/>
                  </a:cubicBezTo>
                  <a:cubicBezTo>
                    <a:pt x="2015558" y="-40585"/>
                    <a:pt x="2263449" y="52380"/>
                    <a:pt x="2464588" y="0"/>
                  </a:cubicBezTo>
                  <a:cubicBezTo>
                    <a:pt x="2665727" y="-52380"/>
                    <a:pt x="3097898" y="103798"/>
                    <a:pt x="3407178" y="0"/>
                  </a:cubicBezTo>
                  <a:cubicBezTo>
                    <a:pt x="3456410" y="2487"/>
                    <a:pt x="3476144" y="38029"/>
                    <a:pt x="3487566" y="80388"/>
                  </a:cubicBezTo>
                  <a:cubicBezTo>
                    <a:pt x="3493744" y="159194"/>
                    <a:pt x="3468441" y="279109"/>
                    <a:pt x="3487566" y="401931"/>
                  </a:cubicBezTo>
                  <a:cubicBezTo>
                    <a:pt x="3491469" y="434723"/>
                    <a:pt x="3447825" y="484161"/>
                    <a:pt x="3407178" y="482319"/>
                  </a:cubicBezTo>
                  <a:cubicBezTo>
                    <a:pt x="3236505" y="531217"/>
                    <a:pt x="3058877" y="476569"/>
                    <a:pt x="2952517" y="482319"/>
                  </a:cubicBezTo>
                  <a:cubicBezTo>
                    <a:pt x="2846157" y="488069"/>
                    <a:pt x="2603287" y="457539"/>
                    <a:pt x="2364784" y="482319"/>
                  </a:cubicBezTo>
                  <a:cubicBezTo>
                    <a:pt x="2126281" y="507099"/>
                    <a:pt x="2077410" y="469530"/>
                    <a:pt x="1876855" y="482319"/>
                  </a:cubicBezTo>
                  <a:cubicBezTo>
                    <a:pt x="1676300" y="495108"/>
                    <a:pt x="1548879" y="452320"/>
                    <a:pt x="1388925" y="482319"/>
                  </a:cubicBezTo>
                  <a:cubicBezTo>
                    <a:pt x="1228971" y="512318"/>
                    <a:pt x="926223" y="410405"/>
                    <a:pt x="767925" y="482319"/>
                  </a:cubicBezTo>
                  <a:cubicBezTo>
                    <a:pt x="609627" y="554233"/>
                    <a:pt x="282891" y="457874"/>
                    <a:pt x="80388" y="482319"/>
                  </a:cubicBezTo>
                  <a:cubicBezTo>
                    <a:pt x="38482" y="487436"/>
                    <a:pt x="-10808" y="438868"/>
                    <a:pt x="0" y="401931"/>
                  </a:cubicBezTo>
                  <a:cubicBezTo>
                    <a:pt x="-18560" y="265475"/>
                    <a:pt x="25231" y="211002"/>
                    <a:pt x="0" y="80388"/>
                  </a:cubicBezTo>
                  <a:close/>
                </a:path>
              </a:pathLst>
            </a:custGeom>
            <a:solidFill>
              <a:srgbClr val="C00000">
                <a:lumMod val="20000"/>
                <a:lumOff val="80000"/>
              </a:srgbClr>
            </a:solidFill>
            <a:ln w="12700" cap="flat" cmpd="sng" algn="ctr">
              <a:solidFill>
                <a:srgbClr val="C00000">
                  <a:lumMod val="20000"/>
                  <a:lumOff val="8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7" name="Rectangle 36">
              <a:extLst>
                <a:ext uri="{FF2B5EF4-FFF2-40B4-BE49-F238E27FC236}">
                  <a16:creationId xmlns:a16="http://schemas.microsoft.com/office/drawing/2014/main" id="{2307D635-CBF6-464C-B762-B9EF86EBC136}"/>
                </a:ext>
              </a:extLst>
            </p:cNvPr>
            <p:cNvSpPr/>
            <p:nvPr/>
          </p:nvSpPr>
          <p:spPr>
            <a:xfrm>
              <a:off x="1079860" y="150287"/>
              <a:ext cx="2880723" cy="404285"/>
            </a:xfrm>
            <a:prstGeom prst="rect">
              <a:avLst/>
            </a:prstGeom>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8" name="Picture 37">
            <a:extLst>
              <a:ext uri="{FF2B5EF4-FFF2-40B4-BE49-F238E27FC236}">
                <a16:creationId xmlns:a16="http://schemas.microsoft.com/office/drawing/2014/main" id="{3F98A29B-F67F-4FE7-B4D3-DBA3C9925900}"/>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1853271" y="1275389"/>
            <a:ext cx="499244" cy="557295"/>
          </a:xfrm>
          <a:prstGeom prst="rect">
            <a:avLst/>
          </a:prstGeom>
        </p:spPr>
      </p:pic>
      <p:pic>
        <p:nvPicPr>
          <p:cNvPr id="39" name="Picture 38">
            <a:extLst>
              <a:ext uri="{FF2B5EF4-FFF2-40B4-BE49-F238E27FC236}">
                <a16:creationId xmlns:a16="http://schemas.microsoft.com/office/drawing/2014/main" id="{33EAB331-2155-45AA-8263-ADB710F2CE85}"/>
              </a:ext>
            </a:extLst>
          </p:cNvPr>
          <p:cNvPicPr>
            <a:picLocks noChangeAspect="1"/>
          </p:cNvPicPr>
          <p:nvPr/>
        </p:nvPicPr>
        <p:blipFill>
          <a:blip r:embed="rId9"/>
          <a:stretch>
            <a:fillRect/>
          </a:stretch>
        </p:blipFill>
        <p:spPr>
          <a:xfrm>
            <a:off x="5476804" y="1979321"/>
            <a:ext cx="3832849" cy="1593133"/>
          </a:xfrm>
          <a:prstGeom prst="rect">
            <a:avLst/>
          </a:prstGeom>
        </p:spPr>
      </p:pic>
      <p:pic>
        <p:nvPicPr>
          <p:cNvPr id="40" name="图片 1" descr="图片包含 浅色, 天空&#10;&#10;描述已自动生成">
            <a:extLst>
              <a:ext uri="{FF2B5EF4-FFF2-40B4-BE49-F238E27FC236}">
                <a16:creationId xmlns:a16="http://schemas.microsoft.com/office/drawing/2014/main" id="{97E5EE55-973D-4DAE-9FCB-1736C416EA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7697" t="-1676" r="-236" b="75904"/>
          <a:stretch/>
        </p:blipFill>
        <p:spPr>
          <a:xfrm>
            <a:off x="682755" y="2638982"/>
            <a:ext cx="5894010" cy="1035211"/>
          </a:xfrm>
          <a:prstGeom prst="rect">
            <a:avLst/>
          </a:prstGeom>
        </p:spPr>
      </p:pic>
      <p:grpSp>
        <p:nvGrpSpPr>
          <p:cNvPr id="45" name="Group 44">
            <a:extLst>
              <a:ext uri="{FF2B5EF4-FFF2-40B4-BE49-F238E27FC236}">
                <a16:creationId xmlns:a16="http://schemas.microsoft.com/office/drawing/2014/main" id="{5C57A277-E790-4614-BF07-D6769DAC11D5}"/>
              </a:ext>
            </a:extLst>
          </p:cNvPr>
          <p:cNvGrpSpPr/>
          <p:nvPr/>
        </p:nvGrpSpPr>
        <p:grpSpPr>
          <a:xfrm rot="260226">
            <a:off x="1354701" y="3753543"/>
            <a:ext cx="3770769" cy="1757209"/>
            <a:chOff x="561349" y="4544613"/>
            <a:chExt cx="4171068" cy="1648917"/>
          </a:xfrm>
        </p:grpSpPr>
        <p:pic>
          <p:nvPicPr>
            <p:cNvPr id="46" name="Picture 45">
              <a:extLst>
                <a:ext uri="{FF2B5EF4-FFF2-40B4-BE49-F238E27FC236}">
                  <a16:creationId xmlns:a16="http://schemas.microsoft.com/office/drawing/2014/main" id="{9EE3CF1A-7B10-42EB-B67C-0A6E7F54B49A}"/>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a:extLst>
                <a:ext uri="{FF2B5EF4-FFF2-40B4-BE49-F238E27FC236}">
                  <a16:creationId xmlns:a16="http://schemas.microsoft.com/office/drawing/2014/main" id="{F66695CB-E7DD-4D88-8778-6DAEC8027EB2}"/>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8" name="Picture 47">
              <a:extLst>
                <a:ext uri="{FF2B5EF4-FFF2-40B4-BE49-F238E27FC236}">
                  <a16:creationId xmlns:a16="http://schemas.microsoft.com/office/drawing/2014/main" id="{32F6435E-EE61-4045-9926-D4882FC2B99E}"/>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9" name="Picture 48">
              <a:extLst>
                <a:ext uri="{FF2B5EF4-FFF2-40B4-BE49-F238E27FC236}">
                  <a16:creationId xmlns:a16="http://schemas.microsoft.com/office/drawing/2014/main" id="{3737390A-0957-4936-843A-BB2872B5233F}"/>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50" name="Rectangle 49">
            <a:extLst>
              <a:ext uri="{FF2B5EF4-FFF2-40B4-BE49-F238E27FC236}">
                <a16:creationId xmlns:a16="http://schemas.microsoft.com/office/drawing/2014/main" id="{3E99CCF5-F182-40AB-B4EA-1021942ECAC9}"/>
              </a:ext>
            </a:extLst>
          </p:cNvPr>
          <p:cNvSpPr/>
          <p:nvPr/>
        </p:nvSpPr>
        <p:spPr>
          <a:xfrm>
            <a:off x="1613981" y="1981676"/>
            <a:ext cx="3661663" cy="1569660"/>
          </a:xfrm>
          <a:prstGeom prst="rect">
            <a:avLst/>
          </a:prstGeom>
          <a:noFill/>
          <a:ln w="19050">
            <a:solidFill>
              <a:srgbClr val="080808">
                <a:lumMod val="75000"/>
              </a:srgbClr>
            </a:solidFill>
            <a:prstDash val="dash"/>
          </a:ln>
          <a:effectLst/>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Yêu</a:t>
            </a:r>
            <a:r>
              <a:rPr kumimoji="0" lang="zh-CN" altLang="en-US" sz="2400" b="1" i="0" u="none" strike="noStrike" kern="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1" i="0" u="none" strike="noStrike" kern="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cầu</a:t>
            </a:r>
            <a:endParaRPr kumimoji="0" lang="zh-CN" altLang="en-US" sz="2400" b="1" i="0" u="none" strike="noStrike" kern="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endParaRPr>
          </a:p>
          <a:p>
            <a:pPr marL="0" marR="0" lvl="0" indent="0" defTabSz="91440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Phân</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công</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theo</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đoạn</a:t>
            </a:r>
            <a:endPar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defTabSz="91440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Tất</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cả</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thành</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viên</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đều</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endPar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defTabSz="91440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Giải</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nghĩa</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từ</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cùng</a:t>
            </a:r>
            <a:r>
              <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2400" b="0" i="0" u="none" strike="noStrike" kern="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nhau</a:t>
            </a:r>
            <a:endParaRPr kumimoji="0" lang="zh-CN" altLang="en-US" sz="2400" b="0" i="0" u="none" strike="noStrike" kern="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41283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8" presetClass="path" presetSubtype="0" decel="50000" fill="hold" nodeType="withEffect">
                                  <p:stCondLst>
                                    <p:cond delay="0"/>
                                  </p:stCondLst>
                                  <p:childTnLst>
                                    <p:animMotion origin="layout" path="M 3.95833E-6 -0.0007 C -0.06342 0.02685 -0.153 0.00741 -0.20352 -0.04931 C -0.25417 -0.10579 -0.36862 -0.39213 -0.38217 -0.36991 " pathEditMode="relative" rAng="0" ptsTypes="AAA">
                                      <p:cBhvr>
                                        <p:cTn id="9" dur="3000" spd="-100000" fill="hold"/>
                                        <p:tgtEl>
                                          <p:spTgt spid="7"/>
                                        </p:tgtEl>
                                        <p:attrNameLst>
                                          <p:attrName>ppt_x</p:attrName>
                                          <p:attrName>ppt_y</p:attrName>
                                        </p:attrNameLst>
                                      </p:cBhvr>
                                      <p:rCtr x="-19115" y="-17917"/>
                                    </p:animMotion>
                                  </p:childTnLst>
                                </p:cTn>
                              </p:par>
                              <p:par>
                                <p:cTn id="10" presetID="42"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0-#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750"/>
                                        <p:tgtEl>
                                          <p:spTgt spid="50"/>
                                        </p:tgtEl>
                                      </p:cBhvr>
                                    </p:animEffect>
                                    <p:anim calcmode="lin" valueType="num">
                                      <p:cBhvr>
                                        <p:cTn id="37" dur="750" fill="hold"/>
                                        <p:tgtEl>
                                          <p:spTgt spid="50"/>
                                        </p:tgtEl>
                                        <p:attrNameLst>
                                          <p:attrName>ppt_x</p:attrName>
                                        </p:attrNameLst>
                                      </p:cBhvr>
                                      <p:tavLst>
                                        <p:tav tm="0">
                                          <p:val>
                                            <p:strVal val="#ppt_x"/>
                                          </p:val>
                                        </p:tav>
                                        <p:tav tm="100000">
                                          <p:val>
                                            <p:strVal val="#ppt_x"/>
                                          </p:val>
                                        </p:tav>
                                      </p:tavLst>
                                    </p:anim>
                                    <p:anim calcmode="lin" valueType="num">
                                      <p:cBhvr>
                                        <p:cTn id="38" dur="750" fill="hold"/>
                                        <p:tgtEl>
                                          <p:spTgt spid="5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750"/>
                                        <p:tgtEl>
                                          <p:spTgt spid="39"/>
                                        </p:tgtEl>
                                      </p:cBhvr>
                                    </p:animEffect>
                                    <p:anim calcmode="lin" valueType="num">
                                      <p:cBhvr>
                                        <p:cTn id="42" dur="750" fill="hold"/>
                                        <p:tgtEl>
                                          <p:spTgt spid="39"/>
                                        </p:tgtEl>
                                        <p:attrNameLst>
                                          <p:attrName>ppt_x</p:attrName>
                                        </p:attrNameLst>
                                      </p:cBhvr>
                                      <p:tavLst>
                                        <p:tav tm="0">
                                          <p:val>
                                            <p:strVal val="#ppt_x"/>
                                          </p:val>
                                        </p:tav>
                                        <p:tav tm="100000">
                                          <p:val>
                                            <p:strVal val="#ppt_x"/>
                                          </p:val>
                                        </p:tav>
                                      </p:tavLst>
                                    </p:anim>
                                    <p:anim calcmode="lin" valueType="num">
                                      <p:cBhvr>
                                        <p:cTn id="43" dur="750" fill="hold"/>
                                        <p:tgtEl>
                                          <p:spTgt spid="3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750"/>
                                        <p:tgtEl>
                                          <p:spTgt spid="45"/>
                                        </p:tgtEl>
                                      </p:cBhvr>
                                    </p:animEffect>
                                    <p:anim calcmode="lin" valueType="num">
                                      <p:cBhvr>
                                        <p:cTn id="47" dur="750" fill="hold"/>
                                        <p:tgtEl>
                                          <p:spTgt spid="45"/>
                                        </p:tgtEl>
                                        <p:attrNameLst>
                                          <p:attrName>ppt_x</p:attrName>
                                        </p:attrNameLst>
                                      </p:cBhvr>
                                      <p:tavLst>
                                        <p:tav tm="0">
                                          <p:val>
                                            <p:strVal val="#ppt_x"/>
                                          </p:val>
                                        </p:tav>
                                        <p:tav tm="100000">
                                          <p:val>
                                            <p:strVal val="#ppt_x"/>
                                          </p:val>
                                        </p:tav>
                                      </p:tavLst>
                                    </p:anim>
                                    <p:anim calcmode="lin" valueType="num">
                                      <p:cBhvr>
                                        <p:cTn id="48" dur="75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37934" y="0"/>
            <a:ext cx="3061252" cy="3061252"/>
          </a:xfrm>
          <a:prstGeom prst="rect">
            <a:avLst/>
          </a:prstGeom>
        </p:spPr>
      </p:pic>
      <p:sp>
        <p:nvSpPr>
          <p:cNvPr id="20" name="矩形: 圆角 5">
            <a:extLst>
              <a:ext uri="{FF2B5EF4-FFF2-40B4-BE49-F238E27FC236}">
                <a16:creationId xmlns:a16="http://schemas.microsoft.com/office/drawing/2014/main" id="{DD54C53A-4F4D-4B37-8BDE-80B8A920EDA4}"/>
              </a:ext>
            </a:extLst>
          </p:cNvPr>
          <p:cNvSpPr/>
          <p:nvPr/>
        </p:nvSpPr>
        <p:spPr>
          <a:xfrm>
            <a:off x="499210" y="595087"/>
            <a:ext cx="11064140" cy="5805714"/>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chemeClr val="bg1">
              <a:alpha val="64000"/>
            </a:schemeClr>
          </a:solidFill>
          <a:ln w="28575" cap="flat" cmpd="sng" algn="ctr">
            <a:solidFill>
              <a:srgbClr val="92D05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35号-经典雅黑"/>
              <a:ea typeface="等线" panose="02010600030101010101" pitchFamily="2" charset="-122"/>
              <a:cs typeface="+mn-cs"/>
            </a:endParaRPr>
          </a:p>
        </p:txBody>
      </p:sp>
      <p:grpSp>
        <p:nvGrpSpPr>
          <p:cNvPr id="21" name="Group 20">
            <a:extLst>
              <a:ext uri="{FF2B5EF4-FFF2-40B4-BE49-F238E27FC236}">
                <a16:creationId xmlns:a16="http://schemas.microsoft.com/office/drawing/2014/main" id="{F06DA995-6F89-4A19-BE36-2E2D92743EB7}"/>
              </a:ext>
            </a:extLst>
          </p:cNvPr>
          <p:cNvGrpSpPr/>
          <p:nvPr/>
        </p:nvGrpSpPr>
        <p:grpSpPr>
          <a:xfrm>
            <a:off x="1002484" y="771006"/>
            <a:ext cx="4291965" cy="684162"/>
            <a:chOff x="3521613" y="-267"/>
            <a:chExt cx="4136573" cy="684267"/>
          </a:xfrm>
        </p:grpSpPr>
        <p:grpSp>
          <p:nvGrpSpPr>
            <p:cNvPr id="22" name="Group 21">
              <a:extLst>
                <a:ext uri="{FF2B5EF4-FFF2-40B4-BE49-F238E27FC236}">
                  <a16:creationId xmlns:a16="http://schemas.microsoft.com/office/drawing/2014/main" id="{BFF4CFC6-E85F-429F-BD1D-EF1722E02788}"/>
                </a:ext>
              </a:extLst>
            </p:cNvPr>
            <p:cNvGrpSpPr/>
            <p:nvPr/>
          </p:nvGrpSpPr>
          <p:grpSpPr>
            <a:xfrm>
              <a:off x="3521613" y="0"/>
              <a:ext cx="4136573" cy="684000"/>
              <a:chOff x="3770142" y="1493446"/>
              <a:chExt cx="4136573" cy="684000"/>
            </a:xfrm>
          </p:grpSpPr>
          <p:sp>
            <p:nvSpPr>
              <p:cNvPr id="24" name="Flowchart: Alternate Process 23">
                <a:extLst>
                  <a:ext uri="{FF2B5EF4-FFF2-40B4-BE49-F238E27FC236}">
                    <a16:creationId xmlns:a16="http://schemas.microsoft.com/office/drawing/2014/main" id="{65C45F4F-2C54-41A5-B4FF-ADE8209798B9}"/>
                  </a:ext>
                </a:extLst>
              </p:cNvPr>
              <p:cNvSpPr/>
              <p:nvPr/>
            </p:nvSpPr>
            <p:spPr>
              <a:xfrm>
                <a:off x="3840481" y="1547446"/>
                <a:ext cx="4066234" cy="576000"/>
              </a:xfrm>
              <a:prstGeom prst="flowChartAlternateProcess">
                <a:avLst/>
              </a:prstGeom>
              <a:solidFill>
                <a:srgbClr val="DDFDAE"/>
              </a:solidFill>
              <a:ln w="28575" cap="flat" cmpd="sng" algn="ctr">
                <a:solidFill>
                  <a:srgbClr val="FC7095"/>
                </a:solidFill>
                <a:prstDash val="solid"/>
                <a:miter lim="800000"/>
              </a:ln>
              <a:effectLst/>
            </p:spPr>
            <p:txBody>
              <a:bodyPr rtlCol="0" anchor="ctr"/>
              <a:lstStyle/>
              <a:p>
                <a:pPr algn="ctr">
                  <a:defRPr/>
                </a:pPr>
                <a:endParaRPr lang="en-US" kern="0">
                  <a:solidFill>
                    <a:prstClr val="white"/>
                  </a:solidFill>
                  <a:latin typeface="字魂107号-萌趣欢乐体"/>
                </a:endParaRPr>
              </a:p>
            </p:txBody>
          </p:sp>
          <p:pic>
            <p:nvPicPr>
              <p:cNvPr id="25" name="Picture 24">
                <a:extLst>
                  <a:ext uri="{FF2B5EF4-FFF2-40B4-BE49-F238E27FC236}">
                    <a16:creationId xmlns:a16="http://schemas.microsoft.com/office/drawing/2014/main" id="{EAC1243B-D46B-4CDE-9ACC-2C804B22DBA4}"/>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23" name="TextBox 15">
              <a:extLst>
                <a:ext uri="{FF2B5EF4-FFF2-40B4-BE49-F238E27FC236}">
                  <a16:creationId xmlns:a16="http://schemas.microsoft.com/office/drawing/2014/main" id="{E698DFBC-3243-453D-A669-F43F9FE918DB}"/>
                </a:ext>
              </a:extLst>
            </p:cNvPr>
            <p:cNvSpPr txBox="1"/>
            <p:nvPr/>
          </p:nvSpPr>
          <p:spPr>
            <a:xfrm>
              <a:off x="4112457" y="-267"/>
              <a:ext cx="3545728" cy="583655"/>
            </a:xfrm>
            <a:prstGeom prst="rect">
              <a:avLst/>
            </a:prstGeom>
            <a:noFill/>
          </p:spPr>
          <p:txBody>
            <a:bodyPr wrap="square" rtlCol="0">
              <a:spAutoFit/>
            </a:bodyPr>
            <a:lstStyle/>
            <a:p>
              <a:pPr algn="ctr">
                <a:defRPr/>
              </a:pPr>
              <a:r>
                <a:rPr lang="en-US" sz="3200" kern="0" dirty="0">
                  <a:solidFill>
                    <a:prstClr val="black"/>
                  </a:solidFill>
                  <a:latin typeface="Calibri" panose="020F0502020204030204" charset="0"/>
                  <a:cs typeface="Calibri" panose="020F0502020204030204" charset="0"/>
                </a:rPr>
                <a:t>Luyện đọc trước lớp</a:t>
              </a:r>
            </a:p>
          </p:txBody>
        </p:sp>
      </p:grpSp>
      <p:pic>
        <p:nvPicPr>
          <p:cNvPr id="26" name="Picture 25">
            <a:extLst>
              <a:ext uri="{FF2B5EF4-FFF2-40B4-BE49-F238E27FC236}">
                <a16:creationId xmlns:a16="http://schemas.microsoft.com/office/drawing/2014/main" id="{3C7FDBF1-E556-4008-B81F-608100E43A79}"/>
              </a:ext>
            </a:extLst>
          </p:cNvPr>
          <p:cNvPicPr>
            <a:picLocks noChangeAspect="1"/>
          </p:cNvPicPr>
          <p:nvPr/>
        </p:nvPicPr>
        <p:blipFill>
          <a:blip r:embed="rId4"/>
          <a:srcRect l="4591" t="17056" r="8973" b="5172"/>
          <a:stretch>
            <a:fillRect/>
          </a:stretch>
        </p:blipFill>
        <p:spPr>
          <a:xfrm>
            <a:off x="1110524" y="1628697"/>
            <a:ext cx="5767796" cy="3055578"/>
          </a:xfrm>
          <a:prstGeom prst="rect">
            <a:avLst/>
          </a:prstGeom>
        </p:spPr>
      </p:pic>
      <p:pic>
        <p:nvPicPr>
          <p:cNvPr id="27" name="Picture 26">
            <a:extLst>
              <a:ext uri="{FF2B5EF4-FFF2-40B4-BE49-F238E27FC236}">
                <a16:creationId xmlns:a16="http://schemas.microsoft.com/office/drawing/2014/main" id="{FF3C277A-527A-43DB-9568-674F26F31FB0}"/>
              </a:ext>
            </a:extLst>
          </p:cNvPr>
          <p:cNvPicPr/>
          <p:nvPr/>
        </p:nvPicPr>
        <p:blipFill>
          <a:blip r:embed="rId5">
            <a:clrChange>
              <a:clrFrom>
                <a:srgbClr val="F5F5F5">
                  <a:alpha val="100000"/>
                </a:srgbClr>
              </a:clrFrom>
              <a:clrTo>
                <a:srgbClr val="F5F5F5">
                  <a:alpha val="100000"/>
                  <a:alpha val="0"/>
                </a:srgbClr>
              </a:clrTo>
            </a:clrChange>
          </a:blip>
          <a:srcRect t="12661" b="19443"/>
          <a:stretch>
            <a:fillRect/>
          </a:stretch>
        </p:blipFill>
        <p:spPr>
          <a:xfrm>
            <a:off x="6878320" y="2447290"/>
            <a:ext cx="5069840" cy="3916045"/>
          </a:xfrm>
          <a:prstGeom prst="rect">
            <a:avLst/>
          </a:prstGeom>
          <a:noFill/>
          <a:ln w="9525">
            <a:noFill/>
          </a:ln>
        </p:spPr>
      </p:pic>
    </p:spTree>
    <p:extLst>
      <p:ext uri="{BB962C8B-B14F-4D97-AF65-F5344CB8AC3E}">
        <p14:creationId xmlns:p14="http://schemas.microsoft.com/office/powerpoint/2010/main" val="14571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p:tgtEl>
                                          <p:spTgt spid="21"/>
                                        </p:tgtEl>
                                        <p:attrNameLst>
                                          <p:attrName>ppt_x</p:attrName>
                                        </p:attrNameLst>
                                      </p:cBhvr>
                                      <p:tavLst>
                                        <p:tav tm="0">
                                          <p:val>
                                            <p:strVal val="#ppt_x-#ppt_w*1.125000"/>
                                          </p:val>
                                        </p:tav>
                                        <p:tav tm="100000">
                                          <p:val>
                                            <p:strVal val="#ppt_x"/>
                                          </p:val>
                                        </p:tav>
                                      </p:tavLst>
                                    </p:anim>
                                    <p:animEffect transition="in" filter="wipe(right)">
                                      <p:cBhvr>
                                        <p:cTn id="11" dur="500"/>
                                        <p:tgtEl>
                                          <p:spTgt spid="21"/>
                                        </p:tgtEl>
                                      </p:cBhvr>
                                    </p:animEffect>
                                  </p:childTnLst>
                                </p:cTn>
                              </p:par>
                              <p:par>
                                <p:cTn id="12" presetID="5" presetClass="entr" presetSubtype="1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heckerboard(across)">
                                      <p:cBhvr>
                                        <p:cTn id="14" dur="500"/>
                                        <p:tgtEl>
                                          <p:spTgt spid="26"/>
                                        </p:tgtEl>
                                      </p:cBhvr>
                                    </p:animEffect>
                                  </p:childTnLst>
                                </p:cTn>
                              </p:par>
                              <p:par>
                                <p:cTn id="15" presetID="5" presetClass="entr" presetSubtype="1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heckerboard(across)">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p:cNvSpPr>
            <a:spLocks/>
          </p:cNvSpPr>
          <p:nvPr/>
        </p:nvSpPr>
        <p:spPr bwMode="auto">
          <a:xfrm>
            <a:off x="6776202" y="3046900"/>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0" name="椭圆 9"/>
          <p:cNvSpPr/>
          <p:nvPr/>
        </p:nvSpPr>
        <p:spPr>
          <a:xfrm>
            <a:off x="7456087" y="1238766"/>
            <a:ext cx="3038057" cy="3038058"/>
          </a:xfrm>
          <a:prstGeom prst="ellipse">
            <a:avLst/>
          </a:prstGeom>
          <a:gradFill>
            <a:gsLst>
              <a:gs pos="0">
                <a:srgbClr val="E4D9C5"/>
              </a:gs>
              <a:gs pos="100000">
                <a:srgbClr val="F8F2E2"/>
              </a:gs>
            </a:gsLst>
            <a:lin ang="5400000" scaled="1"/>
          </a:gradFill>
          <a:ln w="38100">
            <a:gradFill flip="none" rotWithShape="1">
              <a:gsLst>
                <a:gs pos="0">
                  <a:srgbClr val="D7C8B3"/>
                </a:gs>
                <a:gs pos="100000">
                  <a:srgbClr val="F8F2E2"/>
                </a:gs>
              </a:gsLst>
              <a:lin ang="16200000" scaled="1"/>
              <a:tileRect/>
            </a:gradFill>
          </a:ln>
          <a:effectLst>
            <a:outerShdw blurRad="114300" dist="88900" dir="8100000" algn="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1" name="自由: 形状 10"/>
          <p:cNvSpPr>
            <a:spLocks/>
          </p:cNvSpPr>
          <p:nvPr/>
        </p:nvSpPr>
        <p:spPr bwMode="auto">
          <a:xfrm>
            <a:off x="6736335" y="3968352"/>
            <a:ext cx="1408484" cy="585136"/>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12" name="Freeform 7"/>
          <p:cNvSpPr>
            <a:spLocks/>
          </p:cNvSpPr>
          <p:nvPr/>
        </p:nvSpPr>
        <p:spPr bwMode="auto">
          <a:xfrm>
            <a:off x="8352284" y="3942909"/>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3" name="自由: 形状 12"/>
          <p:cNvSpPr>
            <a:spLocks/>
          </p:cNvSpPr>
          <p:nvPr/>
        </p:nvSpPr>
        <p:spPr bwMode="auto">
          <a:xfrm flipH="1">
            <a:off x="9484507" y="3452800"/>
            <a:ext cx="1408487" cy="585133"/>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grpSp>
        <p:nvGrpSpPr>
          <p:cNvPr id="18" name="组合 17"/>
          <p:cNvGrpSpPr/>
          <p:nvPr/>
        </p:nvGrpSpPr>
        <p:grpSpPr>
          <a:xfrm>
            <a:off x="10099139" y="-782545"/>
            <a:ext cx="894037" cy="4323460"/>
            <a:chOff x="7392812" y="-278296"/>
            <a:chExt cx="894037" cy="4323460"/>
          </a:xfrm>
        </p:grpSpPr>
        <p:cxnSp>
          <p:nvCxnSpPr>
            <p:cNvPr id="16" name="直接连接符 15"/>
            <p:cNvCxnSpPr/>
            <p:nvPr/>
          </p:nvCxnSpPr>
          <p:spPr>
            <a:xfrm>
              <a:off x="7839830" y="-278296"/>
              <a:ext cx="0" cy="280691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19" name="组合 18"/>
          <p:cNvGrpSpPr/>
          <p:nvPr/>
        </p:nvGrpSpPr>
        <p:grpSpPr>
          <a:xfrm>
            <a:off x="9384879" y="-782545"/>
            <a:ext cx="894037" cy="2757219"/>
            <a:chOff x="7392812" y="1287945"/>
            <a:chExt cx="894037" cy="2757219"/>
          </a:xfrm>
        </p:grpSpPr>
        <p:cxnSp>
          <p:nvCxnSpPr>
            <p:cNvPr id="20" name="直接连接符 19"/>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2" name="组合 21"/>
          <p:cNvGrpSpPr/>
          <p:nvPr/>
        </p:nvGrpSpPr>
        <p:grpSpPr>
          <a:xfrm>
            <a:off x="7378709" y="-896135"/>
            <a:ext cx="814928" cy="6231494"/>
            <a:chOff x="7392812" y="-2791255"/>
            <a:chExt cx="894037" cy="6836419"/>
          </a:xfrm>
        </p:grpSpPr>
        <p:cxnSp>
          <p:nvCxnSpPr>
            <p:cNvPr id="23" name="直接连接符 22"/>
            <p:cNvCxnSpPr/>
            <p:nvPr/>
          </p:nvCxnSpPr>
          <p:spPr>
            <a:xfrm>
              <a:off x="7839831" y="-2791255"/>
              <a:ext cx="0" cy="5319872"/>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6" name="组合 25"/>
          <p:cNvGrpSpPr/>
          <p:nvPr/>
        </p:nvGrpSpPr>
        <p:grpSpPr>
          <a:xfrm>
            <a:off x="6924425" y="-782545"/>
            <a:ext cx="1032304" cy="3645676"/>
            <a:chOff x="7392812" y="887789"/>
            <a:chExt cx="894037" cy="3157375"/>
          </a:xfrm>
        </p:grpSpPr>
        <p:cxnSp>
          <p:nvCxnSpPr>
            <p:cNvPr id="27" name="直接连接符 26"/>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1" name="组合 30"/>
          <p:cNvGrpSpPr/>
          <p:nvPr/>
        </p:nvGrpSpPr>
        <p:grpSpPr>
          <a:xfrm>
            <a:off x="6185098" y="-583762"/>
            <a:ext cx="534482" cy="3508513"/>
            <a:chOff x="7392812" y="-1823580"/>
            <a:chExt cx="894037" cy="5868744"/>
          </a:xfrm>
        </p:grpSpPr>
        <p:cxnSp>
          <p:nvCxnSpPr>
            <p:cNvPr id="32" name="直接连接符 31"/>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5" name="组合 34"/>
          <p:cNvGrpSpPr/>
          <p:nvPr/>
        </p:nvGrpSpPr>
        <p:grpSpPr>
          <a:xfrm>
            <a:off x="8425995" y="-1735027"/>
            <a:ext cx="534482" cy="3508513"/>
            <a:chOff x="7392812" y="-1823580"/>
            <a:chExt cx="894037" cy="5868744"/>
          </a:xfrm>
        </p:grpSpPr>
        <p:cxnSp>
          <p:nvCxnSpPr>
            <p:cNvPr id="36" name="直接连接符 35"/>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39" name="文本框 38"/>
          <p:cNvSpPr txBox="1"/>
          <p:nvPr/>
        </p:nvSpPr>
        <p:spPr>
          <a:xfrm>
            <a:off x="7208346" y="1499513"/>
            <a:ext cx="466794"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rPr>
              <a:t>01</a:t>
            </a:r>
            <a:endParaRPr kumimoji="0" lang="zh-CN" altLang="en-US" sz="2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endParaRPr>
          </a:p>
        </p:txBody>
      </p:sp>
      <p:sp>
        <p:nvSpPr>
          <p:cNvPr id="42" name="祥云1">
            <a:extLst>
              <a:ext uri="{FF2B5EF4-FFF2-40B4-BE49-F238E27FC236}">
                <a16:creationId xmlns:a16="http://schemas.microsoft.com/office/drawing/2014/main" id="{F8761A8C-23DB-406E-8BC5-DB06C38A3F28}"/>
              </a:ext>
            </a:extLst>
          </p:cNvPr>
          <p:cNvSpPr>
            <a:spLocks noEditPoints="1"/>
          </p:cNvSpPr>
          <p:nvPr/>
        </p:nvSpPr>
        <p:spPr bwMode="auto">
          <a:xfrm>
            <a:off x="1121810" y="159953"/>
            <a:ext cx="3041186" cy="1440681"/>
          </a:xfrm>
          <a:custGeom>
            <a:avLst/>
            <a:gdLst>
              <a:gd name="T0" fmla="*/ 937 w 1183"/>
              <a:gd name="T1" fmla="*/ 185 h 965"/>
              <a:gd name="T2" fmla="*/ 918 w 1183"/>
              <a:gd name="T3" fmla="*/ 304 h 965"/>
              <a:gd name="T4" fmla="*/ 757 w 1183"/>
              <a:gd name="T5" fmla="*/ 442 h 965"/>
              <a:gd name="T6" fmla="*/ 1145 w 1183"/>
              <a:gd name="T7" fmla="*/ 540 h 965"/>
              <a:gd name="T8" fmla="*/ 1068 w 1183"/>
              <a:gd name="T9" fmla="*/ 675 h 965"/>
              <a:gd name="T10" fmla="*/ 1061 w 1183"/>
              <a:gd name="T11" fmla="*/ 808 h 965"/>
              <a:gd name="T12" fmla="*/ 984 w 1183"/>
              <a:gd name="T13" fmla="*/ 898 h 965"/>
              <a:gd name="T14" fmla="*/ 887 w 1183"/>
              <a:gd name="T15" fmla="*/ 872 h 965"/>
              <a:gd name="T16" fmla="*/ 727 w 1183"/>
              <a:gd name="T17" fmla="*/ 797 h 965"/>
              <a:gd name="T18" fmla="*/ 918 w 1183"/>
              <a:gd name="T19" fmla="*/ 677 h 965"/>
              <a:gd name="T20" fmla="*/ 824 w 1183"/>
              <a:gd name="T21" fmla="*/ 533 h 965"/>
              <a:gd name="T22" fmla="*/ 592 w 1183"/>
              <a:gd name="T23" fmla="*/ 494 h 965"/>
              <a:gd name="T24" fmla="*/ 237 w 1183"/>
              <a:gd name="T25" fmla="*/ 645 h 965"/>
              <a:gd name="T26" fmla="*/ 52 w 1183"/>
              <a:gd name="T27" fmla="*/ 570 h 965"/>
              <a:gd name="T28" fmla="*/ 214 w 1183"/>
              <a:gd name="T29" fmla="*/ 406 h 965"/>
              <a:gd name="T30" fmla="*/ 271 w 1183"/>
              <a:gd name="T31" fmla="*/ 505 h 965"/>
              <a:gd name="T32" fmla="*/ 536 w 1183"/>
              <a:gd name="T33" fmla="*/ 378 h 965"/>
              <a:gd name="T34" fmla="*/ 598 w 1183"/>
              <a:gd name="T35" fmla="*/ 286 h 965"/>
              <a:gd name="T36" fmla="*/ 570 w 1183"/>
              <a:gd name="T37" fmla="*/ 163 h 965"/>
              <a:gd name="T38" fmla="*/ 652 w 1183"/>
              <a:gd name="T39" fmla="*/ 34 h 965"/>
              <a:gd name="T40" fmla="*/ 660 w 1183"/>
              <a:gd name="T41" fmla="*/ 67 h 965"/>
              <a:gd name="T42" fmla="*/ 522 w 1183"/>
              <a:gd name="T43" fmla="*/ 157 h 965"/>
              <a:gd name="T44" fmla="*/ 685 w 1183"/>
              <a:gd name="T45" fmla="*/ 150 h 965"/>
              <a:gd name="T46" fmla="*/ 694 w 1183"/>
              <a:gd name="T47" fmla="*/ 239 h 965"/>
              <a:gd name="T48" fmla="*/ 745 w 1183"/>
              <a:gd name="T49" fmla="*/ 287 h 965"/>
              <a:gd name="T50" fmla="*/ 612 w 1183"/>
              <a:gd name="T51" fmla="*/ 401 h 965"/>
              <a:gd name="T52" fmla="*/ 689 w 1183"/>
              <a:gd name="T53" fmla="*/ 372 h 965"/>
              <a:gd name="T54" fmla="*/ 395 w 1183"/>
              <a:gd name="T55" fmla="*/ 522 h 965"/>
              <a:gd name="T56" fmla="*/ 350 w 1183"/>
              <a:gd name="T57" fmla="*/ 468 h 965"/>
              <a:gd name="T58" fmla="*/ 115 w 1183"/>
              <a:gd name="T59" fmla="*/ 499 h 965"/>
              <a:gd name="T60" fmla="*/ 193 w 1183"/>
              <a:gd name="T61" fmla="*/ 490 h 965"/>
              <a:gd name="T62" fmla="*/ 208 w 1183"/>
              <a:gd name="T63" fmla="*/ 598 h 965"/>
              <a:gd name="T64" fmla="*/ 337 w 1183"/>
              <a:gd name="T65" fmla="*/ 581 h 965"/>
              <a:gd name="T66" fmla="*/ 332 w 1183"/>
              <a:gd name="T67" fmla="*/ 617 h 965"/>
              <a:gd name="T68" fmla="*/ 436 w 1183"/>
              <a:gd name="T69" fmla="*/ 637 h 965"/>
              <a:gd name="T70" fmla="*/ 555 w 1183"/>
              <a:gd name="T71" fmla="*/ 478 h 965"/>
              <a:gd name="T72" fmla="*/ 700 w 1183"/>
              <a:gd name="T73" fmla="*/ 474 h 965"/>
              <a:gd name="T74" fmla="*/ 826 w 1183"/>
              <a:gd name="T75" fmla="*/ 598 h 965"/>
              <a:gd name="T76" fmla="*/ 932 w 1183"/>
              <a:gd name="T77" fmla="*/ 595 h 965"/>
              <a:gd name="T78" fmla="*/ 1016 w 1183"/>
              <a:gd name="T79" fmla="*/ 571 h 965"/>
              <a:gd name="T80" fmla="*/ 1076 w 1183"/>
              <a:gd name="T81" fmla="*/ 610 h 965"/>
              <a:gd name="T82" fmla="*/ 1020 w 1183"/>
              <a:gd name="T83" fmla="*/ 503 h 965"/>
              <a:gd name="T84" fmla="*/ 838 w 1183"/>
              <a:gd name="T85" fmla="*/ 391 h 965"/>
              <a:gd name="T86" fmla="*/ 820 w 1183"/>
              <a:gd name="T87" fmla="*/ 301 h 965"/>
              <a:gd name="T88" fmla="*/ 929 w 1183"/>
              <a:gd name="T89" fmla="*/ 264 h 965"/>
              <a:gd name="T90" fmla="*/ 794 w 1183"/>
              <a:gd name="T91" fmla="*/ 126 h 965"/>
              <a:gd name="T92" fmla="*/ 871 w 1183"/>
              <a:gd name="T93" fmla="*/ 149 h 965"/>
              <a:gd name="T94" fmla="*/ 943 w 1183"/>
              <a:gd name="T95" fmla="*/ 180 h 965"/>
              <a:gd name="T96" fmla="*/ 801 w 1183"/>
              <a:gd name="T97" fmla="*/ 86 h 965"/>
              <a:gd name="T98" fmla="*/ 716 w 1183"/>
              <a:gd name="T99" fmla="*/ 101 h 965"/>
              <a:gd name="T100" fmla="*/ 211 w 1183"/>
              <a:gd name="T101" fmla="*/ 419 h 965"/>
              <a:gd name="T102" fmla="*/ 104 w 1183"/>
              <a:gd name="T103" fmla="*/ 553 h 965"/>
              <a:gd name="T104" fmla="*/ 407 w 1183"/>
              <a:gd name="T105" fmla="*/ 445 h 965"/>
              <a:gd name="T106" fmla="*/ 797 w 1183"/>
              <a:gd name="T107" fmla="*/ 582 h 965"/>
              <a:gd name="T108" fmla="*/ 729 w 1183"/>
              <a:gd name="T109" fmla="*/ 749 h 965"/>
              <a:gd name="T110" fmla="*/ 897 w 1183"/>
              <a:gd name="T111" fmla="*/ 730 h 965"/>
              <a:gd name="T112" fmla="*/ 704 w 1183"/>
              <a:gd name="T113" fmla="*/ 766 h 965"/>
              <a:gd name="T114" fmla="*/ 911 w 1183"/>
              <a:gd name="T115" fmla="*/ 832 h 965"/>
              <a:gd name="T116" fmla="*/ 992 w 1183"/>
              <a:gd name="T117" fmla="*/ 840 h 965"/>
              <a:gd name="T118" fmla="*/ 1029 w 1183"/>
              <a:gd name="T119" fmla="*/ 854 h 965"/>
              <a:gd name="T120" fmla="*/ 1123 w 1183"/>
              <a:gd name="T121" fmla="*/ 835 h 965"/>
              <a:gd name="T122" fmla="*/ 1026 w 1183"/>
              <a:gd name="T123" fmla="*/ 738 h 965"/>
              <a:gd name="T124" fmla="*/ 1091 w 1183"/>
              <a:gd name="T125" fmla="*/ 69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965">
                <a:moveTo>
                  <a:pt x="786" y="14"/>
                </a:moveTo>
                <a:lnTo>
                  <a:pt x="786" y="14"/>
                </a:lnTo>
                <a:lnTo>
                  <a:pt x="787" y="18"/>
                </a:lnTo>
                <a:lnTo>
                  <a:pt x="789" y="22"/>
                </a:lnTo>
                <a:lnTo>
                  <a:pt x="789" y="22"/>
                </a:lnTo>
                <a:lnTo>
                  <a:pt x="797" y="25"/>
                </a:lnTo>
                <a:lnTo>
                  <a:pt x="799" y="28"/>
                </a:lnTo>
                <a:lnTo>
                  <a:pt x="801" y="31"/>
                </a:lnTo>
                <a:lnTo>
                  <a:pt x="804" y="39"/>
                </a:lnTo>
                <a:lnTo>
                  <a:pt x="804" y="39"/>
                </a:lnTo>
                <a:lnTo>
                  <a:pt x="806" y="42"/>
                </a:lnTo>
                <a:lnTo>
                  <a:pt x="808" y="44"/>
                </a:lnTo>
                <a:lnTo>
                  <a:pt x="812" y="50"/>
                </a:lnTo>
                <a:lnTo>
                  <a:pt x="813" y="64"/>
                </a:lnTo>
                <a:lnTo>
                  <a:pt x="813" y="64"/>
                </a:lnTo>
                <a:lnTo>
                  <a:pt x="818" y="63"/>
                </a:lnTo>
                <a:lnTo>
                  <a:pt x="822" y="60"/>
                </a:lnTo>
                <a:lnTo>
                  <a:pt x="827" y="58"/>
                </a:lnTo>
                <a:lnTo>
                  <a:pt x="833" y="57"/>
                </a:lnTo>
                <a:lnTo>
                  <a:pt x="833" y="57"/>
                </a:lnTo>
                <a:lnTo>
                  <a:pt x="843" y="55"/>
                </a:lnTo>
                <a:lnTo>
                  <a:pt x="854" y="55"/>
                </a:lnTo>
                <a:lnTo>
                  <a:pt x="864" y="57"/>
                </a:lnTo>
                <a:lnTo>
                  <a:pt x="869" y="58"/>
                </a:lnTo>
                <a:lnTo>
                  <a:pt x="874" y="60"/>
                </a:lnTo>
                <a:lnTo>
                  <a:pt x="874" y="60"/>
                </a:lnTo>
                <a:lnTo>
                  <a:pt x="876" y="65"/>
                </a:lnTo>
                <a:lnTo>
                  <a:pt x="880" y="69"/>
                </a:lnTo>
                <a:lnTo>
                  <a:pt x="883" y="72"/>
                </a:lnTo>
                <a:lnTo>
                  <a:pt x="885" y="74"/>
                </a:lnTo>
                <a:lnTo>
                  <a:pt x="885" y="74"/>
                </a:lnTo>
                <a:lnTo>
                  <a:pt x="898" y="71"/>
                </a:lnTo>
                <a:lnTo>
                  <a:pt x="911" y="69"/>
                </a:lnTo>
                <a:lnTo>
                  <a:pt x="918" y="67"/>
                </a:lnTo>
                <a:lnTo>
                  <a:pt x="924" y="67"/>
                </a:lnTo>
                <a:lnTo>
                  <a:pt x="931" y="67"/>
                </a:lnTo>
                <a:lnTo>
                  <a:pt x="938" y="70"/>
                </a:lnTo>
                <a:lnTo>
                  <a:pt x="938" y="70"/>
                </a:lnTo>
                <a:lnTo>
                  <a:pt x="946" y="74"/>
                </a:lnTo>
                <a:lnTo>
                  <a:pt x="953" y="80"/>
                </a:lnTo>
                <a:lnTo>
                  <a:pt x="956" y="84"/>
                </a:lnTo>
                <a:lnTo>
                  <a:pt x="958" y="87"/>
                </a:lnTo>
                <a:lnTo>
                  <a:pt x="959" y="92"/>
                </a:lnTo>
                <a:lnTo>
                  <a:pt x="959" y="97"/>
                </a:lnTo>
                <a:lnTo>
                  <a:pt x="959" y="97"/>
                </a:lnTo>
                <a:lnTo>
                  <a:pt x="972" y="97"/>
                </a:lnTo>
                <a:lnTo>
                  <a:pt x="984" y="95"/>
                </a:lnTo>
                <a:lnTo>
                  <a:pt x="984" y="95"/>
                </a:lnTo>
                <a:lnTo>
                  <a:pt x="998" y="97"/>
                </a:lnTo>
                <a:lnTo>
                  <a:pt x="1012" y="100"/>
                </a:lnTo>
                <a:lnTo>
                  <a:pt x="1017" y="102"/>
                </a:lnTo>
                <a:lnTo>
                  <a:pt x="1023" y="107"/>
                </a:lnTo>
                <a:lnTo>
                  <a:pt x="1028" y="112"/>
                </a:lnTo>
                <a:lnTo>
                  <a:pt x="1031" y="118"/>
                </a:lnTo>
                <a:lnTo>
                  <a:pt x="1031" y="118"/>
                </a:lnTo>
                <a:lnTo>
                  <a:pt x="1033" y="123"/>
                </a:lnTo>
                <a:lnTo>
                  <a:pt x="1034" y="128"/>
                </a:lnTo>
                <a:lnTo>
                  <a:pt x="1034" y="133"/>
                </a:lnTo>
                <a:lnTo>
                  <a:pt x="1033" y="137"/>
                </a:lnTo>
                <a:lnTo>
                  <a:pt x="1028" y="147"/>
                </a:lnTo>
                <a:lnTo>
                  <a:pt x="1021" y="155"/>
                </a:lnTo>
                <a:lnTo>
                  <a:pt x="1021" y="155"/>
                </a:lnTo>
                <a:lnTo>
                  <a:pt x="1013" y="160"/>
                </a:lnTo>
                <a:lnTo>
                  <a:pt x="1005" y="163"/>
                </a:lnTo>
                <a:lnTo>
                  <a:pt x="995" y="166"/>
                </a:lnTo>
                <a:lnTo>
                  <a:pt x="986" y="167"/>
                </a:lnTo>
                <a:lnTo>
                  <a:pt x="986" y="167"/>
                </a:lnTo>
                <a:lnTo>
                  <a:pt x="982" y="174"/>
                </a:lnTo>
                <a:lnTo>
                  <a:pt x="978" y="178"/>
                </a:lnTo>
                <a:lnTo>
                  <a:pt x="972" y="181"/>
                </a:lnTo>
                <a:lnTo>
                  <a:pt x="965" y="183"/>
                </a:lnTo>
                <a:lnTo>
                  <a:pt x="951" y="184"/>
                </a:lnTo>
                <a:lnTo>
                  <a:pt x="937" y="185"/>
                </a:lnTo>
                <a:lnTo>
                  <a:pt x="937" y="185"/>
                </a:lnTo>
                <a:lnTo>
                  <a:pt x="933" y="184"/>
                </a:lnTo>
                <a:lnTo>
                  <a:pt x="929" y="183"/>
                </a:lnTo>
                <a:lnTo>
                  <a:pt x="921" y="180"/>
                </a:lnTo>
                <a:lnTo>
                  <a:pt x="921" y="180"/>
                </a:lnTo>
                <a:lnTo>
                  <a:pt x="914" y="184"/>
                </a:lnTo>
                <a:lnTo>
                  <a:pt x="906" y="187"/>
                </a:lnTo>
                <a:lnTo>
                  <a:pt x="898" y="189"/>
                </a:lnTo>
                <a:lnTo>
                  <a:pt x="890" y="189"/>
                </a:lnTo>
                <a:lnTo>
                  <a:pt x="882" y="189"/>
                </a:lnTo>
                <a:lnTo>
                  <a:pt x="874" y="188"/>
                </a:lnTo>
                <a:lnTo>
                  <a:pt x="859" y="184"/>
                </a:lnTo>
                <a:lnTo>
                  <a:pt x="845" y="189"/>
                </a:lnTo>
                <a:lnTo>
                  <a:pt x="845" y="189"/>
                </a:lnTo>
                <a:lnTo>
                  <a:pt x="836" y="189"/>
                </a:lnTo>
                <a:lnTo>
                  <a:pt x="828" y="187"/>
                </a:lnTo>
                <a:lnTo>
                  <a:pt x="821" y="183"/>
                </a:lnTo>
                <a:lnTo>
                  <a:pt x="815" y="180"/>
                </a:lnTo>
                <a:lnTo>
                  <a:pt x="815" y="180"/>
                </a:lnTo>
                <a:lnTo>
                  <a:pt x="814" y="181"/>
                </a:lnTo>
                <a:lnTo>
                  <a:pt x="813" y="182"/>
                </a:lnTo>
                <a:lnTo>
                  <a:pt x="812" y="187"/>
                </a:lnTo>
                <a:lnTo>
                  <a:pt x="812" y="187"/>
                </a:lnTo>
                <a:lnTo>
                  <a:pt x="807" y="192"/>
                </a:lnTo>
                <a:lnTo>
                  <a:pt x="803" y="198"/>
                </a:lnTo>
                <a:lnTo>
                  <a:pt x="797" y="202"/>
                </a:lnTo>
                <a:lnTo>
                  <a:pt x="791" y="206"/>
                </a:lnTo>
                <a:lnTo>
                  <a:pt x="785" y="209"/>
                </a:lnTo>
                <a:lnTo>
                  <a:pt x="778" y="211"/>
                </a:lnTo>
                <a:lnTo>
                  <a:pt x="771" y="212"/>
                </a:lnTo>
                <a:lnTo>
                  <a:pt x="763" y="212"/>
                </a:lnTo>
                <a:lnTo>
                  <a:pt x="763" y="212"/>
                </a:lnTo>
                <a:lnTo>
                  <a:pt x="758" y="216"/>
                </a:lnTo>
                <a:lnTo>
                  <a:pt x="755" y="220"/>
                </a:lnTo>
                <a:lnTo>
                  <a:pt x="751" y="225"/>
                </a:lnTo>
                <a:lnTo>
                  <a:pt x="750" y="232"/>
                </a:lnTo>
                <a:lnTo>
                  <a:pt x="750" y="232"/>
                </a:lnTo>
                <a:lnTo>
                  <a:pt x="751" y="236"/>
                </a:lnTo>
                <a:lnTo>
                  <a:pt x="752" y="239"/>
                </a:lnTo>
                <a:lnTo>
                  <a:pt x="756" y="241"/>
                </a:lnTo>
                <a:lnTo>
                  <a:pt x="759" y="244"/>
                </a:lnTo>
                <a:lnTo>
                  <a:pt x="759" y="244"/>
                </a:lnTo>
                <a:lnTo>
                  <a:pt x="768" y="246"/>
                </a:lnTo>
                <a:lnTo>
                  <a:pt x="776" y="246"/>
                </a:lnTo>
                <a:lnTo>
                  <a:pt x="784" y="245"/>
                </a:lnTo>
                <a:lnTo>
                  <a:pt x="792" y="244"/>
                </a:lnTo>
                <a:lnTo>
                  <a:pt x="808" y="239"/>
                </a:lnTo>
                <a:lnTo>
                  <a:pt x="818" y="238"/>
                </a:lnTo>
                <a:lnTo>
                  <a:pt x="826" y="238"/>
                </a:lnTo>
                <a:lnTo>
                  <a:pt x="826" y="238"/>
                </a:lnTo>
                <a:lnTo>
                  <a:pt x="835" y="236"/>
                </a:lnTo>
                <a:lnTo>
                  <a:pt x="845" y="237"/>
                </a:lnTo>
                <a:lnTo>
                  <a:pt x="862" y="238"/>
                </a:lnTo>
                <a:lnTo>
                  <a:pt x="862" y="238"/>
                </a:lnTo>
                <a:lnTo>
                  <a:pt x="870" y="244"/>
                </a:lnTo>
                <a:lnTo>
                  <a:pt x="874" y="247"/>
                </a:lnTo>
                <a:lnTo>
                  <a:pt x="876" y="251"/>
                </a:lnTo>
                <a:lnTo>
                  <a:pt x="876" y="251"/>
                </a:lnTo>
                <a:lnTo>
                  <a:pt x="889" y="244"/>
                </a:lnTo>
                <a:lnTo>
                  <a:pt x="896" y="241"/>
                </a:lnTo>
                <a:lnTo>
                  <a:pt x="899" y="241"/>
                </a:lnTo>
                <a:lnTo>
                  <a:pt x="903" y="243"/>
                </a:lnTo>
                <a:lnTo>
                  <a:pt x="903" y="243"/>
                </a:lnTo>
                <a:lnTo>
                  <a:pt x="912" y="243"/>
                </a:lnTo>
                <a:lnTo>
                  <a:pt x="919" y="245"/>
                </a:lnTo>
                <a:lnTo>
                  <a:pt x="926" y="248"/>
                </a:lnTo>
                <a:lnTo>
                  <a:pt x="929" y="252"/>
                </a:lnTo>
                <a:lnTo>
                  <a:pt x="931" y="255"/>
                </a:lnTo>
                <a:lnTo>
                  <a:pt x="931" y="255"/>
                </a:lnTo>
                <a:lnTo>
                  <a:pt x="935" y="262"/>
                </a:lnTo>
                <a:lnTo>
                  <a:pt x="935" y="269"/>
                </a:lnTo>
                <a:lnTo>
                  <a:pt x="933" y="285"/>
                </a:lnTo>
                <a:lnTo>
                  <a:pt x="933" y="285"/>
                </a:lnTo>
                <a:lnTo>
                  <a:pt x="926" y="295"/>
                </a:lnTo>
                <a:lnTo>
                  <a:pt x="918" y="304"/>
                </a:lnTo>
                <a:lnTo>
                  <a:pt x="912" y="308"/>
                </a:lnTo>
                <a:lnTo>
                  <a:pt x="908" y="311"/>
                </a:lnTo>
                <a:lnTo>
                  <a:pt x="902" y="313"/>
                </a:lnTo>
                <a:lnTo>
                  <a:pt x="895" y="314"/>
                </a:lnTo>
                <a:lnTo>
                  <a:pt x="895" y="314"/>
                </a:lnTo>
                <a:lnTo>
                  <a:pt x="892" y="314"/>
                </a:lnTo>
                <a:lnTo>
                  <a:pt x="890" y="315"/>
                </a:lnTo>
                <a:lnTo>
                  <a:pt x="888" y="318"/>
                </a:lnTo>
                <a:lnTo>
                  <a:pt x="887" y="323"/>
                </a:lnTo>
                <a:lnTo>
                  <a:pt x="885" y="327"/>
                </a:lnTo>
                <a:lnTo>
                  <a:pt x="885" y="327"/>
                </a:lnTo>
                <a:lnTo>
                  <a:pt x="876" y="335"/>
                </a:lnTo>
                <a:lnTo>
                  <a:pt x="866" y="342"/>
                </a:lnTo>
                <a:lnTo>
                  <a:pt x="860" y="344"/>
                </a:lnTo>
                <a:lnTo>
                  <a:pt x="854" y="347"/>
                </a:lnTo>
                <a:lnTo>
                  <a:pt x="848" y="348"/>
                </a:lnTo>
                <a:lnTo>
                  <a:pt x="841" y="348"/>
                </a:lnTo>
                <a:lnTo>
                  <a:pt x="841" y="348"/>
                </a:lnTo>
                <a:lnTo>
                  <a:pt x="834" y="345"/>
                </a:lnTo>
                <a:lnTo>
                  <a:pt x="826" y="342"/>
                </a:lnTo>
                <a:lnTo>
                  <a:pt x="822" y="341"/>
                </a:lnTo>
                <a:lnTo>
                  <a:pt x="820" y="337"/>
                </a:lnTo>
                <a:lnTo>
                  <a:pt x="818" y="335"/>
                </a:lnTo>
                <a:lnTo>
                  <a:pt x="815" y="330"/>
                </a:lnTo>
                <a:lnTo>
                  <a:pt x="815" y="330"/>
                </a:lnTo>
                <a:lnTo>
                  <a:pt x="813" y="331"/>
                </a:lnTo>
                <a:lnTo>
                  <a:pt x="810" y="333"/>
                </a:lnTo>
                <a:lnTo>
                  <a:pt x="804" y="334"/>
                </a:lnTo>
                <a:lnTo>
                  <a:pt x="804" y="334"/>
                </a:lnTo>
                <a:lnTo>
                  <a:pt x="792" y="337"/>
                </a:lnTo>
                <a:lnTo>
                  <a:pt x="780" y="341"/>
                </a:lnTo>
                <a:lnTo>
                  <a:pt x="776" y="343"/>
                </a:lnTo>
                <a:lnTo>
                  <a:pt x="771" y="345"/>
                </a:lnTo>
                <a:lnTo>
                  <a:pt x="766" y="349"/>
                </a:lnTo>
                <a:lnTo>
                  <a:pt x="763" y="354"/>
                </a:lnTo>
                <a:lnTo>
                  <a:pt x="763" y="354"/>
                </a:lnTo>
                <a:lnTo>
                  <a:pt x="765" y="358"/>
                </a:lnTo>
                <a:lnTo>
                  <a:pt x="769" y="362"/>
                </a:lnTo>
                <a:lnTo>
                  <a:pt x="773" y="365"/>
                </a:lnTo>
                <a:lnTo>
                  <a:pt x="779" y="366"/>
                </a:lnTo>
                <a:lnTo>
                  <a:pt x="779" y="366"/>
                </a:lnTo>
                <a:lnTo>
                  <a:pt x="799" y="366"/>
                </a:lnTo>
                <a:lnTo>
                  <a:pt x="820" y="366"/>
                </a:lnTo>
                <a:lnTo>
                  <a:pt x="820" y="366"/>
                </a:lnTo>
                <a:lnTo>
                  <a:pt x="827" y="368"/>
                </a:lnTo>
                <a:lnTo>
                  <a:pt x="833" y="370"/>
                </a:lnTo>
                <a:lnTo>
                  <a:pt x="839" y="373"/>
                </a:lnTo>
                <a:lnTo>
                  <a:pt x="841" y="376"/>
                </a:lnTo>
                <a:lnTo>
                  <a:pt x="842" y="378"/>
                </a:lnTo>
                <a:lnTo>
                  <a:pt x="842" y="378"/>
                </a:lnTo>
                <a:lnTo>
                  <a:pt x="843" y="384"/>
                </a:lnTo>
                <a:lnTo>
                  <a:pt x="843" y="389"/>
                </a:lnTo>
                <a:lnTo>
                  <a:pt x="842" y="394"/>
                </a:lnTo>
                <a:lnTo>
                  <a:pt x="840" y="399"/>
                </a:lnTo>
                <a:lnTo>
                  <a:pt x="840" y="399"/>
                </a:lnTo>
                <a:lnTo>
                  <a:pt x="834" y="405"/>
                </a:lnTo>
                <a:lnTo>
                  <a:pt x="827" y="410"/>
                </a:lnTo>
                <a:lnTo>
                  <a:pt x="820" y="412"/>
                </a:lnTo>
                <a:lnTo>
                  <a:pt x="815" y="413"/>
                </a:lnTo>
                <a:lnTo>
                  <a:pt x="811" y="413"/>
                </a:lnTo>
                <a:lnTo>
                  <a:pt x="811" y="413"/>
                </a:lnTo>
                <a:lnTo>
                  <a:pt x="807" y="413"/>
                </a:lnTo>
                <a:lnTo>
                  <a:pt x="804" y="412"/>
                </a:lnTo>
                <a:lnTo>
                  <a:pt x="800" y="412"/>
                </a:lnTo>
                <a:lnTo>
                  <a:pt x="796" y="413"/>
                </a:lnTo>
                <a:lnTo>
                  <a:pt x="796" y="413"/>
                </a:lnTo>
                <a:lnTo>
                  <a:pt x="790" y="420"/>
                </a:lnTo>
                <a:lnTo>
                  <a:pt x="782" y="427"/>
                </a:lnTo>
                <a:lnTo>
                  <a:pt x="773" y="433"/>
                </a:lnTo>
                <a:lnTo>
                  <a:pt x="765" y="439"/>
                </a:lnTo>
                <a:lnTo>
                  <a:pt x="765" y="439"/>
                </a:lnTo>
                <a:lnTo>
                  <a:pt x="761" y="440"/>
                </a:lnTo>
                <a:lnTo>
                  <a:pt x="759" y="441"/>
                </a:lnTo>
                <a:lnTo>
                  <a:pt x="757" y="442"/>
                </a:lnTo>
                <a:lnTo>
                  <a:pt x="757" y="442"/>
                </a:lnTo>
                <a:lnTo>
                  <a:pt x="763" y="446"/>
                </a:lnTo>
                <a:lnTo>
                  <a:pt x="768" y="449"/>
                </a:lnTo>
                <a:lnTo>
                  <a:pt x="779" y="453"/>
                </a:lnTo>
                <a:lnTo>
                  <a:pt x="792" y="455"/>
                </a:lnTo>
                <a:lnTo>
                  <a:pt x="805" y="456"/>
                </a:lnTo>
                <a:lnTo>
                  <a:pt x="805" y="456"/>
                </a:lnTo>
                <a:lnTo>
                  <a:pt x="822" y="454"/>
                </a:lnTo>
                <a:lnTo>
                  <a:pt x="839" y="453"/>
                </a:lnTo>
                <a:lnTo>
                  <a:pt x="839" y="453"/>
                </a:lnTo>
                <a:lnTo>
                  <a:pt x="852" y="455"/>
                </a:lnTo>
                <a:lnTo>
                  <a:pt x="863" y="456"/>
                </a:lnTo>
                <a:lnTo>
                  <a:pt x="863" y="456"/>
                </a:lnTo>
                <a:lnTo>
                  <a:pt x="871" y="459"/>
                </a:lnTo>
                <a:lnTo>
                  <a:pt x="880" y="462"/>
                </a:lnTo>
                <a:lnTo>
                  <a:pt x="883" y="464"/>
                </a:lnTo>
                <a:lnTo>
                  <a:pt x="887" y="467"/>
                </a:lnTo>
                <a:lnTo>
                  <a:pt x="889" y="470"/>
                </a:lnTo>
                <a:lnTo>
                  <a:pt x="890" y="475"/>
                </a:lnTo>
                <a:lnTo>
                  <a:pt x="890" y="475"/>
                </a:lnTo>
                <a:lnTo>
                  <a:pt x="890" y="477"/>
                </a:lnTo>
                <a:lnTo>
                  <a:pt x="890" y="481"/>
                </a:lnTo>
                <a:lnTo>
                  <a:pt x="891" y="483"/>
                </a:lnTo>
                <a:lnTo>
                  <a:pt x="890" y="487"/>
                </a:lnTo>
                <a:lnTo>
                  <a:pt x="890" y="487"/>
                </a:lnTo>
                <a:lnTo>
                  <a:pt x="888" y="488"/>
                </a:lnTo>
                <a:lnTo>
                  <a:pt x="885" y="491"/>
                </a:lnTo>
                <a:lnTo>
                  <a:pt x="883" y="496"/>
                </a:lnTo>
                <a:lnTo>
                  <a:pt x="883" y="496"/>
                </a:lnTo>
                <a:lnTo>
                  <a:pt x="887" y="497"/>
                </a:lnTo>
                <a:lnTo>
                  <a:pt x="889" y="497"/>
                </a:lnTo>
                <a:lnTo>
                  <a:pt x="892" y="497"/>
                </a:lnTo>
                <a:lnTo>
                  <a:pt x="896" y="497"/>
                </a:lnTo>
                <a:lnTo>
                  <a:pt x="896" y="497"/>
                </a:lnTo>
                <a:lnTo>
                  <a:pt x="903" y="497"/>
                </a:lnTo>
                <a:lnTo>
                  <a:pt x="910" y="497"/>
                </a:lnTo>
                <a:lnTo>
                  <a:pt x="917" y="497"/>
                </a:lnTo>
                <a:lnTo>
                  <a:pt x="924" y="496"/>
                </a:lnTo>
                <a:lnTo>
                  <a:pt x="924" y="496"/>
                </a:lnTo>
                <a:lnTo>
                  <a:pt x="942" y="496"/>
                </a:lnTo>
                <a:lnTo>
                  <a:pt x="951" y="495"/>
                </a:lnTo>
                <a:lnTo>
                  <a:pt x="959" y="494"/>
                </a:lnTo>
                <a:lnTo>
                  <a:pt x="959" y="494"/>
                </a:lnTo>
                <a:lnTo>
                  <a:pt x="989" y="495"/>
                </a:lnTo>
                <a:lnTo>
                  <a:pt x="1005" y="495"/>
                </a:lnTo>
                <a:lnTo>
                  <a:pt x="1020" y="496"/>
                </a:lnTo>
                <a:lnTo>
                  <a:pt x="1020" y="496"/>
                </a:lnTo>
                <a:lnTo>
                  <a:pt x="1026" y="498"/>
                </a:lnTo>
                <a:lnTo>
                  <a:pt x="1031" y="502"/>
                </a:lnTo>
                <a:lnTo>
                  <a:pt x="1031" y="502"/>
                </a:lnTo>
                <a:lnTo>
                  <a:pt x="1037" y="499"/>
                </a:lnTo>
                <a:lnTo>
                  <a:pt x="1043" y="497"/>
                </a:lnTo>
                <a:lnTo>
                  <a:pt x="1050" y="496"/>
                </a:lnTo>
                <a:lnTo>
                  <a:pt x="1056" y="495"/>
                </a:lnTo>
                <a:lnTo>
                  <a:pt x="1069" y="496"/>
                </a:lnTo>
                <a:lnTo>
                  <a:pt x="1082" y="498"/>
                </a:lnTo>
                <a:lnTo>
                  <a:pt x="1082" y="498"/>
                </a:lnTo>
                <a:lnTo>
                  <a:pt x="1085" y="499"/>
                </a:lnTo>
                <a:lnTo>
                  <a:pt x="1089" y="502"/>
                </a:lnTo>
                <a:lnTo>
                  <a:pt x="1093" y="508"/>
                </a:lnTo>
                <a:lnTo>
                  <a:pt x="1096" y="510"/>
                </a:lnTo>
                <a:lnTo>
                  <a:pt x="1099" y="512"/>
                </a:lnTo>
                <a:lnTo>
                  <a:pt x="1103" y="512"/>
                </a:lnTo>
                <a:lnTo>
                  <a:pt x="1107" y="511"/>
                </a:lnTo>
                <a:lnTo>
                  <a:pt x="1107" y="511"/>
                </a:lnTo>
                <a:lnTo>
                  <a:pt x="1112" y="511"/>
                </a:lnTo>
                <a:lnTo>
                  <a:pt x="1117" y="512"/>
                </a:lnTo>
                <a:lnTo>
                  <a:pt x="1120" y="514"/>
                </a:lnTo>
                <a:lnTo>
                  <a:pt x="1125" y="516"/>
                </a:lnTo>
                <a:lnTo>
                  <a:pt x="1132" y="522"/>
                </a:lnTo>
                <a:lnTo>
                  <a:pt x="1139" y="529"/>
                </a:lnTo>
                <a:lnTo>
                  <a:pt x="1139" y="529"/>
                </a:lnTo>
                <a:lnTo>
                  <a:pt x="1144" y="537"/>
                </a:lnTo>
                <a:lnTo>
                  <a:pt x="1145" y="540"/>
                </a:lnTo>
                <a:lnTo>
                  <a:pt x="1146" y="545"/>
                </a:lnTo>
                <a:lnTo>
                  <a:pt x="1146" y="545"/>
                </a:lnTo>
                <a:lnTo>
                  <a:pt x="1151" y="546"/>
                </a:lnTo>
                <a:lnTo>
                  <a:pt x="1154" y="546"/>
                </a:lnTo>
                <a:lnTo>
                  <a:pt x="1159" y="546"/>
                </a:lnTo>
                <a:lnTo>
                  <a:pt x="1163" y="549"/>
                </a:lnTo>
                <a:lnTo>
                  <a:pt x="1163" y="549"/>
                </a:lnTo>
                <a:lnTo>
                  <a:pt x="1168" y="551"/>
                </a:lnTo>
                <a:lnTo>
                  <a:pt x="1174" y="553"/>
                </a:lnTo>
                <a:lnTo>
                  <a:pt x="1174" y="553"/>
                </a:lnTo>
                <a:lnTo>
                  <a:pt x="1179" y="560"/>
                </a:lnTo>
                <a:lnTo>
                  <a:pt x="1182" y="568"/>
                </a:lnTo>
                <a:lnTo>
                  <a:pt x="1183" y="573"/>
                </a:lnTo>
                <a:lnTo>
                  <a:pt x="1183" y="578"/>
                </a:lnTo>
                <a:lnTo>
                  <a:pt x="1182" y="581"/>
                </a:lnTo>
                <a:lnTo>
                  <a:pt x="1181" y="586"/>
                </a:lnTo>
                <a:lnTo>
                  <a:pt x="1181" y="586"/>
                </a:lnTo>
                <a:lnTo>
                  <a:pt x="1176" y="592"/>
                </a:lnTo>
                <a:lnTo>
                  <a:pt x="1169" y="596"/>
                </a:lnTo>
                <a:lnTo>
                  <a:pt x="1163" y="601"/>
                </a:lnTo>
                <a:lnTo>
                  <a:pt x="1156" y="605"/>
                </a:lnTo>
                <a:lnTo>
                  <a:pt x="1148" y="608"/>
                </a:lnTo>
                <a:lnTo>
                  <a:pt x="1141" y="609"/>
                </a:lnTo>
                <a:lnTo>
                  <a:pt x="1133" y="610"/>
                </a:lnTo>
                <a:lnTo>
                  <a:pt x="1125" y="609"/>
                </a:lnTo>
                <a:lnTo>
                  <a:pt x="1125" y="609"/>
                </a:lnTo>
                <a:lnTo>
                  <a:pt x="1120" y="613"/>
                </a:lnTo>
                <a:lnTo>
                  <a:pt x="1114" y="615"/>
                </a:lnTo>
                <a:lnTo>
                  <a:pt x="1108" y="617"/>
                </a:lnTo>
                <a:lnTo>
                  <a:pt x="1103" y="619"/>
                </a:lnTo>
                <a:lnTo>
                  <a:pt x="1090" y="620"/>
                </a:lnTo>
                <a:lnTo>
                  <a:pt x="1077" y="619"/>
                </a:lnTo>
                <a:lnTo>
                  <a:pt x="1061" y="614"/>
                </a:lnTo>
                <a:lnTo>
                  <a:pt x="1061" y="614"/>
                </a:lnTo>
                <a:lnTo>
                  <a:pt x="1055" y="617"/>
                </a:lnTo>
                <a:lnTo>
                  <a:pt x="1047" y="621"/>
                </a:lnTo>
                <a:lnTo>
                  <a:pt x="1040" y="623"/>
                </a:lnTo>
                <a:lnTo>
                  <a:pt x="1033" y="624"/>
                </a:lnTo>
                <a:lnTo>
                  <a:pt x="1016" y="624"/>
                </a:lnTo>
                <a:lnTo>
                  <a:pt x="1001" y="623"/>
                </a:lnTo>
                <a:lnTo>
                  <a:pt x="1001" y="623"/>
                </a:lnTo>
                <a:lnTo>
                  <a:pt x="1001" y="627"/>
                </a:lnTo>
                <a:lnTo>
                  <a:pt x="1002" y="630"/>
                </a:lnTo>
                <a:lnTo>
                  <a:pt x="1002" y="630"/>
                </a:lnTo>
                <a:lnTo>
                  <a:pt x="1001" y="641"/>
                </a:lnTo>
                <a:lnTo>
                  <a:pt x="1000" y="644"/>
                </a:lnTo>
                <a:lnTo>
                  <a:pt x="998" y="649"/>
                </a:lnTo>
                <a:lnTo>
                  <a:pt x="998" y="649"/>
                </a:lnTo>
                <a:lnTo>
                  <a:pt x="988" y="655"/>
                </a:lnTo>
                <a:lnTo>
                  <a:pt x="979" y="659"/>
                </a:lnTo>
                <a:lnTo>
                  <a:pt x="959" y="668"/>
                </a:lnTo>
                <a:lnTo>
                  <a:pt x="959" y="668"/>
                </a:lnTo>
                <a:lnTo>
                  <a:pt x="957" y="669"/>
                </a:lnTo>
                <a:lnTo>
                  <a:pt x="956" y="671"/>
                </a:lnTo>
                <a:lnTo>
                  <a:pt x="956" y="672"/>
                </a:lnTo>
                <a:lnTo>
                  <a:pt x="956" y="675"/>
                </a:lnTo>
                <a:lnTo>
                  <a:pt x="959" y="678"/>
                </a:lnTo>
                <a:lnTo>
                  <a:pt x="959" y="678"/>
                </a:lnTo>
                <a:lnTo>
                  <a:pt x="971" y="678"/>
                </a:lnTo>
                <a:lnTo>
                  <a:pt x="984" y="677"/>
                </a:lnTo>
                <a:lnTo>
                  <a:pt x="989" y="677"/>
                </a:lnTo>
                <a:lnTo>
                  <a:pt x="995" y="678"/>
                </a:lnTo>
                <a:lnTo>
                  <a:pt x="1001" y="680"/>
                </a:lnTo>
                <a:lnTo>
                  <a:pt x="1007" y="683"/>
                </a:lnTo>
                <a:lnTo>
                  <a:pt x="1007" y="683"/>
                </a:lnTo>
                <a:lnTo>
                  <a:pt x="1008" y="684"/>
                </a:lnTo>
                <a:lnTo>
                  <a:pt x="1010" y="684"/>
                </a:lnTo>
                <a:lnTo>
                  <a:pt x="1015" y="683"/>
                </a:lnTo>
                <a:lnTo>
                  <a:pt x="1037" y="673"/>
                </a:lnTo>
                <a:lnTo>
                  <a:pt x="1037" y="673"/>
                </a:lnTo>
                <a:lnTo>
                  <a:pt x="1052" y="672"/>
                </a:lnTo>
                <a:lnTo>
                  <a:pt x="1059" y="672"/>
                </a:lnTo>
                <a:lnTo>
                  <a:pt x="1068" y="675"/>
                </a:lnTo>
                <a:lnTo>
                  <a:pt x="1068" y="675"/>
                </a:lnTo>
                <a:lnTo>
                  <a:pt x="1076" y="678"/>
                </a:lnTo>
                <a:lnTo>
                  <a:pt x="1084" y="683"/>
                </a:lnTo>
                <a:lnTo>
                  <a:pt x="1092" y="688"/>
                </a:lnTo>
                <a:lnTo>
                  <a:pt x="1099" y="693"/>
                </a:lnTo>
                <a:lnTo>
                  <a:pt x="1099" y="693"/>
                </a:lnTo>
                <a:lnTo>
                  <a:pt x="1108" y="693"/>
                </a:lnTo>
                <a:lnTo>
                  <a:pt x="1118" y="693"/>
                </a:lnTo>
                <a:lnTo>
                  <a:pt x="1126" y="695"/>
                </a:lnTo>
                <a:lnTo>
                  <a:pt x="1134" y="697"/>
                </a:lnTo>
                <a:lnTo>
                  <a:pt x="1134" y="697"/>
                </a:lnTo>
                <a:lnTo>
                  <a:pt x="1140" y="702"/>
                </a:lnTo>
                <a:lnTo>
                  <a:pt x="1146" y="705"/>
                </a:lnTo>
                <a:lnTo>
                  <a:pt x="1148" y="709"/>
                </a:lnTo>
                <a:lnTo>
                  <a:pt x="1151" y="711"/>
                </a:lnTo>
                <a:lnTo>
                  <a:pt x="1152" y="714"/>
                </a:lnTo>
                <a:lnTo>
                  <a:pt x="1152" y="718"/>
                </a:lnTo>
                <a:lnTo>
                  <a:pt x="1152" y="718"/>
                </a:lnTo>
                <a:lnTo>
                  <a:pt x="1148" y="728"/>
                </a:lnTo>
                <a:lnTo>
                  <a:pt x="1144" y="739"/>
                </a:lnTo>
                <a:lnTo>
                  <a:pt x="1140" y="744"/>
                </a:lnTo>
                <a:lnTo>
                  <a:pt x="1137" y="747"/>
                </a:lnTo>
                <a:lnTo>
                  <a:pt x="1132" y="751"/>
                </a:lnTo>
                <a:lnTo>
                  <a:pt x="1127" y="753"/>
                </a:lnTo>
                <a:lnTo>
                  <a:pt x="1127" y="753"/>
                </a:lnTo>
                <a:lnTo>
                  <a:pt x="1120" y="755"/>
                </a:lnTo>
                <a:lnTo>
                  <a:pt x="1113" y="758"/>
                </a:lnTo>
                <a:lnTo>
                  <a:pt x="1105" y="759"/>
                </a:lnTo>
                <a:lnTo>
                  <a:pt x="1098" y="759"/>
                </a:lnTo>
                <a:lnTo>
                  <a:pt x="1090" y="759"/>
                </a:lnTo>
                <a:lnTo>
                  <a:pt x="1083" y="756"/>
                </a:lnTo>
                <a:lnTo>
                  <a:pt x="1075" y="754"/>
                </a:lnTo>
                <a:lnTo>
                  <a:pt x="1069" y="751"/>
                </a:lnTo>
                <a:lnTo>
                  <a:pt x="1069" y="751"/>
                </a:lnTo>
                <a:lnTo>
                  <a:pt x="1065" y="748"/>
                </a:lnTo>
                <a:lnTo>
                  <a:pt x="1063" y="747"/>
                </a:lnTo>
                <a:lnTo>
                  <a:pt x="1061" y="748"/>
                </a:lnTo>
                <a:lnTo>
                  <a:pt x="1058" y="748"/>
                </a:lnTo>
                <a:lnTo>
                  <a:pt x="1052" y="752"/>
                </a:lnTo>
                <a:lnTo>
                  <a:pt x="1048" y="754"/>
                </a:lnTo>
                <a:lnTo>
                  <a:pt x="1048" y="754"/>
                </a:lnTo>
                <a:lnTo>
                  <a:pt x="1036" y="756"/>
                </a:lnTo>
                <a:lnTo>
                  <a:pt x="1023" y="758"/>
                </a:lnTo>
                <a:lnTo>
                  <a:pt x="1023" y="758"/>
                </a:lnTo>
                <a:lnTo>
                  <a:pt x="1023" y="761"/>
                </a:lnTo>
                <a:lnTo>
                  <a:pt x="1022" y="763"/>
                </a:lnTo>
                <a:lnTo>
                  <a:pt x="1021" y="765"/>
                </a:lnTo>
                <a:lnTo>
                  <a:pt x="1021" y="765"/>
                </a:lnTo>
                <a:lnTo>
                  <a:pt x="1017" y="765"/>
                </a:lnTo>
                <a:lnTo>
                  <a:pt x="1015" y="766"/>
                </a:lnTo>
                <a:lnTo>
                  <a:pt x="1013" y="767"/>
                </a:lnTo>
                <a:lnTo>
                  <a:pt x="1009" y="766"/>
                </a:lnTo>
                <a:lnTo>
                  <a:pt x="1009" y="766"/>
                </a:lnTo>
                <a:lnTo>
                  <a:pt x="1001" y="769"/>
                </a:lnTo>
                <a:lnTo>
                  <a:pt x="992" y="775"/>
                </a:lnTo>
                <a:lnTo>
                  <a:pt x="988" y="777"/>
                </a:lnTo>
                <a:lnTo>
                  <a:pt x="985" y="782"/>
                </a:lnTo>
                <a:lnTo>
                  <a:pt x="982" y="786"/>
                </a:lnTo>
                <a:lnTo>
                  <a:pt x="981" y="791"/>
                </a:lnTo>
                <a:lnTo>
                  <a:pt x="981" y="791"/>
                </a:lnTo>
                <a:lnTo>
                  <a:pt x="982" y="794"/>
                </a:lnTo>
                <a:lnTo>
                  <a:pt x="985" y="797"/>
                </a:lnTo>
                <a:lnTo>
                  <a:pt x="987" y="798"/>
                </a:lnTo>
                <a:lnTo>
                  <a:pt x="991" y="800"/>
                </a:lnTo>
                <a:lnTo>
                  <a:pt x="991" y="800"/>
                </a:lnTo>
                <a:lnTo>
                  <a:pt x="999" y="801"/>
                </a:lnTo>
                <a:lnTo>
                  <a:pt x="1006" y="801"/>
                </a:lnTo>
                <a:lnTo>
                  <a:pt x="1021" y="798"/>
                </a:lnTo>
                <a:lnTo>
                  <a:pt x="1021" y="798"/>
                </a:lnTo>
                <a:lnTo>
                  <a:pt x="1031" y="801"/>
                </a:lnTo>
                <a:lnTo>
                  <a:pt x="1042" y="801"/>
                </a:lnTo>
                <a:lnTo>
                  <a:pt x="1051" y="803"/>
                </a:lnTo>
                <a:lnTo>
                  <a:pt x="1056" y="805"/>
                </a:lnTo>
                <a:lnTo>
                  <a:pt x="1061" y="808"/>
                </a:lnTo>
                <a:lnTo>
                  <a:pt x="1061" y="808"/>
                </a:lnTo>
                <a:lnTo>
                  <a:pt x="1069" y="804"/>
                </a:lnTo>
                <a:lnTo>
                  <a:pt x="1077" y="801"/>
                </a:lnTo>
                <a:lnTo>
                  <a:pt x="1085" y="800"/>
                </a:lnTo>
                <a:lnTo>
                  <a:pt x="1090" y="800"/>
                </a:lnTo>
                <a:lnTo>
                  <a:pt x="1094" y="801"/>
                </a:lnTo>
                <a:lnTo>
                  <a:pt x="1094" y="801"/>
                </a:lnTo>
                <a:lnTo>
                  <a:pt x="1104" y="802"/>
                </a:lnTo>
                <a:lnTo>
                  <a:pt x="1112" y="805"/>
                </a:lnTo>
                <a:lnTo>
                  <a:pt x="1119" y="810"/>
                </a:lnTo>
                <a:lnTo>
                  <a:pt x="1126" y="816"/>
                </a:lnTo>
                <a:lnTo>
                  <a:pt x="1126" y="816"/>
                </a:lnTo>
                <a:lnTo>
                  <a:pt x="1127" y="821"/>
                </a:lnTo>
                <a:lnTo>
                  <a:pt x="1128" y="825"/>
                </a:lnTo>
                <a:lnTo>
                  <a:pt x="1131" y="829"/>
                </a:lnTo>
                <a:lnTo>
                  <a:pt x="1132" y="831"/>
                </a:lnTo>
                <a:lnTo>
                  <a:pt x="1134" y="832"/>
                </a:lnTo>
                <a:lnTo>
                  <a:pt x="1134" y="832"/>
                </a:lnTo>
                <a:lnTo>
                  <a:pt x="1140" y="832"/>
                </a:lnTo>
                <a:lnTo>
                  <a:pt x="1145" y="835"/>
                </a:lnTo>
                <a:lnTo>
                  <a:pt x="1149" y="837"/>
                </a:lnTo>
                <a:lnTo>
                  <a:pt x="1154" y="839"/>
                </a:lnTo>
                <a:lnTo>
                  <a:pt x="1154" y="839"/>
                </a:lnTo>
                <a:lnTo>
                  <a:pt x="1156" y="842"/>
                </a:lnTo>
                <a:lnTo>
                  <a:pt x="1159" y="845"/>
                </a:lnTo>
                <a:lnTo>
                  <a:pt x="1160" y="851"/>
                </a:lnTo>
                <a:lnTo>
                  <a:pt x="1161" y="858"/>
                </a:lnTo>
                <a:lnTo>
                  <a:pt x="1160" y="864"/>
                </a:lnTo>
                <a:lnTo>
                  <a:pt x="1160" y="864"/>
                </a:lnTo>
                <a:lnTo>
                  <a:pt x="1158" y="869"/>
                </a:lnTo>
                <a:lnTo>
                  <a:pt x="1155" y="872"/>
                </a:lnTo>
                <a:lnTo>
                  <a:pt x="1153" y="874"/>
                </a:lnTo>
                <a:lnTo>
                  <a:pt x="1149" y="878"/>
                </a:lnTo>
                <a:lnTo>
                  <a:pt x="1141" y="881"/>
                </a:lnTo>
                <a:lnTo>
                  <a:pt x="1133" y="885"/>
                </a:lnTo>
                <a:lnTo>
                  <a:pt x="1133" y="885"/>
                </a:lnTo>
                <a:lnTo>
                  <a:pt x="1131" y="888"/>
                </a:lnTo>
                <a:lnTo>
                  <a:pt x="1127" y="892"/>
                </a:lnTo>
                <a:lnTo>
                  <a:pt x="1123" y="895"/>
                </a:lnTo>
                <a:lnTo>
                  <a:pt x="1118" y="897"/>
                </a:lnTo>
                <a:lnTo>
                  <a:pt x="1107" y="899"/>
                </a:lnTo>
                <a:lnTo>
                  <a:pt x="1097" y="899"/>
                </a:lnTo>
                <a:lnTo>
                  <a:pt x="1082" y="898"/>
                </a:lnTo>
                <a:lnTo>
                  <a:pt x="1082" y="898"/>
                </a:lnTo>
                <a:lnTo>
                  <a:pt x="1072" y="904"/>
                </a:lnTo>
                <a:lnTo>
                  <a:pt x="1063" y="908"/>
                </a:lnTo>
                <a:lnTo>
                  <a:pt x="1058" y="911"/>
                </a:lnTo>
                <a:lnTo>
                  <a:pt x="1052" y="912"/>
                </a:lnTo>
                <a:lnTo>
                  <a:pt x="1047" y="912"/>
                </a:lnTo>
                <a:lnTo>
                  <a:pt x="1041" y="911"/>
                </a:lnTo>
                <a:lnTo>
                  <a:pt x="1041" y="911"/>
                </a:lnTo>
                <a:lnTo>
                  <a:pt x="1030" y="908"/>
                </a:lnTo>
                <a:lnTo>
                  <a:pt x="1026" y="905"/>
                </a:lnTo>
                <a:lnTo>
                  <a:pt x="1021" y="901"/>
                </a:lnTo>
                <a:lnTo>
                  <a:pt x="1021" y="901"/>
                </a:lnTo>
                <a:lnTo>
                  <a:pt x="1016" y="893"/>
                </a:lnTo>
                <a:lnTo>
                  <a:pt x="1015" y="890"/>
                </a:lnTo>
                <a:lnTo>
                  <a:pt x="1014" y="885"/>
                </a:lnTo>
                <a:lnTo>
                  <a:pt x="1014" y="885"/>
                </a:lnTo>
                <a:lnTo>
                  <a:pt x="1010" y="884"/>
                </a:lnTo>
                <a:lnTo>
                  <a:pt x="1008" y="883"/>
                </a:lnTo>
                <a:lnTo>
                  <a:pt x="1005" y="883"/>
                </a:lnTo>
                <a:lnTo>
                  <a:pt x="1002" y="881"/>
                </a:lnTo>
                <a:lnTo>
                  <a:pt x="1002" y="881"/>
                </a:lnTo>
                <a:lnTo>
                  <a:pt x="998" y="878"/>
                </a:lnTo>
                <a:lnTo>
                  <a:pt x="993" y="874"/>
                </a:lnTo>
                <a:lnTo>
                  <a:pt x="989" y="870"/>
                </a:lnTo>
                <a:lnTo>
                  <a:pt x="985" y="867"/>
                </a:lnTo>
                <a:lnTo>
                  <a:pt x="985" y="867"/>
                </a:lnTo>
                <a:lnTo>
                  <a:pt x="982" y="869"/>
                </a:lnTo>
                <a:lnTo>
                  <a:pt x="980" y="871"/>
                </a:lnTo>
                <a:lnTo>
                  <a:pt x="980" y="871"/>
                </a:lnTo>
                <a:lnTo>
                  <a:pt x="984" y="880"/>
                </a:lnTo>
                <a:lnTo>
                  <a:pt x="985" y="888"/>
                </a:lnTo>
                <a:lnTo>
                  <a:pt x="984" y="898"/>
                </a:lnTo>
                <a:lnTo>
                  <a:pt x="982" y="901"/>
                </a:lnTo>
                <a:lnTo>
                  <a:pt x="980" y="906"/>
                </a:lnTo>
                <a:lnTo>
                  <a:pt x="980" y="906"/>
                </a:lnTo>
                <a:lnTo>
                  <a:pt x="973" y="914"/>
                </a:lnTo>
                <a:lnTo>
                  <a:pt x="966" y="921"/>
                </a:lnTo>
                <a:lnTo>
                  <a:pt x="957" y="926"/>
                </a:lnTo>
                <a:lnTo>
                  <a:pt x="947" y="929"/>
                </a:lnTo>
                <a:lnTo>
                  <a:pt x="938" y="933"/>
                </a:lnTo>
                <a:lnTo>
                  <a:pt x="929" y="935"/>
                </a:lnTo>
                <a:lnTo>
                  <a:pt x="909" y="939"/>
                </a:lnTo>
                <a:lnTo>
                  <a:pt x="909" y="939"/>
                </a:lnTo>
                <a:lnTo>
                  <a:pt x="902" y="940"/>
                </a:lnTo>
                <a:lnTo>
                  <a:pt x="895" y="940"/>
                </a:lnTo>
                <a:lnTo>
                  <a:pt x="883" y="939"/>
                </a:lnTo>
                <a:lnTo>
                  <a:pt x="870" y="936"/>
                </a:lnTo>
                <a:lnTo>
                  <a:pt x="857" y="934"/>
                </a:lnTo>
                <a:lnTo>
                  <a:pt x="857" y="934"/>
                </a:lnTo>
                <a:lnTo>
                  <a:pt x="849" y="934"/>
                </a:lnTo>
                <a:lnTo>
                  <a:pt x="841" y="934"/>
                </a:lnTo>
                <a:lnTo>
                  <a:pt x="833" y="933"/>
                </a:lnTo>
                <a:lnTo>
                  <a:pt x="825" y="933"/>
                </a:lnTo>
                <a:lnTo>
                  <a:pt x="825" y="933"/>
                </a:lnTo>
                <a:lnTo>
                  <a:pt x="813" y="935"/>
                </a:lnTo>
                <a:lnTo>
                  <a:pt x="801" y="937"/>
                </a:lnTo>
                <a:lnTo>
                  <a:pt x="791" y="940"/>
                </a:lnTo>
                <a:lnTo>
                  <a:pt x="780" y="943"/>
                </a:lnTo>
                <a:lnTo>
                  <a:pt x="780" y="943"/>
                </a:lnTo>
                <a:lnTo>
                  <a:pt x="775" y="947"/>
                </a:lnTo>
                <a:lnTo>
                  <a:pt x="768" y="949"/>
                </a:lnTo>
                <a:lnTo>
                  <a:pt x="762" y="953"/>
                </a:lnTo>
                <a:lnTo>
                  <a:pt x="756" y="956"/>
                </a:lnTo>
                <a:lnTo>
                  <a:pt x="756" y="956"/>
                </a:lnTo>
                <a:lnTo>
                  <a:pt x="740" y="961"/>
                </a:lnTo>
                <a:lnTo>
                  <a:pt x="722" y="964"/>
                </a:lnTo>
                <a:lnTo>
                  <a:pt x="704" y="965"/>
                </a:lnTo>
                <a:lnTo>
                  <a:pt x="687" y="965"/>
                </a:lnTo>
                <a:lnTo>
                  <a:pt x="687" y="965"/>
                </a:lnTo>
                <a:lnTo>
                  <a:pt x="679" y="964"/>
                </a:lnTo>
                <a:lnTo>
                  <a:pt x="675" y="962"/>
                </a:lnTo>
                <a:lnTo>
                  <a:pt x="674" y="960"/>
                </a:lnTo>
                <a:lnTo>
                  <a:pt x="674" y="960"/>
                </a:lnTo>
                <a:lnTo>
                  <a:pt x="675" y="957"/>
                </a:lnTo>
                <a:lnTo>
                  <a:pt x="676" y="957"/>
                </a:lnTo>
                <a:lnTo>
                  <a:pt x="679" y="957"/>
                </a:lnTo>
                <a:lnTo>
                  <a:pt x="682" y="958"/>
                </a:lnTo>
                <a:lnTo>
                  <a:pt x="686" y="958"/>
                </a:lnTo>
                <a:lnTo>
                  <a:pt x="686" y="958"/>
                </a:lnTo>
                <a:lnTo>
                  <a:pt x="707" y="958"/>
                </a:lnTo>
                <a:lnTo>
                  <a:pt x="716" y="958"/>
                </a:lnTo>
                <a:lnTo>
                  <a:pt x="721" y="957"/>
                </a:lnTo>
                <a:lnTo>
                  <a:pt x="726" y="955"/>
                </a:lnTo>
                <a:lnTo>
                  <a:pt x="726" y="955"/>
                </a:lnTo>
                <a:lnTo>
                  <a:pt x="742" y="949"/>
                </a:lnTo>
                <a:lnTo>
                  <a:pt x="757" y="942"/>
                </a:lnTo>
                <a:lnTo>
                  <a:pt x="772" y="934"/>
                </a:lnTo>
                <a:lnTo>
                  <a:pt x="778" y="929"/>
                </a:lnTo>
                <a:lnTo>
                  <a:pt x="784" y="923"/>
                </a:lnTo>
                <a:lnTo>
                  <a:pt x="784" y="923"/>
                </a:lnTo>
                <a:lnTo>
                  <a:pt x="789" y="919"/>
                </a:lnTo>
                <a:lnTo>
                  <a:pt x="792" y="914"/>
                </a:lnTo>
                <a:lnTo>
                  <a:pt x="798" y="904"/>
                </a:lnTo>
                <a:lnTo>
                  <a:pt x="801" y="899"/>
                </a:lnTo>
                <a:lnTo>
                  <a:pt x="806" y="895"/>
                </a:lnTo>
                <a:lnTo>
                  <a:pt x="811" y="892"/>
                </a:lnTo>
                <a:lnTo>
                  <a:pt x="815" y="890"/>
                </a:lnTo>
                <a:lnTo>
                  <a:pt x="815" y="890"/>
                </a:lnTo>
                <a:lnTo>
                  <a:pt x="828" y="883"/>
                </a:lnTo>
                <a:lnTo>
                  <a:pt x="840" y="878"/>
                </a:lnTo>
                <a:lnTo>
                  <a:pt x="854" y="876"/>
                </a:lnTo>
                <a:lnTo>
                  <a:pt x="868" y="874"/>
                </a:lnTo>
                <a:lnTo>
                  <a:pt x="868" y="874"/>
                </a:lnTo>
                <a:lnTo>
                  <a:pt x="874" y="874"/>
                </a:lnTo>
                <a:lnTo>
                  <a:pt x="881" y="873"/>
                </a:lnTo>
                <a:lnTo>
                  <a:pt x="887" y="872"/>
                </a:lnTo>
                <a:lnTo>
                  <a:pt x="894" y="871"/>
                </a:lnTo>
                <a:lnTo>
                  <a:pt x="894" y="871"/>
                </a:lnTo>
                <a:lnTo>
                  <a:pt x="906" y="867"/>
                </a:lnTo>
                <a:lnTo>
                  <a:pt x="912" y="865"/>
                </a:lnTo>
                <a:lnTo>
                  <a:pt x="916" y="863"/>
                </a:lnTo>
                <a:lnTo>
                  <a:pt x="917" y="859"/>
                </a:lnTo>
                <a:lnTo>
                  <a:pt x="917" y="859"/>
                </a:lnTo>
                <a:lnTo>
                  <a:pt x="919" y="854"/>
                </a:lnTo>
                <a:lnTo>
                  <a:pt x="921" y="852"/>
                </a:lnTo>
                <a:lnTo>
                  <a:pt x="921" y="849"/>
                </a:lnTo>
                <a:lnTo>
                  <a:pt x="921" y="849"/>
                </a:lnTo>
                <a:lnTo>
                  <a:pt x="918" y="846"/>
                </a:lnTo>
                <a:lnTo>
                  <a:pt x="916" y="844"/>
                </a:lnTo>
                <a:lnTo>
                  <a:pt x="910" y="840"/>
                </a:lnTo>
                <a:lnTo>
                  <a:pt x="904" y="837"/>
                </a:lnTo>
                <a:lnTo>
                  <a:pt x="902" y="835"/>
                </a:lnTo>
                <a:lnTo>
                  <a:pt x="901" y="831"/>
                </a:lnTo>
                <a:lnTo>
                  <a:pt x="901" y="831"/>
                </a:lnTo>
                <a:lnTo>
                  <a:pt x="899" y="828"/>
                </a:lnTo>
                <a:lnTo>
                  <a:pt x="901" y="824"/>
                </a:lnTo>
                <a:lnTo>
                  <a:pt x="903" y="818"/>
                </a:lnTo>
                <a:lnTo>
                  <a:pt x="903" y="818"/>
                </a:lnTo>
                <a:lnTo>
                  <a:pt x="906" y="815"/>
                </a:lnTo>
                <a:lnTo>
                  <a:pt x="911" y="812"/>
                </a:lnTo>
                <a:lnTo>
                  <a:pt x="922" y="810"/>
                </a:lnTo>
                <a:lnTo>
                  <a:pt x="925" y="809"/>
                </a:lnTo>
                <a:lnTo>
                  <a:pt x="930" y="807"/>
                </a:lnTo>
                <a:lnTo>
                  <a:pt x="933" y="803"/>
                </a:lnTo>
                <a:lnTo>
                  <a:pt x="935" y="798"/>
                </a:lnTo>
                <a:lnTo>
                  <a:pt x="935" y="798"/>
                </a:lnTo>
                <a:lnTo>
                  <a:pt x="933" y="796"/>
                </a:lnTo>
                <a:lnTo>
                  <a:pt x="931" y="795"/>
                </a:lnTo>
                <a:lnTo>
                  <a:pt x="925" y="793"/>
                </a:lnTo>
                <a:lnTo>
                  <a:pt x="914" y="794"/>
                </a:lnTo>
                <a:lnTo>
                  <a:pt x="914" y="794"/>
                </a:lnTo>
                <a:lnTo>
                  <a:pt x="904" y="795"/>
                </a:lnTo>
                <a:lnTo>
                  <a:pt x="897" y="797"/>
                </a:lnTo>
                <a:lnTo>
                  <a:pt x="882" y="805"/>
                </a:lnTo>
                <a:lnTo>
                  <a:pt x="882" y="805"/>
                </a:lnTo>
                <a:lnTo>
                  <a:pt x="875" y="808"/>
                </a:lnTo>
                <a:lnTo>
                  <a:pt x="868" y="808"/>
                </a:lnTo>
                <a:lnTo>
                  <a:pt x="861" y="808"/>
                </a:lnTo>
                <a:lnTo>
                  <a:pt x="857" y="807"/>
                </a:lnTo>
                <a:lnTo>
                  <a:pt x="854" y="804"/>
                </a:lnTo>
                <a:lnTo>
                  <a:pt x="854" y="804"/>
                </a:lnTo>
                <a:lnTo>
                  <a:pt x="852" y="803"/>
                </a:lnTo>
                <a:lnTo>
                  <a:pt x="849" y="801"/>
                </a:lnTo>
                <a:lnTo>
                  <a:pt x="846" y="800"/>
                </a:lnTo>
                <a:lnTo>
                  <a:pt x="843" y="802"/>
                </a:lnTo>
                <a:lnTo>
                  <a:pt x="843" y="802"/>
                </a:lnTo>
                <a:lnTo>
                  <a:pt x="839" y="803"/>
                </a:lnTo>
                <a:lnTo>
                  <a:pt x="835" y="803"/>
                </a:lnTo>
                <a:lnTo>
                  <a:pt x="826" y="803"/>
                </a:lnTo>
                <a:lnTo>
                  <a:pt x="826" y="803"/>
                </a:lnTo>
                <a:lnTo>
                  <a:pt x="820" y="803"/>
                </a:lnTo>
                <a:lnTo>
                  <a:pt x="813" y="801"/>
                </a:lnTo>
                <a:lnTo>
                  <a:pt x="801" y="796"/>
                </a:lnTo>
                <a:lnTo>
                  <a:pt x="801" y="796"/>
                </a:lnTo>
                <a:lnTo>
                  <a:pt x="798" y="795"/>
                </a:lnTo>
                <a:lnTo>
                  <a:pt x="794" y="793"/>
                </a:lnTo>
                <a:lnTo>
                  <a:pt x="792" y="790"/>
                </a:lnTo>
                <a:lnTo>
                  <a:pt x="789" y="789"/>
                </a:lnTo>
                <a:lnTo>
                  <a:pt x="789" y="789"/>
                </a:lnTo>
                <a:lnTo>
                  <a:pt x="786" y="791"/>
                </a:lnTo>
                <a:lnTo>
                  <a:pt x="784" y="793"/>
                </a:lnTo>
                <a:lnTo>
                  <a:pt x="780" y="794"/>
                </a:lnTo>
                <a:lnTo>
                  <a:pt x="777" y="795"/>
                </a:lnTo>
                <a:lnTo>
                  <a:pt x="777" y="795"/>
                </a:lnTo>
                <a:lnTo>
                  <a:pt x="769" y="798"/>
                </a:lnTo>
                <a:lnTo>
                  <a:pt x="759" y="800"/>
                </a:lnTo>
                <a:lnTo>
                  <a:pt x="750" y="800"/>
                </a:lnTo>
                <a:lnTo>
                  <a:pt x="740" y="800"/>
                </a:lnTo>
                <a:lnTo>
                  <a:pt x="740" y="800"/>
                </a:lnTo>
                <a:lnTo>
                  <a:pt x="727" y="797"/>
                </a:lnTo>
                <a:lnTo>
                  <a:pt x="721" y="796"/>
                </a:lnTo>
                <a:lnTo>
                  <a:pt x="715" y="794"/>
                </a:lnTo>
                <a:lnTo>
                  <a:pt x="715" y="794"/>
                </a:lnTo>
                <a:lnTo>
                  <a:pt x="709" y="789"/>
                </a:lnTo>
                <a:lnTo>
                  <a:pt x="704" y="786"/>
                </a:lnTo>
                <a:lnTo>
                  <a:pt x="701" y="780"/>
                </a:lnTo>
                <a:lnTo>
                  <a:pt x="697" y="775"/>
                </a:lnTo>
                <a:lnTo>
                  <a:pt x="697" y="775"/>
                </a:lnTo>
                <a:lnTo>
                  <a:pt x="695" y="773"/>
                </a:lnTo>
                <a:lnTo>
                  <a:pt x="694" y="774"/>
                </a:lnTo>
                <a:lnTo>
                  <a:pt x="690" y="775"/>
                </a:lnTo>
                <a:lnTo>
                  <a:pt x="688" y="775"/>
                </a:lnTo>
                <a:lnTo>
                  <a:pt x="688" y="775"/>
                </a:lnTo>
                <a:lnTo>
                  <a:pt x="678" y="775"/>
                </a:lnTo>
                <a:lnTo>
                  <a:pt x="667" y="774"/>
                </a:lnTo>
                <a:lnTo>
                  <a:pt x="657" y="773"/>
                </a:lnTo>
                <a:lnTo>
                  <a:pt x="651" y="772"/>
                </a:lnTo>
                <a:lnTo>
                  <a:pt x="647" y="768"/>
                </a:lnTo>
                <a:lnTo>
                  <a:pt x="647" y="768"/>
                </a:lnTo>
                <a:lnTo>
                  <a:pt x="644" y="763"/>
                </a:lnTo>
                <a:lnTo>
                  <a:pt x="643" y="758"/>
                </a:lnTo>
                <a:lnTo>
                  <a:pt x="643" y="752"/>
                </a:lnTo>
                <a:lnTo>
                  <a:pt x="645" y="746"/>
                </a:lnTo>
                <a:lnTo>
                  <a:pt x="645" y="746"/>
                </a:lnTo>
                <a:lnTo>
                  <a:pt x="652" y="739"/>
                </a:lnTo>
                <a:lnTo>
                  <a:pt x="659" y="733"/>
                </a:lnTo>
                <a:lnTo>
                  <a:pt x="676" y="724"/>
                </a:lnTo>
                <a:lnTo>
                  <a:pt x="676" y="724"/>
                </a:lnTo>
                <a:lnTo>
                  <a:pt x="686" y="721"/>
                </a:lnTo>
                <a:lnTo>
                  <a:pt x="695" y="718"/>
                </a:lnTo>
                <a:lnTo>
                  <a:pt x="704" y="717"/>
                </a:lnTo>
                <a:lnTo>
                  <a:pt x="709" y="717"/>
                </a:lnTo>
                <a:lnTo>
                  <a:pt x="715" y="717"/>
                </a:lnTo>
                <a:lnTo>
                  <a:pt x="715" y="717"/>
                </a:lnTo>
                <a:lnTo>
                  <a:pt x="722" y="714"/>
                </a:lnTo>
                <a:lnTo>
                  <a:pt x="730" y="710"/>
                </a:lnTo>
                <a:lnTo>
                  <a:pt x="737" y="706"/>
                </a:lnTo>
                <a:lnTo>
                  <a:pt x="747" y="704"/>
                </a:lnTo>
                <a:lnTo>
                  <a:pt x="747" y="704"/>
                </a:lnTo>
                <a:lnTo>
                  <a:pt x="748" y="699"/>
                </a:lnTo>
                <a:lnTo>
                  <a:pt x="751" y="696"/>
                </a:lnTo>
                <a:lnTo>
                  <a:pt x="754" y="693"/>
                </a:lnTo>
                <a:lnTo>
                  <a:pt x="758" y="691"/>
                </a:lnTo>
                <a:lnTo>
                  <a:pt x="766" y="686"/>
                </a:lnTo>
                <a:lnTo>
                  <a:pt x="775" y="685"/>
                </a:lnTo>
                <a:lnTo>
                  <a:pt x="775" y="685"/>
                </a:lnTo>
                <a:lnTo>
                  <a:pt x="782" y="685"/>
                </a:lnTo>
                <a:lnTo>
                  <a:pt x="787" y="686"/>
                </a:lnTo>
                <a:lnTo>
                  <a:pt x="794" y="688"/>
                </a:lnTo>
                <a:lnTo>
                  <a:pt x="800" y="688"/>
                </a:lnTo>
                <a:lnTo>
                  <a:pt x="800" y="688"/>
                </a:lnTo>
                <a:lnTo>
                  <a:pt x="804" y="683"/>
                </a:lnTo>
                <a:lnTo>
                  <a:pt x="808" y="679"/>
                </a:lnTo>
                <a:lnTo>
                  <a:pt x="812" y="677"/>
                </a:lnTo>
                <a:lnTo>
                  <a:pt x="818" y="675"/>
                </a:lnTo>
                <a:lnTo>
                  <a:pt x="827" y="671"/>
                </a:lnTo>
                <a:lnTo>
                  <a:pt x="839" y="670"/>
                </a:lnTo>
                <a:lnTo>
                  <a:pt x="839" y="670"/>
                </a:lnTo>
                <a:lnTo>
                  <a:pt x="847" y="672"/>
                </a:lnTo>
                <a:lnTo>
                  <a:pt x="856" y="673"/>
                </a:lnTo>
                <a:lnTo>
                  <a:pt x="864" y="677"/>
                </a:lnTo>
                <a:lnTo>
                  <a:pt x="871" y="680"/>
                </a:lnTo>
                <a:lnTo>
                  <a:pt x="871" y="680"/>
                </a:lnTo>
                <a:lnTo>
                  <a:pt x="882" y="685"/>
                </a:lnTo>
                <a:lnTo>
                  <a:pt x="892" y="689"/>
                </a:lnTo>
                <a:lnTo>
                  <a:pt x="906" y="693"/>
                </a:lnTo>
                <a:lnTo>
                  <a:pt x="906" y="693"/>
                </a:lnTo>
                <a:lnTo>
                  <a:pt x="911" y="692"/>
                </a:lnTo>
                <a:lnTo>
                  <a:pt x="915" y="690"/>
                </a:lnTo>
                <a:lnTo>
                  <a:pt x="918" y="688"/>
                </a:lnTo>
                <a:lnTo>
                  <a:pt x="921" y="684"/>
                </a:lnTo>
                <a:lnTo>
                  <a:pt x="921" y="684"/>
                </a:lnTo>
                <a:lnTo>
                  <a:pt x="919" y="680"/>
                </a:lnTo>
                <a:lnTo>
                  <a:pt x="918" y="677"/>
                </a:lnTo>
                <a:lnTo>
                  <a:pt x="914" y="672"/>
                </a:lnTo>
                <a:lnTo>
                  <a:pt x="906" y="670"/>
                </a:lnTo>
                <a:lnTo>
                  <a:pt x="901" y="666"/>
                </a:lnTo>
                <a:lnTo>
                  <a:pt x="901" y="666"/>
                </a:lnTo>
                <a:lnTo>
                  <a:pt x="898" y="664"/>
                </a:lnTo>
                <a:lnTo>
                  <a:pt x="896" y="661"/>
                </a:lnTo>
                <a:lnTo>
                  <a:pt x="896" y="657"/>
                </a:lnTo>
                <a:lnTo>
                  <a:pt x="896" y="654"/>
                </a:lnTo>
                <a:lnTo>
                  <a:pt x="896" y="654"/>
                </a:lnTo>
                <a:lnTo>
                  <a:pt x="899" y="650"/>
                </a:lnTo>
                <a:lnTo>
                  <a:pt x="903" y="648"/>
                </a:lnTo>
                <a:lnTo>
                  <a:pt x="912" y="643"/>
                </a:lnTo>
                <a:lnTo>
                  <a:pt x="921" y="638"/>
                </a:lnTo>
                <a:lnTo>
                  <a:pt x="924" y="635"/>
                </a:lnTo>
                <a:lnTo>
                  <a:pt x="926" y="631"/>
                </a:lnTo>
                <a:lnTo>
                  <a:pt x="926" y="631"/>
                </a:lnTo>
                <a:lnTo>
                  <a:pt x="929" y="628"/>
                </a:lnTo>
                <a:lnTo>
                  <a:pt x="929" y="624"/>
                </a:lnTo>
                <a:lnTo>
                  <a:pt x="929" y="624"/>
                </a:lnTo>
                <a:lnTo>
                  <a:pt x="924" y="620"/>
                </a:lnTo>
                <a:lnTo>
                  <a:pt x="919" y="617"/>
                </a:lnTo>
                <a:lnTo>
                  <a:pt x="914" y="615"/>
                </a:lnTo>
                <a:lnTo>
                  <a:pt x="908" y="614"/>
                </a:lnTo>
                <a:lnTo>
                  <a:pt x="895" y="614"/>
                </a:lnTo>
                <a:lnTo>
                  <a:pt x="884" y="616"/>
                </a:lnTo>
                <a:lnTo>
                  <a:pt x="884" y="616"/>
                </a:lnTo>
                <a:lnTo>
                  <a:pt x="883" y="617"/>
                </a:lnTo>
                <a:lnTo>
                  <a:pt x="883" y="620"/>
                </a:lnTo>
                <a:lnTo>
                  <a:pt x="882" y="622"/>
                </a:lnTo>
                <a:lnTo>
                  <a:pt x="880" y="622"/>
                </a:lnTo>
                <a:lnTo>
                  <a:pt x="880" y="622"/>
                </a:lnTo>
                <a:lnTo>
                  <a:pt x="867" y="623"/>
                </a:lnTo>
                <a:lnTo>
                  <a:pt x="854" y="626"/>
                </a:lnTo>
                <a:lnTo>
                  <a:pt x="841" y="627"/>
                </a:lnTo>
                <a:lnTo>
                  <a:pt x="827" y="627"/>
                </a:lnTo>
                <a:lnTo>
                  <a:pt x="827" y="627"/>
                </a:lnTo>
                <a:lnTo>
                  <a:pt x="815" y="626"/>
                </a:lnTo>
                <a:lnTo>
                  <a:pt x="805" y="622"/>
                </a:lnTo>
                <a:lnTo>
                  <a:pt x="794" y="617"/>
                </a:lnTo>
                <a:lnTo>
                  <a:pt x="785" y="610"/>
                </a:lnTo>
                <a:lnTo>
                  <a:pt x="785" y="610"/>
                </a:lnTo>
                <a:lnTo>
                  <a:pt x="782" y="606"/>
                </a:lnTo>
                <a:lnTo>
                  <a:pt x="780" y="600"/>
                </a:lnTo>
                <a:lnTo>
                  <a:pt x="780" y="594"/>
                </a:lnTo>
                <a:lnTo>
                  <a:pt x="780" y="588"/>
                </a:lnTo>
                <a:lnTo>
                  <a:pt x="780" y="588"/>
                </a:lnTo>
                <a:lnTo>
                  <a:pt x="790" y="579"/>
                </a:lnTo>
                <a:lnTo>
                  <a:pt x="800" y="572"/>
                </a:lnTo>
                <a:lnTo>
                  <a:pt x="811" y="567"/>
                </a:lnTo>
                <a:lnTo>
                  <a:pt x="824" y="564"/>
                </a:lnTo>
                <a:lnTo>
                  <a:pt x="824" y="564"/>
                </a:lnTo>
                <a:lnTo>
                  <a:pt x="836" y="563"/>
                </a:lnTo>
                <a:lnTo>
                  <a:pt x="850" y="564"/>
                </a:lnTo>
                <a:lnTo>
                  <a:pt x="850" y="564"/>
                </a:lnTo>
                <a:lnTo>
                  <a:pt x="868" y="564"/>
                </a:lnTo>
                <a:lnTo>
                  <a:pt x="885" y="563"/>
                </a:lnTo>
                <a:lnTo>
                  <a:pt x="885" y="563"/>
                </a:lnTo>
                <a:lnTo>
                  <a:pt x="889" y="559"/>
                </a:lnTo>
                <a:lnTo>
                  <a:pt x="894" y="558"/>
                </a:lnTo>
                <a:lnTo>
                  <a:pt x="897" y="556"/>
                </a:lnTo>
                <a:lnTo>
                  <a:pt x="898" y="553"/>
                </a:lnTo>
                <a:lnTo>
                  <a:pt x="899" y="551"/>
                </a:lnTo>
                <a:lnTo>
                  <a:pt x="899" y="551"/>
                </a:lnTo>
                <a:lnTo>
                  <a:pt x="896" y="549"/>
                </a:lnTo>
                <a:lnTo>
                  <a:pt x="894" y="547"/>
                </a:lnTo>
                <a:lnTo>
                  <a:pt x="887" y="545"/>
                </a:lnTo>
                <a:lnTo>
                  <a:pt x="849" y="544"/>
                </a:lnTo>
                <a:lnTo>
                  <a:pt x="849" y="544"/>
                </a:lnTo>
                <a:lnTo>
                  <a:pt x="843" y="540"/>
                </a:lnTo>
                <a:lnTo>
                  <a:pt x="838" y="538"/>
                </a:lnTo>
                <a:lnTo>
                  <a:pt x="832" y="537"/>
                </a:lnTo>
                <a:lnTo>
                  <a:pt x="826" y="533"/>
                </a:lnTo>
                <a:lnTo>
                  <a:pt x="826" y="533"/>
                </a:lnTo>
                <a:lnTo>
                  <a:pt x="824" y="533"/>
                </a:lnTo>
                <a:lnTo>
                  <a:pt x="821" y="532"/>
                </a:lnTo>
                <a:lnTo>
                  <a:pt x="819" y="530"/>
                </a:lnTo>
                <a:lnTo>
                  <a:pt x="818" y="528"/>
                </a:lnTo>
                <a:lnTo>
                  <a:pt x="818" y="528"/>
                </a:lnTo>
                <a:lnTo>
                  <a:pt x="818" y="525"/>
                </a:lnTo>
                <a:lnTo>
                  <a:pt x="817" y="524"/>
                </a:lnTo>
                <a:lnTo>
                  <a:pt x="814" y="521"/>
                </a:lnTo>
                <a:lnTo>
                  <a:pt x="813" y="517"/>
                </a:lnTo>
                <a:lnTo>
                  <a:pt x="813" y="515"/>
                </a:lnTo>
                <a:lnTo>
                  <a:pt x="815" y="514"/>
                </a:lnTo>
                <a:lnTo>
                  <a:pt x="815" y="514"/>
                </a:lnTo>
                <a:lnTo>
                  <a:pt x="819" y="510"/>
                </a:lnTo>
                <a:lnTo>
                  <a:pt x="824" y="507"/>
                </a:lnTo>
                <a:lnTo>
                  <a:pt x="826" y="504"/>
                </a:lnTo>
                <a:lnTo>
                  <a:pt x="828" y="503"/>
                </a:lnTo>
                <a:lnTo>
                  <a:pt x="828" y="501"/>
                </a:lnTo>
                <a:lnTo>
                  <a:pt x="828" y="497"/>
                </a:lnTo>
                <a:lnTo>
                  <a:pt x="828" y="497"/>
                </a:lnTo>
                <a:lnTo>
                  <a:pt x="822" y="495"/>
                </a:lnTo>
                <a:lnTo>
                  <a:pt x="815" y="494"/>
                </a:lnTo>
                <a:lnTo>
                  <a:pt x="808" y="494"/>
                </a:lnTo>
                <a:lnTo>
                  <a:pt x="800" y="494"/>
                </a:lnTo>
                <a:lnTo>
                  <a:pt x="786" y="496"/>
                </a:lnTo>
                <a:lnTo>
                  <a:pt x="773" y="498"/>
                </a:lnTo>
                <a:lnTo>
                  <a:pt x="773" y="498"/>
                </a:lnTo>
                <a:lnTo>
                  <a:pt x="761" y="498"/>
                </a:lnTo>
                <a:lnTo>
                  <a:pt x="748" y="497"/>
                </a:lnTo>
                <a:lnTo>
                  <a:pt x="722" y="494"/>
                </a:lnTo>
                <a:lnTo>
                  <a:pt x="722" y="494"/>
                </a:lnTo>
                <a:lnTo>
                  <a:pt x="717" y="491"/>
                </a:lnTo>
                <a:lnTo>
                  <a:pt x="713" y="489"/>
                </a:lnTo>
                <a:lnTo>
                  <a:pt x="708" y="487"/>
                </a:lnTo>
                <a:lnTo>
                  <a:pt x="706" y="485"/>
                </a:lnTo>
                <a:lnTo>
                  <a:pt x="703" y="485"/>
                </a:lnTo>
                <a:lnTo>
                  <a:pt x="703" y="485"/>
                </a:lnTo>
                <a:lnTo>
                  <a:pt x="701" y="484"/>
                </a:lnTo>
                <a:lnTo>
                  <a:pt x="701" y="484"/>
                </a:lnTo>
                <a:lnTo>
                  <a:pt x="700" y="485"/>
                </a:lnTo>
                <a:lnTo>
                  <a:pt x="688" y="499"/>
                </a:lnTo>
                <a:lnTo>
                  <a:pt x="688" y="499"/>
                </a:lnTo>
                <a:lnTo>
                  <a:pt x="683" y="502"/>
                </a:lnTo>
                <a:lnTo>
                  <a:pt x="678" y="505"/>
                </a:lnTo>
                <a:lnTo>
                  <a:pt x="667" y="509"/>
                </a:lnTo>
                <a:lnTo>
                  <a:pt x="655" y="510"/>
                </a:lnTo>
                <a:lnTo>
                  <a:pt x="643" y="510"/>
                </a:lnTo>
                <a:lnTo>
                  <a:pt x="643" y="510"/>
                </a:lnTo>
                <a:lnTo>
                  <a:pt x="636" y="509"/>
                </a:lnTo>
                <a:lnTo>
                  <a:pt x="629" y="507"/>
                </a:lnTo>
                <a:lnTo>
                  <a:pt x="623" y="503"/>
                </a:lnTo>
                <a:lnTo>
                  <a:pt x="619" y="499"/>
                </a:lnTo>
                <a:lnTo>
                  <a:pt x="618" y="496"/>
                </a:lnTo>
                <a:lnTo>
                  <a:pt x="618" y="496"/>
                </a:lnTo>
                <a:lnTo>
                  <a:pt x="617" y="489"/>
                </a:lnTo>
                <a:lnTo>
                  <a:pt x="617" y="481"/>
                </a:lnTo>
                <a:lnTo>
                  <a:pt x="619" y="474"/>
                </a:lnTo>
                <a:lnTo>
                  <a:pt x="622" y="467"/>
                </a:lnTo>
                <a:lnTo>
                  <a:pt x="622" y="467"/>
                </a:lnTo>
                <a:lnTo>
                  <a:pt x="622" y="463"/>
                </a:lnTo>
                <a:lnTo>
                  <a:pt x="619" y="462"/>
                </a:lnTo>
                <a:lnTo>
                  <a:pt x="615" y="460"/>
                </a:lnTo>
                <a:lnTo>
                  <a:pt x="615" y="460"/>
                </a:lnTo>
                <a:lnTo>
                  <a:pt x="609" y="460"/>
                </a:lnTo>
                <a:lnTo>
                  <a:pt x="604" y="461"/>
                </a:lnTo>
                <a:lnTo>
                  <a:pt x="601" y="464"/>
                </a:lnTo>
                <a:lnTo>
                  <a:pt x="597" y="468"/>
                </a:lnTo>
                <a:lnTo>
                  <a:pt x="591" y="476"/>
                </a:lnTo>
                <a:lnTo>
                  <a:pt x="588" y="480"/>
                </a:lnTo>
                <a:lnTo>
                  <a:pt x="584" y="482"/>
                </a:lnTo>
                <a:lnTo>
                  <a:pt x="584" y="482"/>
                </a:lnTo>
                <a:lnTo>
                  <a:pt x="585" y="485"/>
                </a:lnTo>
                <a:lnTo>
                  <a:pt x="588" y="488"/>
                </a:lnTo>
                <a:lnTo>
                  <a:pt x="590" y="490"/>
                </a:lnTo>
                <a:lnTo>
                  <a:pt x="592" y="494"/>
                </a:lnTo>
                <a:lnTo>
                  <a:pt x="592" y="494"/>
                </a:lnTo>
                <a:lnTo>
                  <a:pt x="596" y="501"/>
                </a:lnTo>
                <a:lnTo>
                  <a:pt x="597" y="508"/>
                </a:lnTo>
                <a:lnTo>
                  <a:pt x="598" y="516"/>
                </a:lnTo>
                <a:lnTo>
                  <a:pt x="597" y="524"/>
                </a:lnTo>
                <a:lnTo>
                  <a:pt x="590" y="538"/>
                </a:lnTo>
                <a:lnTo>
                  <a:pt x="590" y="538"/>
                </a:lnTo>
                <a:lnTo>
                  <a:pt x="581" y="545"/>
                </a:lnTo>
                <a:lnTo>
                  <a:pt x="576" y="549"/>
                </a:lnTo>
                <a:lnTo>
                  <a:pt x="571" y="552"/>
                </a:lnTo>
                <a:lnTo>
                  <a:pt x="571" y="552"/>
                </a:lnTo>
                <a:lnTo>
                  <a:pt x="560" y="556"/>
                </a:lnTo>
                <a:lnTo>
                  <a:pt x="548" y="558"/>
                </a:lnTo>
                <a:lnTo>
                  <a:pt x="536" y="558"/>
                </a:lnTo>
                <a:lnTo>
                  <a:pt x="525" y="557"/>
                </a:lnTo>
                <a:lnTo>
                  <a:pt x="501" y="553"/>
                </a:lnTo>
                <a:lnTo>
                  <a:pt x="478" y="550"/>
                </a:lnTo>
                <a:lnTo>
                  <a:pt x="478" y="550"/>
                </a:lnTo>
                <a:lnTo>
                  <a:pt x="474" y="552"/>
                </a:lnTo>
                <a:lnTo>
                  <a:pt x="471" y="554"/>
                </a:lnTo>
                <a:lnTo>
                  <a:pt x="469" y="559"/>
                </a:lnTo>
                <a:lnTo>
                  <a:pt x="465" y="563"/>
                </a:lnTo>
                <a:lnTo>
                  <a:pt x="465" y="563"/>
                </a:lnTo>
                <a:lnTo>
                  <a:pt x="473" y="568"/>
                </a:lnTo>
                <a:lnTo>
                  <a:pt x="480" y="574"/>
                </a:lnTo>
                <a:lnTo>
                  <a:pt x="484" y="579"/>
                </a:lnTo>
                <a:lnTo>
                  <a:pt x="485" y="582"/>
                </a:lnTo>
                <a:lnTo>
                  <a:pt x="486" y="587"/>
                </a:lnTo>
                <a:lnTo>
                  <a:pt x="485" y="593"/>
                </a:lnTo>
                <a:lnTo>
                  <a:pt x="485" y="593"/>
                </a:lnTo>
                <a:lnTo>
                  <a:pt x="485" y="595"/>
                </a:lnTo>
                <a:lnTo>
                  <a:pt x="484" y="598"/>
                </a:lnTo>
                <a:lnTo>
                  <a:pt x="480" y="602"/>
                </a:lnTo>
                <a:lnTo>
                  <a:pt x="480" y="602"/>
                </a:lnTo>
                <a:lnTo>
                  <a:pt x="474" y="612"/>
                </a:lnTo>
                <a:lnTo>
                  <a:pt x="467" y="619"/>
                </a:lnTo>
                <a:lnTo>
                  <a:pt x="458" y="624"/>
                </a:lnTo>
                <a:lnTo>
                  <a:pt x="449" y="628"/>
                </a:lnTo>
                <a:lnTo>
                  <a:pt x="449" y="628"/>
                </a:lnTo>
                <a:lnTo>
                  <a:pt x="446" y="630"/>
                </a:lnTo>
                <a:lnTo>
                  <a:pt x="445" y="634"/>
                </a:lnTo>
                <a:lnTo>
                  <a:pt x="443" y="638"/>
                </a:lnTo>
                <a:lnTo>
                  <a:pt x="443" y="638"/>
                </a:lnTo>
                <a:lnTo>
                  <a:pt x="439" y="643"/>
                </a:lnTo>
                <a:lnTo>
                  <a:pt x="434" y="648"/>
                </a:lnTo>
                <a:lnTo>
                  <a:pt x="429" y="651"/>
                </a:lnTo>
                <a:lnTo>
                  <a:pt x="423" y="654"/>
                </a:lnTo>
                <a:lnTo>
                  <a:pt x="410" y="657"/>
                </a:lnTo>
                <a:lnTo>
                  <a:pt x="397" y="659"/>
                </a:lnTo>
                <a:lnTo>
                  <a:pt x="397" y="659"/>
                </a:lnTo>
                <a:lnTo>
                  <a:pt x="389" y="658"/>
                </a:lnTo>
                <a:lnTo>
                  <a:pt x="380" y="657"/>
                </a:lnTo>
                <a:lnTo>
                  <a:pt x="364" y="652"/>
                </a:lnTo>
                <a:lnTo>
                  <a:pt x="364" y="652"/>
                </a:lnTo>
                <a:lnTo>
                  <a:pt x="359" y="654"/>
                </a:lnTo>
                <a:lnTo>
                  <a:pt x="355" y="655"/>
                </a:lnTo>
                <a:lnTo>
                  <a:pt x="353" y="657"/>
                </a:lnTo>
                <a:lnTo>
                  <a:pt x="350" y="659"/>
                </a:lnTo>
                <a:lnTo>
                  <a:pt x="350" y="659"/>
                </a:lnTo>
                <a:lnTo>
                  <a:pt x="337" y="663"/>
                </a:lnTo>
                <a:lnTo>
                  <a:pt x="324" y="665"/>
                </a:lnTo>
                <a:lnTo>
                  <a:pt x="311" y="666"/>
                </a:lnTo>
                <a:lnTo>
                  <a:pt x="304" y="666"/>
                </a:lnTo>
                <a:lnTo>
                  <a:pt x="297" y="665"/>
                </a:lnTo>
                <a:lnTo>
                  <a:pt x="297" y="665"/>
                </a:lnTo>
                <a:lnTo>
                  <a:pt x="286" y="663"/>
                </a:lnTo>
                <a:lnTo>
                  <a:pt x="277" y="661"/>
                </a:lnTo>
                <a:lnTo>
                  <a:pt x="268" y="657"/>
                </a:lnTo>
                <a:lnTo>
                  <a:pt x="257" y="655"/>
                </a:lnTo>
                <a:lnTo>
                  <a:pt x="257" y="655"/>
                </a:lnTo>
                <a:lnTo>
                  <a:pt x="253" y="651"/>
                </a:lnTo>
                <a:lnTo>
                  <a:pt x="248" y="649"/>
                </a:lnTo>
                <a:lnTo>
                  <a:pt x="242" y="647"/>
                </a:lnTo>
                <a:lnTo>
                  <a:pt x="237" y="645"/>
                </a:lnTo>
                <a:lnTo>
                  <a:pt x="237" y="645"/>
                </a:lnTo>
                <a:lnTo>
                  <a:pt x="230" y="647"/>
                </a:lnTo>
                <a:lnTo>
                  <a:pt x="225" y="647"/>
                </a:lnTo>
                <a:lnTo>
                  <a:pt x="213" y="645"/>
                </a:lnTo>
                <a:lnTo>
                  <a:pt x="201" y="643"/>
                </a:lnTo>
                <a:lnTo>
                  <a:pt x="191" y="641"/>
                </a:lnTo>
                <a:lnTo>
                  <a:pt x="191" y="641"/>
                </a:lnTo>
                <a:lnTo>
                  <a:pt x="185" y="638"/>
                </a:lnTo>
                <a:lnTo>
                  <a:pt x="180" y="636"/>
                </a:lnTo>
                <a:lnTo>
                  <a:pt x="176" y="634"/>
                </a:lnTo>
                <a:lnTo>
                  <a:pt x="172" y="630"/>
                </a:lnTo>
                <a:lnTo>
                  <a:pt x="172" y="630"/>
                </a:lnTo>
                <a:lnTo>
                  <a:pt x="170" y="623"/>
                </a:lnTo>
                <a:lnTo>
                  <a:pt x="170" y="617"/>
                </a:lnTo>
                <a:lnTo>
                  <a:pt x="172" y="612"/>
                </a:lnTo>
                <a:lnTo>
                  <a:pt x="173" y="606"/>
                </a:lnTo>
                <a:lnTo>
                  <a:pt x="173" y="606"/>
                </a:lnTo>
                <a:lnTo>
                  <a:pt x="179" y="601"/>
                </a:lnTo>
                <a:lnTo>
                  <a:pt x="185" y="595"/>
                </a:lnTo>
                <a:lnTo>
                  <a:pt x="188" y="594"/>
                </a:lnTo>
                <a:lnTo>
                  <a:pt x="192" y="593"/>
                </a:lnTo>
                <a:lnTo>
                  <a:pt x="197" y="592"/>
                </a:lnTo>
                <a:lnTo>
                  <a:pt x="201" y="593"/>
                </a:lnTo>
                <a:lnTo>
                  <a:pt x="201" y="593"/>
                </a:lnTo>
                <a:lnTo>
                  <a:pt x="205" y="587"/>
                </a:lnTo>
                <a:lnTo>
                  <a:pt x="209" y="584"/>
                </a:lnTo>
                <a:lnTo>
                  <a:pt x="214" y="580"/>
                </a:lnTo>
                <a:lnTo>
                  <a:pt x="221" y="578"/>
                </a:lnTo>
                <a:lnTo>
                  <a:pt x="221" y="578"/>
                </a:lnTo>
                <a:lnTo>
                  <a:pt x="230" y="577"/>
                </a:lnTo>
                <a:lnTo>
                  <a:pt x="239" y="573"/>
                </a:lnTo>
                <a:lnTo>
                  <a:pt x="247" y="568"/>
                </a:lnTo>
                <a:lnTo>
                  <a:pt x="253" y="563"/>
                </a:lnTo>
                <a:lnTo>
                  <a:pt x="253" y="563"/>
                </a:lnTo>
                <a:lnTo>
                  <a:pt x="254" y="558"/>
                </a:lnTo>
                <a:lnTo>
                  <a:pt x="254" y="553"/>
                </a:lnTo>
                <a:lnTo>
                  <a:pt x="253" y="550"/>
                </a:lnTo>
                <a:lnTo>
                  <a:pt x="249" y="545"/>
                </a:lnTo>
                <a:lnTo>
                  <a:pt x="249" y="545"/>
                </a:lnTo>
                <a:lnTo>
                  <a:pt x="243" y="540"/>
                </a:lnTo>
                <a:lnTo>
                  <a:pt x="235" y="537"/>
                </a:lnTo>
                <a:lnTo>
                  <a:pt x="227" y="535"/>
                </a:lnTo>
                <a:lnTo>
                  <a:pt x="218" y="535"/>
                </a:lnTo>
                <a:lnTo>
                  <a:pt x="218" y="535"/>
                </a:lnTo>
                <a:lnTo>
                  <a:pt x="211" y="538"/>
                </a:lnTo>
                <a:lnTo>
                  <a:pt x="204" y="540"/>
                </a:lnTo>
                <a:lnTo>
                  <a:pt x="195" y="542"/>
                </a:lnTo>
                <a:lnTo>
                  <a:pt x="192" y="540"/>
                </a:lnTo>
                <a:lnTo>
                  <a:pt x="187" y="539"/>
                </a:lnTo>
                <a:lnTo>
                  <a:pt x="185" y="539"/>
                </a:lnTo>
                <a:lnTo>
                  <a:pt x="185" y="539"/>
                </a:lnTo>
                <a:lnTo>
                  <a:pt x="179" y="543"/>
                </a:lnTo>
                <a:lnTo>
                  <a:pt x="172" y="545"/>
                </a:lnTo>
                <a:lnTo>
                  <a:pt x="165" y="545"/>
                </a:lnTo>
                <a:lnTo>
                  <a:pt x="158" y="544"/>
                </a:lnTo>
                <a:lnTo>
                  <a:pt x="158" y="544"/>
                </a:lnTo>
                <a:lnTo>
                  <a:pt x="149" y="542"/>
                </a:lnTo>
                <a:lnTo>
                  <a:pt x="145" y="539"/>
                </a:lnTo>
                <a:lnTo>
                  <a:pt x="142" y="537"/>
                </a:lnTo>
                <a:lnTo>
                  <a:pt x="142" y="537"/>
                </a:lnTo>
                <a:lnTo>
                  <a:pt x="136" y="540"/>
                </a:lnTo>
                <a:lnTo>
                  <a:pt x="130" y="542"/>
                </a:lnTo>
                <a:lnTo>
                  <a:pt x="118" y="545"/>
                </a:lnTo>
                <a:lnTo>
                  <a:pt x="118" y="545"/>
                </a:lnTo>
                <a:lnTo>
                  <a:pt x="111" y="556"/>
                </a:lnTo>
                <a:lnTo>
                  <a:pt x="108" y="560"/>
                </a:lnTo>
                <a:lnTo>
                  <a:pt x="103" y="565"/>
                </a:lnTo>
                <a:lnTo>
                  <a:pt x="99" y="568"/>
                </a:lnTo>
                <a:lnTo>
                  <a:pt x="93" y="571"/>
                </a:lnTo>
                <a:lnTo>
                  <a:pt x="87" y="573"/>
                </a:lnTo>
                <a:lnTo>
                  <a:pt x="81" y="573"/>
                </a:lnTo>
                <a:lnTo>
                  <a:pt x="81" y="573"/>
                </a:lnTo>
                <a:lnTo>
                  <a:pt x="70" y="573"/>
                </a:lnTo>
                <a:lnTo>
                  <a:pt x="61" y="572"/>
                </a:lnTo>
                <a:lnTo>
                  <a:pt x="52" y="570"/>
                </a:lnTo>
                <a:lnTo>
                  <a:pt x="47" y="567"/>
                </a:lnTo>
                <a:lnTo>
                  <a:pt x="44" y="565"/>
                </a:lnTo>
                <a:lnTo>
                  <a:pt x="44" y="565"/>
                </a:lnTo>
                <a:lnTo>
                  <a:pt x="42" y="563"/>
                </a:lnTo>
                <a:lnTo>
                  <a:pt x="41" y="561"/>
                </a:lnTo>
                <a:lnTo>
                  <a:pt x="37" y="561"/>
                </a:lnTo>
                <a:lnTo>
                  <a:pt x="32" y="561"/>
                </a:lnTo>
                <a:lnTo>
                  <a:pt x="28" y="561"/>
                </a:lnTo>
                <a:lnTo>
                  <a:pt x="28" y="561"/>
                </a:lnTo>
                <a:lnTo>
                  <a:pt x="24" y="561"/>
                </a:lnTo>
                <a:lnTo>
                  <a:pt x="19" y="560"/>
                </a:lnTo>
                <a:lnTo>
                  <a:pt x="11" y="557"/>
                </a:lnTo>
                <a:lnTo>
                  <a:pt x="11" y="557"/>
                </a:lnTo>
                <a:lnTo>
                  <a:pt x="9" y="553"/>
                </a:lnTo>
                <a:lnTo>
                  <a:pt x="6" y="551"/>
                </a:lnTo>
                <a:lnTo>
                  <a:pt x="3" y="549"/>
                </a:lnTo>
                <a:lnTo>
                  <a:pt x="0" y="545"/>
                </a:lnTo>
                <a:lnTo>
                  <a:pt x="0" y="545"/>
                </a:lnTo>
                <a:lnTo>
                  <a:pt x="0" y="540"/>
                </a:lnTo>
                <a:lnTo>
                  <a:pt x="0" y="537"/>
                </a:lnTo>
                <a:lnTo>
                  <a:pt x="2" y="530"/>
                </a:lnTo>
                <a:lnTo>
                  <a:pt x="4" y="523"/>
                </a:lnTo>
                <a:lnTo>
                  <a:pt x="6" y="515"/>
                </a:lnTo>
                <a:lnTo>
                  <a:pt x="6" y="515"/>
                </a:lnTo>
                <a:lnTo>
                  <a:pt x="10" y="510"/>
                </a:lnTo>
                <a:lnTo>
                  <a:pt x="14" y="507"/>
                </a:lnTo>
                <a:lnTo>
                  <a:pt x="24" y="498"/>
                </a:lnTo>
                <a:lnTo>
                  <a:pt x="24" y="498"/>
                </a:lnTo>
                <a:lnTo>
                  <a:pt x="27" y="487"/>
                </a:lnTo>
                <a:lnTo>
                  <a:pt x="31" y="475"/>
                </a:lnTo>
                <a:lnTo>
                  <a:pt x="37" y="464"/>
                </a:lnTo>
                <a:lnTo>
                  <a:pt x="40" y="460"/>
                </a:lnTo>
                <a:lnTo>
                  <a:pt x="45" y="456"/>
                </a:lnTo>
                <a:lnTo>
                  <a:pt x="45" y="456"/>
                </a:lnTo>
                <a:lnTo>
                  <a:pt x="51" y="450"/>
                </a:lnTo>
                <a:lnTo>
                  <a:pt x="58" y="446"/>
                </a:lnTo>
                <a:lnTo>
                  <a:pt x="66" y="442"/>
                </a:lnTo>
                <a:lnTo>
                  <a:pt x="74" y="440"/>
                </a:lnTo>
                <a:lnTo>
                  <a:pt x="74" y="440"/>
                </a:lnTo>
                <a:lnTo>
                  <a:pt x="76" y="439"/>
                </a:lnTo>
                <a:lnTo>
                  <a:pt x="79" y="438"/>
                </a:lnTo>
                <a:lnTo>
                  <a:pt x="83" y="438"/>
                </a:lnTo>
                <a:lnTo>
                  <a:pt x="88" y="438"/>
                </a:lnTo>
                <a:lnTo>
                  <a:pt x="94" y="438"/>
                </a:lnTo>
                <a:lnTo>
                  <a:pt x="94" y="438"/>
                </a:lnTo>
                <a:lnTo>
                  <a:pt x="106" y="439"/>
                </a:lnTo>
                <a:lnTo>
                  <a:pt x="111" y="441"/>
                </a:lnTo>
                <a:lnTo>
                  <a:pt x="114" y="442"/>
                </a:lnTo>
                <a:lnTo>
                  <a:pt x="116" y="446"/>
                </a:lnTo>
                <a:lnTo>
                  <a:pt x="116" y="446"/>
                </a:lnTo>
                <a:lnTo>
                  <a:pt x="118" y="445"/>
                </a:lnTo>
                <a:lnTo>
                  <a:pt x="120" y="445"/>
                </a:lnTo>
                <a:lnTo>
                  <a:pt x="122" y="441"/>
                </a:lnTo>
                <a:lnTo>
                  <a:pt x="124" y="438"/>
                </a:lnTo>
                <a:lnTo>
                  <a:pt x="125" y="436"/>
                </a:lnTo>
                <a:lnTo>
                  <a:pt x="128" y="435"/>
                </a:lnTo>
                <a:lnTo>
                  <a:pt x="128" y="435"/>
                </a:lnTo>
                <a:lnTo>
                  <a:pt x="130" y="433"/>
                </a:lnTo>
                <a:lnTo>
                  <a:pt x="132" y="431"/>
                </a:lnTo>
                <a:lnTo>
                  <a:pt x="137" y="427"/>
                </a:lnTo>
                <a:lnTo>
                  <a:pt x="149" y="422"/>
                </a:lnTo>
                <a:lnTo>
                  <a:pt x="149" y="422"/>
                </a:lnTo>
                <a:lnTo>
                  <a:pt x="151" y="420"/>
                </a:lnTo>
                <a:lnTo>
                  <a:pt x="155" y="418"/>
                </a:lnTo>
                <a:lnTo>
                  <a:pt x="163" y="414"/>
                </a:lnTo>
                <a:lnTo>
                  <a:pt x="171" y="412"/>
                </a:lnTo>
                <a:lnTo>
                  <a:pt x="179" y="410"/>
                </a:lnTo>
                <a:lnTo>
                  <a:pt x="179" y="410"/>
                </a:lnTo>
                <a:lnTo>
                  <a:pt x="184" y="410"/>
                </a:lnTo>
                <a:lnTo>
                  <a:pt x="188" y="408"/>
                </a:lnTo>
                <a:lnTo>
                  <a:pt x="197" y="406"/>
                </a:lnTo>
                <a:lnTo>
                  <a:pt x="211" y="411"/>
                </a:lnTo>
                <a:lnTo>
                  <a:pt x="211" y="411"/>
                </a:lnTo>
                <a:lnTo>
                  <a:pt x="214" y="406"/>
                </a:lnTo>
                <a:lnTo>
                  <a:pt x="218" y="401"/>
                </a:lnTo>
                <a:lnTo>
                  <a:pt x="221" y="398"/>
                </a:lnTo>
                <a:lnTo>
                  <a:pt x="225" y="394"/>
                </a:lnTo>
                <a:lnTo>
                  <a:pt x="225" y="394"/>
                </a:lnTo>
                <a:lnTo>
                  <a:pt x="239" y="385"/>
                </a:lnTo>
                <a:lnTo>
                  <a:pt x="253" y="377"/>
                </a:lnTo>
                <a:lnTo>
                  <a:pt x="268" y="370"/>
                </a:lnTo>
                <a:lnTo>
                  <a:pt x="284" y="365"/>
                </a:lnTo>
                <a:lnTo>
                  <a:pt x="284" y="365"/>
                </a:lnTo>
                <a:lnTo>
                  <a:pt x="299" y="364"/>
                </a:lnTo>
                <a:lnTo>
                  <a:pt x="316" y="364"/>
                </a:lnTo>
                <a:lnTo>
                  <a:pt x="347" y="366"/>
                </a:lnTo>
                <a:lnTo>
                  <a:pt x="347" y="366"/>
                </a:lnTo>
                <a:lnTo>
                  <a:pt x="354" y="368"/>
                </a:lnTo>
                <a:lnTo>
                  <a:pt x="360" y="370"/>
                </a:lnTo>
                <a:lnTo>
                  <a:pt x="373" y="375"/>
                </a:lnTo>
                <a:lnTo>
                  <a:pt x="385" y="382"/>
                </a:lnTo>
                <a:lnTo>
                  <a:pt x="396" y="389"/>
                </a:lnTo>
                <a:lnTo>
                  <a:pt x="396" y="389"/>
                </a:lnTo>
                <a:lnTo>
                  <a:pt x="406" y="383"/>
                </a:lnTo>
                <a:lnTo>
                  <a:pt x="417" y="378"/>
                </a:lnTo>
                <a:lnTo>
                  <a:pt x="423" y="377"/>
                </a:lnTo>
                <a:lnTo>
                  <a:pt x="429" y="377"/>
                </a:lnTo>
                <a:lnTo>
                  <a:pt x="435" y="377"/>
                </a:lnTo>
                <a:lnTo>
                  <a:pt x="441" y="378"/>
                </a:lnTo>
                <a:lnTo>
                  <a:pt x="441" y="378"/>
                </a:lnTo>
                <a:lnTo>
                  <a:pt x="445" y="379"/>
                </a:lnTo>
                <a:lnTo>
                  <a:pt x="450" y="382"/>
                </a:lnTo>
                <a:lnTo>
                  <a:pt x="458" y="389"/>
                </a:lnTo>
                <a:lnTo>
                  <a:pt x="464" y="397"/>
                </a:lnTo>
                <a:lnTo>
                  <a:pt x="466" y="403"/>
                </a:lnTo>
                <a:lnTo>
                  <a:pt x="467" y="407"/>
                </a:lnTo>
                <a:lnTo>
                  <a:pt x="467" y="407"/>
                </a:lnTo>
                <a:lnTo>
                  <a:pt x="467" y="411"/>
                </a:lnTo>
                <a:lnTo>
                  <a:pt x="467" y="415"/>
                </a:lnTo>
                <a:lnTo>
                  <a:pt x="464" y="422"/>
                </a:lnTo>
                <a:lnTo>
                  <a:pt x="459" y="428"/>
                </a:lnTo>
                <a:lnTo>
                  <a:pt x="453" y="434"/>
                </a:lnTo>
                <a:lnTo>
                  <a:pt x="453" y="434"/>
                </a:lnTo>
                <a:lnTo>
                  <a:pt x="445" y="439"/>
                </a:lnTo>
                <a:lnTo>
                  <a:pt x="437" y="445"/>
                </a:lnTo>
                <a:lnTo>
                  <a:pt x="429" y="449"/>
                </a:lnTo>
                <a:lnTo>
                  <a:pt x="424" y="450"/>
                </a:lnTo>
                <a:lnTo>
                  <a:pt x="420" y="452"/>
                </a:lnTo>
                <a:lnTo>
                  <a:pt x="420" y="452"/>
                </a:lnTo>
                <a:lnTo>
                  <a:pt x="410" y="453"/>
                </a:lnTo>
                <a:lnTo>
                  <a:pt x="406" y="453"/>
                </a:lnTo>
                <a:lnTo>
                  <a:pt x="401" y="452"/>
                </a:lnTo>
                <a:lnTo>
                  <a:pt x="401" y="452"/>
                </a:lnTo>
                <a:lnTo>
                  <a:pt x="397" y="456"/>
                </a:lnTo>
                <a:lnTo>
                  <a:pt x="393" y="461"/>
                </a:lnTo>
                <a:lnTo>
                  <a:pt x="387" y="464"/>
                </a:lnTo>
                <a:lnTo>
                  <a:pt x="381" y="467"/>
                </a:lnTo>
                <a:lnTo>
                  <a:pt x="369" y="470"/>
                </a:lnTo>
                <a:lnTo>
                  <a:pt x="357" y="471"/>
                </a:lnTo>
                <a:lnTo>
                  <a:pt x="344" y="484"/>
                </a:lnTo>
                <a:lnTo>
                  <a:pt x="344" y="484"/>
                </a:lnTo>
                <a:lnTo>
                  <a:pt x="332" y="492"/>
                </a:lnTo>
                <a:lnTo>
                  <a:pt x="319" y="498"/>
                </a:lnTo>
                <a:lnTo>
                  <a:pt x="312" y="501"/>
                </a:lnTo>
                <a:lnTo>
                  <a:pt x="305" y="502"/>
                </a:lnTo>
                <a:lnTo>
                  <a:pt x="298" y="502"/>
                </a:lnTo>
                <a:lnTo>
                  <a:pt x="291" y="501"/>
                </a:lnTo>
                <a:lnTo>
                  <a:pt x="291" y="501"/>
                </a:lnTo>
                <a:lnTo>
                  <a:pt x="286" y="498"/>
                </a:lnTo>
                <a:lnTo>
                  <a:pt x="282" y="496"/>
                </a:lnTo>
                <a:lnTo>
                  <a:pt x="279" y="492"/>
                </a:lnTo>
                <a:lnTo>
                  <a:pt x="277" y="489"/>
                </a:lnTo>
                <a:lnTo>
                  <a:pt x="277" y="489"/>
                </a:lnTo>
                <a:lnTo>
                  <a:pt x="276" y="488"/>
                </a:lnTo>
                <a:lnTo>
                  <a:pt x="276" y="488"/>
                </a:lnTo>
                <a:lnTo>
                  <a:pt x="274" y="494"/>
                </a:lnTo>
                <a:lnTo>
                  <a:pt x="271" y="499"/>
                </a:lnTo>
                <a:lnTo>
                  <a:pt x="271" y="505"/>
                </a:lnTo>
                <a:lnTo>
                  <a:pt x="274" y="511"/>
                </a:lnTo>
                <a:lnTo>
                  <a:pt x="274" y="511"/>
                </a:lnTo>
                <a:lnTo>
                  <a:pt x="276" y="514"/>
                </a:lnTo>
                <a:lnTo>
                  <a:pt x="279" y="516"/>
                </a:lnTo>
                <a:lnTo>
                  <a:pt x="288" y="517"/>
                </a:lnTo>
                <a:lnTo>
                  <a:pt x="296" y="518"/>
                </a:lnTo>
                <a:lnTo>
                  <a:pt x="304" y="519"/>
                </a:lnTo>
                <a:lnTo>
                  <a:pt x="304" y="519"/>
                </a:lnTo>
                <a:lnTo>
                  <a:pt x="310" y="519"/>
                </a:lnTo>
                <a:lnTo>
                  <a:pt x="315" y="518"/>
                </a:lnTo>
                <a:lnTo>
                  <a:pt x="324" y="516"/>
                </a:lnTo>
                <a:lnTo>
                  <a:pt x="334" y="512"/>
                </a:lnTo>
                <a:lnTo>
                  <a:pt x="339" y="511"/>
                </a:lnTo>
                <a:lnTo>
                  <a:pt x="345" y="511"/>
                </a:lnTo>
                <a:lnTo>
                  <a:pt x="345" y="511"/>
                </a:lnTo>
                <a:lnTo>
                  <a:pt x="354" y="510"/>
                </a:lnTo>
                <a:lnTo>
                  <a:pt x="365" y="510"/>
                </a:lnTo>
                <a:lnTo>
                  <a:pt x="374" y="511"/>
                </a:lnTo>
                <a:lnTo>
                  <a:pt x="383" y="512"/>
                </a:lnTo>
                <a:lnTo>
                  <a:pt x="402" y="517"/>
                </a:lnTo>
                <a:lnTo>
                  <a:pt x="421" y="524"/>
                </a:lnTo>
                <a:lnTo>
                  <a:pt x="421" y="524"/>
                </a:lnTo>
                <a:lnTo>
                  <a:pt x="428" y="516"/>
                </a:lnTo>
                <a:lnTo>
                  <a:pt x="436" y="511"/>
                </a:lnTo>
                <a:lnTo>
                  <a:pt x="445" y="508"/>
                </a:lnTo>
                <a:lnTo>
                  <a:pt x="455" y="505"/>
                </a:lnTo>
                <a:lnTo>
                  <a:pt x="464" y="505"/>
                </a:lnTo>
                <a:lnTo>
                  <a:pt x="474" y="504"/>
                </a:lnTo>
                <a:lnTo>
                  <a:pt x="493" y="503"/>
                </a:lnTo>
                <a:lnTo>
                  <a:pt x="493" y="503"/>
                </a:lnTo>
                <a:lnTo>
                  <a:pt x="502" y="501"/>
                </a:lnTo>
                <a:lnTo>
                  <a:pt x="507" y="498"/>
                </a:lnTo>
                <a:lnTo>
                  <a:pt x="511" y="495"/>
                </a:lnTo>
                <a:lnTo>
                  <a:pt x="511" y="495"/>
                </a:lnTo>
                <a:lnTo>
                  <a:pt x="508" y="491"/>
                </a:lnTo>
                <a:lnTo>
                  <a:pt x="505" y="489"/>
                </a:lnTo>
                <a:lnTo>
                  <a:pt x="501" y="485"/>
                </a:lnTo>
                <a:lnTo>
                  <a:pt x="499" y="482"/>
                </a:lnTo>
                <a:lnTo>
                  <a:pt x="499" y="482"/>
                </a:lnTo>
                <a:lnTo>
                  <a:pt x="495" y="476"/>
                </a:lnTo>
                <a:lnTo>
                  <a:pt x="493" y="470"/>
                </a:lnTo>
                <a:lnTo>
                  <a:pt x="492" y="466"/>
                </a:lnTo>
                <a:lnTo>
                  <a:pt x="492" y="459"/>
                </a:lnTo>
                <a:lnTo>
                  <a:pt x="492" y="459"/>
                </a:lnTo>
                <a:lnTo>
                  <a:pt x="494" y="453"/>
                </a:lnTo>
                <a:lnTo>
                  <a:pt x="498" y="447"/>
                </a:lnTo>
                <a:lnTo>
                  <a:pt x="502" y="441"/>
                </a:lnTo>
                <a:lnTo>
                  <a:pt x="507" y="436"/>
                </a:lnTo>
                <a:lnTo>
                  <a:pt x="519" y="429"/>
                </a:lnTo>
                <a:lnTo>
                  <a:pt x="532" y="425"/>
                </a:lnTo>
                <a:lnTo>
                  <a:pt x="532" y="425"/>
                </a:lnTo>
                <a:lnTo>
                  <a:pt x="542" y="425"/>
                </a:lnTo>
                <a:lnTo>
                  <a:pt x="552" y="426"/>
                </a:lnTo>
                <a:lnTo>
                  <a:pt x="552" y="426"/>
                </a:lnTo>
                <a:lnTo>
                  <a:pt x="554" y="425"/>
                </a:lnTo>
                <a:lnTo>
                  <a:pt x="555" y="424"/>
                </a:lnTo>
                <a:lnTo>
                  <a:pt x="556" y="421"/>
                </a:lnTo>
                <a:lnTo>
                  <a:pt x="557" y="420"/>
                </a:lnTo>
                <a:lnTo>
                  <a:pt x="557" y="420"/>
                </a:lnTo>
                <a:lnTo>
                  <a:pt x="564" y="414"/>
                </a:lnTo>
                <a:lnTo>
                  <a:pt x="571" y="410"/>
                </a:lnTo>
                <a:lnTo>
                  <a:pt x="580" y="407"/>
                </a:lnTo>
                <a:lnTo>
                  <a:pt x="589" y="405"/>
                </a:lnTo>
                <a:lnTo>
                  <a:pt x="589" y="405"/>
                </a:lnTo>
                <a:lnTo>
                  <a:pt x="585" y="401"/>
                </a:lnTo>
                <a:lnTo>
                  <a:pt x="580" y="398"/>
                </a:lnTo>
                <a:lnTo>
                  <a:pt x="575" y="394"/>
                </a:lnTo>
                <a:lnTo>
                  <a:pt x="571" y="389"/>
                </a:lnTo>
                <a:lnTo>
                  <a:pt x="556" y="386"/>
                </a:lnTo>
                <a:lnTo>
                  <a:pt x="556" y="386"/>
                </a:lnTo>
                <a:lnTo>
                  <a:pt x="553" y="384"/>
                </a:lnTo>
                <a:lnTo>
                  <a:pt x="549" y="382"/>
                </a:lnTo>
                <a:lnTo>
                  <a:pt x="541" y="379"/>
                </a:lnTo>
                <a:lnTo>
                  <a:pt x="536" y="378"/>
                </a:lnTo>
                <a:lnTo>
                  <a:pt x="533" y="376"/>
                </a:lnTo>
                <a:lnTo>
                  <a:pt x="531" y="373"/>
                </a:lnTo>
                <a:lnTo>
                  <a:pt x="528" y="369"/>
                </a:lnTo>
                <a:lnTo>
                  <a:pt x="528" y="369"/>
                </a:lnTo>
                <a:lnTo>
                  <a:pt x="527" y="365"/>
                </a:lnTo>
                <a:lnTo>
                  <a:pt x="526" y="361"/>
                </a:lnTo>
                <a:lnTo>
                  <a:pt x="527" y="357"/>
                </a:lnTo>
                <a:lnTo>
                  <a:pt x="528" y="354"/>
                </a:lnTo>
                <a:lnTo>
                  <a:pt x="528" y="354"/>
                </a:lnTo>
                <a:lnTo>
                  <a:pt x="532" y="350"/>
                </a:lnTo>
                <a:lnTo>
                  <a:pt x="534" y="347"/>
                </a:lnTo>
                <a:lnTo>
                  <a:pt x="541" y="343"/>
                </a:lnTo>
                <a:lnTo>
                  <a:pt x="549" y="341"/>
                </a:lnTo>
                <a:lnTo>
                  <a:pt x="559" y="340"/>
                </a:lnTo>
                <a:lnTo>
                  <a:pt x="559" y="340"/>
                </a:lnTo>
                <a:lnTo>
                  <a:pt x="561" y="340"/>
                </a:lnTo>
                <a:lnTo>
                  <a:pt x="564" y="340"/>
                </a:lnTo>
                <a:lnTo>
                  <a:pt x="568" y="340"/>
                </a:lnTo>
                <a:lnTo>
                  <a:pt x="570" y="338"/>
                </a:lnTo>
                <a:lnTo>
                  <a:pt x="570" y="338"/>
                </a:lnTo>
                <a:lnTo>
                  <a:pt x="580" y="327"/>
                </a:lnTo>
                <a:lnTo>
                  <a:pt x="584" y="321"/>
                </a:lnTo>
                <a:lnTo>
                  <a:pt x="590" y="316"/>
                </a:lnTo>
                <a:lnTo>
                  <a:pt x="590" y="316"/>
                </a:lnTo>
                <a:lnTo>
                  <a:pt x="603" y="313"/>
                </a:lnTo>
                <a:lnTo>
                  <a:pt x="610" y="311"/>
                </a:lnTo>
                <a:lnTo>
                  <a:pt x="617" y="311"/>
                </a:lnTo>
                <a:lnTo>
                  <a:pt x="624" y="313"/>
                </a:lnTo>
                <a:lnTo>
                  <a:pt x="631" y="314"/>
                </a:lnTo>
                <a:lnTo>
                  <a:pt x="637" y="317"/>
                </a:lnTo>
                <a:lnTo>
                  <a:pt x="643" y="321"/>
                </a:lnTo>
                <a:lnTo>
                  <a:pt x="652" y="325"/>
                </a:lnTo>
                <a:lnTo>
                  <a:pt x="652" y="325"/>
                </a:lnTo>
                <a:lnTo>
                  <a:pt x="660" y="321"/>
                </a:lnTo>
                <a:lnTo>
                  <a:pt x="667" y="320"/>
                </a:lnTo>
                <a:lnTo>
                  <a:pt x="675" y="318"/>
                </a:lnTo>
                <a:lnTo>
                  <a:pt x="683" y="320"/>
                </a:lnTo>
                <a:lnTo>
                  <a:pt x="700" y="322"/>
                </a:lnTo>
                <a:lnTo>
                  <a:pt x="716" y="325"/>
                </a:lnTo>
                <a:lnTo>
                  <a:pt x="716" y="325"/>
                </a:lnTo>
                <a:lnTo>
                  <a:pt x="721" y="325"/>
                </a:lnTo>
                <a:lnTo>
                  <a:pt x="724" y="324"/>
                </a:lnTo>
                <a:lnTo>
                  <a:pt x="728" y="322"/>
                </a:lnTo>
                <a:lnTo>
                  <a:pt x="731" y="320"/>
                </a:lnTo>
                <a:lnTo>
                  <a:pt x="737" y="313"/>
                </a:lnTo>
                <a:lnTo>
                  <a:pt x="743" y="306"/>
                </a:lnTo>
                <a:lnTo>
                  <a:pt x="743" y="306"/>
                </a:lnTo>
                <a:lnTo>
                  <a:pt x="744" y="303"/>
                </a:lnTo>
                <a:lnTo>
                  <a:pt x="744" y="300"/>
                </a:lnTo>
                <a:lnTo>
                  <a:pt x="744" y="296"/>
                </a:lnTo>
                <a:lnTo>
                  <a:pt x="743" y="294"/>
                </a:lnTo>
                <a:lnTo>
                  <a:pt x="743" y="294"/>
                </a:lnTo>
                <a:lnTo>
                  <a:pt x="740" y="290"/>
                </a:lnTo>
                <a:lnTo>
                  <a:pt x="736" y="288"/>
                </a:lnTo>
                <a:lnTo>
                  <a:pt x="729" y="285"/>
                </a:lnTo>
                <a:lnTo>
                  <a:pt x="721" y="283"/>
                </a:lnTo>
                <a:lnTo>
                  <a:pt x="713" y="285"/>
                </a:lnTo>
                <a:lnTo>
                  <a:pt x="713" y="285"/>
                </a:lnTo>
                <a:lnTo>
                  <a:pt x="701" y="289"/>
                </a:lnTo>
                <a:lnTo>
                  <a:pt x="689" y="294"/>
                </a:lnTo>
                <a:lnTo>
                  <a:pt x="676" y="300"/>
                </a:lnTo>
                <a:lnTo>
                  <a:pt x="665" y="303"/>
                </a:lnTo>
                <a:lnTo>
                  <a:pt x="665" y="303"/>
                </a:lnTo>
                <a:lnTo>
                  <a:pt x="650" y="304"/>
                </a:lnTo>
                <a:lnTo>
                  <a:pt x="633" y="304"/>
                </a:lnTo>
                <a:lnTo>
                  <a:pt x="626" y="303"/>
                </a:lnTo>
                <a:lnTo>
                  <a:pt x="619" y="302"/>
                </a:lnTo>
                <a:lnTo>
                  <a:pt x="611" y="300"/>
                </a:lnTo>
                <a:lnTo>
                  <a:pt x="605" y="295"/>
                </a:lnTo>
                <a:lnTo>
                  <a:pt x="605" y="295"/>
                </a:lnTo>
                <a:lnTo>
                  <a:pt x="603" y="293"/>
                </a:lnTo>
                <a:lnTo>
                  <a:pt x="602" y="290"/>
                </a:lnTo>
                <a:lnTo>
                  <a:pt x="599" y="288"/>
                </a:lnTo>
                <a:lnTo>
                  <a:pt x="598" y="286"/>
                </a:lnTo>
                <a:lnTo>
                  <a:pt x="598" y="286"/>
                </a:lnTo>
                <a:lnTo>
                  <a:pt x="591" y="285"/>
                </a:lnTo>
                <a:lnTo>
                  <a:pt x="584" y="282"/>
                </a:lnTo>
                <a:lnTo>
                  <a:pt x="578" y="280"/>
                </a:lnTo>
                <a:lnTo>
                  <a:pt x="573" y="275"/>
                </a:lnTo>
                <a:lnTo>
                  <a:pt x="573" y="275"/>
                </a:lnTo>
                <a:lnTo>
                  <a:pt x="570" y="272"/>
                </a:lnTo>
                <a:lnTo>
                  <a:pt x="569" y="268"/>
                </a:lnTo>
                <a:lnTo>
                  <a:pt x="569" y="261"/>
                </a:lnTo>
                <a:lnTo>
                  <a:pt x="571" y="247"/>
                </a:lnTo>
                <a:lnTo>
                  <a:pt x="571" y="247"/>
                </a:lnTo>
                <a:lnTo>
                  <a:pt x="576" y="241"/>
                </a:lnTo>
                <a:lnTo>
                  <a:pt x="581" y="237"/>
                </a:lnTo>
                <a:lnTo>
                  <a:pt x="587" y="233"/>
                </a:lnTo>
                <a:lnTo>
                  <a:pt x="592" y="231"/>
                </a:lnTo>
                <a:lnTo>
                  <a:pt x="599" y="229"/>
                </a:lnTo>
                <a:lnTo>
                  <a:pt x="606" y="229"/>
                </a:lnTo>
                <a:lnTo>
                  <a:pt x="612" y="229"/>
                </a:lnTo>
                <a:lnTo>
                  <a:pt x="619" y="229"/>
                </a:lnTo>
                <a:lnTo>
                  <a:pt x="619" y="229"/>
                </a:lnTo>
                <a:lnTo>
                  <a:pt x="632" y="215"/>
                </a:lnTo>
                <a:lnTo>
                  <a:pt x="639" y="208"/>
                </a:lnTo>
                <a:lnTo>
                  <a:pt x="644" y="205"/>
                </a:lnTo>
                <a:lnTo>
                  <a:pt x="647" y="204"/>
                </a:lnTo>
                <a:lnTo>
                  <a:pt x="647" y="204"/>
                </a:lnTo>
                <a:lnTo>
                  <a:pt x="659" y="201"/>
                </a:lnTo>
                <a:lnTo>
                  <a:pt x="671" y="201"/>
                </a:lnTo>
                <a:lnTo>
                  <a:pt x="682" y="202"/>
                </a:lnTo>
                <a:lnTo>
                  <a:pt x="687" y="203"/>
                </a:lnTo>
                <a:lnTo>
                  <a:pt x="693" y="205"/>
                </a:lnTo>
                <a:lnTo>
                  <a:pt x="693" y="205"/>
                </a:lnTo>
                <a:lnTo>
                  <a:pt x="694" y="204"/>
                </a:lnTo>
                <a:lnTo>
                  <a:pt x="696" y="205"/>
                </a:lnTo>
                <a:lnTo>
                  <a:pt x="699" y="205"/>
                </a:lnTo>
                <a:lnTo>
                  <a:pt x="701" y="205"/>
                </a:lnTo>
                <a:lnTo>
                  <a:pt x="701" y="205"/>
                </a:lnTo>
                <a:lnTo>
                  <a:pt x="708" y="202"/>
                </a:lnTo>
                <a:lnTo>
                  <a:pt x="716" y="198"/>
                </a:lnTo>
                <a:lnTo>
                  <a:pt x="720" y="196"/>
                </a:lnTo>
                <a:lnTo>
                  <a:pt x="722" y="192"/>
                </a:lnTo>
                <a:lnTo>
                  <a:pt x="724" y="189"/>
                </a:lnTo>
                <a:lnTo>
                  <a:pt x="726" y="184"/>
                </a:lnTo>
                <a:lnTo>
                  <a:pt x="726" y="184"/>
                </a:lnTo>
                <a:lnTo>
                  <a:pt x="727" y="178"/>
                </a:lnTo>
                <a:lnTo>
                  <a:pt x="724" y="173"/>
                </a:lnTo>
                <a:lnTo>
                  <a:pt x="722" y="167"/>
                </a:lnTo>
                <a:lnTo>
                  <a:pt x="720" y="161"/>
                </a:lnTo>
                <a:lnTo>
                  <a:pt x="720" y="161"/>
                </a:lnTo>
                <a:lnTo>
                  <a:pt x="715" y="159"/>
                </a:lnTo>
                <a:lnTo>
                  <a:pt x="710" y="156"/>
                </a:lnTo>
                <a:lnTo>
                  <a:pt x="701" y="155"/>
                </a:lnTo>
                <a:lnTo>
                  <a:pt x="692" y="156"/>
                </a:lnTo>
                <a:lnTo>
                  <a:pt x="682" y="159"/>
                </a:lnTo>
                <a:lnTo>
                  <a:pt x="682" y="159"/>
                </a:lnTo>
                <a:lnTo>
                  <a:pt x="671" y="166"/>
                </a:lnTo>
                <a:lnTo>
                  <a:pt x="665" y="169"/>
                </a:lnTo>
                <a:lnTo>
                  <a:pt x="659" y="170"/>
                </a:lnTo>
                <a:lnTo>
                  <a:pt x="653" y="171"/>
                </a:lnTo>
                <a:lnTo>
                  <a:pt x="646" y="173"/>
                </a:lnTo>
                <a:lnTo>
                  <a:pt x="640" y="171"/>
                </a:lnTo>
                <a:lnTo>
                  <a:pt x="633" y="169"/>
                </a:lnTo>
                <a:lnTo>
                  <a:pt x="624" y="164"/>
                </a:lnTo>
                <a:lnTo>
                  <a:pt x="624" y="164"/>
                </a:lnTo>
                <a:lnTo>
                  <a:pt x="622" y="167"/>
                </a:lnTo>
                <a:lnTo>
                  <a:pt x="617" y="169"/>
                </a:lnTo>
                <a:lnTo>
                  <a:pt x="613" y="171"/>
                </a:lnTo>
                <a:lnTo>
                  <a:pt x="610" y="175"/>
                </a:lnTo>
                <a:lnTo>
                  <a:pt x="610" y="175"/>
                </a:lnTo>
                <a:lnTo>
                  <a:pt x="599" y="175"/>
                </a:lnTo>
                <a:lnTo>
                  <a:pt x="589" y="174"/>
                </a:lnTo>
                <a:lnTo>
                  <a:pt x="584" y="171"/>
                </a:lnTo>
                <a:lnTo>
                  <a:pt x="578" y="169"/>
                </a:lnTo>
                <a:lnTo>
                  <a:pt x="575" y="167"/>
                </a:lnTo>
                <a:lnTo>
                  <a:pt x="570" y="163"/>
                </a:lnTo>
                <a:lnTo>
                  <a:pt x="555" y="161"/>
                </a:lnTo>
                <a:lnTo>
                  <a:pt x="541" y="156"/>
                </a:lnTo>
                <a:lnTo>
                  <a:pt x="541" y="156"/>
                </a:lnTo>
                <a:lnTo>
                  <a:pt x="531" y="161"/>
                </a:lnTo>
                <a:lnTo>
                  <a:pt x="525" y="163"/>
                </a:lnTo>
                <a:lnTo>
                  <a:pt x="519" y="164"/>
                </a:lnTo>
                <a:lnTo>
                  <a:pt x="512" y="166"/>
                </a:lnTo>
                <a:lnTo>
                  <a:pt x="506" y="164"/>
                </a:lnTo>
                <a:lnTo>
                  <a:pt x="499" y="163"/>
                </a:lnTo>
                <a:lnTo>
                  <a:pt x="493" y="162"/>
                </a:lnTo>
                <a:lnTo>
                  <a:pt x="493" y="162"/>
                </a:lnTo>
                <a:lnTo>
                  <a:pt x="484" y="156"/>
                </a:lnTo>
                <a:lnTo>
                  <a:pt x="476" y="149"/>
                </a:lnTo>
                <a:lnTo>
                  <a:pt x="472" y="146"/>
                </a:lnTo>
                <a:lnTo>
                  <a:pt x="470" y="141"/>
                </a:lnTo>
                <a:lnTo>
                  <a:pt x="467" y="136"/>
                </a:lnTo>
                <a:lnTo>
                  <a:pt x="466" y="130"/>
                </a:lnTo>
                <a:lnTo>
                  <a:pt x="466" y="130"/>
                </a:lnTo>
                <a:lnTo>
                  <a:pt x="466" y="123"/>
                </a:lnTo>
                <a:lnTo>
                  <a:pt x="467" y="116"/>
                </a:lnTo>
                <a:lnTo>
                  <a:pt x="471" y="111"/>
                </a:lnTo>
                <a:lnTo>
                  <a:pt x="472" y="108"/>
                </a:lnTo>
                <a:lnTo>
                  <a:pt x="476" y="106"/>
                </a:lnTo>
                <a:lnTo>
                  <a:pt x="476" y="106"/>
                </a:lnTo>
                <a:lnTo>
                  <a:pt x="481" y="102"/>
                </a:lnTo>
                <a:lnTo>
                  <a:pt x="487" y="99"/>
                </a:lnTo>
                <a:lnTo>
                  <a:pt x="494" y="98"/>
                </a:lnTo>
                <a:lnTo>
                  <a:pt x="501" y="98"/>
                </a:lnTo>
                <a:lnTo>
                  <a:pt x="501" y="98"/>
                </a:lnTo>
                <a:lnTo>
                  <a:pt x="504" y="92"/>
                </a:lnTo>
                <a:lnTo>
                  <a:pt x="508" y="86"/>
                </a:lnTo>
                <a:lnTo>
                  <a:pt x="512" y="81"/>
                </a:lnTo>
                <a:lnTo>
                  <a:pt x="518" y="78"/>
                </a:lnTo>
                <a:lnTo>
                  <a:pt x="522" y="74"/>
                </a:lnTo>
                <a:lnTo>
                  <a:pt x="528" y="72"/>
                </a:lnTo>
                <a:lnTo>
                  <a:pt x="541" y="69"/>
                </a:lnTo>
                <a:lnTo>
                  <a:pt x="541" y="69"/>
                </a:lnTo>
                <a:lnTo>
                  <a:pt x="548" y="69"/>
                </a:lnTo>
                <a:lnTo>
                  <a:pt x="555" y="70"/>
                </a:lnTo>
                <a:lnTo>
                  <a:pt x="562" y="73"/>
                </a:lnTo>
                <a:lnTo>
                  <a:pt x="569" y="77"/>
                </a:lnTo>
                <a:lnTo>
                  <a:pt x="569" y="77"/>
                </a:lnTo>
                <a:lnTo>
                  <a:pt x="575" y="71"/>
                </a:lnTo>
                <a:lnTo>
                  <a:pt x="578" y="69"/>
                </a:lnTo>
                <a:lnTo>
                  <a:pt x="582" y="67"/>
                </a:lnTo>
                <a:lnTo>
                  <a:pt x="582" y="67"/>
                </a:lnTo>
                <a:lnTo>
                  <a:pt x="588" y="64"/>
                </a:lnTo>
                <a:lnTo>
                  <a:pt x="594" y="62"/>
                </a:lnTo>
                <a:lnTo>
                  <a:pt x="599" y="60"/>
                </a:lnTo>
                <a:lnTo>
                  <a:pt x="606" y="60"/>
                </a:lnTo>
                <a:lnTo>
                  <a:pt x="612" y="60"/>
                </a:lnTo>
                <a:lnTo>
                  <a:pt x="618" y="62"/>
                </a:lnTo>
                <a:lnTo>
                  <a:pt x="624" y="64"/>
                </a:lnTo>
                <a:lnTo>
                  <a:pt x="630" y="67"/>
                </a:lnTo>
                <a:lnTo>
                  <a:pt x="630" y="67"/>
                </a:lnTo>
                <a:lnTo>
                  <a:pt x="632" y="71"/>
                </a:lnTo>
                <a:lnTo>
                  <a:pt x="634" y="74"/>
                </a:lnTo>
                <a:lnTo>
                  <a:pt x="638" y="77"/>
                </a:lnTo>
                <a:lnTo>
                  <a:pt x="641" y="79"/>
                </a:lnTo>
                <a:lnTo>
                  <a:pt x="641" y="79"/>
                </a:lnTo>
                <a:lnTo>
                  <a:pt x="648" y="77"/>
                </a:lnTo>
                <a:lnTo>
                  <a:pt x="652" y="74"/>
                </a:lnTo>
                <a:lnTo>
                  <a:pt x="654" y="72"/>
                </a:lnTo>
                <a:lnTo>
                  <a:pt x="654" y="72"/>
                </a:lnTo>
                <a:lnTo>
                  <a:pt x="654" y="70"/>
                </a:lnTo>
                <a:lnTo>
                  <a:pt x="654" y="67"/>
                </a:lnTo>
                <a:lnTo>
                  <a:pt x="652" y="64"/>
                </a:lnTo>
                <a:lnTo>
                  <a:pt x="648" y="62"/>
                </a:lnTo>
                <a:lnTo>
                  <a:pt x="646" y="58"/>
                </a:lnTo>
                <a:lnTo>
                  <a:pt x="646" y="58"/>
                </a:lnTo>
                <a:lnTo>
                  <a:pt x="645" y="52"/>
                </a:lnTo>
                <a:lnTo>
                  <a:pt x="646" y="45"/>
                </a:lnTo>
                <a:lnTo>
                  <a:pt x="648" y="39"/>
                </a:lnTo>
                <a:lnTo>
                  <a:pt x="652" y="34"/>
                </a:lnTo>
                <a:lnTo>
                  <a:pt x="652" y="34"/>
                </a:lnTo>
                <a:lnTo>
                  <a:pt x="654" y="30"/>
                </a:lnTo>
                <a:lnTo>
                  <a:pt x="657" y="29"/>
                </a:lnTo>
                <a:lnTo>
                  <a:pt x="662" y="27"/>
                </a:lnTo>
                <a:lnTo>
                  <a:pt x="669" y="25"/>
                </a:lnTo>
                <a:lnTo>
                  <a:pt x="676" y="27"/>
                </a:lnTo>
                <a:lnTo>
                  <a:pt x="676" y="27"/>
                </a:lnTo>
                <a:lnTo>
                  <a:pt x="682" y="21"/>
                </a:lnTo>
                <a:lnTo>
                  <a:pt x="688" y="14"/>
                </a:lnTo>
                <a:lnTo>
                  <a:pt x="690" y="10"/>
                </a:lnTo>
                <a:lnTo>
                  <a:pt x="694" y="8"/>
                </a:lnTo>
                <a:lnTo>
                  <a:pt x="699" y="7"/>
                </a:lnTo>
                <a:lnTo>
                  <a:pt x="703" y="7"/>
                </a:lnTo>
                <a:lnTo>
                  <a:pt x="703" y="7"/>
                </a:lnTo>
                <a:lnTo>
                  <a:pt x="708" y="8"/>
                </a:lnTo>
                <a:lnTo>
                  <a:pt x="713" y="10"/>
                </a:lnTo>
                <a:lnTo>
                  <a:pt x="716" y="13"/>
                </a:lnTo>
                <a:lnTo>
                  <a:pt x="721" y="14"/>
                </a:lnTo>
                <a:lnTo>
                  <a:pt x="721" y="14"/>
                </a:lnTo>
                <a:lnTo>
                  <a:pt x="731" y="7"/>
                </a:lnTo>
                <a:lnTo>
                  <a:pt x="743" y="2"/>
                </a:lnTo>
                <a:lnTo>
                  <a:pt x="750" y="0"/>
                </a:lnTo>
                <a:lnTo>
                  <a:pt x="756" y="0"/>
                </a:lnTo>
                <a:lnTo>
                  <a:pt x="763" y="0"/>
                </a:lnTo>
                <a:lnTo>
                  <a:pt x="769" y="2"/>
                </a:lnTo>
                <a:lnTo>
                  <a:pt x="769" y="2"/>
                </a:lnTo>
                <a:lnTo>
                  <a:pt x="778" y="7"/>
                </a:lnTo>
                <a:lnTo>
                  <a:pt x="783" y="10"/>
                </a:lnTo>
                <a:lnTo>
                  <a:pt x="786" y="14"/>
                </a:lnTo>
                <a:lnTo>
                  <a:pt x="786" y="14"/>
                </a:lnTo>
                <a:close/>
                <a:moveTo>
                  <a:pt x="782" y="22"/>
                </a:moveTo>
                <a:lnTo>
                  <a:pt x="782" y="22"/>
                </a:lnTo>
                <a:lnTo>
                  <a:pt x="782" y="18"/>
                </a:lnTo>
                <a:lnTo>
                  <a:pt x="780" y="16"/>
                </a:lnTo>
                <a:lnTo>
                  <a:pt x="777" y="13"/>
                </a:lnTo>
                <a:lnTo>
                  <a:pt x="768" y="8"/>
                </a:lnTo>
                <a:lnTo>
                  <a:pt x="768" y="8"/>
                </a:lnTo>
                <a:lnTo>
                  <a:pt x="763" y="7"/>
                </a:lnTo>
                <a:lnTo>
                  <a:pt x="758" y="6"/>
                </a:lnTo>
                <a:lnTo>
                  <a:pt x="754" y="6"/>
                </a:lnTo>
                <a:lnTo>
                  <a:pt x="749" y="7"/>
                </a:lnTo>
                <a:lnTo>
                  <a:pt x="740" y="10"/>
                </a:lnTo>
                <a:lnTo>
                  <a:pt x="731" y="15"/>
                </a:lnTo>
                <a:lnTo>
                  <a:pt x="731" y="15"/>
                </a:lnTo>
                <a:lnTo>
                  <a:pt x="722" y="27"/>
                </a:lnTo>
                <a:lnTo>
                  <a:pt x="722" y="27"/>
                </a:lnTo>
                <a:lnTo>
                  <a:pt x="720" y="27"/>
                </a:lnTo>
                <a:lnTo>
                  <a:pt x="719" y="25"/>
                </a:lnTo>
                <a:lnTo>
                  <a:pt x="719" y="25"/>
                </a:lnTo>
                <a:lnTo>
                  <a:pt x="717" y="23"/>
                </a:lnTo>
                <a:lnTo>
                  <a:pt x="716" y="21"/>
                </a:lnTo>
                <a:lnTo>
                  <a:pt x="713" y="18"/>
                </a:lnTo>
                <a:lnTo>
                  <a:pt x="704" y="13"/>
                </a:lnTo>
                <a:lnTo>
                  <a:pt x="704" y="13"/>
                </a:lnTo>
                <a:lnTo>
                  <a:pt x="699" y="14"/>
                </a:lnTo>
                <a:lnTo>
                  <a:pt x="693" y="17"/>
                </a:lnTo>
                <a:lnTo>
                  <a:pt x="693" y="17"/>
                </a:lnTo>
                <a:lnTo>
                  <a:pt x="687" y="25"/>
                </a:lnTo>
                <a:lnTo>
                  <a:pt x="681" y="35"/>
                </a:lnTo>
                <a:lnTo>
                  <a:pt x="681" y="35"/>
                </a:lnTo>
                <a:lnTo>
                  <a:pt x="676" y="34"/>
                </a:lnTo>
                <a:lnTo>
                  <a:pt x="673" y="32"/>
                </a:lnTo>
                <a:lnTo>
                  <a:pt x="664" y="34"/>
                </a:lnTo>
                <a:lnTo>
                  <a:pt x="664" y="34"/>
                </a:lnTo>
                <a:lnTo>
                  <a:pt x="660" y="35"/>
                </a:lnTo>
                <a:lnTo>
                  <a:pt x="657" y="38"/>
                </a:lnTo>
                <a:lnTo>
                  <a:pt x="652" y="45"/>
                </a:lnTo>
                <a:lnTo>
                  <a:pt x="652" y="45"/>
                </a:lnTo>
                <a:lnTo>
                  <a:pt x="652" y="51"/>
                </a:lnTo>
                <a:lnTo>
                  <a:pt x="653" y="56"/>
                </a:lnTo>
                <a:lnTo>
                  <a:pt x="655" y="60"/>
                </a:lnTo>
                <a:lnTo>
                  <a:pt x="659" y="64"/>
                </a:lnTo>
                <a:lnTo>
                  <a:pt x="659" y="64"/>
                </a:lnTo>
                <a:lnTo>
                  <a:pt x="660" y="67"/>
                </a:lnTo>
                <a:lnTo>
                  <a:pt x="660" y="71"/>
                </a:lnTo>
                <a:lnTo>
                  <a:pt x="660" y="76"/>
                </a:lnTo>
                <a:lnTo>
                  <a:pt x="658" y="79"/>
                </a:lnTo>
                <a:lnTo>
                  <a:pt x="658" y="79"/>
                </a:lnTo>
                <a:lnTo>
                  <a:pt x="651" y="84"/>
                </a:lnTo>
                <a:lnTo>
                  <a:pt x="647" y="85"/>
                </a:lnTo>
                <a:lnTo>
                  <a:pt x="643" y="85"/>
                </a:lnTo>
                <a:lnTo>
                  <a:pt x="643" y="85"/>
                </a:lnTo>
                <a:lnTo>
                  <a:pt x="638" y="85"/>
                </a:lnTo>
                <a:lnTo>
                  <a:pt x="633" y="83"/>
                </a:lnTo>
                <a:lnTo>
                  <a:pt x="630" y="79"/>
                </a:lnTo>
                <a:lnTo>
                  <a:pt x="627" y="74"/>
                </a:lnTo>
                <a:lnTo>
                  <a:pt x="627" y="74"/>
                </a:lnTo>
                <a:lnTo>
                  <a:pt x="622" y="72"/>
                </a:lnTo>
                <a:lnTo>
                  <a:pt x="617" y="69"/>
                </a:lnTo>
                <a:lnTo>
                  <a:pt x="610" y="67"/>
                </a:lnTo>
                <a:lnTo>
                  <a:pt x="604" y="67"/>
                </a:lnTo>
                <a:lnTo>
                  <a:pt x="604" y="67"/>
                </a:lnTo>
                <a:lnTo>
                  <a:pt x="591" y="70"/>
                </a:lnTo>
                <a:lnTo>
                  <a:pt x="585" y="72"/>
                </a:lnTo>
                <a:lnTo>
                  <a:pt x="580" y="77"/>
                </a:lnTo>
                <a:lnTo>
                  <a:pt x="580" y="77"/>
                </a:lnTo>
                <a:lnTo>
                  <a:pt x="576" y="80"/>
                </a:lnTo>
                <a:lnTo>
                  <a:pt x="574" y="84"/>
                </a:lnTo>
                <a:lnTo>
                  <a:pt x="571" y="87"/>
                </a:lnTo>
                <a:lnTo>
                  <a:pt x="570" y="88"/>
                </a:lnTo>
                <a:lnTo>
                  <a:pt x="568" y="88"/>
                </a:lnTo>
                <a:lnTo>
                  <a:pt x="568" y="88"/>
                </a:lnTo>
                <a:lnTo>
                  <a:pt x="564" y="87"/>
                </a:lnTo>
                <a:lnTo>
                  <a:pt x="564" y="84"/>
                </a:lnTo>
                <a:lnTo>
                  <a:pt x="564" y="84"/>
                </a:lnTo>
                <a:lnTo>
                  <a:pt x="562" y="80"/>
                </a:lnTo>
                <a:lnTo>
                  <a:pt x="560" y="78"/>
                </a:lnTo>
                <a:lnTo>
                  <a:pt x="556" y="77"/>
                </a:lnTo>
                <a:lnTo>
                  <a:pt x="552" y="76"/>
                </a:lnTo>
                <a:lnTo>
                  <a:pt x="545" y="76"/>
                </a:lnTo>
                <a:lnTo>
                  <a:pt x="536" y="76"/>
                </a:lnTo>
                <a:lnTo>
                  <a:pt x="536" y="76"/>
                </a:lnTo>
                <a:lnTo>
                  <a:pt x="528" y="79"/>
                </a:lnTo>
                <a:lnTo>
                  <a:pt x="520" y="84"/>
                </a:lnTo>
                <a:lnTo>
                  <a:pt x="514" y="91"/>
                </a:lnTo>
                <a:lnTo>
                  <a:pt x="512" y="94"/>
                </a:lnTo>
                <a:lnTo>
                  <a:pt x="510" y="98"/>
                </a:lnTo>
                <a:lnTo>
                  <a:pt x="510" y="98"/>
                </a:lnTo>
                <a:lnTo>
                  <a:pt x="511" y="100"/>
                </a:lnTo>
                <a:lnTo>
                  <a:pt x="512" y="101"/>
                </a:lnTo>
                <a:lnTo>
                  <a:pt x="512" y="104"/>
                </a:lnTo>
                <a:lnTo>
                  <a:pt x="512" y="104"/>
                </a:lnTo>
                <a:lnTo>
                  <a:pt x="511" y="105"/>
                </a:lnTo>
                <a:lnTo>
                  <a:pt x="510" y="105"/>
                </a:lnTo>
                <a:lnTo>
                  <a:pt x="507" y="106"/>
                </a:lnTo>
                <a:lnTo>
                  <a:pt x="507" y="106"/>
                </a:lnTo>
                <a:lnTo>
                  <a:pt x="500" y="105"/>
                </a:lnTo>
                <a:lnTo>
                  <a:pt x="493" y="104"/>
                </a:lnTo>
                <a:lnTo>
                  <a:pt x="493" y="104"/>
                </a:lnTo>
                <a:lnTo>
                  <a:pt x="487" y="106"/>
                </a:lnTo>
                <a:lnTo>
                  <a:pt x="481" y="109"/>
                </a:lnTo>
                <a:lnTo>
                  <a:pt x="478" y="114"/>
                </a:lnTo>
                <a:lnTo>
                  <a:pt x="474" y="119"/>
                </a:lnTo>
                <a:lnTo>
                  <a:pt x="474" y="119"/>
                </a:lnTo>
                <a:lnTo>
                  <a:pt x="473" y="123"/>
                </a:lnTo>
                <a:lnTo>
                  <a:pt x="472" y="129"/>
                </a:lnTo>
                <a:lnTo>
                  <a:pt x="473" y="134"/>
                </a:lnTo>
                <a:lnTo>
                  <a:pt x="476" y="140"/>
                </a:lnTo>
                <a:lnTo>
                  <a:pt x="476" y="140"/>
                </a:lnTo>
                <a:lnTo>
                  <a:pt x="483" y="148"/>
                </a:lnTo>
                <a:lnTo>
                  <a:pt x="492" y="155"/>
                </a:lnTo>
                <a:lnTo>
                  <a:pt x="497" y="157"/>
                </a:lnTo>
                <a:lnTo>
                  <a:pt x="502" y="159"/>
                </a:lnTo>
                <a:lnTo>
                  <a:pt x="507" y="159"/>
                </a:lnTo>
                <a:lnTo>
                  <a:pt x="513" y="159"/>
                </a:lnTo>
                <a:lnTo>
                  <a:pt x="513" y="159"/>
                </a:lnTo>
                <a:lnTo>
                  <a:pt x="518" y="159"/>
                </a:lnTo>
                <a:lnTo>
                  <a:pt x="522" y="157"/>
                </a:lnTo>
                <a:lnTo>
                  <a:pt x="529" y="155"/>
                </a:lnTo>
                <a:lnTo>
                  <a:pt x="542" y="146"/>
                </a:lnTo>
                <a:lnTo>
                  <a:pt x="542" y="146"/>
                </a:lnTo>
                <a:lnTo>
                  <a:pt x="545" y="147"/>
                </a:lnTo>
                <a:lnTo>
                  <a:pt x="546" y="148"/>
                </a:lnTo>
                <a:lnTo>
                  <a:pt x="547" y="151"/>
                </a:lnTo>
                <a:lnTo>
                  <a:pt x="547" y="151"/>
                </a:lnTo>
                <a:lnTo>
                  <a:pt x="550" y="153"/>
                </a:lnTo>
                <a:lnTo>
                  <a:pt x="555" y="155"/>
                </a:lnTo>
                <a:lnTo>
                  <a:pt x="563" y="156"/>
                </a:lnTo>
                <a:lnTo>
                  <a:pt x="581" y="155"/>
                </a:lnTo>
                <a:lnTo>
                  <a:pt x="581" y="155"/>
                </a:lnTo>
                <a:lnTo>
                  <a:pt x="587" y="151"/>
                </a:lnTo>
                <a:lnTo>
                  <a:pt x="592" y="147"/>
                </a:lnTo>
                <a:lnTo>
                  <a:pt x="596" y="141"/>
                </a:lnTo>
                <a:lnTo>
                  <a:pt x="598" y="134"/>
                </a:lnTo>
                <a:lnTo>
                  <a:pt x="598" y="134"/>
                </a:lnTo>
                <a:lnTo>
                  <a:pt x="598" y="129"/>
                </a:lnTo>
                <a:lnTo>
                  <a:pt x="597" y="125"/>
                </a:lnTo>
                <a:lnTo>
                  <a:pt x="595" y="120"/>
                </a:lnTo>
                <a:lnTo>
                  <a:pt x="592" y="116"/>
                </a:lnTo>
                <a:lnTo>
                  <a:pt x="592" y="116"/>
                </a:lnTo>
                <a:lnTo>
                  <a:pt x="589" y="115"/>
                </a:lnTo>
                <a:lnTo>
                  <a:pt x="584" y="114"/>
                </a:lnTo>
                <a:lnTo>
                  <a:pt x="576" y="114"/>
                </a:lnTo>
                <a:lnTo>
                  <a:pt x="576" y="114"/>
                </a:lnTo>
                <a:lnTo>
                  <a:pt x="574" y="116"/>
                </a:lnTo>
                <a:lnTo>
                  <a:pt x="571" y="119"/>
                </a:lnTo>
                <a:lnTo>
                  <a:pt x="568" y="121"/>
                </a:lnTo>
                <a:lnTo>
                  <a:pt x="567" y="121"/>
                </a:lnTo>
                <a:lnTo>
                  <a:pt x="566" y="120"/>
                </a:lnTo>
                <a:lnTo>
                  <a:pt x="566" y="120"/>
                </a:lnTo>
                <a:lnTo>
                  <a:pt x="567" y="116"/>
                </a:lnTo>
                <a:lnTo>
                  <a:pt x="569" y="113"/>
                </a:lnTo>
                <a:lnTo>
                  <a:pt x="575" y="108"/>
                </a:lnTo>
                <a:lnTo>
                  <a:pt x="575" y="108"/>
                </a:lnTo>
                <a:lnTo>
                  <a:pt x="585" y="108"/>
                </a:lnTo>
                <a:lnTo>
                  <a:pt x="590" y="108"/>
                </a:lnTo>
                <a:lnTo>
                  <a:pt x="595" y="111"/>
                </a:lnTo>
                <a:lnTo>
                  <a:pt x="595" y="111"/>
                </a:lnTo>
                <a:lnTo>
                  <a:pt x="599" y="115"/>
                </a:lnTo>
                <a:lnTo>
                  <a:pt x="602" y="120"/>
                </a:lnTo>
                <a:lnTo>
                  <a:pt x="604" y="126"/>
                </a:lnTo>
                <a:lnTo>
                  <a:pt x="605" y="132"/>
                </a:lnTo>
                <a:lnTo>
                  <a:pt x="605" y="132"/>
                </a:lnTo>
                <a:lnTo>
                  <a:pt x="604" y="139"/>
                </a:lnTo>
                <a:lnTo>
                  <a:pt x="602" y="144"/>
                </a:lnTo>
                <a:lnTo>
                  <a:pt x="598" y="150"/>
                </a:lnTo>
                <a:lnTo>
                  <a:pt x="594" y="156"/>
                </a:lnTo>
                <a:lnTo>
                  <a:pt x="594" y="156"/>
                </a:lnTo>
                <a:lnTo>
                  <a:pt x="587" y="159"/>
                </a:lnTo>
                <a:lnTo>
                  <a:pt x="582" y="162"/>
                </a:lnTo>
                <a:lnTo>
                  <a:pt x="585" y="166"/>
                </a:lnTo>
                <a:lnTo>
                  <a:pt x="585" y="166"/>
                </a:lnTo>
                <a:lnTo>
                  <a:pt x="589" y="167"/>
                </a:lnTo>
                <a:lnTo>
                  <a:pt x="594" y="168"/>
                </a:lnTo>
                <a:lnTo>
                  <a:pt x="599" y="168"/>
                </a:lnTo>
                <a:lnTo>
                  <a:pt x="604" y="167"/>
                </a:lnTo>
                <a:lnTo>
                  <a:pt x="613" y="163"/>
                </a:lnTo>
                <a:lnTo>
                  <a:pt x="622" y="157"/>
                </a:lnTo>
                <a:lnTo>
                  <a:pt x="622" y="157"/>
                </a:lnTo>
                <a:lnTo>
                  <a:pt x="624" y="156"/>
                </a:lnTo>
                <a:lnTo>
                  <a:pt x="627" y="156"/>
                </a:lnTo>
                <a:lnTo>
                  <a:pt x="630" y="159"/>
                </a:lnTo>
                <a:lnTo>
                  <a:pt x="632" y="161"/>
                </a:lnTo>
                <a:lnTo>
                  <a:pt x="632" y="161"/>
                </a:lnTo>
                <a:lnTo>
                  <a:pt x="636" y="162"/>
                </a:lnTo>
                <a:lnTo>
                  <a:pt x="639" y="164"/>
                </a:lnTo>
                <a:lnTo>
                  <a:pt x="648" y="166"/>
                </a:lnTo>
                <a:lnTo>
                  <a:pt x="657" y="164"/>
                </a:lnTo>
                <a:lnTo>
                  <a:pt x="665" y="161"/>
                </a:lnTo>
                <a:lnTo>
                  <a:pt x="665" y="161"/>
                </a:lnTo>
                <a:lnTo>
                  <a:pt x="674" y="155"/>
                </a:lnTo>
                <a:lnTo>
                  <a:pt x="685" y="150"/>
                </a:lnTo>
                <a:lnTo>
                  <a:pt x="696" y="148"/>
                </a:lnTo>
                <a:lnTo>
                  <a:pt x="701" y="148"/>
                </a:lnTo>
                <a:lnTo>
                  <a:pt x="707" y="149"/>
                </a:lnTo>
                <a:lnTo>
                  <a:pt x="707" y="149"/>
                </a:lnTo>
                <a:lnTo>
                  <a:pt x="716" y="153"/>
                </a:lnTo>
                <a:lnTo>
                  <a:pt x="726" y="159"/>
                </a:lnTo>
                <a:lnTo>
                  <a:pt x="726" y="159"/>
                </a:lnTo>
                <a:lnTo>
                  <a:pt x="728" y="164"/>
                </a:lnTo>
                <a:lnTo>
                  <a:pt x="730" y="170"/>
                </a:lnTo>
                <a:lnTo>
                  <a:pt x="731" y="177"/>
                </a:lnTo>
                <a:lnTo>
                  <a:pt x="731" y="184"/>
                </a:lnTo>
                <a:lnTo>
                  <a:pt x="731" y="184"/>
                </a:lnTo>
                <a:lnTo>
                  <a:pt x="730" y="189"/>
                </a:lnTo>
                <a:lnTo>
                  <a:pt x="729" y="195"/>
                </a:lnTo>
                <a:lnTo>
                  <a:pt x="726" y="198"/>
                </a:lnTo>
                <a:lnTo>
                  <a:pt x="721" y="203"/>
                </a:lnTo>
                <a:lnTo>
                  <a:pt x="712" y="209"/>
                </a:lnTo>
                <a:lnTo>
                  <a:pt x="701" y="212"/>
                </a:lnTo>
                <a:lnTo>
                  <a:pt x="701" y="212"/>
                </a:lnTo>
                <a:lnTo>
                  <a:pt x="701" y="213"/>
                </a:lnTo>
                <a:lnTo>
                  <a:pt x="702" y="216"/>
                </a:lnTo>
                <a:lnTo>
                  <a:pt x="704" y="218"/>
                </a:lnTo>
                <a:lnTo>
                  <a:pt x="704" y="218"/>
                </a:lnTo>
                <a:lnTo>
                  <a:pt x="706" y="220"/>
                </a:lnTo>
                <a:lnTo>
                  <a:pt x="706" y="224"/>
                </a:lnTo>
                <a:lnTo>
                  <a:pt x="706" y="230"/>
                </a:lnTo>
                <a:lnTo>
                  <a:pt x="703" y="234"/>
                </a:lnTo>
                <a:lnTo>
                  <a:pt x="701" y="239"/>
                </a:lnTo>
                <a:lnTo>
                  <a:pt x="701" y="239"/>
                </a:lnTo>
                <a:lnTo>
                  <a:pt x="697" y="245"/>
                </a:lnTo>
                <a:lnTo>
                  <a:pt x="692" y="248"/>
                </a:lnTo>
                <a:lnTo>
                  <a:pt x="686" y="251"/>
                </a:lnTo>
                <a:lnTo>
                  <a:pt x="680" y="253"/>
                </a:lnTo>
                <a:lnTo>
                  <a:pt x="680" y="253"/>
                </a:lnTo>
                <a:lnTo>
                  <a:pt x="673" y="252"/>
                </a:lnTo>
                <a:lnTo>
                  <a:pt x="667" y="252"/>
                </a:lnTo>
                <a:lnTo>
                  <a:pt x="661" y="250"/>
                </a:lnTo>
                <a:lnTo>
                  <a:pt x="659" y="248"/>
                </a:lnTo>
                <a:lnTo>
                  <a:pt x="657" y="245"/>
                </a:lnTo>
                <a:lnTo>
                  <a:pt x="657" y="245"/>
                </a:lnTo>
                <a:lnTo>
                  <a:pt x="655" y="239"/>
                </a:lnTo>
                <a:lnTo>
                  <a:pt x="657" y="236"/>
                </a:lnTo>
                <a:lnTo>
                  <a:pt x="657" y="233"/>
                </a:lnTo>
                <a:lnTo>
                  <a:pt x="657" y="233"/>
                </a:lnTo>
                <a:lnTo>
                  <a:pt x="660" y="229"/>
                </a:lnTo>
                <a:lnTo>
                  <a:pt x="664" y="225"/>
                </a:lnTo>
                <a:lnTo>
                  <a:pt x="668" y="223"/>
                </a:lnTo>
                <a:lnTo>
                  <a:pt x="673" y="222"/>
                </a:lnTo>
                <a:lnTo>
                  <a:pt x="673" y="222"/>
                </a:lnTo>
                <a:lnTo>
                  <a:pt x="676" y="224"/>
                </a:lnTo>
                <a:lnTo>
                  <a:pt x="676" y="225"/>
                </a:lnTo>
                <a:lnTo>
                  <a:pt x="676" y="227"/>
                </a:lnTo>
                <a:lnTo>
                  <a:pt x="676" y="227"/>
                </a:lnTo>
                <a:lnTo>
                  <a:pt x="676" y="230"/>
                </a:lnTo>
                <a:lnTo>
                  <a:pt x="675" y="231"/>
                </a:lnTo>
                <a:lnTo>
                  <a:pt x="673" y="232"/>
                </a:lnTo>
                <a:lnTo>
                  <a:pt x="668" y="232"/>
                </a:lnTo>
                <a:lnTo>
                  <a:pt x="667" y="232"/>
                </a:lnTo>
                <a:lnTo>
                  <a:pt x="666" y="233"/>
                </a:lnTo>
                <a:lnTo>
                  <a:pt x="666" y="233"/>
                </a:lnTo>
                <a:lnTo>
                  <a:pt x="664" y="238"/>
                </a:lnTo>
                <a:lnTo>
                  <a:pt x="662" y="240"/>
                </a:lnTo>
                <a:lnTo>
                  <a:pt x="664" y="243"/>
                </a:lnTo>
                <a:lnTo>
                  <a:pt x="664" y="243"/>
                </a:lnTo>
                <a:lnTo>
                  <a:pt x="665" y="244"/>
                </a:lnTo>
                <a:lnTo>
                  <a:pt x="666" y="245"/>
                </a:lnTo>
                <a:lnTo>
                  <a:pt x="669" y="246"/>
                </a:lnTo>
                <a:lnTo>
                  <a:pt x="673" y="246"/>
                </a:lnTo>
                <a:lnTo>
                  <a:pt x="676" y="246"/>
                </a:lnTo>
                <a:lnTo>
                  <a:pt x="676" y="246"/>
                </a:lnTo>
                <a:lnTo>
                  <a:pt x="686" y="244"/>
                </a:lnTo>
                <a:lnTo>
                  <a:pt x="690" y="241"/>
                </a:lnTo>
                <a:lnTo>
                  <a:pt x="694" y="239"/>
                </a:lnTo>
                <a:lnTo>
                  <a:pt x="694" y="239"/>
                </a:lnTo>
                <a:lnTo>
                  <a:pt x="695" y="236"/>
                </a:lnTo>
                <a:lnTo>
                  <a:pt x="697" y="232"/>
                </a:lnTo>
                <a:lnTo>
                  <a:pt x="699" y="229"/>
                </a:lnTo>
                <a:lnTo>
                  <a:pt x="699" y="224"/>
                </a:lnTo>
                <a:lnTo>
                  <a:pt x="699" y="224"/>
                </a:lnTo>
                <a:lnTo>
                  <a:pt x="695" y="218"/>
                </a:lnTo>
                <a:lnTo>
                  <a:pt x="690" y="212"/>
                </a:lnTo>
                <a:lnTo>
                  <a:pt x="685" y="209"/>
                </a:lnTo>
                <a:lnTo>
                  <a:pt x="676" y="206"/>
                </a:lnTo>
                <a:lnTo>
                  <a:pt x="676" y="206"/>
                </a:lnTo>
                <a:lnTo>
                  <a:pt x="664" y="206"/>
                </a:lnTo>
                <a:lnTo>
                  <a:pt x="658" y="208"/>
                </a:lnTo>
                <a:lnTo>
                  <a:pt x="652" y="210"/>
                </a:lnTo>
                <a:lnTo>
                  <a:pt x="646" y="212"/>
                </a:lnTo>
                <a:lnTo>
                  <a:pt x="641" y="216"/>
                </a:lnTo>
                <a:lnTo>
                  <a:pt x="637" y="220"/>
                </a:lnTo>
                <a:lnTo>
                  <a:pt x="632" y="225"/>
                </a:lnTo>
                <a:lnTo>
                  <a:pt x="632" y="225"/>
                </a:lnTo>
                <a:lnTo>
                  <a:pt x="631" y="229"/>
                </a:lnTo>
                <a:lnTo>
                  <a:pt x="629" y="231"/>
                </a:lnTo>
                <a:lnTo>
                  <a:pt x="626" y="233"/>
                </a:lnTo>
                <a:lnTo>
                  <a:pt x="625" y="236"/>
                </a:lnTo>
                <a:lnTo>
                  <a:pt x="625" y="238"/>
                </a:lnTo>
                <a:lnTo>
                  <a:pt x="625" y="238"/>
                </a:lnTo>
                <a:lnTo>
                  <a:pt x="623" y="238"/>
                </a:lnTo>
                <a:lnTo>
                  <a:pt x="620" y="238"/>
                </a:lnTo>
                <a:lnTo>
                  <a:pt x="616" y="236"/>
                </a:lnTo>
                <a:lnTo>
                  <a:pt x="616" y="236"/>
                </a:lnTo>
                <a:lnTo>
                  <a:pt x="610" y="234"/>
                </a:lnTo>
                <a:lnTo>
                  <a:pt x="605" y="234"/>
                </a:lnTo>
                <a:lnTo>
                  <a:pt x="599" y="236"/>
                </a:lnTo>
                <a:lnTo>
                  <a:pt x="595" y="237"/>
                </a:lnTo>
                <a:lnTo>
                  <a:pt x="589" y="239"/>
                </a:lnTo>
                <a:lnTo>
                  <a:pt x="584" y="241"/>
                </a:lnTo>
                <a:lnTo>
                  <a:pt x="581" y="246"/>
                </a:lnTo>
                <a:lnTo>
                  <a:pt x="577" y="251"/>
                </a:lnTo>
                <a:lnTo>
                  <a:pt x="575" y="264"/>
                </a:lnTo>
                <a:lnTo>
                  <a:pt x="575" y="264"/>
                </a:lnTo>
                <a:lnTo>
                  <a:pt x="576" y="267"/>
                </a:lnTo>
                <a:lnTo>
                  <a:pt x="577" y="271"/>
                </a:lnTo>
                <a:lnTo>
                  <a:pt x="580" y="273"/>
                </a:lnTo>
                <a:lnTo>
                  <a:pt x="583" y="275"/>
                </a:lnTo>
                <a:lnTo>
                  <a:pt x="583" y="275"/>
                </a:lnTo>
                <a:lnTo>
                  <a:pt x="588" y="278"/>
                </a:lnTo>
                <a:lnTo>
                  <a:pt x="592" y="278"/>
                </a:lnTo>
                <a:lnTo>
                  <a:pt x="603" y="276"/>
                </a:lnTo>
                <a:lnTo>
                  <a:pt x="603" y="276"/>
                </a:lnTo>
                <a:lnTo>
                  <a:pt x="605" y="278"/>
                </a:lnTo>
                <a:lnTo>
                  <a:pt x="606" y="279"/>
                </a:lnTo>
                <a:lnTo>
                  <a:pt x="608" y="281"/>
                </a:lnTo>
                <a:lnTo>
                  <a:pt x="606" y="285"/>
                </a:lnTo>
                <a:lnTo>
                  <a:pt x="608" y="288"/>
                </a:lnTo>
                <a:lnTo>
                  <a:pt x="608" y="288"/>
                </a:lnTo>
                <a:lnTo>
                  <a:pt x="609" y="290"/>
                </a:lnTo>
                <a:lnTo>
                  <a:pt x="610" y="292"/>
                </a:lnTo>
                <a:lnTo>
                  <a:pt x="613" y="294"/>
                </a:lnTo>
                <a:lnTo>
                  <a:pt x="613" y="294"/>
                </a:lnTo>
                <a:lnTo>
                  <a:pt x="625" y="297"/>
                </a:lnTo>
                <a:lnTo>
                  <a:pt x="636" y="299"/>
                </a:lnTo>
                <a:lnTo>
                  <a:pt x="647" y="299"/>
                </a:lnTo>
                <a:lnTo>
                  <a:pt x="659" y="297"/>
                </a:lnTo>
                <a:lnTo>
                  <a:pt x="669" y="295"/>
                </a:lnTo>
                <a:lnTo>
                  <a:pt x="680" y="292"/>
                </a:lnTo>
                <a:lnTo>
                  <a:pt x="689" y="288"/>
                </a:lnTo>
                <a:lnTo>
                  <a:pt x="700" y="283"/>
                </a:lnTo>
                <a:lnTo>
                  <a:pt x="700" y="283"/>
                </a:lnTo>
                <a:lnTo>
                  <a:pt x="704" y="280"/>
                </a:lnTo>
                <a:lnTo>
                  <a:pt x="709" y="279"/>
                </a:lnTo>
                <a:lnTo>
                  <a:pt x="715" y="278"/>
                </a:lnTo>
                <a:lnTo>
                  <a:pt x="721" y="278"/>
                </a:lnTo>
                <a:lnTo>
                  <a:pt x="731" y="280"/>
                </a:lnTo>
                <a:lnTo>
                  <a:pt x="742" y="285"/>
                </a:lnTo>
                <a:lnTo>
                  <a:pt x="742" y="285"/>
                </a:lnTo>
                <a:lnTo>
                  <a:pt x="745" y="287"/>
                </a:lnTo>
                <a:lnTo>
                  <a:pt x="748" y="290"/>
                </a:lnTo>
                <a:lnTo>
                  <a:pt x="749" y="295"/>
                </a:lnTo>
                <a:lnTo>
                  <a:pt x="750" y="299"/>
                </a:lnTo>
                <a:lnTo>
                  <a:pt x="750" y="299"/>
                </a:lnTo>
                <a:lnTo>
                  <a:pt x="749" y="304"/>
                </a:lnTo>
                <a:lnTo>
                  <a:pt x="747" y="309"/>
                </a:lnTo>
                <a:lnTo>
                  <a:pt x="744" y="314"/>
                </a:lnTo>
                <a:lnTo>
                  <a:pt x="742" y="318"/>
                </a:lnTo>
                <a:lnTo>
                  <a:pt x="737" y="323"/>
                </a:lnTo>
                <a:lnTo>
                  <a:pt x="734" y="327"/>
                </a:lnTo>
                <a:lnTo>
                  <a:pt x="729" y="329"/>
                </a:lnTo>
                <a:lnTo>
                  <a:pt x="724" y="331"/>
                </a:lnTo>
                <a:lnTo>
                  <a:pt x="724" y="331"/>
                </a:lnTo>
                <a:lnTo>
                  <a:pt x="714" y="331"/>
                </a:lnTo>
                <a:lnTo>
                  <a:pt x="704" y="330"/>
                </a:lnTo>
                <a:lnTo>
                  <a:pt x="686" y="327"/>
                </a:lnTo>
                <a:lnTo>
                  <a:pt x="678" y="325"/>
                </a:lnTo>
                <a:lnTo>
                  <a:pt x="668" y="325"/>
                </a:lnTo>
                <a:lnTo>
                  <a:pt x="660" y="328"/>
                </a:lnTo>
                <a:lnTo>
                  <a:pt x="655" y="330"/>
                </a:lnTo>
                <a:lnTo>
                  <a:pt x="652" y="334"/>
                </a:lnTo>
                <a:lnTo>
                  <a:pt x="652" y="334"/>
                </a:lnTo>
                <a:lnTo>
                  <a:pt x="650" y="334"/>
                </a:lnTo>
                <a:lnTo>
                  <a:pt x="648" y="333"/>
                </a:lnTo>
                <a:lnTo>
                  <a:pt x="646" y="329"/>
                </a:lnTo>
                <a:lnTo>
                  <a:pt x="646" y="329"/>
                </a:lnTo>
                <a:lnTo>
                  <a:pt x="641" y="328"/>
                </a:lnTo>
                <a:lnTo>
                  <a:pt x="636" y="324"/>
                </a:lnTo>
                <a:lnTo>
                  <a:pt x="632" y="321"/>
                </a:lnTo>
                <a:lnTo>
                  <a:pt x="626" y="318"/>
                </a:lnTo>
                <a:lnTo>
                  <a:pt x="626" y="318"/>
                </a:lnTo>
                <a:lnTo>
                  <a:pt x="616" y="318"/>
                </a:lnTo>
                <a:lnTo>
                  <a:pt x="605" y="318"/>
                </a:lnTo>
                <a:lnTo>
                  <a:pt x="595" y="322"/>
                </a:lnTo>
                <a:lnTo>
                  <a:pt x="585" y="327"/>
                </a:lnTo>
                <a:lnTo>
                  <a:pt x="585" y="327"/>
                </a:lnTo>
                <a:lnTo>
                  <a:pt x="583" y="331"/>
                </a:lnTo>
                <a:lnTo>
                  <a:pt x="580" y="336"/>
                </a:lnTo>
                <a:lnTo>
                  <a:pt x="577" y="341"/>
                </a:lnTo>
                <a:lnTo>
                  <a:pt x="577" y="343"/>
                </a:lnTo>
                <a:lnTo>
                  <a:pt x="577" y="345"/>
                </a:lnTo>
                <a:lnTo>
                  <a:pt x="577" y="345"/>
                </a:lnTo>
                <a:lnTo>
                  <a:pt x="576" y="349"/>
                </a:lnTo>
                <a:lnTo>
                  <a:pt x="575" y="349"/>
                </a:lnTo>
                <a:lnTo>
                  <a:pt x="573" y="349"/>
                </a:lnTo>
                <a:lnTo>
                  <a:pt x="573" y="349"/>
                </a:lnTo>
                <a:lnTo>
                  <a:pt x="569" y="347"/>
                </a:lnTo>
                <a:lnTo>
                  <a:pt x="566" y="347"/>
                </a:lnTo>
                <a:lnTo>
                  <a:pt x="559" y="345"/>
                </a:lnTo>
                <a:lnTo>
                  <a:pt x="543" y="348"/>
                </a:lnTo>
                <a:lnTo>
                  <a:pt x="543" y="348"/>
                </a:lnTo>
                <a:lnTo>
                  <a:pt x="536" y="355"/>
                </a:lnTo>
                <a:lnTo>
                  <a:pt x="534" y="358"/>
                </a:lnTo>
                <a:lnTo>
                  <a:pt x="533" y="362"/>
                </a:lnTo>
                <a:lnTo>
                  <a:pt x="533" y="362"/>
                </a:lnTo>
                <a:lnTo>
                  <a:pt x="534" y="365"/>
                </a:lnTo>
                <a:lnTo>
                  <a:pt x="536" y="369"/>
                </a:lnTo>
                <a:lnTo>
                  <a:pt x="539" y="371"/>
                </a:lnTo>
                <a:lnTo>
                  <a:pt x="542" y="372"/>
                </a:lnTo>
                <a:lnTo>
                  <a:pt x="542" y="372"/>
                </a:lnTo>
                <a:lnTo>
                  <a:pt x="550" y="376"/>
                </a:lnTo>
                <a:lnTo>
                  <a:pt x="557" y="378"/>
                </a:lnTo>
                <a:lnTo>
                  <a:pt x="566" y="380"/>
                </a:lnTo>
                <a:lnTo>
                  <a:pt x="570" y="382"/>
                </a:lnTo>
                <a:lnTo>
                  <a:pt x="575" y="382"/>
                </a:lnTo>
                <a:lnTo>
                  <a:pt x="575" y="382"/>
                </a:lnTo>
                <a:lnTo>
                  <a:pt x="577" y="386"/>
                </a:lnTo>
                <a:lnTo>
                  <a:pt x="581" y="390"/>
                </a:lnTo>
                <a:lnTo>
                  <a:pt x="585" y="393"/>
                </a:lnTo>
                <a:lnTo>
                  <a:pt x="590" y="397"/>
                </a:lnTo>
                <a:lnTo>
                  <a:pt x="595" y="399"/>
                </a:lnTo>
                <a:lnTo>
                  <a:pt x="601" y="400"/>
                </a:lnTo>
                <a:lnTo>
                  <a:pt x="612" y="401"/>
                </a:lnTo>
                <a:lnTo>
                  <a:pt x="612" y="401"/>
                </a:lnTo>
                <a:lnTo>
                  <a:pt x="618" y="400"/>
                </a:lnTo>
                <a:lnTo>
                  <a:pt x="623" y="398"/>
                </a:lnTo>
                <a:lnTo>
                  <a:pt x="627" y="396"/>
                </a:lnTo>
                <a:lnTo>
                  <a:pt x="632" y="392"/>
                </a:lnTo>
                <a:lnTo>
                  <a:pt x="637" y="389"/>
                </a:lnTo>
                <a:lnTo>
                  <a:pt x="640" y="384"/>
                </a:lnTo>
                <a:lnTo>
                  <a:pt x="646" y="373"/>
                </a:lnTo>
                <a:lnTo>
                  <a:pt x="646" y="373"/>
                </a:lnTo>
                <a:lnTo>
                  <a:pt x="648" y="373"/>
                </a:lnTo>
                <a:lnTo>
                  <a:pt x="651" y="373"/>
                </a:lnTo>
                <a:lnTo>
                  <a:pt x="653" y="375"/>
                </a:lnTo>
                <a:lnTo>
                  <a:pt x="654" y="377"/>
                </a:lnTo>
                <a:lnTo>
                  <a:pt x="654" y="377"/>
                </a:lnTo>
                <a:lnTo>
                  <a:pt x="659" y="378"/>
                </a:lnTo>
                <a:lnTo>
                  <a:pt x="665" y="378"/>
                </a:lnTo>
                <a:lnTo>
                  <a:pt x="669" y="377"/>
                </a:lnTo>
                <a:lnTo>
                  <a:pt x="674" y="373"/>
                </a:lnTo>
                <a:lnTo>
                  <a:pt x="674" y="373"/>
                </a:lnTo>
                <a:lnTo>
                  <a:pt x="679" y="368"/>
                </a:lnTo>
                <a:lnTo>
                  <a:pt x="680" y="364"/>
                </a:lnTo>
                <a:lnTo>
                  <a:pt x="679" y="359"/>
                </a:lnTo>
                <a:lnTo>
                  <a:pt x="679" y="359"/>
                </a:lnTo>
                <a:lnTo>
                  <a:pt x="675" y="355"/>
                </a:lnTo>
                <a:lnTo>
                  <a:pt x="673" y="354"/>
                </a:lnTo>
                <a:lnTo>
                  <a:pt x="671" y="352"/>
                </a:lnTo>
                <a:lnTo>
                  <a:pt x="671" y="352"/>
                </a:lnTo>
                <a:lnTo>
                  <a:pt x="667" y="351"/>
                </a:lnTo>
                <a:lnTo>
                  <a:pt x="665" y="350"/>
                </a:lnTo>
                <a:lnTo>
                  <a:pt x="658" y="351"/>
                </a:lnTo>
                <a:lnTo>
                  <a:pt x="644" y="357"/>
                </a:lnTo>
                <a:lnTo>
                  <a:pt x="644" y="357"/>
                </a:lnTo>
                <a:lnTo>
                  <a:pt x="641" y="356"/>
                </a:lnTo>
                <a:lnTo>
                  <a:pt x="640" y="354"/>
                </a:lnTo>
                <a:lnTo>
                  <a:pt x="639" y="352"/>
                </a:lnTo>
                <a:lnTo>
                  <a:pt x="637" y="350"/>
                </a:lnTo>
                <a:lnTo>
                  <a:pt x="637" y="350"/>
                </a:lnTo>
                <a:lnTo>
                  <a:pt x="634" y="349"/>
                </a:lnTo>
                <a:lnTo>
                  <a:pt x="631" y="348"/>
                </a:lnTo>
                <a:lnTo>
                  <a:pt x="627" y="348"/>
                </a:lnTo>
                <a:lnTo>
                  <a:pt x="624" y="348"/>
                </a:lnTo>
                <a:lnTo>
                  <a:pt x="624" y="348"/>
                </a:lnTo>
                <a:lnTo>
                  <a:pt x="620" y="351"/>
                </a:lnTo>
                <a:lnTo>
                  <a:pt x="617" y="355"/>
                </a:lnTo>
                <a:lnTo>
                  <a:pt x="616" y="358"/>
                </a:lnTo>
                <a:lnTo>
                  <a:pt x="615" y="363"/>
                </a:lnTo>
                <a:lnTo>
                  <a:pt x="615" y="363"/>
                </a:lnTo>
                <a:lnTo>
                  <a:pt x="612" y="363"/>
                </a:lnTo>
                <a:lnTo>
                  <a:pt x="609" y="362"/>
                </a:lnTo>
                <a:lnTo>
                  <a:pt x="609" y="362"/>
                </a:lnTo>
                <a:lnTo>
                  <a:pt x="610" y="356"/>
                </a:lnTo>
                <a:lnTo>
                  <a:pt x="612" y="351"/>
                </a:lnTo>
                <a:lnTo>
                  <a:pt x="616" y="347"/>
                </a:lnTo>
                <a:lnTo>
                  <a:pt x="620" y="343"/>
                </a:lnTo>
                <a:lnTo>
                  <a:pt x="620" y="343"/>
                </a:lnTo>
                <a:lnTo>
                  <a:pt x="627" y="341"/>
                </a:lnTo>
                <a:lnTo>
                  <a:pt x="634" y="342"/>
                </a:lnTo>
                <a:lnTo>
                  <a:pt x="640" y="344"/>
                </a:lnTo>
                <a:lnTo>
                  <a:pt x="646" y="348"/>
                </a:lnTo>
                <a:lnTo>
                  <a:pt x="655" y="344"/>
                </a:lnTo>
                <a:lnTo>
                  <a:pt x="655" y="344"/>
                </a:lnTo>
                <a:lnTo>
                  <a:pt x="667" y="344"/>
                </a:lnTo>
                <a:lnTo>
                  <a:pt x="673" y="345"/>
                </a:lnTo>
                <a:lnTo>
                  <a:pt x="675" y="347"/>
                </a:lnTo>
                <a:lnTo>
                  <a:pt x="676" y="348"/>
                </a:lnTo>
                <a:lnTo>
                  <a:pt x="676" y="348"/>
                </a:lnTo>
                <a:lnTo>
                  <a:pt x="681" y="351"/>
                </a:lnTo>
                <a:lnTo>
                  <a:pt x="683" y="355"/>
                </a:lnTo>
                <a:lnTo>
                  <a:pt x="686" y="359"/>
                </a:lnTo>
                <a:lnTo>
                  <a:pt x="686" y="364"/>
                </a:lnTo>
                <a:lnTo>
                  <a:pt x="686" y="364"/>
                </a:lnTo>
                <a:lnTo>
                  <a:pt x="686" y="368"/>
                </a:lnTo>
                <a:lnTo>
                  <a:pt x="686" y="370"/>
                </a:lnTo>
                <a:lnTo>
                  <a:pt x="686" y="372"/>
                </a:lnTo>
                <a:lnTo>
                  <a:pt x="689" y="372"/>
                </a:lnTo>
                <a:lnTo>
                  <a:pt x="689" y="372"/>
                </a:lnTo>
                <a:lnTo>
                  <a:pt x="692" y="377"/>
                </a:lnTo>
                <a:lnTo>
                  <a:pt x="694" y="382"/>
                </a:lnTo>
                <a:lnTo>
                  <a:pt x="695" y="386"/>
                </a:lnTo>
                <a:lnTo>
                  <a:pt x="694" y="391"/>
                </a:lnTo>
                <a:lnTo>
                  <a:pt x="694" y="391"/>
                </a:lnTo>
                <a:lnTo>
                  <a:pt x="692" y="396"/>
                </a:lnTo>
                <a:lnTo>
                  <a:pt x="689" y="399"/>
                </a:lnTo>
                <a:lnTo>
                  <a:pt x="681" y="404"/>
                </a:lnTo>
                <a:lnTo>
                  <a:pt x="674" y="407"/>
                </a:lnTo>
                <a:lnTo>
                  <a:pt x="665" y="410"/>
                </a:lnTo>
                <a:lnTo>
                  <a:pt x="665" y="410"/>
                </a:lnTo>
                <a:lnTo>
                  <a:pt x="640" y="412"/>
                </a:lnTo>
                <a:lnTo>
                  <a:pt x="615" y="412"/>
                </a:lnTo>
                <a:lnTo>
                  <a:pt x="615" y="412"/>
                </a:lnTo>
                <a:lnTo>
                  <a:pt x="590" y="413"/>
                </a:lnTo>
                <a:lnTo>
                  <a:pt x="578" y="414"/>
                </a:lnTo>
                <a:lnTo>
                  <a:pt x="573" y="417"/>
                </a:lnTo>
                <a:lnTo>
                  <a:pt x="568" y="419"/>
                </a:lnTo>
                <a:lnTo>
                  <a:pt x="568" y="419"/>
                </a:lnTo>
                <a:lnTo>
                  <a:pt x="562" y="425"/>
                </a:lnTo>
                <a:lnTo>
                  <a:pt x="561" y="428"/>
                </a:lnTo>
                <a:lnTo>
                  <a:pt x="561" y="431"/>
                </a:lnTo>
                <a:lnTo>
                  <a:pt x="561" y="433"/>
                </a:lnTo>
                <a:lnTo>
                  <a:pt x="561" y="433"/>
                </a:lnTo>
                <a:lnTo>
                  <a:pt x="560" y="434"/>
                </a:lnTo>
                <a:lnTo>
                  <a:pt x="559" y="435"/>
                </a:lnTo>
                <a:lnTo>
                  <a:pt x="559" y="435"/>
                </a:lnTo>
                <a:lnTo>
                  <a:pt x="546" y="432"/>
                </a:lnTo>
                <a:lnTo>
                  <a:pt x="539" y="431"/>
                </a:lnTo>
                <a:lnTo>
                  <a:pt x="532" y="432"/>
                </a:lnTo>
                <a:lnTo>
                  <a:pt x="532" y="432"/>
                </a:lnTo>
                <a:lnTo>
                  <a:pt x="520" y="436"/>
                </a:lnTo>
                <a:lnTo>
                  <a:pt x="514" y="440"/>
                </a:lnTo>
                <a:lnTo>
                  <a:pt x="510" y="445"/>
                </a:lnTo>
                <a:lnTo>
                  <a:pt x="505" y="449"/>
                </a:lnTo>
                <a:lnTo>
                  <a:pt x="501" y="454"/>
                </a:lnTo>
                <a:lnTo>
                  <a:pt x="499" y="460"/>
                </a:lnTo>
                <a:lnTo>
                  <a:pt x="499" y="467"/>
                </a:lnTo>
                <a:lnTo>
                  <a:pt x="499" y="467"/>
                </a:lnTo>
                <a:lnTo>
                  <a:pt x="504" y="477"/>
                </a:lnTo>
                <a:lnTo>
                  <a:pt x="508" y="482"/>
                </a:lnTo>
                <a:lnTo>
                  <a:pt x="513" y="485"/>
                </a:lnTo>
                <a:lnTo>
                  <a:pt x="513" y="485"/>
                </a:lnTo>
                <a:lnTo>
                  <a:pt x="517" y="487"/>
                </a:lnTo>
                <a:lnTo>
                  <a:pt x="520" y="488"/>
                </a:lnTo>
                <a:lnTo>
                  <a:pt x="522" y="489"/>
                </a:lnTo>
                <a:lnTo>
                  <a:pt x="524" y="490"/>
                </a:lnTo>
                <a:lnTo>
                  <a:pt x="524" y="492"/>
                </a:lnTo>
                <a:lnTo>
                  <a:pt x="524" y="492"/>
                </a:lnTo>
                <a:lnTo>
                  <a:pt x="517" y="499"/>
                </a:lnTo>
                <a:lnTo>
                  <a:pt x="508" y="505"/>
                </a:lnTo>
                <a:lnTo>
                  <a:pt x="499" y="509"/>
                </a:lnTo>
                <a:lnTo>
                  <a:pt x="490" y="511"/>
                </a:lnTo>
                <a:lnTo>
                  <a:pt x="490" y="511"/>
                </a:lnTo>
                <a:lnTo>
                  <a:pt x="476" y="510"/>
                </a:lnTo>
                <a:lnTo>
                  <a:pt x="463" y="511"/>
                </a:lnTo>
                <a:lnTo>
                  <a:pt x="457" y="511"/>
                </a:lnTo>
                <a:lnTo>
                  <a:pt x="450" y="514"/>
                </a:lnTo>
                <a:lnTo>
                  <a:pt x="444" y="515"/>
                </a:lnTo>
                <a:lnTo>
                  <a:pt x="438" y="518"/>
                </a:lnTo>
                <a:lnTo>
                  <a:pt x="438" y="518"/>
                </a:lnTo>
                <a:lnTo>
                  <a:pt x="434" y="522"/>
                </a:lnTo>
                <a:lnTo>
                  <a:pt x="430" y="526"/>
                </a:lnTo>
                <a:lnTo>
                  <a:pt x="423" y="536"/>
                </a:lnTo>
                <a:lnTo>
                  <a:pt x="423" y="536"/>
                </a:lnTo>
                <a:lnTo>
                  <a:pt x="421" y="536"/>
                </a:lnTo>
                <a:lnTo>
                  <a:pt x="420" y="535"/>
                </a:lnTo>
                <a:lnTo>
                  <a:pt x="420" y="535"/>
                </a:lnTo>
                <a:lnTo>
                  <a:pt x="416" y="531"/>
                </a:lnTo>
                <a:lnTo>
                  <a:pt x="413" y="528"/>
                </a:lnTo>
                <a:lnTo>
                  <a:pt x="403" y="525"/>
                </a:lnTo>
                <a:lnTo>
                  <a:pt x="403" y="525"/>
                </a:lnTo>
                <a:lnTo>
                  <a:pt x="395" y="522"/>
                </a:lnTo>
                <a:lnTo>
                  <a:pt x="386" y="519"/>
                </a:lnTo>
                <a:lnTo>
                  <a:pt x="376" y="517"/>
                </a:lnTo>
                <a:lnTo>
                  <a:pt x="366" y="517"/>
                </a:lnTo>
                <a:lnTo>
                  <a:pt x="357" y="516"/>
                </a:lnTo>
                <a:lnTo>
                  <a:pt x="347" y="517"/>
                </a:lnTo>
                <a:lnTo>
                  <a:pt x="337" y="518"/>
                </a:lnTo>
                <a:lnTo>
                  <a:pt x="327" y="521"/>
                </a:lnTo>
                <a:lnTo>
                  <a:pt x="327" y="521"/>
                </a:lnTo>
                <a:lnTo>
                  <a:pt x="320" y="523"/>
                </a:lnTo>
                <a:lnTo>
                  <a:pt x="312" y="524"/>
                </a:lnTo>
                <a:lnTo>
                  <a:pt x="304" y="525"/>
                </a:lnTo>
                <a:lnTo>
                  <a:pt x="296" y="525"/>
                </a:lnTo>
                <a:lnTo>
                  <a:pt x="288" y="524"/>
                </a:lnTo>
                <a:lnTo>
                  <a:pt x="281" y="522"/>
                </a:lnTo>
                <a:lnTo>
                  <a:pt x="274" y="518"/>
                </a:lnTo>
                <a:lnTo>
                  <a:pt x="267" y="514"/>
                </a:lnTo>
                <a:lnTo>
                  <a:pt x="267" y="514"/>
                </a:lnTo>
                <a:lnTo>
                  <a:pt x="265" y="510"/>
                </a:lnTo>
                <a:lnTo>
                  <a:pt x="264" y="507"/>
                </a:lnTo>
                <a:lnTo>
                  <a:pt x="265" y="501"/>
                </a:lnTo>
                <a:lnTo>
                  <a:pt x="267" y="495"/>
                </a:lnTo>
                <a:lnTo>
                  <a:pt x="269" y="489"/>
                </a:lnTo>
                <a:lnTo>
                  <a:pt x="269" y="489"/>
                </a:lnTo>
                <a:lnTo>
                  <a:pt x="271" y="485"/>
                </a:lnTo>
                <a:lnTo>
                  <a:pt x="274" y="485"/>
                </a:lnTo>
                <a:lnTo>
                  <a:pt x="275" y="487"/>
                </a:lnTo>
                <a:lnTo>
                  <a:pt x="275" y="483"/>
                </a:lnTo>
                <a:lnTo>
                  <a:pt x="275" y="483"/>
                </a:lnTo>
                <a:lnTo>
                  <a:pt x="276" y="478"/>
                </a:lnTo>
                <a:lnTo>
                  <a:pt x="278" y="475"/>
                </a:lnTo>
                <a:lnTo>
                  <a:pt x="282" y="471"/>
                </a:lnTo>
                <a:lnTo>
                  <a:pt x="285" y="468"/>
                </a:lnTo>
                <a:lnTo>
                  <a:pt x="295" y="463"/>
                </a:lnTo>
                <a:lnTo>
                  <a:pt x="304" y="461"/>
                </a:lnTo>
                <a:lnTo>
                  <a:pt x="304" y="461"/>
                </a:lnTo>
                <a:lnTo>
                  <a:pt x="309" y="461"/>
                </a:lnTo>
                <a:lnTo>
                  <a:pt x="312" y="463"/>
                </a:lnTo>
                <a:lnTo>
                  <a:pt x="319" y="469"/>
                </a:lnTo>
                <a:lnTo>
                  <a:pt x="319" y="469"/>
                </a:lnTo>
                <a:lnTo>
                  <a:pt x="319" y="475"/>
                </a:lnTo>
                <a:lnTo>
                  <a:pt x="318" y="480"/>
                </a:lnTo>
                <a:lnTo>
                  <a:pt x="318" y="480"/>
                </a:lnTo>
                <a:lnTo>
                  <a:pt x="315" y="482"/>
                </a:lnTo>
                <a:lnTo>
                  <a:pt x="313" y="483"/>
                </a:lnTo>
                <a:lnTo>
                  <a:pt x="311" y="482"/>
                </a:lnTo>
                <a:lnTo>
                  <a:pt x="311" y="482"/>
                </a:lnTo>
                <a:lnTo>
                  <a:pt x="310" y="480"/>
                </a:lnTo>
                <a:lnTo>
                  <a:pt x="310" y="477"/>
                </a:lnTo>
                <a:lnTo>
                  <a:pt x="311" y="475"/>
                </a:lnTo>
                <a:lnTo>
                  <a:pt x="312" y="473"/>
                </a:lnTo>
                <a:lnTo>
                  <a:pt x="312" y="473"/>
                </a:lnTo>
                <a:lnTo>
                  <a:pt x="310" y="469"/>
                </a:lnTo>
                <a:lnTo>
                  <a:pt x="306" y="468"/>
                </a:lnTo>
                <a:lnTo>
                  <a:pt x="306" y="468"/>
                </a:lnTo>
                <a:lnTo>
                  <a:pt x="298" y="470"/>
                </a:lnTo>
                <a:lnTo>
                  <a:pt x="292" y="473"/>
                </a:lnTo>
                <a:lnTo>
                  <a:pt x="286" y="477"/>
                </a:lnTo>
                <a:lnTo>
                  <a:pt x="282" y="483"/>
                </a:lnTo>
                <a:lnTo>
                  <a:pt x="282" y="483"/>
                </a:lnTo>
                <a:lnTo>
                  <a:pt x="283" y="485"/>
                </a:lnTo>
                <a:lnTo>
                  <a:pt x="284" y="489"/>
                </a:lnTo>
                <a:lnTo>
                  <a:pt x="289" y="494"/>
                </a:lnTo>
                <a:lnTo>
                  <a:pt x="289" y="494"/>
                </a:lnTo>
                <a:lnTo>
                  <a:pt x="296" y="496"/>
                </a:lnTo>
                <a:lnTo>
                  <a:pt x="304" y="496"/>
                </a:lnTo>
                <a:lnTo>
                  <a:pt x="311" y="495"/>
                </a:lnTo>
                <a:lnTo>
                  <a:pt x="318" y="492"/>
                </a:lnTo>
                <a:lnTo>
                  <a:pt x="324" y="489"/>
                </a:lnTo>
                <a:lnTo>
                  <a:pt x="331" y="485"/>
                </a:lnTo>
                <a:lnTo>
                  <a:pt x="343" y="477"/>
                </a:lnTo>
                <a:lnTo>
                  <a:pt x="343" y="477"/>
                </a:lnTo>
                <a:lnTo>
                  <a:pt x="345" y="475"/>
                </a:lnTo>
                <a:lnTo>
                  <a:pt x="347" y="473"/>
                </a:lnTo>
                <a:lnTo>
                  <a:pt x="350" y="468"/>
                </a:lnTo>
                <a:lnTo>
                  <a:pt x="351" y="466"/>
                </a:lnTo>
                <a:lnTo>
                  <a:pt x="353" y="463"/>
                </a:lnTo>
                <a:lnTo>
                  <a:pt x="355" y="463"/>
                </a:lnTo>
                <a:lnTo>
                  <a:pt x="359" y="464"/>
                </a:lnTo>
                <a:lnTo>
                  <a:pt x="359" y="464"/>
                </a:lnTo>
                <a:lnTo>
                  <a:pt x="369" y="463"/>
                </a:lnTo>
                <a:lnTo>
                  <a:pt x="380" y="461"/>
                </a:lnTo>
                <a:lnTo>
                  <a:pt x="385" y="459"/>
                </a:lnTo>
                <a:lnTo>
                  <a:pt x="389" y="455"/>
                </a:lnTo>
                <a:lnTo>
                  <a:pt x="393" y="452"/>
                </a:lnTo>
                <a:lnTo>
                  <a:pt x="395" y="447"/>
                </a:lnTo>
                <a:lnTo>
                  <a:pt x="395" y="447"/>
                </a:lnTo>
                <a:lnTo>
                  <a:pt x="394" y="440"/>
                </a:lnTo>
                <a:lnTo>
                  <a:pt x="393" y="436"/>
                </a:lnTo>
                <a:lnTo>
                  <a:pt x="389" y="434"/>
                </a:lnTo>
                <a:lnTo>
                  <a:pt x="389" y="434"/>
                </a:lnTo>
                <a:lnTo>
                  <a:pt x="378" y="428"/>
                </a:lnTo>
                <a:lnTo>
                  <a:pt x="372" y="427"/>
                </a:lnTo>
                <a:lnTo>
                  <a:pt x="368" y="428"/>
                </a:lnTo>
                <a:lnTo>
                  <a:pt x="365" y="429"/>
                </a:lnTo>
                <a:lnTo>
                  <a:pt x="365" y="429"/>
                </a:lnTo>
                <a:lnTo>
                  <a:pt x="359" y="431"/>
                </a:lnTo>
                <a:lnTo>
                  <a:pt x="354" y="434"/>
                </a:lnTo>
                <a:lnTo>
                  <a:pt x="348" y="436"/>
                </a:lnTo>
                <a:lnTo>
                  <a:pt x="343" y="438"/>
                </a:lnTo>
                <a:lnTo>
                  <a:pt x="343" y="438"/>
                </a:lnTo>
                <a:lnTo>
                  <a:pt x="338" y="434"/>
                </a:lnTo>
                <a:lnTo>
                  <a:pt x="332" y="431"/>
                </a:lnTo>
                <a:lnTo>
                  <a:pt x="327" y="429"/>
                </a:lnTo>
                <a:lnTo>
                  <a:pt x="322" y="428"/>
                </a:lnTo>
                <a:lnTo>
                  <a:pt x="322" y="428"/>
                </a:lnTo>
                <a:lnTo>
                  <a:pt x="309" y="429"/>
                </a:lnTo>
                <a:lnTo>
                  <a:pt x="297" y="432"/>
                </a:lnTo>
                <a:lnTo>
                  <a:pt x="285" y="435"/>
                </a:lnTo>
                <a:lnTo>
                  <a:pt x="281" y="439"/>
                </a:lnTo>
                <a:lnTo>
                  <a:pt x="276" y="442"/>
                </a:lnTo>
                <a:lnTo>
                  <a:pt x="276" y="442"/>
                </a:lnTo>
                <a:lnTo>
                  <a:pt x="267" y="438"/>
                </a:lnTo>
                <a:lnTo>
                  <a:pt x="257" y="433"/>
                </a:lnTo>
                <a:lnTo>
                  <a:pt x="247" y="431"/>
                </a:lnTo>
                <a:lnTo>
                  <a:pt x="242" y="431"/>
                </a:lnTo>
                <a:lnTo>
                  <a:pt x="236" y="431"/>
                </a:lnTo>
                <a:lnTo>
                  <a:pt x="236" y="431"/>
                </a:lnTo>
                <a:lnTo>
                  <a:pt x="226" y="434"/>
                </a:lnTo>
                <a:lnTo>
                  <a:pt x="218" y="440"/>
                </a:lnTo>
                <a:lnTo>
                  <a:pt x="209" y="447"/>
                </a:lnTo>
                <a:lnTo>
                  <a:pt x="205" y="456"/>
                </a:lnTo>
                <a:lnTo>
                  <a:pt x="205" y="456"/>
                </a:lnTo>
                <a:lnTo>
                  <a:pt x="204" y="459"/>
                </a:lnTo>
                <a:lnTo>
                  <a:pt x="204" y="460"/>
                </a:lnTo>
                <a:lnTo>
                  <a:pt x="204" y="462"/>
                </a:lnTo>
                <a:lnTo>
                  <a:pt x="202" y="463"/>
                </a:lnTo>
                <a:lnTo>
                  <a:pt x="202" y="463"/>
                </a:lnTo>
                <a:lnTo>
                  <a:pt x="200" y="464"/>
                </a:lnTo>
                <a:lnTo>
                  <a:pt x="198" y="463"/>
                </a:lnTo>
                <a:lnTo>
                  <a:pt x="193" y="461"/>
                </a:lnTo>
                <a:lnTo>
                  <a:pt x="193" y="461"/>
                </a:lnTo>
                <a:lnTo>
                  <a:pt x="184" y="461"/>
                </a:lnTo>
                <a:lnTo>
                  <a:pt x="173" y="461"/>
                </a:lnTo>
                <a:lnTo>
                  <a:pt x="164" y="463"/>
                </a:lnTo>
                <a:lnTo>
                  <a:pt x="160" y="466"/>
                </a:lnTo>
                <a:lnTo>
                  <a:pt x="156" y="468"/>
                </a:lnTo>
                <a:lnTo>
                  <a:pt x="156" y="468"/>
                </a:lnTo>
                <a:lnTo>
                  <a:pt x="149" y="481"/>
                </a:lnTo>
                <a:lnTo>
                  <a:pt x="146" y="487"/>
                </a:lnTo>
                <a:lnTo>
                  <a:pt x="146" y="490"/>
                </a:lnTo>
                <a:lnTo>
                  <a:pt x="148" y="494"/>
                </a:lnTo>
                <a:lnTo>
                  <a:pt x="148" y="494"/>
                </a:lnTo>
                <a:lnTo>
                  <a:pt x="146" y="497"/>
                </a:lnTo>
                <a:lnTo>
                  <a:pt x="144" y="498"/>
                </a:lnTo>
                <a:lnTo>
                  <a:pt x="144" y="498"/>
                </a:lnTo>
                <a:lnTo>
                  <a:pt x="135" y="498"/>
                </a:lnTo>
                <a:lnTo>
                  <a:pt x="125" y="498"/>
                </a:lnTo>
                <a:lnTo>
                  <a:pt x="115" y="499"/>
                </a:lnTo>
                <a:lnTo>
                  <a:pt x="106" y="502"/>
                </a:lnTo>
                <a:lnTo>
                  <a:pt x="106" y="502"/>
                </a:lnTo>
                <a:lnTo>
                  <a:pt x="101" y="505"/>
                </a:lnTo>
                <a:lnTo>
                  <a:pt x="97" y="510"/>
                </a:lnTo>
                <a:lnTo>
                  <a:pt x="94" y="515"/>
                </a:lnTo>
                <a:lnTo>
                  <a:pt x="91" y="521"/>
                </a:lnTo>
                <a:lnTo>
                  <a:pt x="91" y="521"/>
                </a:lnTo>
                <a:lnTo>
                  <a:pt x="91" y="525"/>
                </a:lnTo>
                <a:lnTo>
                  <a:pt x="91" y="529"/>
                </a:lnTo>
                <a:lnTo>
                  <a:pt x="93" y="533"/>
                </a:lnTo>
                <a:lnTo>
                  <a:pt x="96" y="536"/>
                </a:lnTo>
                <a:lnTo>
                  <a:pt x="96" y="536"/>
                </a:lnTo>
                <a:lnTo>
                  <a:pt x="106" y="538"/>
                </a:lnTo>
                <a:lnTo>
                  <a:pt x="115" y="538"/>
                </a:lnTo>
                <a:lnTo>
                  <a:pt x="124" y="537"/>
                </a:lnTo>
                <a:lnTo>
                  <a:pt x="134" y="533"/>
                </a:lnTo>
                <a:lnTo>
                  <a:pt x="134" y="533"/>
                </a:lnTo>
                <a:lnTo>
                  <a:pt x="135" y="532"/>
                </a:lnTo>
                <a:lnTo>
                  <a:pt x="137" y="530"/>
                </a:lnTo>
                <a:lnTo>
                  <a:pt x="138" y="529"/>
                </a:lnTo>
                <a:lnTo>
                  <a:pt x="142" y="528"/>
                </a:lnTo>
                <a:lnTo>
                  <a:pt x="142" y="528"/>
                </a:lnTo>
                <a:lnTo>
                  <a:pt x="144" y="531"/>
                </a:lnTo>
                <a:lnTo>
                  <a:pt x="146" y="532"/>
                </a:lnTo>
                <a:lnTo>
                  <a:pt x="152" y="536"/>
                </a:lnTo>
                <a:lnTo>
                  <a:pt x="165" y="539"/>
                </a:lnTo>
                <a:lnTo>
                  <a:pt x="165" y="539"/>
                </a:lnTo>
                <a:lnTo>
                  <a:pt x="176" y="537"/>
                </a:lnTo>
                <a:lnTo>
                  <a:pt x="180" y="535"/>
                </a:lnTo>
                <a:lnTo>
                  <a:pt x="184" y="531"/>
                </a:lnTo>
                <a:lnTo>
                  <a:pt x="184" y="531"/>
                </a:lnTo>
                <a:lnTo>
                  <a:pt x="186" y="531"/>
                </a:lnTo>
                <a:lnTo>
                  <a:pt x="188" y="531"/>
                </a:lnTo>
                <a:lnTo>
                  <a:pt x="192" y="533"/>
                </a:lnTo>
                <a:lnTo>
                  <a:pt x="197" y="536"/>
                </a:lnTo>
                <a:lnTo>
                  <a:pt x="199" y="536"/>
                </a:lnTo>
                <a:lnTo>
                  <a:pt x="201" y="535"/>
                </a:lnTo>
                <a:lnTo>
                  <a:pt x="201" y="535"/>
                </a:lnTo>
                <a:lnTo>
                  <a:pt x="206" y="533"/>
                </a:lnTo>
                <a:lnTo>
                  <a:pt x="211" y="531"/>
                </a:lnTo>
                <a:lnTo>
                  <a:pt x="214" y="528"/>
                </a:lnTo>
                <a:lnTo>
                  <a:pt x="218" y="523"/>
                </a:lnTo>
                <a:lnTo>
                  <a:pt x="218" y="523"/>
                </a:lnTo>
                <a:lnTo>
                  <a:pt x="218" y="519"/>
                </a:lnTo>
                <a:lnTo>
                  <a:pt x="218" y="517"/>
                </a:lnTo>
                <a:lnTo>
                  <a:pt x="216" y="515"/>
                </a:lnTo>
                <a:lnTo>
                  <a:pt x="214" y="512"/>
                </a:lnTo>
                <a:lnTo>
                  <a:pt x="214" y="512"/>
                </a:lnTo>
                <a:lnTo>
                  <a:pt x="213" y="510"/>
                </a:lnTo>
                <a:lnTo>
                  <a:pt x="214" y="508"/>
                </a:lnTo>
                <a:lnTo>
                  <a:pt x="214" y="508"/>
                </a:lnTo>
                <a:lnTo>
                  <a:pt x="219" y="507"/>
                </a:lnTo>
                <a:lnTo>
                  <a:pt x="223" y="504"/>
                </a:lnTo>
                <a:lnTo>
                  <a:pt x="230" y="498"/>
                </a:lnTo>
                <a:lnTo>
                  <a:pt x="230" y="498"/>
                </a:lnTo>
                <a:lnTo>
                  <a:pt x="232" y="494"/>
                </a:lnTo>
                <a:lnTo>
                  <a:pt x="230" y="489"/>
                </a:lnTo>
                <a:lnTo>
                  <a:pt x="230" y="489"/>
                </a:lnTo>
                <a:lnTo>
                  <a:pt x="225" y="487"/>
                </a:lnTo>
                <a:lnTo>
                  <a:pt x="221" y="485"/>
                </a:lnTo>
                <a:lnTo>
                  <a:pt x="216" y="485"/>
                </a:lnTo>
                <a:lnTo>
                  <a:pt x="216" y="485"/>
                </a:lnTo>
                <a:lnTo>
                  <a:pt x="211" y="488"/>
                </a:lnTo>
                <a:lnTo>
                  <a:pt x="208" y="490"/>
                </a:lnTo>
                <a:lnTo>
                  <a:pt x="207" y="492"/>
                </a:lnTo>
                <a:lnTo>
                  <a:pt x="207" y="492"/>
                </a:lnTo>
                <a:lnTo>
                  <a:pt x="205" y="494"/>
                </a:lnTo>
                <a:lnTo>
                  <a:pt x="204" y="492"/>
                </a:lnTo>
                <a:lnTo>
                  <a:pt x="201" y="490"/>
                </a:lnTo>
                <a:lnTo>
                  <a:pt x="201" y="490"/>
                </a:lnTo>
                <a:lnTo>
                  <a:pt x="197" y="489"/>
                </a:lnTo>
                <a:lnTo>
                  <a:pt x="195" y="490"/>
                </a:lnTo>
                <a:lnTo>
                  <a:pt x="193" y="490"/>
                </a:lnTo>
                <a:lnTo>
                  <a:pt x="193" y="490"/>
                </a:lnTo>
                <a:lnTo>
                  <a:pt x="190" y="494"/>
                </a:lnTo>
                <a:lnTo>
                  <a:pt x="187" y="495"/>
                </a:lnTo>
                <a:lnTo>
                  <a:pt x="187" y="497"/>
                </a:lnTo>
                <a:lnTo>
                  <a:pt x="187" y="497"/>
                </a:lnTo>
                <a:lnTo>
                  <a:pt x="191" y="502"/>
                </a:lnTo>
                <a:lnTo>
                  <a:pt x="192" y="503"/>
                </a:lnTo>
                <a:lnTo>
                  <a:pt x="195" y="503"/>
                </a:lnTo>
                <a:lnTo>
                  <a:pt x="195" y="503"/>
                </a:lnTo>
                <a:lnTo>
                  <a:pt x="198" y="504"/>
                </a:lnTo>
                <a:lnTo>
                  <a:pt x="198" y="505"/>
                </a:lnTo>
                <a:lnTo>
                  <a:pt x="198" y="507"/>
                </a:lnTo>
                <a:lnTo>
                  <a:pt x="198" y="507"/>
                </a:lnTo>
                <a:lnTo>
                  <a:pt x="195" y="508"/>
                </a:lnTo>
                <a:lnTo>
                  <a:pt x="193" y="509"/>
                </a:lnTo>
                <a:lnTo>
                  <a:pt x="190" y="509"/>
                </a:lnTo>
                <a:lnTo>
                  <a:pt x="190" y="509"/>
                </a:lnTo>
                <a:lnTo>
                  <a:pt x="184" y="503"/>
                </a:lnTo>
                <a:lnTo>
                  <a:pt x="181" y="499"/>
                </a:lnTo>
                <a:lnTo>
                  <a:pt x="181" y="496"/>
                </a:lnTo>
                <a:lnTo>
                  <a:pt x="181" y="496"/>
                </a:lnTo>
                <a:lnTo>
                  <a:pt x="181" y="494"/>
                </a:lnTo>
                <a:lnTo>
                  <a:pt x="183" y="491"/>
                </a:lnTo>
                <a:lnTo>
                  <a:pt x="187" y="487"/>
                </a:lnTo>
                <a:lnTo>
                  <a:pt x="187" y="487"/>
                </a:lnTo>
                <a:lnTo>
                  <a:pt x="188" y="484"/>
                </a:lnTo>
                <a:lnTo>
                  <a:pt x="191" y="483"/>
                </a:lnTo>
                <a:lnTo>
                  <a:pt x="195" y="483"/>
                </a:lnTo>
                <a:lnTo>
                  <a:pt x="205" y="484"/>
                </a:lnTo>
                <a:lnTo>
                  <a:pt x="205" y="484"/>
                </a:lnTo>
                <a:lnTo>
                  <a:pt x="208" y="481"/>
                </a:lnTo>
                <a:lnTo>
                  <a:pt x="213" y="480"/>
                </a:lnTo>
                <a:lnTo>
                  <a:pt x="223" y="480"/>
                </a:lnTo>
                <a:lnTo>
                  <a:pt x="223" y="480"/>
                </a:lnTo>
                <a:lnTo>
                  <a:pt x="229" y="482"/>
                </a:lnTo>
                <a:lnTo>
                  <a:pt x="233" y="483"/>
                </a:lnTo>
                <a:lnTo>
                  <a:pt x="235" y="485"/>
                </a:lnTo>
                <a:lnTo>
                  <a:pt x="235" y="485"/>
                </a:lnTo>
                <a:lnTo>
                  <a:pt x="237" y="489"/>
                </a:lnTo>
                <a:lnTo>
                  <a:pt x="237" y="492"/>
                </a:lnTo>
                <a:lnTo>
                  <a:pt x="237" y="501"/>
                </a:lnTo>
                <a:lnTo>
                  <a:pt x="237" y="501"/>
                </a:lnTo>
                <a:lnTo>
                  <a:pt x="235" y="504"/>
                </a:lnTo>
                <a:lnTo>
                  <a:pt x="232" y="507"/>
                </a:lnTo>
                <a:lnTo>
                  <a:pt x="228" y="509"/>
                </a:lnTo>
                <a:lnTo>
                  <a:pt x="225" y="511"/>
                </a:lnTo>
                <a:lnTo>
                  <a:pt x="225" y="511"/>
                </a:lnTo>
                <a:lnTo>
                  <a:pt x="225" y="516"/>
                </a:lnTo>
                <a:lnTo>
                  <a:pt x="225" y="521"/>
                </a:lnTo>
                <a:lnTo>
                  <a:pt x="221" y="530"/>
                </a:lnTo>
                <a:lnTo>
                  <a:pt x="226" y="530"/>
                </a:lnTo>
                <a:lnTo>
                  <a:pt x="226" y="530"/>
                </a:lnTo>
                <a:lnTo>
                  <a:pt x="234" y="531"/>
                </a:lnTo>
                <a:lnTo>
                  <a:pt x="242" y="533"/>
                </a:lnTo>
                <a:lnTo>
                  <a:pt x="249" y="537"/>
                </a:lnTo>
                <a:lnTo>
                  <a:pt x="255" y="543"/>
                </a:lnTo>
                <a:lnTo>
                  <a:pt x="255" y="543"/>
                </a:lnTo>
                <a:lnTo>
                  <a:pt x="257" y="546"/>
                </a:lnTo>
                <a:lnTo>
                  <a:pt x="260" y="551"/>
                </a:lnTo>
                <a:lnTo>
                  <a:pt x="260" y="554"/>
                </a:lnTo>
                <a:lnTo>
                  <a:pt x="260" y="559"/>
                </a:lnTo>
                <a:lnTo>
                  <a:pt x="260" y="559"/>
                </a:lnTo>
                <a:lnTo>
                  <a:pt x="258" y="564"/>
                </a:lnTo>
                <a:lnTo>
                  <a:pt x="257" y="567"/>
                </a:lnTo>
                <a:lnTo>
                  <a:pt x="254" y="571"/>
                </a:lnTo>
                <a:lnTo>
                  <a:pt x="250" y="573"/>
                </a:lnTo>
                <a:lnTo>
                  <a:pt x="242" y="578"/>
                </a:lnTo>
                <a:lnTo>
                  <a:pt x="235" y="581"/>
                </a:lnTo>
                <a:lnTo>
                  <a:pt x="235" y="581"/>
                </a:lnTo>
                <a:lnTo>
                  <a:pt x="220" y="585"/>
                </a:lnTo>
                <a:lnTo>
                  <a:pt x="213" y="588"/>
                </a:lnTo>
                <a:lnTo>
                  <a:pt x="207" y="593"/>
                </a:lnTo>
                <a:lnTo>
                  <a:pt x="207" y="593"/>
                </a:lnTo>
                <a:lnTo>
                  <a:pt x="207" y="595"/>
                </a:lnTo>
                <a:lnTo>
                  <a:pt x="208" y="598"/>
                </a:lnTo>
                <a:lnTo>
                  <a:pt x="212" y="602"/>
                </a:lnTo>
                <a:lnTo>
                  <a:pt x="212" y="602"/>
                </a:lnTo>
                <a:lnTo>
                  <a:pt x="219" y="606"/>
                </a:lnTo>
                <a:lnTo>
                  <a:pt x="227" y="608"/>
                </a:lnTo>
                <a:lnTo>
                  <a:pt x="235" y="608"/>
                </a:lnTo>
                <a:lnTo>
                  <a:pt x="243" y="607"/>
                </a:lnTo>
                <a:lnTo>
                  <a:pt x="243" y="607"/>
                </a:lnTo>
                <a:lnTo>
                  <a:pt x="246" y="606"/>
                </a:lnTo>
                <a:lnTo>
                  <a:pt x="249" y="605"/>
                </a:lnTo>
                <a:lnTo>
                  <a:pt x="253" y="603"/>
                </a:lnTo>
                <a:lnTo>
                  <a:pt x="254" y="605"/>
                </a:lnTo>
                <a:lnTo>
                  <a:pt x="255" y="606"/>
                </a:lnTo>
                <a:lnTo>
                  <a:pt x="255" y="606"/>
                </a:lnTo>
                <a:lnTo>
                  <a:pt x="264" y="613"/>
                </a:lnTo>
                <a:lnTo>
                  <a:pt x="274" y="619"/>
                </a:lnTo>
                <a:lnTo>
                  <a:pt x="284" y="623"/>
                </a:lnTo>
                <a:lnTo>
                  <a:pt x="296" y="627"/>
                </a:lnTo>
                <a:lnTo>
                  <a:pt x="296" y="627"/>
                </a:lnTo>
                <a:lnTo>
                  <a:pt x="304" y="624"/>
                </a:lnTo>
                <a:lnTo>
                  <a:pt x="313" y="621"/>
                </a:lnTo>
                <a:lnTo>
                  <a:pt x="317" y="617"/>
                </a:lnTo>
                <a:lnTo>
                  <a:pt x="320" y="615"/>
                </a:lnTo>
                <a:lnTo>
                  <a:pt x="323" y="610"/>
                </a:lnTo>
                <a:lnTo>
                  <a:pt x="325" y="606"/>
                </a:lnTo>
                <a:lnTo>
                  <a:pt x="325" y="606"/>
                </a:lnTo>
                <a:lnTo>
                  <a:pt x="327" y="606"/>
                </a:lnTo>
                <a:lnTo>
                  <a:pt x="330" y="607"/>
                </a:lnTo>
                <a:lnTo>
                  <a:pt x="332" y="608"/>
                </a:lnTo>
                <a:lnTo>
                  <a:pt x="334" y="610"/>
                </a:lnTo>
                <a:lnTo>
                  <a:pt x="334" y="610"/>
                </a:lnTo>
                <a:lnTo>
                  <a:pt x="344" y="613"/>
                </a:lnTo>
                <a:lnTo>
                  <a:pt x="353" y="615"/>
                </a:lnTo>
                <a:lnTo>
                  <a:pt x="364" y="616"/>
                </a:lnTo>
                <a:lnTo>
                  <a:pt x="374" y="616"/>
                </a:lnTo>
                <a:lnTo>
                  <a:pt x="374" y="616"/>
                </a:lnTo>
                <a:lnTo>
                  <a:pt x="379" y="615"/>
                </a:lnTo>
                <a:lnTo>
                  <a:pt x="382" y="614"/>
                </a:lnTo>
                <a:lnTo>
                  <a:pt x="390" y="609"/>
                </a:lnTo>
                <a:lnTo>
                  <a:pt x="396" y="603"/>
                </a:lnTo>
                <a:lnTo>
                  <a:pt x="401" y="595"/>
                </a:lnTo>
                <a:lnTo>
                  <a:pt x="401" y="595"/>
                </a:lnTo>
                <a:lnTo>
                  <a:pt x="396" y="588"/>
                </a:lnTo>
                <a:lnTo>
                  <a:pt x="389" y="584"/>
                </a:lnTo>
                <a:lnTo>
                  <a:pt x="389" y="584"/>
                </a:lnTo>
                <a:lnTo>
                  <a:pt x="387" y="582"/>
                </a:lnTo>
                <a:lnTo>
                  <a:pt x="383" y="582"/>
                </a:lnTo>
                <a:lnTo>
                  <a:pt x="380" y="581"/>
                </a:lnTo>
                <a:lnTo>
                  <a:pt x="378" y="580"/>
                </a:lnTo>
                <a:lnTo>
                  <a:pt x="378" y="580"/>
                </a:lnTo>
                <a:lnTo>
                  <a:pt x="378" y="578"/>
                </a:lnTo>
                <a:lnTo>
                  <a:pt x="379" y="575"/>
                </a:lnTo>
                <a:lnTo>
                  <a:pt x="381" y="571"/>
                </a:lnTo>
                <a:lnTo>
                  <a:pt x="381" y="571"/>
                </a:lnTo>
                <a:lnTo>
                  <a:pt x="378" y="565"/>
                </a:lnTo>
                <a:lnTo>
                  <a:pt x="374" y="560"/>
                </a:lnTo>
                <a:lnTo>
                  <a:pt x="369" y="556"/>
                </a:lnTo>
                <a:lnTo>
                  <a:pt x="364" y="553"/>
                </a:lnTo>
                <a:lnTo>
                  <a:pt x="364" y="553"/>
                </a:lnTo>
                <a:lnTo>
                  <a:pt x="360" y="551"/>
                </a:lnTo>
                <a:lnTo>
                  <a:pt x="355" y="550"/>
                </a:lnTo>
                <a:lnTo>
                  <a:pt x="346" y="549"/>
                </a:lnTo>
                <a:lnTo>
                  <a:pt x="346" y="549"/>
                </a:lnTo>
                <a:lnTo>
                  <a:pt x="339" y="547"/>
                </a:lnTo>
                <a:lnTo>
                  <a:pt x="332" y="550"/>
                </a:lnTo>
                <a:lnTo>
                  <a:pt x="325" y="553"/>
                </a:lnTo>
                <a:lnTo>
                  <a:pt x="320" y="559"/>
                </a:lnTo>
                <a:lnTo>
                  <a:pt x="320" y="559"/>
                </a:lnTo>
                <a:lnTo>
                  <a:pt x="319" y="564"/>
                </a:lnTo>
                <a:lnTo>
                  <a:pt x="320" y="567"/>
                </a:lnTo>
                <a:lnTo>
                  <a:pt x="324" y="575"/>
                </a:lnTo>
                <a:lnTo>
                  <a:pt x="324" y="575"/>
                </a:lnTo>
                <a:lnTo>
                  <a:pt x="327" y="579"/>
                </a:lnTo>
                <a:lnTo>
                  <a:pt x="332" y="580"/>
                </a:lnTo>
                <a:lnTo>
                  <a:pt x="337" y="581"/>
                </a:lnTo>
                <a:lnTo>
                  <a:pt x="341" y="582"/>
                </a:lnTo>
                <a:lnTo>
                  <a:pt x="341" y="582"/>
                </a:lnTo>
                <a:lnTo>
                  <a:pt x="345" y="581"/>
                </a:lnTo>
                <a:lnTo>
                  <a:pt x="348" y="580"/>
                </a:lnTo>
                <a:lnTo>
                  <a:pt x="350" y="578"/>
                </a:lnTo>
                <a:lnTo>
                  <a:pt x="351" y="574"/>
                </a:lnTo>
                <a:lnTo>
                  <a:pt x="351" y="574"/>
                </a:lnTo>
                <a:lnTo>
                  <a:pt x="351" y="573"/>
                </a:lnTo>
                <a:lnTo>
                  <a:pt x="350" y="572"/>
                </a:lnTo>
                <a:lnTo>
                  <a:pt x="347" y="571"/>
                </a:lnTo>
                <a:lnTo>
                  <a:pt x="345" y="570"/>
                </a:lnTo>
                <a:lnTo>
                  <a:pt x="344" y="568"/>
                </a:lnTo>
                <a:lnTo>
                  <a:pt x="344" y="567"/>
                </a:lnTo>
                <a:lnTo>
                  <a:pt x="344" y="567"/>
                </a:lnTo>
                <a:lnTo>
                  <a:pt x="345" y="565"/>
                </a:lnTo>
                <a:lnTo>
                  <a:pt x="346" y="563"/>
                </a:lnTo>
                <a:lnTo>
                  <a:pt x="350" y="561"/>
                </a:lnTo>
                <a:lnTo>
                  <a:pt x="350" y="561"/>
                </a:lnTo>
                <a:lnTo>
                  <a:pt x="352" y="563"/>
                </a:lnTo>
                <a:lnTo>
                  <a:pt x="353" y="565"/>
                </a:lnTo>
                <a:lnTo>
                  <a:pt x="354" y="567"/>
                </a:lnTo>
                <a:lnTo>
                  <a:pt x="355" y="568"/>
                </a:lnTo>
                <a:lnTo>
                  <a:pt x="355" y="568"/>
                </a:lnTo>
                <a:lnTo>
                  <a:pt x="358" y="573"/>
                </a:lnTo>
                <a:lnTo>
                  <a:pt x="357" y="578"/>
                </a:lnTo>
                <a:lnTo>
                  <a:pt x="355" y="582"/>
                </a:lnTo>
                <a:lnTo>
                  <a:pt x="352" y="586"/>
                </a:lnTo>
                <a:lnTo>
                  <a:pt x="352" y="586"/>
                </a:lnTo>
                <a:lnTo>
                  <a:pt x="348" y="587"/>
                </a:lnTo>
                <a:lnTo>
                  <a:pt x="345" y="588"/>
                </a:lnTo>
                <a:lnTo>
                  <a:pt x="336" y="588"/>
                </a:lnTo>
                <a:lnTo>
                  <a:pt x="327" y="585"/>
                </a:lnTo>
                <a:lnTo>
                  <a:pt x="320" y="581"/>
                </a:lnTo>
                <a:lnTo>
                  <a:pt x="320" y="581"/>
                </a:lnTo>
                <a:lnTo>
                  <a:pt x="316" y="575"/>
                </a:lnTo>
                <a:lnTo>
                  <a:pt x="313" y="568"/>
                </a:lnTo>
                <a:lnTo>
                  <a:pt x="313" y="568"/>
                </a:lnTo>
                <a:lnTo>
                  <a:pt x="313" y="565"/>
                </a:lnTo>
                <a:lnTo>
                  <a:pt x="313" y="563"/>
                </a:lnTo>
                <a:lnTo>
                  <a:pt x="316" y="557"/>
                </a:lnTo>
                <a:lnTo>
                  <a:pt x="318" y="552"/>
                </a:lnTo>
                <a:lnTo>
                  <a:pt x="323" y="549"/>
                </a:lnTo>
                <a:lnTo>
                  <a:pt x="323" y="549"/>
                </a:lnTo>
                <a:lnTo>
                  <a:pt x="329" y="545"/>
                </a:lnTo>
                <a:lnTo>
                  <a:pt x="334" y="543"/>
                </a:lnTo>
                <a:lnTo>
                  <a:pt x="340" y="542"/>
                </a:lnTo>
                <a:lnTo>
                  <a:pt x="347" y="542"/>
                </a:lnTo>
                <a:lnTo>
                  <a:pt x="353" y="543"/>
                </a:lnTo>
                <a:lnTo>
                  <a:pt x="360" y="544"/>
                </a:lnTo>
                <a:lnTo>
                  <a:pt x="372" y="550"/>
                </a:lnTo>
                <a:lnTo>
                  <a:pt x="372" y="550"/>
                </a:lnTo>
                <a:lnTo>
                  <a:pt x="378" y="554"/>
                </a:lnTo>
                <a:lnTo>
                  <a:pt x="383" y="560"/>
                </a:lnTo>
                <a:lnTo>
                  <a:pt x="387" y="567"/>
                </a:lnTo>
                <a:lnTo>
                  <a:pt x="388" y="571"/>
                </a:lnTo>
                <a:lnTo>
                  <a:pt x="388" y="575"/>
                </a:lnTo>
                <a:lnTo>
                  <a:pt x="388" y="575"/>
                </a:lnTo>
                <a:lnTo>
                  <a:pt x="399" y="584"/>
                </a:lnTo>
                <a:lnTo>
                  <a:pt x="403" y="588"/>
                </a:lnTo>
                <a:lnTo>
                  <a:pt x="408" y="594"/>
                </a:lnTo>
                <a:lnTo>
                  <a:pt x="408" y="594"/>
                </a:lnTo>
                <a:lnTo>
                  <a:pt x="406" y="600"/>
                </a:lnTo>
                <a:lnTo>
                  <a:pt x="402" y="606"/>
                </a:lnTo>
                <a:lnTo>
                  <a:pt x="393" y="616"/>
                </a:lnTo>
                <a:lnTo>
                  <a:pt x="393" y="616"/>
                </a:lnTo>
                <a:lnTo>
                  <a:pt x="387" y="620"/>
                </a:lnTo>
                <a:lnTo>
                  <a:pt x="380" y="622"/>
                </a:lnTo>
                <a:lnTo>
                  <a:pt x="373" y="623"/>
                </a:lnTo>
                <a:lnTo>
                  <a:pt x="366" y="623"/>
                </a:lnTo>
                <a:lnTo>
                  <a:pt x="352" y="621"/>
                </a:lnTo>
                <a:lnTo>
                  <a:pt x="338" y="619"/>
                </a:lnTo>
                <a:lnTo>
                  <a:pt x="338" y="619"/>
                </a:lnTo>
                <a:lnTo>
                  <a:pt x="334" y="619"/>
                </a:lnTo>
                <a:lnTo>
                  <a:pt x="332" y="617"/>
                </a:lnTo>
                <a:lnTo>
                  <a:pt x="330" y="616"/>
                </a:lnTo>
                <a:lnTo>
                  <a:pt x="327" y="616"/>
                </a:lnTo>
                <a:lnTo>
                  <a:pt x="327" y="616"/>
                </a:lnTo>
                <a:lnTo>
                  <a:pt x="325" y="621"/>
                </a:lnTo>
                <a:lnTo>
                  <a:pt x="322" y="623"/>
                </a:lnTo>
                <a:lnTo>
                  <a:pt x="315" y="628"/>
                </a:lnTo>
                <a:lnTo>
                  <a:pt x="306" y="631"/>
                </a:lnTo>
                <a:lnTo>
                  <a:pt x="298" y="634"/>
                </a:lnTo>
                <a:lnTo>
                  <a:pt x="298" y="634"/>
                </a:lnTo>
                <a:lnTo>
                  <a:pt x="289" y="631"/>
                </a:lnTo>
                <a:lnTo>
                  <a:pt x="281" y="629"/>
                </a:lnTo>
                <a:lnTo>
                  <a:pt x="263" y="621"/>
                </a:lnTo>
                <a:lnTo>
                  <a:pt x="263" y="621"/>
                </a:lnTo>
                <a:lnTo>
                  <a:pt x="261" y="619"/>
                </a:lnTo>
                <a:lnTo>
                  <a:pt x="257" y="616"/>
                </a:lnTo>
                <a:lnTo>
                  <a:pt x="255" y="614"/>
                </a:lnTo>
                <a:lnTo>
                  <a:pt x="251" y="612"/>
                </a:lnTo>
                <a:lnTo>
                  <a:pt x="251" y="612"/>
                </a:lnTo>
                <a:lnTo>
                  <a:pt x="244" y="614"/>
                </a:lnTo>
                <a:lnTo>
                  <a:pt x="237" y="615"/>
                </a:lnTo>
                <a:lnTo>
                  <a:pt x="230" y="614"/>
                </a:lnTo>
                <a:lnTo>
                  <a:pt x="222" y="613"/>
                </a:lnTo>
                <a:lnTo>
                  <a:pt x="222" y="613"/>
                </a:lnTo>
                <a:lnTo>
                  <a:pt x="218" y="610"/>
                </a:lnTo>
                <a:lnTo>
                  <a:pt x="212" y="608"/>
                </a:lnTo>
                <a:lnTo>
                  <a:pt x="212" y="608"/>
                </a:lnTo>
                <a:lnTo>
                  <a:pt x="209" y="606"/>
                </a:lnTo>
                <a:lnTo>
                  <a:pt x="206" y="603"/>
                </a:lnTo>
                <a:lnTo>
                  <a:pt x="202" y="601"/>
                </a:lnTo>
                <a:lnTo>
                  <a:pt x="201" y="600"/>
                </a:lnTo>
                <a:lnTo>
                  <a:pt x="201" y="598"/>
                </a:lnTo>
                <a:lnTo>
                  <a:pt x="201" y="598"/>
                </a:lnTo>
                <a:lnTo>
                  <a:pt x="197" y="599"/>
                </a:lnTo>
                <a:lnTo>
                  <a:pt x="193" y="599"/>
                </a:lnTo>
                <a:lnTo>
                  <a:pt x="186" y="602"/>
                </a:lnTo>
                <a:lnTo>
                  <a:pt x="180" y="608"/>
                </a:lnTo>
                <a:lnTo>
                  <a:pt x="177" y="615"/>
                </a:lnTo>
                <a:lnTo>
                  <a:pt x="177" y="615"/>
                </a:lnTo>
                <a:lnTo>
                  <a:pt x="176" y="622"/>
                </a:lnTo>
                <a:lnTo>
                  <a:pt x="177" y="626"/>
                </a:lnTo>
                <a:lnTo>
                  <a:pt x="178" y="628"/>
                </a:lnTo>
                <a:lnTo>
                  <a:pt x="178" y="628"/>
                </a:lnTo>
                <a:lnTo>
                  <a:pt x="187" y="633"/>
                </a:lnTo>
                <a:lnTo>
                  <a:pt x="198" y="636"/>
                </a:lnTo>
                <a:lnTo>
                  <a:pt x="218" y="641"/>
                </a:lnTo>
                <a:lnTo>
                  <a:pt x="218" y="641"/>
                </a:lnTo>
                <a:lnTo>
                  <a:pt x="229" y="641"/>
                </a:lnTo>
                <a:lnTo>
                  <a:pt x="241" y="638"/>
                </a:lnTo>
                <a:lnTo>
                  <a:pt x="241" y="638"/>
                </a:lnTo>
                <a:lnTo>
                  <a:pt x="262" y="649"/>
                </a:lnTo>
                <a:lnTo>
                  <a:pt x="272" y="652"/>
                </a:lnTo>
                <a:lnTo>
                  <a:pt x="284" y="657"/>
                </a:lnTo>
                <a:lnTo>
                  <a:pt x="296" y="659"/>
                </a:lnTo>
                <a:lnTo>
                  <a:pt x="308" y="661"/>
                </a:lnTo>
                <a:lnTo>
                  <a:pt x="319" y="661"/>
                </a:lnTo>
                <a:lnTo>
                  <a:pt x="332" y="658"/>
                </a:lnTo>
                <a:lnTo>
                  <a:pt x="332" y="658"/>
                </a:lnTo>
                <a:lnTo>
                  <a:pt x="337" y="657"/>
                </a:lnTo>
                <a:lnTo>
                  <a:pt x="340" y="657"/>
                </a:lnTo>
                <a:lnTo>
                  <a:pt x="347" y="652"/>
                </a:lnTo>
                <a:lnTo>
                  <a:pt x="355" y="648"/>
                </a:lnTo>
                <a:lnTo>
                  <a:pt x="362" y="644"/>
                </a:lnTo>
                <a:lnTo>
                  <a:pt x="362" y="644"/>
                </a:lnTo>
                <a:lnTo>
                  <a:pt x="374" y="649"/>
                </a:lnTo>
                <a:lnTo>
                  <a:pt x="386" y="652"/>
                </a:lnTo>
                <a:lnTo>
                  <a:pt x="393" y="654"/>
                </a:lnTo>
                <a:lnTo>
                  <a:pt x="399" y="655"/>
                </a:lnTo>
                <a:lnTo>
                  <a:pt x="406" y="654"/>
                </a:lnTo>
                <a:lnTo>
                  <a:pt x="413" y="651"/>
                </a:lnTo>
                <a:lnTo>
                  <a:pt x="413" y="651"/>
                </a:lnTo>
                <a:lnTo>
                  <a:pt x="421" y="648"/>
                </a:lnTo>
                <a:lnTo>
                  <a:pt x="429" y="643"/>
                </a:lnTo>
                <a:lnTo>
                  <a:pt x="432" y="641"/>
                </a:lnTo>
                <a:lnTo>
                  <a:pt x="436" y="637"/>
                </a:lnTo>
                <a:lnTo>
                  <a:pt x="439" y="634"/>
                </a:lnTo>
                <a:lnTo>
                  <a:pt x="441" y="629"/>
                </a:lnTo>
                <a:lnTo>
                  <a:pt x="441" y="629"/>
                </a:lnTo>
                <a:lnTo>
                  <a:pt x="442" y="627"/>
                </a:lnTo>
                <a:lnTo>
                  <a:pt x="442" y="626"/>
                </a:lnTo>
                <a:lnTo>
                  <a:pt x="442" y="623"/>
                </a:lnTo>
                <a:lnTo>
                  <a:pt x="443" y="621"/>
                </a:lnTo>
                <a:lnTo>
                  <a:pt x="443" y="621"/>
                </a:lnTo>
                <a:lnTo>
                  <a:pt x="448" y="621"/>
                </a:lnTo>
                <a:lnTo>
                  <a:pt x="451" y="621"/>
                </a:lnTo>
                <a:lnTo>
                  <a:pt x="458" y="617"/>
                </a:lnTo>
                <a:lnTo>
                  <a:pt x="470" y="608"/>
                </a:lnTo>
                <a:lnTo>
                  <a:pt x="470" y="608"/>
                </a:lnTo>
                <a:lnTo>
                  <a:pt x="473" y="602"/>
                </a:lnTo>
                <a:lnTo>
                  <a:pt x="478" y="596"/>
                </a:lnTo>
                <a:lnTo>
                  <a:pt x="480" y="591"/>
                </a:lnTo>
                <a:lnTo>
                  <a:pt x="480" y="588"/>
                </a:lnTo>
                <a:lnTo>
                  <a:pt x="479" y="585"/>
                </a:lnTo>
                <a:lnTo>
                  <a:pt x="479" y="585"/>
                </a:lnTo>
                <a:lnTo>
                  <a:pt x="478" y="581"/>
                </a:lnTo>
                <a:lnTo>
                  <a:pt x="476" y="578"/>
                </a:lnTo>
                <a:lnTo>
                  <a:pt x="470" y="573"/>
                </a:lnTo>
                <a:lnTo>
                  <a:pt x="456" y="567"/>
                </a:lnTo>
                <a:lnTo>
                  <a:pt x="456" y="567"/>
                </a:lnTo>
                <a:lnTo>
                  <a:pt x="449" y="566"/>
                </a:lnTo>
                <a:lnTo>
                  <a:pt x="445" y="566"/>
                </a:lnTo>
                <a:lnTo>
                  <a:pt x="442" y="564"/>
                </a:lnTo>
                <a:lnTo>
                  <a:pt x="442" y="564"/>
                </a:lnTo>
                <a:lnTo>
                  <a:pt x="442" y="561"/>
                </a:lnTo>
                <a:lnTo>
                  <a:pt x="442" y="559"/>
                </a:lnTo>
                <a:lnTo>
                  <a:pt x="444" y="558"/>
                </a:lnTo>
                <a:lnTo>
                  <a:pt x="446" y="558"/>
                </a:lnTo>
                <a:lnTo>
                  <a:pt x="452" y="559"/>
                </a:lnTo>
                <a:lnTo>
                  <a:pt x="455" y="558"/>
                </a:lnTo>
                <a:lnTo>
                  <a:pt x="457" y="557"/>
                </a:lnTo>
                <a:lnTo>
                  <a:pt x="457" y="557"/>
                </a:lnTo>
                <a:lnTo>
                  <a:pt x="465" y="551"/>
                </a:lnTo>
                <a:lnTo>
                  <a:pt x="469" y="546"/>
                </a:lnTo>
                <a:lnTo>
                  <a:pt x="471" y="543"/>
                </a:lnTo>
                <a:lnTo>
                  <a:pt x="471" y="543"/>
                </a:lnTo>
                <a:lnTo>
                  <a:pt x="472" y="540"/>
                </a:lnTo>
                <a:lnTo>
                  <a:pt x="474" y="540"/>
                </a:lnTo>
                <a:lnTo>
                  <a:pt x="479" y="542"/>
                </a:lnTo>
                <a:lnTo>
                  <a:pt x="484" y="544"/>
                </a:lnTo>
                <a:lnTo>
                  <a:pt x="488" y="545"/>
                </a:lnTo>
                <a:lnTo>
                  <a:pt x="488" y="545"/>
                </a:lnTo>
                <a:lnTo>
                  <a:pt x="504" y="547"/>
                </a:lnTo>
                <a:lnTo>
                  <a:pt x="519" y="551"/>
                </a:lnTo>
                <a:lnTo>
                  <a:pt x="535" y="552"/>
                </a:lnTo>
                <a:lnTo>
                  <a:pt x="543" y="552"/>
                </a:lnTo>
                <a:lnTo>
                  <a:pt x="552" y="551"/>
                </a:lnTo>
                <a:lnTo>
                  <a:pt x="552" y="551"/>
                </a:lnTo>
                <a:lnTo>
                  <a:pt x="560" y="549"/>
                </a:lnTo>
                <a:lnTo>
                  <a:pt x="568" y="546"/>
                </a:lnTo>
                <a:lnTo>
                  <a:pt x="576" y="542"/>
                </a:lnTo>
                <a:lnTo>
                  <a:pt x="582" y="536"/>
                </a:lnTo>
                <a:lnTo>
                  <a:pt x="582" y="536"/>
                </a:lnTo>
                <a:lnTo>
                  <a:pt x="585" y="532"/>
                </a:lnTo>
                <a:lnTo>
                  <a:pt x="588" y="529"/>
                </a:lnTo>
                <a:lnTo>
                  <a:pt x="590" y="524"/>
                </a:lnTo>
                <a:lnTo>
                  <a:pt x="591" y="519"/>
                </a:lnTo>
                <a:lnTo>
                  <a:pt x="592" y="510"/>
                </a:lnTo>
                <a:lnTo>
                  <a:pt x="590" y="501"/>
                </a:lnTo>
                <a:lnTo>
                  <a:pt x="590" y="501"/>
                </a:lnTo>
                <a:lnTo>
                  <a:pt x="587" y="495"/>
                </a:lnTo>
                <a:lnTo>
                  <a:pt x="582" y="491"/>
                </a:lnTo>
                <a:lnTo>
                  <a:pt x="573" y="484"/>
                </a:lnTo>
                <a:lnTo>
                  <a:pt x="573" y="484"/>
                </a:lnTo>
                <a:lnTo>
                  <a:pt x="569" y="482"/>
                </a:lnTo>
                <a:lnTo>
                  <a:pt x="564" y="480"/>
                </a:lnTo>
                <a:lnTo>
                  <a:pt x="560" y="477"/>
                </a:lnTo>
                <a:lnTo>
                  <a:pt x="557" y="477"/>
                </a:lnTo>
                <a:lnTo>
                  <a:pt x="555" y="478"/>
                </a:lnTo>
                <a:lnTo>
                  <a:pt x="555" y="478"/>
                </a:lnTo>
                <a:lnTo>
                  <a:pt x="552" y="480"/>
                </a:lnTo>
                <a:lnTo>
                  <a:pt x="549" y="483"/>
                </a:lnTo>
                <a:lnTo>
                  <a:pt x="547" y="485"/>
                </a:lnTo>
                <a:lnTo>
                  <a:pt x="546" y="489"/>
                </a:lnTo>
                <a:lnTo>
                  <a:pt x="546" y="489"/>
                </a:lnTo>
                <a:lnTo>
                  <a:pt x="546" y="492"/>
                </a:lnTo>
                <a:lnTo>
                  <a:pt x="546" y="496"/>
                </a:lnTo>
                <a:lnTo>
                  <a:pt x="547" y="499"/>
                </a:lnTo>
                <a:lnTo>
                  <a:pt x="550" y="502"/>
                </a:lnTo>
                <a:lnTo>
                  <a:pt x="550" y="502"/>
                </a:lnTo>
                <a:lnTo>
                  <a:pt x="552" y="503"/>
                </a:lnTo>
                <a:lnTo>
                  <a:pt x="554" y="504"/>
                </a:lnTo>
                <a:lnTo>
                  <a:pt x="560" y="505"/>
                </a:lnTo>
                <a:lnTo>
                  <a:pt x="563" y="507"/>
                </a:lnTo>
                <a:lnTo>
                  <a:pt x="564" y="508"/>
                </a:lnTo>
                <a:lnTo>
                  <a:pt x="564" y="511"/>
                </a:lnTo>
                <a:lnTo>
                  <a:pt x="564" y="511"/>
                </a:lnTo>
                <a:lnTo>
                  <a:pt x="560" y="512"/>
                </a:lnTo>
                <a:lnTo>
                  <a:pt x="554" y="511"/>
                </a:lnTo>
                <a:lnTo>
                  <a:pt x="548" y="509"/>
                </a:lnTo>
                <a:lnTo>
                  <a:pt x="542" y="507"/>
                </a:lnTo>
                <a:lnTo>
                  <a:pt x="542" y="507"/>
                </a:lnTo>
                <a:lnTo>
                  <a:pt x="540" y="501"/>
                </a:lnTo>
                <a:lnTo>
                  <a:pt x="539" y="494"/>
                </a:lnTo>
                <a:lnTo>
                  <a:pt x="539" y="488"/>
                </a:lnTo>
                <a:lnTo>
                  <a:pt x="541" y="482"/>
                </a:lnTo>
                <a:lnTo>
                  <a:pt x="541" y="482"/>
                </a:lnTo>
                <a:lnTo>
                  <a:pt x="548" y="474"/>
                </a:lnTo>
                <a:lnTo>
                  <a:pt x="552" y="471"/>
                </a:lnTo>
                <a:lnTo>
                  <a:pt x="556" y="470"/>
                </a:lnTo>
                <a:lnTo>
                  <a:pt x="556" y="470"/>
                </a:lnTo>
                <a:lnTo>
                  <a:pt x="562" y="470"/>
                </a:lnTo>
                <a:lnTo>
                  <a:pt x="568" y="473"/>
                </a:lnTo>
                <a:lnTo>
                  <a:pt x="573" y="475"/>
                </a:lnTo>
                <a:lnTo>
                  <a:pt x="578" y="476"/>
                </a:lnTo>
                <a:lnTo>
                  <a:pt x="578" y="476"/>
                </a:lnTo>
                <a:lnTo>
                  <a:pt x="583" y="473"/>
                </a:lnTo>
                <a:lnTo>
                  <a:pt x="588" y="469"/>
                </a:lnTo>
                <a:lnTo>
                  <a:pt x="596" y="460"/>
                </a:lnTo>
                <a:lnTo>
                  <a:pt x="596" y="460"/>
                </a:lnTo>
                <a:lnTo>
                  <a:pt x="601" y="455"/>
                </a:lnTo>
                <a:lnTo>
                  <a:pt x="605" y="454"/>
                </a:lnTo>
                <a:lnTo>
                  <a:pt x="611" y="453"/>
                </a:lnTo>
                <a:lnTo>
                  <a:pt x="618" y="453"/>
                </a:lnTo>
                <a:lnTo>
                  <a:pt x="618" y="453"/>
                </a:lnTo>
                <a:lnTo>
                  <a:pt x="625" y="457"/>
                </a:lnTo>
                <a:lnTo>
                  <a:pt x="629" y="461"/>
                </a:lnTo>
                <a:lnTo>
                  <a:pt x="629" y="463"/>
                </a:lnTo>
                <a:lnTo>
                  <a:pt x="629" y="466"/>
                </a:lnTo>
                <a:lnTo>
                  <a:pt x="629" y="466"/>
                </a:lnTo>
                <a:lnTo>
                  <a:pt x="626" y="473"/>
                </a:lnTo>
                <a:lnTo>
                  <a:pt x="624" y="478"/>
                </a:lnTo>
                <a:lnTo>
                  <a:pt x="623" y="485"/>
                </a:lnTo>
                <a:lnTo>
                  <a:pt x="623" y="489"/>
                </a:lnTo>
                <a:lnTo>
                  <a:pt x="623" y="492"/>
                </a:lnTo>
                <a:lnTo>
                  <a:pt x="623" y="492"/>
                </a:lnTo>
                <a:lnTo>
                  <a:pt x="625" y="496"/>
                </a:lnTo>
                <a:lnTo>
                  <a:pt x="626" y="497"/>
                </a:lnTo>
                <a:lnTo>
                  <a:pt x="631" y="501"/>
                </a:lnTo>
                <a:lnTo>
                  <a:pt x="643" y="503"/>
                </a:lnTo>
                <a:lnTo>
                  <a:pt x="643" y="503"/>
                </a:lnTo>
                <a:lnTo>
                  <a:pt x="655" y="503"/>
                </a:lnTo>
                <a:lnTo>
                  <a:pt x="662" y="503"/>
                </a:lnTo>
                <a:lnTo>
                  <a:pt x="668" y="501"/>
                </a:lnTo>
                <a:lnTo>
                  <a:pt x="674" y="498"/>
                </a:lnTo>
                <a:lnTo>
                  <a:pt x="680" y="496"/>
                </a:lnTo>
                <a:lnTo>
                  <a:pt x="686" y="492"/>
                </a:lnTo>
                <a:lnTo>
                  <a:pt x="690" y="487"/>
                </a:lnTo>
                <a:lnTo>
                  <a:pt x="690" y="487"/>
                </a:lnTo>
                <a:lnTo>
                  <a:pt x="692" y="485"/>
                </a:lnTo>
                <a:lnTo>
                  <a:pt x="694" y="483"/>
                </a:lnTo>
                <a:lnTo>
                  <a:pt x="696" y="478"/>
                </a:lnTo>
                <a:lnTo>
                  <a:pt x="697" y="476"/>
                </a:lnTo>
                <a:lnTo>
                  <a:pt x="700" y="474"/>
                </a:lnTo>
                <a:lnTo>
                  <a:pt x="702" y="474"/>
                </a:lnTo>
                <a:lnTo>
                  <a:pt x="704" y="474"/>
                </a:lnTo>
                <a:lnTo>
                  <a:pt x="704" y="474"/>
                </a:lnTo>
                <a:lnTo>
                  <a:pt x="704" y="477"/>
                </a:lnTo>
                <a:lnTo>
                  <a:pt x="707" y="478"/>
                </a:lnTo>
                <a:lnTo>
                  <a:pt x="712" y="481"/>
                </a:lnTo>
                <a:lnTo>
                  <a:pt x="712" y="481"/>
                </a:lnTo>
                <a:lnTo>
                  <a:pt x="716" y="484"/>
                </a:lnTo>
                <a:lnTo>
                  <a:pt x="721" y="487"/>
                </a:lnTo>
                <a:lnTo>
                  <a:pt x="727" y="489"/>
                </a:lnTo>
                <a:lnTo>
                  <a:pt x="731" y="489"/>
                </a:lnTo>
                <a:lnTo>
                  <a:pt x="755" y="491"/>
                </a:lnTo>
                <a:lnTo>
                  <a:pt x="755" y="491"/>
                </a:lnTo>
                <a:lnTo>
                  <a:pt x="758" y="492"/>
                </a:lnTo>
                <a:lnTo>
                  <a:pt x="763" y="494"/>
                </a:lnTo>
                <a:lnTo>
                  <a:pt x="771" y="492"/>
                </a:lnTo>
                <a:lnTo>
                  <a:pt x="771" y="492"/>
                </a:lnTo>
                <a:lnTo>
                  <a:pt x="785" y="489"/>
                </a:lnTo>
                <a:lnTo>
                  <a:pt x="801" y="487"/>
                </a:lnTo>
                <a:lnTo>
                  <a:pt x="801" y="487"/>
                </a:lnTo>
                <a:lnTo>
                  <a:pt x="811" y="487"/>
                </a:lnTo>
                <a:lnTo>
                  <a:pt x="819" y="487"/>
                </a:lnTo>
                <a:lnTo>
                  <a:pt x="828" y="489"/>
                </a:lnTo>
                <a:lnTo>
                  <a:pt x="832" y="490"/>
                </a:lnTo>
                <a:lnTo>
                  <a:pt x="835" y="494"/>
                </a:lnTo>
                <a:lnTo>
                  <a:pt x="835" y="494"/>
                </a:lnTo>
                <a:lnTo>
                  <a:pt x="836" y="497"/>
                </a:lnTo>
                <a:lnTo>
                  <a:pt x="836" y="501"/>
                </a:lnTo>
                <a:lnTo>
                  <a:pt x="835" y="503"/>
                </a:lnTo>
                <a:lnTo>
                  <a:pt x="834" y="507"/>
                </a:lnTo>
                <a:lnTo>
                  <a:pt x="828" y="511"/>
                </a:lnTo>
                <a:lnTo>
                  <a:pt x="824" y="517"/>
                </a:lnTo>
                <a:lnTo>
                  <a:pt x="824" y="517"/>
                </a:lnTo>
                <a:lnTo>
                  <a:pt x="825" y="518"/>
                </a:lnTo>
                <a:lnTo>
                  <a:pt x="825" y="521"/>
                </a:lnTo>
                <a:lnTo>
                  <a:pt x="825" y="525"/>
                </a:lnTo>
                <a:lnTo>
                  <a:pt x="825" y="525"/>
                </a:lnTo>
                <a:lnTo>
                  <a:pt x="832" y="529"/>
                </a:lnTo>
                <a:lnTo>
                  <a:pt x="838" y="531"/>
                </a:lnTo>
                <a:lnTo>
                  <a:pt x="845" y="533"/>
                </a:lnTo>
                <a:lnTo>
                  <a:pt x="852" y="537"/>
                </a:lnTo>
                <a:lnTo>
                  <a:pt x="873" y="538"/>
                </a:lnTo>
                <a:lnTo>
                  <a:pt x="873" y="538"/>
                </a:lnTo>
                <a:lnTo>
                  <a:pt x="881" y="539"/>
                </a:lnTo>
                <a:lnTo>
                  <a:pt x="890" y="539"/>
                </a:lnTo>
                <a:lnTo>
                  <a:pt x="898" y="542"/>
                </a:lnTo>
                <a:lnTo>
                  <a:pt x="902" y="544"/>
                </a:lnTo>
                <a:lnTo>
                  <a:pt x="905" y="547"/>
                </a:lnTo>
                <a:lnTo>
                  <a:pt x="905" y="547"/>
                </a:lnTo>
                <a:lnTo>
                  <a:pt x="906" y="550"/>
                </a:lnTo>
                <a:lnTo>
                  <a:pt x="906" y="554"/>
                </a:lnTo>
                <a:lnTo>
                  <a:pt x="906" y="554"/>
                </a:lnTo>
                <a:lnTo>
                  <a:pt x="903" y="558"/>
                </a:lnTo>
                <a:lnTo>
                  <a:pt x="899" y="561"/>
                </a:lnTo>
                <a:lnTo>
                  <a:pt x="896" y="564"/>
                </a:lnTo>
                <a:lnTo>
                  <a:pt x="891" y="566"/>
                </a:lnTo>
                <a:lnTo>
                  <a:pt x="882" y="568"/>
                </a:lnTo>
                <a:lnTo>
                  <a:pt x="873" y="568"/>
                </a:lnTo>
                <a:lnTo>
                  <a:pt x="873" y="568"/>
                </a:lnTo>
                <a:lnTo>
                  <a:pt x="868" y="571"/>
                </a:lnTo>
                <a:lnTo>
                  <a:pt x="864" y="571"/>
                </a:lnTo>
                <a:lnTo>
                  <a:pt x="856" y="570"/>
                </a:lnTo>
                <a:lnTo>
                  <a:pt x="856" y="570"/>
                </a:lnTo>
                <a:lnTo>
                  <a:pt x="847" y="572"/>
                </a:lnTo>
                <a:lnTo>
                  <a:pt x="836" y="574"/>
                </a:lnTo>
                <a:lnTo>
                  <a:pt x="832" y="577"/>
                </a:lnTo>
                <a:lnTo>
                  <a:pt x="828" y="579"/>
                </a:lnTo>
                <a:lnTo>
                  <a:pt x="825" y="582"/>
                </a:lnTo>
                <a:lnTo>
                  <a:pt x="822" y="587"/>
                </a:lnTo>
                <a:lnTo>
                  <a:pt x="822" y="587"/>
                </a:lnTo>
                <a:lnTo>
                  <a:pt x="821" y="591"/>
                </a:lnTo>
                <a:lnTo>
                  <a:pt x="822" y="594"/>
                </a:lnTo>
                <a:lnTo>
                  <a:pt x="824" y="596"/>
                </a:lnTo>
                <a:lnTo>
                  <a:pt x="826" y="598"/>
                </a:lnTo>
                <a:lnTo>
                  <a:pt x="832" y="601"/>
                </a:lnTo>
                <a:lnTo>
                  <a:pt x="834" y="603"/>
                </a:lnTo>
                <a:lnTo>
                  <a:pt x="835" y="606"/>
                </a:lnTo>
                <a:lnTo>
                  <a:pt x="843" y="608"/>
                </a:lnTo>
                <a:lnTo>
                  <a:pt x="843" y="608"/>
                </a:lnTo>
                <a:lnTo>
                  <a:pt x="853" y="609"/>
                </a:lnTo>
                <a:lnTo>
                  <a:pt x="861" y="610"/>
                </a:lnTo>
                <a:lnTo>
                  <a:pt x="878" y="609"/>
                </a:lnTo>
                <a:lnTo>
                  <a:pt x="895" y="608"/>
                </a:lnTo>
                <a:lnTo>
                  <a:pt x="904" y="608"/>
                </a:lnTo>
                <a:lnTo>
                  <a:pt x="912" y="609"/>
                </a:lnTo>
                <a:lnTo>
                  <a:pt x="912" y="609"/>
                </a:lnTo>
                <a:lnTo>
                  <a:pt x="921" y="610"/>
                </a:lnTo>
                <a:lnTo>
                  <a:pt x="926" y="613"/>
                </a:lnTo>
                <a:lnTo>
                  <a:pt x="932" y="617"/>
                </a:lnTo>
                <a:lnTo>
                  <a:pt x="936" y="624"/>
                </a:lnTo>
                <a:lnTo>
                  <a:pt x="936" y="624"/>
                </a:lnTo>
                <a:lnTo>
                  <a:pt x="935" y="630"/>
                </a:lnTo>
                <a:lnTo>
                  <a:pt x="933" y="634"/>
                </a:lnTo>
                <a:lnTo>
                  <a:pt x="931" y="636"/>
                </a:lnTo>
                <a:lnTo>
                  <a:pt x="931" y="636"/>
                </a:lnTo>
                <a:lnTo>
                  <a:pt x="926" y="640"/>
                </a:lnTo>
                <a:lnTo>
                  <a:pt x="922" y="644"/>
                </a:lnTo>
                <a:lnTo>
                  <a:pt x="917" y="649"/>
                </a:lnTo>
                <a:lnTo>
                  <a:pt x="911" y="651"/>
                </a:lnTo>
                <a:lnTo>
                  <a:pt x="911" y="651"/>
                </a:lnTo>
                <a:lnTo>
                  <a:pt x="905" y="655"/>
                </a:lnTo>
                <a:lnTo>
                  <a:pt x="903" y="657"/>
                </a:lnTo>
                <a:lnTo>
                  <a:pt x="903" y="658"/>
                </a:lnTo>
                <a:lnTo>
                  <a:pt x="904" y="661"/>
                </a:lnTo>
                <a:lnTo>
                  <a:pt x="904" y="661"/>
                </a:lnTo>
                <a:lnTo>
                  <a:pt x="912" y="665"/>
                </a:lnTo>
                <a:lnTo>
                  <a:pt x="921" y="670"/>
                </a:lnTo>
                <a:lnTo>
                  <a:pt x="924" y="672"/>
                </a:lnTo>
                <a:lnTo>
                  <a:pt x="928" y="676"/>
                </a:lnTo>
                <a:lnTo>
                  <a:pt x="929" y="680"/>
                </a:lnTo>
                <a:lnTo>
                  <a:pt x="929" y="686"/>
                </a:lnTo>
                <a:lnTo>
                  <a:pt x="929" y="686"/>
                </a:lnTo>
                <a:lnTo>
                  <a:pt x="933" y="684"/>
                </a:lnTo>
                <a:lnTo>
                  <a:pt x="940" y="680"/>
                </a:lnTo>
                <a:lnTo>
                  <a:pt x="940" y="680"/>
                </a:lnTo>
                <a:lnTo>
                  <a:pt x="944" y="680"/>
                </a:lnTo>
                <a:lnTo>
                  <a:pt x="946" y="679"/>
                </a:lnTo>
                <a:lnTo>
                  <a:pt x="947" y="676"/>
                </a:lnTo>
                <a:lnTo>
                  <a:pt x="949" y="673"/>
                </a:lnTo>
                <a:lnTo>
                  <a:pt x="949" y="666"/>
                </a:lnTo>
                <a:lnTo>
                  <a:pt x="950" y="664"/>
                </a:lnTo>
                <a:lnTo>
                  <a:pt x="952" y="662"/>
                </a:lnTo>
                <a:lnTo>
                  <a:pt x="952" y="662"/>
                </a:lnTo>
                <a:lnTo>
                  <a:pt x="964" y="658"/>
                </a:lnTo>
                <a:lnTo>
                  <a:pt x="974" y="655"/>
                </a:lnTo>
                <a:lnTo>
                  <a:pt x="985" y="650"/>
                </a:lnTo>
                <a:lnTo>
                  <a:pt x="989" y="647"/>
                </a:lnTo>
                <a:lnTo>
                  <a:pt x="994" y="642"/>
                </a:lnTo>
                <a:lnTo>
                  <a:pt x="994" y="642"/>
                </a:lnTo>
                <a:lnTo>
                  <a:pt x="995" y="637"/>
                </a:lnTo>
                <a:lnTo>
                  <a:pt x="995" y="631"/>
                </a:lnTo>
                <a:lnTo>
                  <a:pt x="994" y="627"/>
                </a:lnTo>
                <a:lnTo>
                  <a:pt x="993" y="622"/>
                </a:lnTo>
                <a:lnTo>
                  <a:pt x="993" y="622"/>
                </a:lnTo>
                <a:lnTo>
                  <a:pt x="989" y="619"/>
                </a:lnTo>
                <a:lnTo>
                  <a:pt x="986" y="615"/>
                </a:lnTo>
                <a:lnTo>
                  <a:pt x="981" y="612"/>
                </a:lnTo>
                <a:lnTo>
                  <a:pt x="977" y="610"/>
                </a:lnTo>
                <a:lnTo>
                  <a:pt x="965" y="607"/>
                </a:lnTo>
                <a:lnTo>
                  <a:pt x="954" y="606"/>
                </a:lnTo>
                <a:lnTo>
                  <a:pt x="954" y="606"/>
                </a:lnTo>
                <a:lnTo>
                  <a:pt x="949" y="603"/>
                </a:lnTo>
                <a:lnTo>
                  <a:pt x="943" y="603"/>
                </a:lnTo>
                <a:lnTo>
                  <a:pt x="937" y="601"/>
                </a:lnTo>
                <a:lnTo>
                  <a:pt x="935" y="600"/>
                </a:lnTo>
                <a:lnTo>
                  <a:pt x="932" y="598"/>
                </a:lnTo>
                <a:lnTo>
                  <a:pt x="932" y="598"/>
                </a:lnTo>
                <a:lnTo>
                  <a:pt x="932" y="595"/>
                </a:lnTo>
                <a:lnTo>
                  <a:pt x="932" y="593"/>
                </a:lnTo>
                <a:lnTo>
                  <a:pt x="935" y="589"/>
                </a:lnTo>
                <a:lnTo>
                  <a:pt x="942" y="582"/>
                </a:lnTo>
                <a:lnTo>
                  <a:pt x="942" y="582"/>
                </a:lnTo>
                <a:lnTo>
                  <a:pt x="938" y="574"/>
                </a:lnTo>
                <a:lnTo>
                  <a:pt x="935" y="564"/>
                </a:lnTo>
                <a:lnTo>
                  <a:pt x="933" y="554"/>
                </a:lnTo>
                <a:lnTo>
                  <a:pt x="935" y="550"/>
                </a:lnTo>
                <a:lnTo>
                  <a:pt x="936" y="545"/>
                </a:lnTo>
                <a:lnTo>
                  <a:pt x="936" y="545"/>
                </a:lnTo>
                <a:lnTo>
                  <a:pt x="939" y="539"/>
                </a:lnTo>
                <a:lnTo>
                  <a:pt x="943" y="535"/>
                </a:lnTo>
                <a:lnTo>
                  <a:pt x="949" y="532"/>
                </a:lnTo>
                <a:lnTo>
                  <a:pt x="953" y="531"/>
                </a:lnTo>
                <a:lnTo>
                  <a:pt x="966" y="530"/>
                </a:lnTo>
                <a:lnTo>
                  <a:pt x="978" y="529"/>
                </a:lnTo>
                <a:lnTo>
                  <a:pt x="978" y="529"/>
                </a:lnTo>
                <a:lnTo>
                  <a:pt x="985" y="530"/>
                </a:lnTo>
                <a:lnTo>
                  <a:pt x="993" y="530"/>
                </a:lnTo>
                <a:lnTo>
                  <a:pt x="996" y="531"/>
                </a:lnTo>
                <a:lnTo>
                  <a:pt x="1001" y="532"/>
                </a:lnTo>
                <a:lnTo>
                  <a:pt x="1003" y="533"/>
                </a:lnTo>
                <a:lnTo>
                  <a:pt x="1007" y="537"/>
                </a:lnTo>
                <a:lnTo>
                  <a:pt x="1007" y="537"/>
                </a:lnTo>
                <a:lnTo>
                  <a:pt x="1013" y="535"/>
                </a:lnTo>
                <a:lnTo>
                  <a:pt x="1021" y="533"/>
                </a:lnTo>
                <a:lnTo>
                  <a:pt x="1028" y="533"/>
                </a:lnTo>
                <a:lnTo>
                  <a:pt x="1036" y="533"/>
                </a:lnTo>
                <a:lnTo>
                  <a:pt x="1036" y="533"/>
                </a:lnTo>
                <a:lnTo>
                  <a:pt x="1052" y="537"/>
                </a:lnTo>
                <a:lnTo>
                  <a:pt x="1061" y="540"/>
                </a:lnTo>
                <a:lnTo>
                  <a:pt x="1064" y="543"/>
                </a:lnTo>
                <a:lnTo>
                  <a:pt x="1068" y="546"/>
                </a:lnTo>
                <a:lnTo>
                  <a:pt x="1068" y="546"/>
                </a:lnTo>
                <a:lnTo>
                  <a:pt x="1069" y="552"/>
                </a:lnTo>
                <a:lnTo>
                  <a:pt x="1069" y="557"/>
                </a:lnTo>
                <a:lnTo>
                  <a:pt x="1069" y="557"/>
                </a:lnTo>
                <a:lnTo>
                  <a:pt x="1065" y="563"/>
                </a:lnTo>
                <a:lnTo>
                  <a:pt x="1062" y="567"/>
                </a:lnTo>
                <a:lnTo>
                  <a:pt x="1058" y="571"/>
                </a:lnTo>
                <a:lnTo>
                  <a:pt x="1052" y="574"/>
                </a:lnTo>
                <a:lnTo>
                  <a:pt x="1042" y="579"/>
                </a:lnTo>
                <a:lnTo>
                  <a:pt x="1031" y="581"/>
                </a:lnTo>
                <a:lnTo>
                  <a:pt x="1031" y="581"/>
                </a:lnTo>
                <a:lnTo>
                  <a:pt x="1028" y="580"/>
                </a:lnTo>
                <a:lnTo>
                  <a:pt x="1024" y="579"/>
                </a:lnTo>
                <a:lnTo>
                  <a:pt x="1017" y="579"/>
                </a:lnTo>
                <a:lnTo>
                  <a:pt x="1014" y="578"/>
                </a:lnTo>
                <a:lnTo>
                  <a:pt x="1010" y="577"/>
                </a:lnTo>
                <a:lnTo>
                  <a:pt x="1008" y="574"/>
                </a:lnTo>
                <a:lnTo>
                  <a:pt x="1007" y="570"/>
                </a:lnTo>
                <a:lnTo>
                  <a:pt x="1007" y="570"/>
                </a:lnTo>
                <a:lnTo>
                  <a:pt x="1009" y="565"/>
                </a:lnTo>
                <a:lnTo>
                  <a:pt x="1010" y="563"/>
                </a:lnTo>
                <a:lnTo>
                  <a:pt x="1013" y="560"/>
                </a:lnTo>
                <a:lnTo>
                  <a:pt x="1013" y="560"/>
                </a:lnTo>
                <a:lnTo>
                  <a:pt x="1016" y="559"/>
                </a:lnTo>
                <a:lnTo>
                  <a:pt x="1021" y="558"/>
                </a:lnTo>
                <a:lnTo>
                  <a:pt x="1026" y="559"/>
                </a:lnTo>
                <a:lnTo>
                  <a:pt x="1029" y="561"/>
                </a:lnTo>
                <a:lnTo>
                  <a:pt x="1029" y="561"/>
                </a:lnTo>
                <a:lnTo>
                  <a:pt x="1029" y="563"/>
                </a:lnTo>
                <a:lnTo>
                  <a:pt x="1029" y="563"/>
                </a:lnTo>
                <a:lnTo>
                  <a:pt x="1028" y="565"/>
                </a:lnTo>
                <a:lnTo>
                  <a:pt x="1028" y="565"/>
                </a:lnTo>
                <a:lnTo>
                  <a:pt x="1027" y="565"/>
                </a:lnTo>
                <a:lnTo>
                  <a:pt x="1024" y="565"/>
                </a:lnTo>
                <a:lnTo>
                  <a:pt x="1021" y="564"/>
                </a:lnTo>
                <a:lnTo>
                  <a:pt x="1021" y="564"/>
                </a:lnTo>
                <a:lnTo>
                  <a:pt x="1019" y="565"/>
                </a:lnTo>
                <a:lnTo>
                  <a:pt x="1016" y="566"/>
                </a:lnTo>
                <a:lnTo>
                  <a:pt x="1015" y="568"/>
                </a:lnTo>
                <a:lnTo>
                  <a:pt x="1016" y="571"/>
                </a:lnTo>
                <a:lnTo>
                  <a:pt x="1016" y="571"/>
                </a:lnTo>
                <a:lnTo>
                  <a:pt x="1027" y="573"/>
                </a:lnTo>
                <a:lnTo>
                  <a:pt x="1033" y="574"/>
                </a:lnTo>
                <a:lnTo>
                  <a:pt x="1038" y="573"/>
                </a:lnTo>
                <a:lnTo>
                  <a:pt x="1038" y="573"/>
                </a:lnTo>
                <a:lnTo>
                  <a:pt x="1047" y="571"/>
                </a:lnTo>
                <a:lnTo>
                  <a:pt x="1054" y="566"/>
                </a:lnTo>
                <a:lnTo>
                  <a:pt x="1058" y="560"/>
                </a:lnTo>
                <a:lnTo>
                  <a:pt x="1063" y="552"/>
                </a:lnTo>
                <a:lnTo>
                  <a:pt x="1063" y="552"/>
                </a:lnTo>
                <a:lnTo>
                  <a:pt x="1061" y="549"/>
                </a:lnTo>
                <a:lnTo>
                  <a:pt x="1057" y="546"/>
                </a:lnTo>
                <a:lnTo>
                  <a:pt x="1050" y="543"/>
                </a:lnTo>
                <a:lnTo>
                  <a:pt x="1050" y="543"/>
                </a:lnTo>
                <a:lnTo>
                  <a:pt x="1043" y="540"/>
                </a:lnTo>
                <a:lnTo>
                  <a:pt x="1035" y="540"/>
                </a:lnTo>
                <a:lnTo>
                  <a:pt x="1019" y="540"/>
                </a:lnTo>
                <a:lnTo>
                  <a:pt x="1006" y="546"/>
                </a:lnTo>
                <a:lnTo>
                  <a:pt x="1006" y="546"/>
                </a:lnTo>
                <a:lnTo>
                  <a:pt x="1002" y="545"/>
                </a:lnTo>
                <a:lnTo>
                  <a:pt x="1001" y="544"/>
                </a:lnTo>
                <a:lnTo>
                  <a:pt x="999" y="542"/>
                </a:lnTo>
                <a:lnTo>
                  <a:pt x="998" y="539"/>
                </a:lnTo>
                <a:lnTo>
                  <a:pt x="998" y="539"/>
                </a:lnTo>
                <a:lnTo>
                  <a:pt x="982" y="537"/>
                </a:lnTo>
                <a:lnTo>
                  <a:pt x="975" y="536"/>
                </a:lnTo>
                <a:lnTo>
                  <a:pt x="968" y="537"/>
                </a:lnTo>
                <a:lnTo>
                  <a:pt x="968" y="537"/>
                </a:lnTo>
                <a:lnTo>
                  <a:pt x="963" y="537"/>
                </a:lnTo>
                <a:lnTo>
                  <a:pt x="956" y="538"/>
                </a:lnTo>
                <a:lnTo>
                  <a:pt x="950" y="539"/>
                </a:lnTo>
                <a:lnTo>
                  <a:pt x="947" y="540"/>
                </a:lnTo>
                <a:lnTo>
                  <a:pt x="945" y="544"/>
                </a:lnTo>
                <a:lnTo>
                  <a:pt x="945" y="544"/>
                </a:lnTo>
                <a:lnTo>
                  <a:pt x="942" y="553"/>
                </a:lnTo>
                <a:lnTo>
                  <a:pt x="942" y="559"/>
                </a:lnTo>
                <a:lnTo>
                  <a:pt x="942" y="564"/>
                </a:lnTo>
                <a:lnTo>
                  <a:pt x="942" y="564"/>
                </a:lnTo>
                <a:lnTo>
                  <a:pt x="944" y="570"/>
                </a:lnTo>
                <a:lnTo>
                  <a:pt x="947" y="575"/>
                </a:lnTo>
                <a:lnTo>
                  <a:pt x="952" y="579"/>
                </a:lnTo>
                <a:lnTo>
                  <a:pt x="954" y="584"/>
                </a:lnTo>
                <a:lnTo>
                  <a:pt x="954" y="584"/>
                </a:lnTo>
                <a:lnTo>
                  <a:pt x="956" y="587"/>
                </a:lnTo>
                <a:lnTo>
                  <a:pt x="954" y="589"/>
                </a:lnTo>
                <a:lnTo>
                  <a:pt x="952" y="589"/>
                </a:lnTo>
                <a:lnTo>
                  <a:pt x="950" y="591"/>
                </a:lnTo>
                <a:lnTo>
                  <a:pt x="945" y="591"/>
                </a:lnTo>
                <a:lnTo>
                  <a:pt x="943" y="591"/>
                </a:lnTo>
                <a:lnTo>
                  <a:pt x="942" y="593"/>
                </a:lnTo>
                <a:lnTo>
                  <a:pt x="942" y="593"/>
                </a:lnTo>
                <a:lnTo>
                  <a:pt x="943" y="595"/>
                </a:lnTo>
                <a:lnTo>
                  <a:pt x="945" y="596"/>
                </a:lnTo>
                <a:lnTo>
                  <a:pt x="952" y="598"/>
                </a:lnTo>
                <a:lnTo>
                  <a:pt x="952" y="598"/>
                </a:lnTo>
                <a:lnTo>
                  <a:pt x="964" y="600"/>
                </a:lnTo>
                <a:lnTo>
                  <a:pt x="975" y="602"/>
                </a:lnTo>
                <a:lnTo>
                  <a:pt x="986" y="607"/>
                </a:lnTo>
                <a:lnTo>
                  <a:pt x="992" y="609"/>
                </a:lnTo>
                <a:lnTo>
                  <a:pt x="996" y="613"/>
                </a:lnTo>
                <a:lnTo>
                  <a:pt x="1007" y="616"/>
                </a:lnTo>
                <a:lnTo>
                  <a:pt x="1007" y="616"/>
                </a:lnTo>
                <a:lnTo>
                  <a:pt x="1021" y="617"/>
                </a:lnTo>
                <a:lnTo>
                  <a:pt x="1028" y="617"/>
                </a:lnTo>
                <a:lnTo>
                  <a:pt x="1035" y="617"/>
                </a:lnTo>
                <a:lnTo>
                  <a:pt x="1042" y="615"/>
                </a:lnTo>
                <a:lnTo>
                  <a:pt x="1049" y="613"/>
                </a:lnTo>
                <a:lnTo>
                  <a:pt x="1055" y="609"/>
                </a:lnTo>
                <a:lnTo>
                  <a:pt x="1059" y="605"/>
                </a:lnTo>
                <a:lnTo>
                  <a:pt x="1059" y="605"/>
                </a:lnTo>
                <a:lnTo>
                  <a:pt x="1065" y="603"/>
                </a:lnTo>
                <a:lnTo>
                  <a:pt x="1070" y="606"/>
                </a:lnTo>
                <a:lnTo>
                  <a:pt x="1070" y="606"/>
                </a:lnTo>
                <a:lnTo>
                  <a:pt x="1072" y="608"/>
                </a:lnTo>
                <a:lnTo>
                  <a:pt x="1076" y="610"/>
                </a:lnTo>
                <a:lnTo>
                  <a:pt x="1083" y="612"/>
                </a:lnTo>
                <a:lnTo>
                  <a:pt x="1098" y="613"/>
                </a:lnTo>
                <a:lnTo>
                  <a:pt x="1098" y="613"/>
                </a:lnTo>
                <a:lnTo>
                  <a:pt x="1110" y="610"/>
                </a:lnTo>
                <a:lnTo>
                  <a:pt x="1116" y="608"/>
                </a:lnTo>
                <a:lnTo>
                  <a:pt x="1118" y="606"/>
                </a:lnTo>
                <a:lnTo>
                  <a:pt x="1120" y="603"/>
                </a:lnTo>
                <a:lnTo>
                  <a:pt x="1120" y="603"/>
                </a:lnTo>
                <a:lnTo>
                  <a:pt x="1123" y="601"/>
                </a:lnTo>
                <a:lnTo>
                  <a:pt x="1126" y="601"/>
                </a:lnTo>
                <a:lnTo>
                  <a:pt x="1132" y="602"/>
                </a:lnTo>
                <a:lnTo>
                  <a:pt x="1132" y="602"/>
                </a:lnTo>
                <a:lnTo>
                  <a:pt x="1139" y="603"/>
                </a:lnTo>
                <a:lnTo>
                  <a:pt x="1146" y="602"/>
                </a:lnTo>
                <a:lnTo>
                  <a:pt x="1152" y="600"/>
                </a:lnTo>
                <a:lnTo>
                  <a:pt x="1158" y="598"/>
                </a:lnTo>
                <a:lnTo>
                  <a:pt x="1163" y="594"/>
                </a:lnTo>
                <a:lnTo>
                  <a:pt x="1168" y="589"/>
                </a:lnTo>
                <a:lnTo>
                  <a:pt x="1176" y="580"/>
                </a:lnTo>
                <a:lnTo>
                  <a:pt x="1176" y="580"/>
                </a:lnTo>
                <a:lnTo>
                  <a:pt x="1177" y="574"/>
                </a:lnTo>
                <a:lnTo>
                  <a:pt x="1176" y="570"/>
                </a:lnTo>
                <a:lnTo>
                  <a:pt x="1174" y="565"/>
                </a:lnTo>
                <a:lnTo>
                  <a:pt x="1172" y="560"/>
                </a:lnTo>
                <a:lnTo>
                  <a:pt x="1172" y="560"/>
                </a:lnTo>
                <a:lnTo>
                  <a:pt x="1161" y="554"/>
                </a:lnTo>
                <a:lnTo>
                  <a:pt x="1154" y="552"/>
                </a:lnTo>
                <a:lnTo>
                  <a:pt x="1152" y="552"/>
                </a:lnTo>
                <a:lnTo>
                  <a:pt x="1148" y="553"/>
                </a:lnTo>
                <a:lnTo>
                  <a:pt x="1148" y="553"/>
                </a:lnTo>
                <a:lnTo>
                  <a:pt x="1145" y="553"/>
                </a:lnTo>
                <a:lnTo>
                  <a:pt x="1140" y="556"/>
                </a:lnTo>
                <a:lnTo>
                  <a:pt x="1137" y="556"/>
                </a:lnTo>
                <a:lnTo>
                  <a:pt x="1135" y="556"/>
                </a:lnTo>
                <a:lnTo>
                  <a:pt x="1133" y="554"/>
                </a:lnTo>
                <a:lnTo>
                  <a:pt x="1133" y="554"/>
                </a:lnTo>
                <a:lnTo>
                  <a:pt x="1133" y="552"/>
                </a:lnTo>
                <a:lnTo>
                  <a:pt x="1134" y="550"/>
                </a:lnTo>
                <a:lnTo>
                  <a:pt x="1135" y="547"/>
                </a:lnTo>
                <a:lnTo>
                  <a:pt x="1137" y="545"/>
                </a:lnTo>
                <a:lnTo>
                  <a:pt x="1137" y="545"/>
                </a:lnTo>
                <a:lnTo>
                  <a:pt x="1138" y="543"/>
                </a:lnTo>
                <a:lnTo>
                  <a:pt x="1137" y="540"/>
                </a:lnTo>
                <a:lnTo>
                  <a:pt x="1135" y="536"/>
                </a:lnTo>
                <a:lnTo>
                  <a:pt x="1135" y="536"/>
                </a:lnTo>
                <a:lnTo>
                  <a:pt x="1131" y="530"/>
                </a:lnTo>
                <a:lnTo>
                  <a:pt x="1126" y="524"/>
                </a:lnTo>
                <a:lnTo>
                  <a:pt x="1119" y="521"/>
                </a:lnTo>
                <a:lnTo>
                  <a:pt x="1112" y="518"/>
                </a:lnTo>
                <a:lnTo>
                  <a:pt x="1112" y="518"/>
                </a:lnTo>
                <a:lnTo>
                  <a:pt x="1110" y="518"/>
                </a:lnTo>
                <a:lnTo>
                  <a:pt x="1107" y="518"/>
                </a:lnTo>
                <a:lnTo>
                  <a:pt x="1103" y="521"/>
                </a:lnTo>
                <a:lnTo>
                  <a:pt x="1098" y="522"/>
                </a:lnTo>
                <a:lnTo>
                  <a:pt x="1096" y="522"/>
                </a:lnTo>
                <a:lnTo>
                  <a:pt x="1093" y="521"/>
                </a:lnTo>
                <a:lnTo>
                  <a:pt x="1093" y="521"/>
                </a:lnTo>
                <a:lnTo>
                  <a:pt x="1091" y="515"/>
                </a:lnTo>
                <a:lnTo>
                  <a:pt x="1087" y="511"/>
                </a:lnTo>
                <a:lnTo>
                  <a:pt x="1083" y="508"/>
                </a:lnTo>
                <a:lnTo>
                  <a:pt x="1079" y="504"/>
                </a:lnTo>
                <a:lnTo>
                  <a:pt x="1079" y="504"/>
                </a:lnTo>
                <a:lnTo>
                  <a:pt x="1068" y="502"/>
                </a:lnTo>
                <a:lnTo>
                  <a:pt x="1055" y="502"/>
                </a:lnTo>
                <a:lnTo>
                  <a:pt x="1049" y="503"/>
                </a:lnTo>
                <a:lnTo>
                  <a:pt x="1043" y="504"/>
                </a:lnTo>
                <a:lnTo>
                  <a:pt x="1038" y="508"/>
                </a:lnTo>
                <a:lnTo>
                  <a:pt x="1034" y="511"/>
                </a:lnTo>
                <a:lnTo>
                  <a:pt x="1034" y="511"/>
                </a:lnTo>
                <a:lnTo>
                  <a:pt x="1030" y="511"/>
                </a:lnTo>
                <a:lnTo>
                  <a:pt x="1029" y="511"/>
                </a:lnTo>
                <a:lnTo>
                  <a:pt x="1026" y="509"/>
                </a:lnTo>
                <a:lnTo>
                  <a:pt x="1022" y="505"/>
                </a:lnTo>
                <a:lnTo>
                  <a:pt x="1020" y="503"/>
                </a:lnTo>
                <a:lnTo>
                  <a:pt x="1017" y="503"/>
                </a:lnTo>
                <a:lnTo>
                  <a:pt x="1017" y="503"/>
                </a:lnTo>
                <a:lnTo>
                  <a:pt x="1003" y="502"/>
                </a:lnTo>
                <a:lnTo>
                  <a:pt x="989" y="502"/>
                </a:lnTo>
                <a:lnTo>
                  <a:pt x="959" y="502"/>
                </a:lnTo>
                <a:lnTo>
                  <a:pt x="959" y="502"/>
                </a:lnTo>
                <a:lnTo>
                  <a:pt x="946" y="502"/>
                </a:lnTo>
                <a:lnTo>
                  <a:pt x="939" y="503"/>
                </a:lnTo>
                <a:lnTo>
                  <a:pt x="932" y="503"/>
                </a:lnTo>
                <a:lnTo>
                  <a:pt x="932" y="503"/>
                </a:lnTo>
                <a:lnTo>
                  <a:pt x="912" y="505"/>
                </a:lnTo>
                <a:lnTo>
                  <a:pt x="902" y="505"/>
                </a:lnTo>
                <a:lnTo>
                  <a:pt x="892" y="504"/>
                </a:lnTo>
                <a:lnTo>
                  <a:pt x="892" y="504"/>
                </a:lnTo>
                <a:lnTo>
                  <a:pt x="888" y="504"/>
                </a:lnTo>
                <a:lnTo>
                  <a:pt x="884" y="504"/>
                </a:lnTo>
                <a:lnTo>
                  <a:pt x="880" y="503"/>
                </a:lnTo>
                <a:lnTo>
                  <a:pt x="877" y="502"/>
                </a:lnTo>
                <a:lnTo>
                  <a:pt x="877" y="502"/>
                </a:lnTo>
                <a:lnTo>
                  <a:pt x="875" y="498"/>
                </a:lnTo>
                <a:lnTo>
                  <a:pt x="875" y="496"/>
                </a:lnTo>
                <a:lnTo>
                  <a:pt x="876" y="492"/>
                </a:lnTo>
                <a:lnTo>
                  <a:pt x="877" y="490"/>
                </a:lnTo>
                <a:lnTo>
                  <a:pt x="881" y="485"/>
                </a:lnTo>
                <a:lnTo>
                  <a:pt x="884" y="481"/>
                </a:lnTo>
                <a:lnTo>
                  <a:pt x="884" y="481"/>
                </a:lnTo>
                <a:lnTo>
                  <a:pt x="884" y="477"/>
                </a:lnTo>
                <a:lnTo>
                  <a:pt x="883" y="475"/>
                </a:lnTo>
                <a:lnTo>
                  <a:pt x="880" y="470"/>
                </a:lnTo>
                <a:lnTo>
                  <a:pt x="880" y="470"/>
                </a:lnTo>
                <a:lnTo>
                  <a:pt x="869" y="466"/>
                </a:lnTo>
                <a:lnTo>
                  <a:pt x="859" y="462"/>
                </a:lnTo>
                <a:lnTo>
                  <a:pt x="847" y="460"/>
                </a:lnTo>
                <a:lnTo>
                  <a:pt x="836" y="459"/>
                </a:lnTo>
                <a:lnTo>
                  <a:pt x="836" y="459"/>
                </a:lnTo>
                <a:lnTo>
                  <a:pt x="833" y="459"/>
                </a:lnTo>
                <a:lnTo>
                  <a:pt x="829" y="460"/>
                </a:lnTo>
                <a:lnTo>
                  <a:pt x="827" y="460"/>
                </a:lnTo>
                <a:lnTo>
                  <a:pt x="824" y="460"/>
                </a:lnTo>
                <a:lnTo>
                  <a:pt x="824" y="460"/>
                </a:lnTo>
                <a:lnTo>
                  <a:pt x="812" y="461"/>
                </a:lnTo>
                <a:lnTo>
                  <a:pt x="800" y="461"/>
                </a:lnTo>
                <a:lnTo>
                  <a:pt x="776" y="460"/>
                </a:lnTo>
                <a:lnTo>
                  <a:pt x="776" y="460"/>
                </a:lnTo>
                <a:lnTo>
                  <a:pt x="763" y="454"/>
                </a:lnTo>
                <a:lnTo>
                  <a:pt x="749" y="448"/>
                </a:lnTo>
                <a:lnTo>
                  <a:pt x="749" y="448"/>
                </a:lnTo>
                <a:lnTo>
                  <a:pt x="749" y="446"/>
                </a:lnTo>
                <a:lnTo>
                  <a:pt x="748" y="445"/>
                </a:lnTo>
                <a:lnTo>
                  <a:pt x="745" y="443"/>
                </a:lnTo>
                <a:lnTo>
                  <a:pt x="743" y="442"/>
                </a:lnTo>
                <a:lnTo>
                  <a:pt x="742" y="441"/>
                </a:lnTo>
                <a:lnTo>
                  <a:pt x="743" y="439"/>
                </a:lnTo>
                <a:lnTo>
                  <a:pt x="743" y="439"/>
                </a:lnTo>
                <a:lnTo>
                  <a:pt x="744" y="438"/>
                </a:lnTo>
                <a:lnTo>
                  <a:pt x="747" y="436"/>
                </a:lnTo>
                <a:lnTo>
                  <a:pt x="752" y="435"/>
                </a:lnTo>
                <a:lnTo>
                  <a:pt x="757" y="435"/>
                </a:lnTo>
                <a:lnTo>
                  <a:pt x="759" y="434"/>
                </a:lnTo>
                <a:lnTo>
                  <a:pt x="763" y="433"/>
                </a:lnTo>
                <a:lnTo>
                  <a:pt x="763" y="433"/>
                </a:lnTo>
                <a:lnTo>
                  <a:pt x="772" y="427"/>
                </a:lnTo>
                <a:lnTo>
                  <a:pt x="780" y="420"/>
                </a:lnTo>
                <a:lnTo>
                  <a:pt x="797" y="404"/>
                </a:lnTo>
                <a:lnTo>
                  <a:pt x="797" y="404"/>
                </a:lnTo>
                <a:lnTo>
                  <a:pt x="807" y="406"/>
                </a:lnTo>
                <a:lnTo>
                  <a:pt x="813" y="407"/>
                </a:lnTo>
                <a:lnTo>
                  <a:pt x="819" y="406"/>
                </a:lnTo>
                <a:lnTo>
                  <a:pt x="819" y="406"/>
                </a:lnTo>
                <a:lnTo>
                  <a:pt x="825" y="404"/>
                </a:lnTo>
                <a:lnTo>
                  <a:pt x="831" y="401"/>
                </a:lnTo>
                <a:lnTo>
                  <a:pt x="835" y="397"/>
                </a:lnTo>
                <a:lnTo>
                  <a:pt x="836" y="394"/>
                </a:lnTo>
                <a:lnTo>
                  <a:pt x="838" y="391"/>
                </a:lnTo>
                <a:lnTo>
                  <a:pt x="838" y="391"/>
                </a:lnTo>
                <a:lnTo>
                  <a:pt x="838" y="386"/>
                </a:lnTo>
                <a:lnTo>
                  <a:pt x="836" y="382"/>
                </a:lnTo>
                <a:lnTo>
                  <a:pt x="834" y="378"/>
                </a:lnTo>
                <a:lnTo>
                  <a:pt x="832" y="376"/>
                </a:lnTo>
                <a:lnTo>
                  <a:pt x="832" y="376"/>
                </a:lnTo>
                <a:lnTo>
                  <a:pt x="818" y="373"/>
                </a:lnTo>
                <a:lnTo>
                  <a:pt x="805" y="372"/>
                </a:lnTo>
                <a:lnTo>
                  <a:pt x="777" y="372"/>
                </a:lnTo>
                <a:lnTo>
                  <a:pt x="777" y="372"/>
                </a:lnTo>
                <a:lnTo>
                  <a:pt x="770" y="370"/>
                </a:lnTo>
                <a:lnTo>
                  <a:pt x="766" y="369"/>
                </a:lnTo>
                <a:lnTo>
                  <a:pt x="763" y="366"/>
                </a:lnTo>
                <a:lnTo>
                  <a:pt x="763" y="366"/>
                </a:lnTo>
                <a:lnTo>
                  <a:pt x="762" y="365"/>
                </a:lnTo>
                <a:lnTo>
                  <a:pt x="761" y="363"/>
                </a:lnTo>
                <a:lnTo>
                  <a:pt x="758" y="362"/>
                </a:lnTo>
                <a:lnTo>
                  <a:pt x="757" y="363"/>
                </a:lnTo>
                <a:lnTo>
                  <a:pt x="757" y="363"/>
                </a:lnTo>
                <a:lnTo>
                  <a:pt x="755" y="362"/>
                </a:lnTo>
                <a:lnTo>
                  <a:pt x="754" y="361"/>
                </a:lnTo>
                <a:lnTo>
                  <a:pt x="752" y="358"/>
                </a:lnTo>
                <a:lnTo>
                  <a:pt x="752" y="357"/>
                </a:lnTo>
                <a:lnTo>
                  <a:pt x="752" y="357"/>
                </a:lnTo>
                <a:lnTo>
                  <a:pt x="757" y="351"/>
                </a:lnTo>
                <a:lnTo>
                  <a:pt x="762" y="345"/>
                </a:lnTo>
                <a:lnTo>
                  <a:pt x="766" y="342"/>
                </a:lnTo>
                <a:lnTo>
                  <a:pt x="773" y="338"/>
                </a:lnTo>
                <a:lnTo>
                  <a:pt x="786" y="333"/>
                </a:lnTo>
                <a:lnTo>
                  <a:pt x="799" y="329"/>
                </a:lnTo>
                <a:lnTo>
                  <a:pt x="800" y="327"/>
                </a:lnTo>
                <a:lnTo>
                  <a:pt x="800" y="327"/>
                </a:lnTo>
                <a:lnTo>
                  <a:pt x="799" y="325"/>
                </a:lnTo>
                <a:lnTo>
                  <a:pt x="798" y="324"/>
                </a:lnTo>
                <a:lnTo>
                  <a:pt x="798" y="324"/>
                </a:lnTo>
                <a:lnTo>
                  <a:pt x="792" y="318"/>
                </a:lnTo>
                <a:lnTo>
                  <a:pt x="790" y="311"/>
                </a:lnTo>
                <a:lnTo>
                  <a:pt x="789" y="303"/>
                </a:lnTo>
                <a:lnTo>
                  <a:pt x="790" y="295"/>
                </a:lnTo>
                <a:lnTo>
                  <a:pt x="790" y="295"/>
                </a:lnTo>
                <a:lnTo>
                  <a:pt x="793" y="287"/>
                </a:lnTo>
                <a:lnTo>
                  <a:pt x="798" y="279"/>
                </a:lnTo>
                <a:lnTo>
                  <a:pt x="801" y="276"/>
                </a:lnTo>
                <a:lnTo>
                  <a:pt x="805" y="273"/>
                </a:lnTo>
                <a:lnTo>
                  <a:pt x="810" y="272"/>
                </a:lnTo>
                <a:lnTo>
                  <a:pt x="814" y="271"/>
                </a:lnTo>
                <a:lnTo>
                  <a:pt x="814" y="271"/>
                </a:lnTo>
                <a:lnTo>
                  <a:pt x="822" y="269"/>
                </a:lnTo>
                <a:lnTo>
                  <a:pt x="831" y="271"/>
                </a:lnTo>
                <a:lnTo>
                  <a:pt x="839" y="273"/>
                </a:lnTo>
                <a:lnTo>
                  <a:pt x="845" y="279"/>
                </a:lnTo>
                <a:lnTo>
                  <a:pt x="845" y="279"/>
                </a:lnTo>
                <a:lnTo>
                  <a:pt x="847" y="285"/>
                </a:lnTo>
                <a:lnTo>
                  <a:pt x="847" y="292"/>
                </a:lnTo>
                <a:lnTo>
                  <a:pt x="846" y="299"/>
                </a:lnTo>
                <a:lnTo>
                  <a:pt x="842" y="304"/>
                </a:lnTo>
                <a:lnTo>
                  <a:pt x="842" y="304"/>
                </a:lnTo>
                <a:lnTo>
                  <a:pt x="838" y="308"/>
                </a:lnTo>
                <a:lnTo>
                  <a:pt x="832" y="309"/>
                </a:lnTo>
                <a:lnTo>
                  <a:pt x="826" y="310"/>
                </a:lnTo>
                <a:lnTo>
                  <a:pt x="820" y="309"/>
                </a:lnTo>
                <a:lnTo>
                  <a:pt x="820" y="309"/>
                </a:lnTo>
                <a:lnTo>
                  <a:pt x="814" y="306"/>
                </a:lnTo>
                <a:lnTo>
                  <a:pt x="812" y="303"/>
                </a:lnTo>
                <a:lnTo>
                  <a:pt x="812" y="300"/>
                </a:lnTo>
                <a:lnTo>
                  <a:pt x="812" y="300"/>
                </a:lnTo>
                <a:lnTo>
                  <a:pt x="814" y="297"/>
                </a:lnTo>
                <a:lnTo>
                  <a:pt x="815" y="296"/>
                </a:lnTo>
                <a:lnTo>
                  <a:pt x="817" y="295"/>
                </a:lnTo>
                <a:lnTo>
                  <a:pt x="817" y="295"/>
                </a:lnTo>
                <a:lnTo>
                  <a:pt x="818" y="296"/>
                </a:lnTo>
                <a:lnTo>
                  <a:pt x="819" y="297"/>
                </a:lnTo>
                <a:lnTo>
                  <a:pt x="820" y="301"/>
                </a:lnTo>
                <a:lnTo>
                  <a:pt x="820" y="301"/>
                </a:lnTo>
                <a:lnTo>
                  <a:pt x="821" y="302"/>
                </a:lnTo>
                <a:lnTo>
                  <a:pt x="824" y="303"/>
                </a:lnTo>
                <a:lnTo>
                  <a:pt x="828" y="304"/>
                </a:lnTo>
                <a:lnTo>
                  <a:pt x="828" y="304"/>
                </a:lnTo>
                <a:lnTo>
                  <a:pt x="832" y="304"/>
                </a:lnTo>
                <a:lnTo>
                  <a:pt x="835" y="302"/>
                </a:lnTo>
                <a:lnTo>
                  <a:pt x="840" y="299"/>
                </a:lnTo>
                <a:lnTo>
                  <a:pt x="840" y="299"/>
                </a:lnTo>
                <a:lnTo>
                  <a:pt x="841" y="289"/>
                </a:lnTo>
                <a:lnTo>
                  <a:pt x="840" y="286"/>
                </a:lnTo>
                <a:lnTo>
                  <a:pt x="839" y="281"/>
                </a:lnTo>
                <a:lnTo>
                  <a:pt x="839" y="281"/>
                </a:lnTo>
                <a:lnTo>
                  <a:pt x="835" y="279"/>
                </a:lnTo>
                <a:lnTo>
                  <a:pt x="832" y="278"/>
                </a:lnTo>
                <a:lnTo>
                  <a:pt x="825" y="275"/>
                </a:lnTo>
                <a:lnTo>
                  <a:pt x="817" y="276"/>
                </a:lnTo>
                <a:lnTo>
                  <a:pt x="808" y="278"/>
                </a:lnTo>
                <a:lnTo>
                  <a:pt x="808" y="278"/>
                </a:lnTo>
                <a:lnTo>
                  <a:pt x="805" y="281"/>
                </a:lnTo>
                <a:lnTo>
                  <a:pt x="801" y="283"/>
                </a:lnTo>
                <a:lnTo>
                  <a:pt x="799" y="287"/>
                </a:lnTo>
                <a:lnTo>
                  <a:pt x="798" y="290"/>
                </a:lnTo>
                <a:lnTo>
                  <a:pt x="796" y="299"/>
                </a:lnTo>
                <a:lnTo>
                  <a:pt x="796" y="307"/>
                </a:lnTo>
                <a:lnTo>
                  <a:pt x="796" y="307"/>
                </a:lnTo>
                <a:lnTo>
                  <a:pt x="796" y="310"/>
                </a:lnTo>
                <a:lnTo>
                  <a:pt x="798" y="314"/>
                </a:lnTo>
                <a:lnTo>
                  <a:pt x="803" y="318"/>
                </a:lnTo>
                <a:lnTo>
                  <a:pt x="803" y="318"/>
                </a:lnTo>
                <a:lnTo>
                  <a:pt x="811" y="322"/>
                </a:lnTo>
                <a:lnTo>
                  <a:pt x="814" y="323"/>
                </a:lnTo>
                <a:lnTo>
                  <a:pt x="819" y="322"/>
                </a:lnTo>
                <a:lnTo>
                  <a:pt x="819" y="322"/>
                </a:lnTo>
                <a:lnTo>
                  <a:pt x="821" y="322"/>
                </a:lnTo>
                <a:lnTo>
                  <a:pt x="822" y="323"/>
                </a:lnTo>
                <a:lnTo>
                  <a:pt x="824" y="325"/>
                </a:lnTo>
                <a:lnTo>
                  <a:pt x="824" y="328"/>
                </a:lnTo>
                <a:lnTo>
                  <a:pt x="824" y="328"/>
                </a:lnTo>
                <a:lnTo>
                  <a:pt x="822" y="330"/>
                </a:lnTo>
                <a:lnTo>
                  <a:pt x="822" y="331"/>
                </a:lnTo>
                <a:lnTo>
                  <a:pt x="825" y="334"/>
                </a:lnTo>
                <a:lnTo>
                  <a:pt x="831" y="338"/>
                </a:lnTo>
                <a:lnTo>
                  <a:pt x="831" y="338"/>
                </a:lnTo>
                <a:lnTo>
                  <a:pt x="836" y="341"/>
                </a:lnTo>
                <a:lnTo>
                  <a:pt x="843" y="341"/>
                </a:lnTo>
                <a:lnTo>
                  <a:pt x="849" y="341"/>
                </a:lnTo>
                <a:lnTo>
                  <a:pt x="855" y="338"/>
                </a:lnTo>
                <a:lnTo>
                  <a:pt x="861" y="336"/>
                </a:lnTo>
                <a:lnTo>
                  <a:pt x="867" y="334"/>
                </a:lnTo>
                <a:lnTo>
                  <a:pt x="877" y="325"/>
                </a:lnTo>
                <a:lnTo>
                  <a:pt x="877" y="325"/>
                </a:lnTo>
                <a:lnTo>
                  <a:pt x="881" y="323"/>
                </a:lnTo>
                <a:lnTo>
                  <a:pt x="882" y="320"/>
                </a:lnTo>
                <a:lnTo>
                  <a:pt x="882" y="313"/>
                </a:lnTo>
                <a:lnTo>
                  <a:pt x="882" y="313"/>
                </a:lnTo>
                <a:lnTo>
                  <a:pt x="882" y="310"/>
                </a:lnTo>
                <a:lnTo>
                  <a:pt x="883" y="309"/>
                </a:lnTo>
                <a:lnTo>
                  <a:pt x="887" y="309"/>
                </a:lnTo>
                <a:lnTo>
                  <a:pt x="891" y="309"/>
                </a:lnTo>
                <a:lnTo>
                  <a:pt x="892" y="309"/>
                </a:lnTo>
                <a:lnTo>
                  <a:pt x="895" y="308"/>
                </a:lnTo>
                <a:lnTo>
                  <a:pt x="895" y="308"/>
                </a:lnTo>
                <a:lnTo>
                  <a:pt x="904" y="306"/>
                </a:lnTo>
                <a:lnTo>
                  <a:pt x="909" y="303"/>
                </a:lnTo>
                <a:lnTo>
                  <a:pt x="914" y="300"/>
                </a:lnTo>
                <a:lnTo>
                  <a:pt x="914" y="300"/>
                </a:lnTo>
                <a:lnTo>
                  <a:pt x="921" y="293"/>
                </a:lnTo>
                <a:lnTo>
                  <a:pt x="924" y="289"/>
                </a:lnTo>
                <a:lnTo>
                  <a:pt x="926" y="285"/>
                </a:lnTo>
                <a:lnTo>
                  <a:pt x="928" y="280"/>
                </a:lnTo>
                <a:lnTo>
                  <a:pt x="929" y="274"/>
                </a:lnTo>
                <a:lnTo>
                  <a:pt x="929" y="269"/>
                </a:lnTo>
                <a:lnTo>
                  <a:pt x="929" y="264"/>
                </a:lnTo>
                <a:lnTo>
                  <a:pt x="929" y="264"/>
                </a:lnTo>
                <a:lnTo>
                  <a:pt x="926" y="259"/>
                </a:lnTo>
                <a:lnTo>
                  <a:pt x="924" y="255"/>
                </a:lnTo>
                <a:lnTo>
                  <a:pt x="921" y="252"/>
                </a:lnTo>
                <a:lnTo>
                  <a:pt x="917" y="250"/>
                </a:lnTo>
                <a:lnTo>
                  <a:pt x="917" y="250"/>
                </a:lnTo>
                <a:lnTo>
                  <a:pt x="909" y="250"/>
                </a:lnTo>
                <a:lnTo>
                  <a:pt x="901" y="248"/>
                </a:lnTo>
                <a:lnTo>
                  <a:pt x="894" y="248"/>
                </a:lnTo>
                <a:lnTo>
                  <a:pt x="890" y="250"/>
                </a:lnTo>
                <a:lnTo>
                  <a:pt x="887" y="252"/>
                </a:lnTo>
                <a:lnTo>
                  <a:pt x="887" y="252"/>
                </a:lnTo>
                <a:lnTo>
                  <a:pt x="883" y="254"/>
                </a:lnTo>
                <a:lnTo>
                  <a:pt x="881" y="257"/>
                </a:lnTo>
                <a:lnTo>
                  <a:pt x="878" y="259"/>
                </a:lnTo>
                <a:lnTo>
                  <a:pt x="875" y="260"/>
                </a:lnTo>
                <a:lnTo>
                  <a:pt x="875" y="260"/>
                </a:lnTo>
                <a:lnTo>
                  <a:pt x="870" y="257"/>
                </a:lnTo>
                <a:lnTo>
                  <a:pt x="867" y="252"/>
                </a:lnTo>
                <a:lnTo>
                  <a:pt x="864" y="248"/>
                </a:lnTo>
                <a:lnTo>
                  <a:pt x="860" y="245"/>
                </a:lnTo>
                <a:lnTo>
                  <a:pt x="860" y="245"/>
                </a:lnTo>
                <a:lnTo>
                  <a:pt x="853" y="243"/>
                </a:lnTo>
                <a:lnTo>
                  <a:pt x="846" y="243"/>
                </a:lnTo>
                <a:lnTo>
                  <a:pt x="832" y="243"/>
                </a:lnTo>
                <a:lnTo>
                  <a:pt x="804" y="247"/>
                </a:lnTo>
                <a:lnTo>
                  <a:pt x="804" y="247"/>
                </a:lnTo>
                <a:lnTo>
                  <a:pt x="792" y="250"/>
                </a:lnTo>
                <a:lnTo>
                  <a:pt x="779" y="252"/>
                </a:lnTo>
                <a:lnTo>
                  <a:pt x="773" y="253"/>
                </a:lnTo>
                <a:lnTo>
                  <a:pt x="768" y="252"/>
                </a:lnTo>
                <a:lnTo>
                  <a:pt x="762" y="252"/>
                </a:lnTo>
                <a:lnTo>
                  <a:pt x="756" y="250"/>
                </a:lnTo>
                <a:lnTo>
                  <a:pt x="756" y="250"/>
                </a:lnTo>
                <a:lnTo>
                  <a:pt x="751" y="246"/>
                </a:lnTo>
                <a:lnTo>
                  <a:pt x="748" y="243"/>
                </a:lnTo>
                <a:lnTo>
                  <a:pt x="745" y="238"/>
                </a:lnTo>
                <a:lnTo>
                  <a:pt x="744" y="233"/>
                </a:lnTo>
                <a:lnTo>
                  <a:pt x="744" y="233"/>
                </a:lnTo>
                <a:lnTo>
                  <a:pt x="744" y="230"/>
                </a:lnTo>
                <a:lnTo>
                  <a:pt x="744" y="226"/>
                </a:lnTo>
                <a:lnTo>
                  <a:pt x="748" y="220"/>
                </a:lnTo>
                <a:lnTo>
                  <a:pt x="756" y="209"/>
                </a:lnTo>
                <a:lnTo>
                  <a:pt x="756" y="209"/>
                </a:lnTo>
                <a:lnTo>
                  <a:pt x="758" y="208"/>
                </a:lnTo>
                <a:lnTo>
                  <a:pt x="762" y="205"/>
                </a:lnTo>
                <a:lnTo>
                  <a:pt x="762" y="205"/>
                </a:lnTo>
                <a:lnTo>
                  <a:pt x="768" y="205"/>
                </a:lnTo>
                <a:lnTo>
                  <a:pt x="773" y="204"/>
                </a:lnTo>
                <a:lnTo>
                  <a:pt x="779" y="203"/>
                </a:lnTo>
                <a:lnTo>
                  <a:pt x="785" y="201"/>
                </a:lnTo>
                <a:lnTo>
                  <a:pt x="791" y="198"/>
                </a:lnTo>
                <a:lnTo>
                  <a:pt x="796" y="194"/>
                </a:lnTo>
                <a:lnTo>
                  <a:pt x="799" y="190"/>
                </a:lnTo>
                <a:lnTo>
                  <a:pt x="803" y="184"/>
                </a:lnTo>
                <a:lnTo>
                  <a:pt x="803" y="184"/>
                </a:lnTo>
                <a:lnTo>
                  <a:pt x="800" y="184"/>
                </a:lnTo>
                <a:lnTo>
                  <a:pt x="800" y="184"/>
                </a:lnTo>
                <a:lnTo>
                  <a:pt x="797" y="184"/>
                </a:lnTo>
                <a:lnTo>
                  <a:pt x="794" y="184"/>
                </a:lnTo>
                <a:lnTo>
                  <a:pt x="789" y="183"/>
                </a:lnTo>
                <a:lnTo>
                  <a:pt x="777" y="180"/>
                </a:lnTo>
                <a:lnTo>
                  <a:pt x="777" y="180"/>
                </a:lnTo>
                <a:lnTo>
                  <a:pt x="775" y="177"/>
                </a:lnTo>
                <a:lnTo>
                  <a:pt x="772" y="174"/>
                </a:lnTo>
                <a:lnTo>
                  <a:pt x="769" y="167"/>
                </a:lnTo>
                <a:lnTo>
                  <a:pt x="768" y="159"/>
                </a:lnTo>
                <a:lnTo>
                  <a:pt x="768" y="151"/>
                </a:lnTo>
                <a:lnTo>
                  <a:pt x="768" y="151"/>
                </a:lnTo>
                <a:lnTo>
                  <a:pt x="769" y="147"/>
                </a:lnTo>
                <a:lnTo>
                  <a:pt x="771" y="142"/>
                </a:lnTo>
                <a:lnTo>
                  <a:pt x="773" y="139"/>
                </a:lnTo>
                <a:lnTo>
                  <a:pt x="778" y="135"/>
                </a:lnTo>
                <a:lnTo>
                  <a:pt x="786" y="129"/>
                </a:lnTo>
                <a:lnTo>
                  <a:pt x="794" y="126"/>
                </a:lnTo>
                <a:lnTo>
                  <a:pt x="807" y="127"/>
                </a:lnTo>
                <a:lnTo>
                  <a:pt x="807" y="127"/>
                </a:lnTo>
                <a:lnTo>
                  <a:pt x="812" y="130"/>
                </a:lnTo>
                <a:lnTo>
                  <a:pt x="815" y="134"/>
                </a:lnTo>
                <a:lnTo>
                  <a:pt x="818" y="139"/>
                </a:lnTo>
                <a:lnTo>
                  <a:pt x="820" y="144"/>
                </a:lnTo>
                <a:lnTo>
                  <a:pt x="820" y="144"/>
                </a:lnTo>
                <a:lnTo>
                  <a:pt x="818" y="149"/>
                </a:lnTo>
                <a:lnTo>
                  <a:pt x="815" y="155"/>
                </a:lnTo>
                <a:lnTo>
                  <a:pt x="812" y="160"/>
                </a:lnTo>
                <a:lnTo>
                  <a:pt x="808" y="163"/>
                </a:lnTo>
                <a:lnTo>
                  <a:pt x="808" y="163"/>
                </a:lnTo>
                <a:lnTo>
                  <a:pt x="806" y="166"/>
                </a:lnTo>
                <a:lnTo>
                  <a:pt x="804" y="166"/>
                </a:lnTo>
                <a:lnTo>
                  <a:pt x="800" y="166"/>
                </a:lnTo>
                <a:lnTo>
                  <a:pt x="791" y="163"/>
                </a:lnTo>
                <a:lnTo>
                  <a:pt x="791" y="163"/>
                </a:lnTo>
                <a:lnTo>
                  <a:pt x="791" y="159"/>
                </a:lnTo>
                <a:lnTo>
                  <a:pt x="791" y="156"/>
                </a:lnTo>
                <a:lnTo>
                  <a:pt x="793" y="156"/>
                </a:lnTo>
                <a:lnTo>
                  <a:pt x="796" y="157"/>
                </a:lnTo>
                <a:lnTo>
                  <a:pt x="801" y="160"/>
                </a:lnTo>
                <a:lnTo>
                  <a:pt x="804" y="159"/>
                </a:lnTo>
                <a:lnTo>
                  <a:pt x="806" y="156"/>
                </a:lnTo>
                <a:lnTo>
                  <a:pt x="806" y="156"/>
                </a:lnTo>
                <a:lnTo>
                  <a:pt x="810" y="153"/>
                </a:lnTo>
                <a:lnTo>
                  <a:pt x="812" y="149"/>
                </a:lnTo>
                <a:lnTo>
                  <a:pt x="812" y="144"/>
                </a:lnTo>
                <a:lnTo>
                  <a:pt x="812" y="140"/>
                </a:lnTo>
                <a:lnTo>
                  <a:pt x="812" y="140"/>
                </a:lnTo>
                <a:lnTo>
                  <a:pt x="808" y="135"/>
                </a:lnTo>
                <a:lnTo>
                  <a:pt x="804" y="134"/>
                </a:lnTo>
                <a:lnTo>
                  <a:pt x="793" y="133"/>
                </a:lnTo>
                <a:lnTo>
                  <a:pt x="793" y="133"/>
                </a:lnTo>
                <a:lnTo>
                  <a:pt x="786" y="136"/>
                </a:lnTo>
                <a:lnTo>
                  <a:pt x="780" y="141"/>
                </a:lnTo>
                <a:lnTo>
                  <a:pt x="776" y="147"/>
                </a:lnTo>
                <a:lnTo>
                  <a:pt x="775" y="150"/>
                </a:lnTo>
                <a:lnTo>
                  <a:pt x="773" y="154"/>
                </a:lnTo>
                <a:lnTo>
                  <a:pt x="773" y="154"/>
                </a:lnTo>
                <a:lnTo>
                  <a:pt x="773" y="160"/>
                </a:lnTo>
                <a:lnTo>
                  <a:pt x="775" y="164"/>
                </a:lnTo>
                <a:lnTo>
                  <a:pt x="777" y="169"/>
                </a:lnTo>
                <a:lnTo>
                  <a:pt x="780" y="174"/>
                </a:lnTo>
                <a:lnTo>
                  <a:pt x="780" y="174"/>
                </a:lnTo>
                <a:lnTo>
                  <a:pt x="786" y="176"/>
                </a:lnTo>
                <a:lnTo>
                  <a:pt x="792" y="177"/>
                </a:lnTo>
                <a:lnTo>
                  <a:pt x="798" y="177"/>
                </a:lnTo>
                <a:lnTo>
                  <a:pt x="805" y="176"/>
                </a:lnTo>
                <a:lnTo>
                  <a:pt x="805" y="176"/>
                </a:lnTo>
                <a:lnTo>
                  <a:pt x="808" y="175"/>
                </a:lnTo>
                <a:lnTo>
                  <a:pt x="811" y="173"/>
                </a:lnTo>
                <a:lnTo>
                  <a:pt x="814" y="170"/>
                </a:lnTo>
                <a:lnTo>
                  <a:pt x="818" y="169"/>
                </a:lnTo>
                <a:lnTo>
                  <a:pt x="818" y="169"/>
                </a:lnTo>
                <a:lnTo>
                  <a:pt x="819" y="169"/>
                </a:lnTo>
                <a:lnTo>
                  <a:pt x="820" y="171"/>
                </a:lnTo>
                <a:lnTo>
                  <a:pt x="821" y="175"/>
                </a:lnTo>
                <a:lnTo>
                  <a:pt x="821" y="175"/>
                </a:lnTo>
                <a:lnTo>
                  <a:pt x="826" y="178"/>
                </a:lnTo>
                <a:lnTo>
                  <a:pt x="831" y="181"/>
                </a:lnTo>
                <a:lnTo>
                  <a:pt x="836" y="183"/>
                </a:lnTo>
                <a:lnTo>
                  <a:pt x="841" y="183"/>
                </a:lnTo>
                <a:lnTo>
                  <a:pt x="841" y="183"/>
                </a:lnTo>
                <a:lnTo>
                  <a:pt x="850" y="181"/>
                </a:lnTo>
                <a:lnTo>
                  <a:pt x="857" y="177"/>
                </a:lnTo>
                <a:lnTo>
                  <a:pt x="864" y="173"/>
                </a:lnTo>
                <a:lnTo>
                  <a:pt x="869" y="166"/>
                </a:lnTo>
                <a:lnTo>
                  <a:pt x="869" y="166"/>
                </a:lnTo>
                <a:lnTo>
                  <a:pt x="871" y="163"/>
                </a:lnTo>
                <a:lnTo>
                  <a:pt x="871" y="161"/>
                </a:lnTo>
                <a:lnTo>
                  <a:pt x="871" y="156"/>
                </a:lnTo>
                <a:lnTo>
                  <a:pt x="870" y="150"/>
                </a:lnTo>
                <a:lnTo>
                  <a:pt x="871" y="149"/>
                </a:lnTo>
                <a:lnTo>
                  <a:pt x="873" y="147"/>
                </a:lnTo>
                <a:lnTo>
                  <a:pt x="873" y="147"/>
                </a:lnTo>
                <a:lnTo>
                  <a:pt x="877" y="147"/>
                </a:lnTo>
                <a:lnTo>
                  <a:pt x="881" y="147"/>
                </a:lnTo>
                <a:lnTo>
                  <a:pt x="889" y="146"/>
                </a:lnTo>
                <a:lnTo>
                  <a:pt x="895" y="141"/>
                </a:lnTo>
                <a:lnTo>
                  <a:pt x="901" y="135"/>
                </a:lnTo>
                <a:lnTo>
                  <a:pt x="901" y="135"/>
                </a:lnTo>
                <a:lnTo>
                  <a:pt x="902" y="129"/>
                </a:lnTo>
                <a:lnTo>
                  <a:pt x="902" y="122"/>
                </a:lnTo>
                <a:lnTo>
                  <a:pt x="902" y="122"/>
                </a:lnTo>
                <a:lnTo>
                  <a:pt x="899" y="118"/>
                </a:lnTo>
                <a:lnTo>
                  <a:pt x="897" y="114"/>
                </a:lnTo>
                <a:lnTo>
                  <a:pt x="888" y="109"/>
                </a:lnTo>
                <a:lnTo>
                  <a:pt x="888" y="109"/>
                </a:lnTo>
                <a:lnTo>
                  <a:pt x="884" y="108"/>
                </a:lnTo>
                <a:lnTo>
                  <a:pt x="882" y="108"/>
                </a:lnTo>
                <a:lnTo>
                  <a:pt x="875" y="109"/>
                </a:lnTo>
                <a:lnTo>
                  <a:pt x="870" y="113"/>
                </a:lnTo>
                <a:lnTo>
                  <a:pt x="864" y="116"/>
                </a:lnTo>
                <a:lnTo>
                  <a:pt x="864" y="116"/>
                </a:lnTo>
                <a:lnTo>
                  <a:pt x="863" y="119"/>
                </a:lnTo>
                <a:lnTo>
                  <a:pt x="863" y="121"/>
                </a:lnTo>
                <a:lnTo>
                  <a:pt x="862" y="123"/>
                </a:lnTo>
                <a:lnTo>
                  <a:pt x="860" y="123"/>
                </a:lnTo>
                <a:lnTo>
                  <a:pt x="860" y="123"/>
                </a:lnTo>
                <a:lnTo>
                  <a:pt x="859" y="123"/>
                </a:lnTo>
                <a:lnTo>
                  <a:pt x="857" y="122"/>
                </a:lnTo>
                <a:lnTo>
                  <a:pt x="857" y="120"/>
                </a:lnTo>
                <a:lnTo>
                  <a:pt x="857" y="120"/>
                </a:lnTo>
                <a:lnTo>
                  <a:pt x="857" y="116"/>
                </a:lnTo>
                <a:lnTo>
                  <a:pt x="859" y="114"/>
                </a:lnTo>
                <a:lnTo>
                  <a:pt x="863" y="111"/>
                </a:lnTo>
                <a:lnTo>
                  <a:pt x="873" y="104"/>
                </a:lnTo>
                <a:lnTo>
                  <a:pt x="873" y="104"/>
                </a:lnTo>
                <a:lnTo>
                  <a:pt x="877" y="102"/>
                </a:lnTo>
                <a:lnTo>
                  <a:pt x="882" y="102"/>
                </a:lnTo>
                <a:lnTo>
                  <a:pt x="885" y="104"/>
                </a:lnTo>
                <a:lnTo>
                  <a:pt x="890" y="105"/>
                </a:lnTo>
                <a:lnTo>
                  <a:pt x="898" y="108"/>
                </a:lnTo>
                <a:lnTo>
                  <a:pt x="905" y="114"/>
                </a:lnTo>
                <a:lnTo>
                  <a:pt x="905" y="114"/>
                </a:lnTo>
                <a:lnTo>
                  <a:pt x="908" y="119"/>
                </a:lnTo>
                <a:lnTo>
                  <a:pt x="908" y="125"/>
                </a:lnTo>
                <a:lnTo>
                  <a:pt x="906" y="135"/>
                </a:lnTo>
                <a:lnTo>
                  <a:pt x="906" y="135"/>
                </a:lnTo>
                <a:lnTo>
                  <a:pt x="904" y="139"/>
                </a:lnTo>
                <a:lnTo>
                  <a:pt x="902" y="142"/>
                </a:lnTo>
                <a:lnTo>
                  <a:pt x="895" y="148"/>
                </a:lnTo>
                <a:lnTo>
                  <a:pt x="887" y="151"/>
                </a:lnTo>
                <a:lnTo>
                  <a:pt x="878" y="155"/>
                </a:lnTo>
                <a:lnTo>
                  <a:pt x="878" y="155"/>
                </a:lnTo>
                <a:lnTo>
                  <a:pt x="877" y="162"/>
                </a:lnTo>
                <a:lnTo>
                  <a:pt x="875" y="168"/>
                </a:lnTo>
                <a:lnTo>
                  <a:pt x="873" y="173"/>
                </a:lnTo>
                <a:lnTo>
                  <a:pt x="868" y="178"/>
                </a:lnTo>
                <a:lnTo>
                  <a:pt x="868" y="178"/>
                </a:lnTo>
                <a:lnTo>
                  <a:pt x="871" y="180"/>
                </a:lnTo>
                <a:lnTo>
                  <a:pt x="874" y="181"/>
                </a:lnTo>
                <a:lnTo>
                  <a:pt x="882" y="182"/>
                </a:lnTo>
                <a:lnTo>
                  <a:pt x="897" y="183"/>
                </a:lnTo>
                <a:lnTo>
                  <a:pt x="897" y="183"/>
                </a:lnTo>
                <a:lnTo>
                  <a:pt x="903" y="181"/>
                </a:lnTo>
                <a:lnTo>
                  <a:pt x="909" y="178"/>
                </a:lnTo>
                <a:lnTo>
                  <a:pt x="921" y="171"/>
                </a:lnTo>
                <a:lnTo>
                  <a:pt x="921" y="171"/>
                </a:lnTo>
                <a:lnTo>
                  <a:pt x="923" y="173"/>
                </a:lnTo>
                <a:lnTo>
                  <a:pt x="924" y="173"/>
                </a:lnTo>
                <a:lnTo>
                  <a:pt x="925" y="174"/>
                </a:lnTo>
                <a:lnTo>
                  <a:pt x="925" y="174"/>
                </a:lnTo>
                <a:lnTo>
                  <a:pt x="933" y="178"/>
                </a:lnTo>
                <a:lnTo>
                  <a:pt x="938" y="180"/>
                </a:lnTo>
                <a:lnTo>
                  <a:pt x="943" y="180"/>
                </a:lnTo>
                <a:lnTo>
                  <a:pt x="943" y="180"/>
                </a:lnTo>
                <a:lnTo>
                  <a:pt x="952" y="180"/>
                </a:lnTo>
                <a:lnTo>
                  <a:pt x="961" y="178"/>
                </a:lnTo>
                <a:lnTo>
                  <a:pt x="970" y="175"/>
                </a:lnTo>
                <a:lnTo>
                  <a:pt x="974" y="173"/>
                </a:lnTo>
                <a:lnTo>
                  <a:pt x="978" y="169"/>
                </a:lnTo>
                <a:lnTo>
                  <a:pt x="978" y="169"/>
                </a:lnTo>
                <a:lnTo>
                  <a:pt x="978" y="164"/>
                </a:lnTo>
                <a:lnTo>
                  <a:pt x="978" y="162"/>
                </a:lnTo>
                <a:lnTo>
                  <a:pt x="980" y="161"/>
                </a:lnTo>
                <a:lnTo>
                  <a:pt x="980" y="161"/>
                </a:lnTo>
                <a:lnTo>
                  <a:pt x="987" y="161"/>
                </a:lnTo>
                <a:lnTo>
                  <a:pt x="995" y="160"/>
                </a:lnTo>
                <a:lnTo>
                  <a:pt x="1002" y="159"/>
                </a:lnTo>
                <a:lnTo>
                  <a:pt x="1009" y="155"/>
                </a:lnTo>
                <a:lnTo>
                  <a:pt x="1009" y="155"/>
                </a:lnTo>
                <a:lnTo>
                  <a:pt x="1016" y="150"/>
                </a:lnTo>
                <a:lnTo>
                  <a:pt x="1022" y="144"/>
                </a:lnTo>
                <a:lnTo>
                  <a:pt x="1026" y="137"/>
                </a:lnTo>
                <a:lnTo>
                  <a:pt x="1027" y="130"/>
                </a:lnTo>
                <a:lnTo>
                  <a:pt x="1027" y="130"/>
                </a:lnTo>
                <a:lnTo>
                  <a:pt x="1027" y="125"/>
                </a:lnTo>
                <a:lnTo>
                  <a:pt x="1024" y="119"/>
                </a:lnTo>
                <a:lnTo>
                  <a:pt x="1021" y="114"/>
                </a:lnTo>
                <a:lnTo>
                  <a:pt x="1016" y="109"/>
                </a:lnTo>
                <a:lnTo>
                  <a:pt x="1016" y="109"/>
                </a:lnTo>
                <a:lnTo>
                  <a:pt x="1009" y="106"/>
                </a:lnTo>
                <a:lnTo>
                  <a:pt x="1001" y="104"/>
                </a:lnTo>
                <a:lnTo>
                  <a:pt x="994" y="102"/>
                </a:lnTo>
                <a:lnTo>
                  <a:pt x="986" y="101"/>
                </a:lnTo>
                <a:lnTo>
                  <a:pt x="978" y="101"/>
                </a:lnTo>
                <a:lnTo>
                  <a:pt x="970" y="102"/>
                </a:lnTo>
                <a:lnTo>
                  <a:pt x="963" y="104"/>
                </a:lnTo>
                <a:lnTo>
                  <a:pt x="954" y="106"/>
                </a:lnTo>
                <a:lnTo>
                  <a:pt x="954" y="106"/>
                </a:lnTo>
                <a:lnTo>
                  <a:pt x="952" y="106"/>
                </a:lnTo>
                <a:lnTo>
                  <a:pt x="951" y="105"/>
                </a:lnTo>
                <a:lnTo>
                  <a:pt x="952" y="101"/>
                </a:lnTo>
                <a:lnTo>
                  <a:pt x="953" y="98"/>
                </a:lnTo>
                <a:lnTo>
                  <a:pt x="953" y="94"/>
                </a:lnTo>
                <a:lnTo>
                  <a:pt x="953" y="94"/>
                </a:lnTo>
                <a:lnTo>
                  <a:pt x="953" y="91"/>
                </a:lnTo>
                <a:lnTo>
                  <a:pt x="952" y="88"/>
                </a:lnTo>
                <a:lnTo>
                  <a:pt x="947" y="83"/>
                </a:lnTo>
                <a:lnTo>
                  <a:pt x="947" y="83"/>
                </a:lnTo>
                <a:lnTo>
                  <a:pt x="942" y="78"/>
                </a:lnTo>
                <a:lnTo>
                  <a:pt x="935" y="76"/>
                </a:lnTo>
                <a:lnTo>
                  <a:pt x="928" y="73"/>
                </a:lnTo>
                <a:lnTo>
                  <a:pt x="921" y="73"/>
                </a:lnTo>
                <a:lnTo>
                  <a:pt x="912" y="74"/>
                </a:lnTo>
                <a:lnTo>
                  <a:pt x="905" y="77"/>
                </a:lnTo>
                <a:lnTo>
                  <a:pt x="891" y="80"/>
                </a:lnTo>
                <a:lnTo>
                  <a:pt x="891" y="80"/>
                </a:lnTo>
                <a:lnTo>
                  <a:pt x="888" y="83"/>
                </a:lnTo>
                <a:lnTo>
                  <a:pt x="885" y="84"/>
                </a:lnTo>
                <a:lnTo>
                  <a:pt x="883" y="85"/>
                </a:lnTo>
                <a:lnTo>
                  <a:pt x="881" y="84"/>
                </a:lnTo>
                <a:lnTo>
                  <a:pt x="881" y="84"/>
                </a:lnTo>
                <a:lnTo>
                  <a:pt x="878" y="78"/>
                </a:lnTo>
                <a:lnTo>
                  <a:pt x="875" y="73"/>
                </a:lnTo>
                <a:lnTo>
                  <a:pt x="871" y="70"/>
                </a:lnTo>
                <a:lnTo>
                  <a:pt x="868" y="64"/>
                </a:lnTo>
                <a:lnTo>
                  <a:pt x="868" y="64"/>
                </a:lnTo>
                <a:lnTo>
                  <a:pt x="861" y="62"/>
                </a:lnTo>
                <a:lnTo>
                  <a:pt x="853" y="60"/>
                </a:lnTo>
                <a:lnTo>
                  <a:pt x="846" y="60"/>
                </a:lnTo>
                <a:lnTo>
                  <a:pt x="839" y="63"/>
                </a:lnTo>
                <a:lnTo>
                  <a:pt x="839" y="63"/>
                </a:lnTo>
                <a:lnTo>
                  <a:pt x="828" y="65"/>
                </a:lnTo>
                <a:lnTo>
                  <a:pt x="819" y="69"/>
                </a:lnTo>
                <a:lnTo>
                  <a:pt x="811" y="74"/>
                </a:lnTo>
                <a:lnTo>
                  <a:pt x="807" y="79"/>
                </a:lnTo>
                <a:lnTo>
                  <a:pt x="805" y="83"/>
                </a:lnTo>
                <a:lnTo>
                  <a:pt x="805" y="83"/>
                </a:lnTo>
                <a:lnTo>
                  <a:pt x="801" y="86"/>
                </a:lnTo>
                <a:lnTo>
                  <a:pt x="799" y="88"/>
                </a:lnTo>
                <a:lnTo>
                  <a:pt x="796" y="90"/>
                </a:lnTo>
                <a:lnTo>
                  <a:pt x="792" y="91"/>
                </a:lnTo>
                <a:lnTo>
                  <a:pt x="784" y="91"/>
                </a:lnTo>
                <a:lnTo>
                  <a:pt x="776" y="91"/>
                </a:lnTo>
                <a:lnTo>
                  <a:pt x="776" y="91"/>
                </a:lnTo>
                <a:lnTo>
                  <a:pt x="773" y="95"/>
                </a:lnTo>
                <a:lnTo>
                  <a:pt x="770" y="99"/>
                </a:lnTo>
                <a:lnTo>
                  <a:pt x="766" y="102"/>
                </a:lnTo>
                <a:lnTo>
                  <a:pt x="763" y="105"/>
                </a:lnTo>
                <a:lnTo>
                  <a:pt x="754" y="107"/>
                </a:lnTo>
                <a:lnTo>
                  <a:pt x="745" y="111"/>
                </a:lnTo>
                <a:lnTo>
                  <a:pt x="745" y="111"/>
                </a:lnTo>
                <a:lnTo>
                  <a:pt x="734" y="112"/>
                </a:lnTo>
                <a:lnTo>
                  <a:pt x="723" y="111"/>
                </a:lnTo>
                <a:lnTo>
                  <a:pt x="719" y="108"/>
                </a:lnTo>
                <a:lnTo>
                  <a:pt x="714" y="107"/>
                </a:lnTo>
                <a:lnTo>
                  <a:pt x="709" y="104"/>
                </a:lnTo>
                <a:lnTo>
                  <a:pt x="704" y="100"/>
                </a:lnTo>
                <a:lnTo>
                  <a:pt x="704" y="100"/>
                </a:lnTo>
                <a:lnTo>
                  <a:pt x="702" y="95"/>
                </a:lnTo>
                <a:lnTo>
                  <a:pt x="700" y="91"/>
                </a:lnTo>
                <a:lnTo>
                  <a:pt x="699" y="80"/>
                </a:lnTo>
                <a:lnTo>
                  <a:pt x="699" y="80"/>
                </a:lnTo>
                <a:lnTo>
                  <a:pt x="700" y="76"/>
                </a:lnTo>
                <a:lnTo>
                  <a:pt x="702" y="71"/>
                </a:lnTo>
                <a:lnTo>
                  <a:pt x="706" y="67"/>
                </a:lnTo>
                <a:lnTo>
                  <a:pt x="709" y="63"/>
                </a:lnTo>
                <a:lnTo>
                  <a:pt x="716" y="57"/>
                </a:lnTo>
                <a:lnTo>
                  <a:pt x="726" y="53"/>
                </a:lnTo>
                <a:lnTo>
                  <a:pt x="726" y="53"/>
                </a:lnTo>
                <a:lnTo>
                  <a:pt x="730" y="52"/>
                </a:lnTo>
                <a:lnTo>
                  <a:pt x="734" y="52"/>
                </a:lnTo>
                <a:lnTo>
                  <a:pt x="741" y="53"/>
                </a:lnTo>
                <a:lnTo>
                  <a:pt x="747" y="57"/>
                </a:lnTo>
                <a:lnTo>
                  <a:pt x="752" y="60"/>
                </a:lnTo>
                <a:lnTo>
                  <a:pt x="752" y="60"/>
                </a:lnTo>
                <a:lnTo>
                  <a:pt x="756" y="67"/>
                </a:lnTo>
                <a:lnTo>
                  <a:pt x="756" y="72"/>
                </a:lnTo>
                <a:lnTo>
                  <a:pt x="756" y="76"/>
                </a:lnTo>
                <a:lnTo>
                  <a:pt x="756" y="76"/>
                </a:lnTo>
                <a:lnTo>
                  <a:pt x="752" y="83"/>
                </a:lnTo>
                <a:lnTo>
                  <a:pt x="750" y="85"/>
                </a:lnTo>
                <a:lnTo>
                  <a:pt x="745" y="86"/>
                </a:lnTo>
                <a:lnTo>
                  <a:pt x="745" y="86"/>
                </a:lnTo>
                <a:lnTo>
                  <a:pt x="743" y="84"/>
                </a:lnTo>
                <a:lnTo>
                  <a:pt x="742" y="83"/>
                </a:lnTo>
                <a:lnTo>
                  <a:pt x="743" y="80"/>
                </a:lnTo>
                <a:lnTo>
                  <a:pt x="744" y="79"/>
                </a:lnTo>
                <a:lnTo>
                  <a:pt x="749" y="76"/>
                </a:lnTo>
                <a:lnTo>
                  <a:pt x="750" y="73"/>
                </a:lnTo>
                <a:lnTo>
                  <a:pt x="749" y="70"/>
                </a:lnTo>
                <a:lnTo>
                  <a:pt x="749" y="70"/>
                </a:lnTo>
                <a:lnTo>
                  <a:pt x="749" y="67"/>
                </a:lnTo>
                <a:lnTo>
                  <a:pt x="748" y="66"/>
                </a:lnTo>
                <a:lnTo>
                  <a:pt x="745" y="63"/>
                </a:lnTo>
                <a:lnTo>
                  <a:pt x="741" y="60"/>
                </a:lnTo>
                <a:lnTo>
                  <a:pt x="737" y="58"/>
                </a:lnTo>
                <a:lnTo>
                  <a:pt x="737" y="58"/>
                </a:lnTo>
                <a:lnTo>
                  <a:pt x="730" y="59"/>
                </a:lnTo>
                <a:lnTo>
                  <a:pt x="724" y="62"/>
                </a:lnTo>
                <a:lnTo>
                  <a:pt x="714" y="67"/>
                </a:lnTo>
                <a:lnTo>
                  <a:pt x="714" y="67"/>
                </a:lnTo>
                <a:lnTo>
                  <a:pt x="710" y="71"/>
                </a:lnTo>
                <a:lnTo>
                  <a:pt x="707" y="77"/>
                </a:lnTo>
                <a:lnTo>
                  <a:pt x="704" y="81"/>
                </a:lnTo>
                <a:lnTo>
                  <a:pt x="706" y="85"/>
                </a:lnTo>
                <a:lnTo>
                  <a:pt x="706" y="87"/>
                </a:lnTo>
                <a:lnTo>
                  <a:pt x="706" y="87"/>
                </a:lnTo>
                <a:lnTo>
                  <a:pt x="707" y="92"/>
                </a:lnTo>
                <a:lnTo>
                  <a:pt x="709" y="95"/>
                </a:lnTo>
                <a:lnTo>
                  <a:pt x="713" y="99"/>
                </a:lnTo>
                <a:lnTo>
                  <a:pt x="716" y="101"/>
                </a:lnTo>
                <a:lnTo>
                  <a:pt x="716" y="101"/>
                </a:lnTo>
                <a:lnTo>
                  <a:pt x="722" y="104"/>
                </a:lnTo>
                <a:lnTo>
                  <a:pt x="729" y="105"/>
                </a:lnTo>
                <a:lnTo>
                  <a:pt x="735" y="105"/>
                </a:lnTo>
                <a:lnTo>
                  <a:pt x="742" y="105"/>
                </a:lnTo>
                <a:lnTo>
                  <a:pt x="749" y="102"/>
                </a:lnTo>
                <a:lnTo>
                  <a:pt x="755" y="100"/>
                </a:lnTo>
                <a:lnTo>
                  <a:pt x="761" y="98"/>
                </a:lnTo>
                <a:lnTo>
                  <a:pt x="766" y="93"/>
                </a:lnTo>
                <a:lnTo>
                  <a:pt x="766" y="93"/>
                </a:lnTo>
                <a:lnTo>
                  <a:pt x="768" y="90"/>
                </a:lnTo>
                <a:lnTo>
                  <a:pt x="769" y="86"/>
                </a:lnTo>
                <a:lnTo>
                  <a:pt x="770" y="83"/>
                </a:lnTo>
                <a:lnTo>
                  <a:pt x="772" y="79"/>
                </a:lnTo>
                <a:lnTo>
                  <a:pt x="772" y="79"/>
                </a:lnTo>
                <a:lnTo>
                  <a:pt x="773" y="79"/>
                </a:lnTo>
                <a:lnTo>
                  <a:pt x="776" y="79"/>
                </a:lnTo>
                <a:lnTo>
                  <a:pt x="778" y="83"/>
                </a:lnTo>
                <a:lnTo>
                  <a:pt x="778" y="83"/>
                </a:lnTo>
                <a:lnTo>
                  <a:pt x="785" y="84"/>
                </a:lnTo>
                <a:lnTo>
                  <a:pt x="791" y="84"/>
                </a:lnTo>
                <a:lnTo>
                  <a:pt x="791" y="84"/>
                </a:lnTo>
                <a:lnTo>
                  <a:pt x="794" y="83"/>
                </a:lnTo>
                <a:lnTo>
                  <a:pt x="798" y="80"/>
                </a:lnTo>
                <a:lnTo>
                  <a:pt x="804" y="74"/>
                </a:lnTo>
                <a:lnTo>
                  <a:pt x="804" y="74"/>
                </a:lnTo>
                <a:lnTo>
                  <a:pt x="806" y="70"/>
                </a:lnTo>
                <a:lnTo>
                  <a:pt x="806" y="64"/>
                </a:lnTo>
                <a:lnTo>
                  <a:pt x="806" y="52"/>
                </a:lnTo>
                <a:lnTo>
                  <a:pt x="806" y="52"/>
                </a:lnTo>
                <a:lnTo>
                  <a:pt x="803" y="49"/>
                </a:lnTo>
                <a:lnTo>
                  <a:pt x="801" y="46"/>
                </a:lnTo>
                <a:lnTo>
                  <a:pt x="799" y="46"/>
                </a:lnTo>
                <a:lnTo>
                  <a:pt x="799" y="46"/>
                </a:lnTo>
                <a:lnTo>
                  <a:pt x="797" y="46"/>
                </a:lnTo>
                <a:lnTo>
                  <a:pt x="796" y="45"/>
                </a:lnTo>
                <a:lnTo>
                  <a:pt x="796" y="42"/>
                </a:lnTo>
                <a:lnTo>
                  <a:pt x="797" y="38"/>
                </a:lnTo>
                <a:lnTo>
                  <a:pt x="796" y="36"/>
                </a:lnTo>
                <a:lnTo>
                  <a:pt x="796" y="36"/>
                </a:lnTo>
                <a:lnTo>
                  <a:pt x="796" y="34"/>
                </a:lnTo>
                <a:lnTo>
                  <a:pt x="794" y="31"/>
                </a:lnTo>
                <a:lnTo>
                  <a:pt x="791" y="30"/>
                </a:lnTo>
                <a:lnTo>
                  <a:pt x="791" y="30"/>
                </a:lnTo>
                <a:lnTo>
                  <a:pt x="787" y="30"/>
                </a:lnTo>
                <a:lnTo>
                  <a:pt x="786" y="31"/>
                </a:lnTo>
                <a:lnTo>
                  <a:pt x="786" y="32"/>
                </a:lnTo>
                <a:lnTo>
                  <a:pt x="786" y="32"/>
                </a:lnTo>
                <a:lnTo>
                  <a:pt x="784" y="32"/>
                </a:lnTo>
                <a:lnTo>
                  <a:pt x="782" y="31"/>
                </a:lnTo>
                <a:lnTo>
                  <a:pt x="782" y="31"/>
                </a:lnTo>
                <a:lnTo>
                  <a:pt x="780" y="29"/>
                </a:lnTo>
                <a:lnTo>
                  <a:pt x="782" y="27"/>
                </a:lnTo>
                <a:lnTo>
                  <a:pt x="782" y="22"/>
                </a:lnTo>
                <a:lnTo>
                  <a:pt x="782" y="22"/>
                </a:lnTo>
                <a:close/>
                <a:moveTo>
                  <a:pt x="318" y="370"/>
                </a:moveTo>
                <a:lnTo>
                  <a:pt x="318" y="370"/>
                </a:lnTo>
                <a:lnTo>
                  <a:pt x="312" y="371"/>
                </a:lnTo>
                <a:lnTo>
                  <a:pt x="305" y="370"/>
                </a:lnTo>
                <a:lnTo>
                  <a:pt x="299" y="370"/>
                </a:lnTo>
                <a:lnTo>
                  <a:pt x="292" y="371"/>
                </a:lnTo>
                <a:lnTo>
                  <a:pt x="292" y="371"/>
                </a:lnTo>
                <a:lnTo>
                  <a:pt x="279" y="373"/>
                </a:lnTo>
                <a:lnTo>
                  <a:pt x="268" y="377"/>
                </a:lnTo>
                <a:lnTo>
                  <a:pt x="244" y="387"/>
                </a:lnTo>
                <a:lnTo>
                  <a:pt x="244" y="387"/>
                </a:lnTo>
                <a:lnTo>
                  <a:pt x="234" y="394"/>
                </a:lnTo>
                <a:lnTo>
                  <a:pt x="225" y="401"/>
                </a:lnTo>
                <a:lnTo>
                  <a:pt x="216" y="412"/>
                </a:lnTo>
                <a:lnTo>
                  <a:pt x="216" y="412"/>
                </a:lnTo>
                <a:lnTo>
                  <a:pt x="215" y="414"/>
                </a:lnTo>
                <a:lnTo>
                  <a:pt x="215" y="417"/>
                </a:lnTo>
                <a:lnTo>
                  <a:pt x="214" y="418"/>
                </a:lnTo>
                <a:lnTo>
                  <a:pt x="211" y="419"/>
                </a:lnTo>
                <a:lnTo>
                  <a:pt x="211" y="419"/>
                </a:lnTo>
                <a:lnTo>
                  <a:pt x="208" y="417"/>
                </a:lnTo>
                <a:lnTo>
                  <a:pt x="205" y="415"/>
                </a:lnTo>
                <a:lnTo>
                  <a:pt x="198" y="413"/>
                </a:lnTo>
                <a:lnTo>
                  <a:pt x="198" y="413"/>
                </a:lnTo>
                <a:lnTo>
                  <a:pt x="191" y="414"/>
                </a:lnTo>
                <a:lnTo>
                  <a:pt x="184" y="415"/>
                </a:lnTo>
                <a:lnTo>
                  <a:pt x="177" y="417"/>
                </a:lnTo>
                <a:lnTo>
                  <a:pt x="170" y="419"/>
                </a:lnTo>
                <a:lnTo>
                  <a:pt x="170" y="419"/>
                </a:lnTo>
                <a:lnTo>
                  <a:pt x="165" y="420"/>
                </a:lnTo>
                <a:lnTo>
                  <a:pt x="162" y="421"/>
                </a:lnTo>
                <a:lnTo>
                  <a:pt x="153" y="425"/>
                </a:lnTo>
                <a:lnTo>
                  <a:pt x="146" y="429"/>
                </a:lnTo>
                <a:lnTo>
                  <a:pt x="139" y="433"/>
                </a:lnTo>
                <a:lnTo>
                  <a:pt x="139" y="433"/>
                </a:lnTo>
                <a:lnTo>
                  <a:pt x="136" y="435"/>
                </a:lnTo>
                <a:lnTo>
                  <a:pt x="134" y="439"/>
                </a:lnTo>
                <a:lnTo>
                  <a:pt x="130" y="441"/>
                </a:lnTo>
                <a:lnTo>
                  <a:pt x="128" y="443"/>
                </a:lnTo>
                <a:lnTo>
                  <a:pt x="128" y="443"/>
                </a:lnTo>
                <a:lnTo>
                  <a:pt x="124" y="447"/>
                </a:lnTo>
                <a:lnTo>
                  <a:pt x="123" y="452"/>
                </a:lnTo>
                <a:lnTo>
                  <a:pt x="121" y="455"/>
                </a:lnTo>
                <a:lnTo>
                  <a:pt x="120" y="456"/>
                </a:lnTo>
                <a:lnTo>
                  <a:pt x="117" y="457"/>
                </a:lnTo>
                <a:lnTo>
                  <a:pt x="117" y="457"/>
                </a:lnTo>
                <a:lnTo>
                  <a:pt x="111" y="450"/>
                </a:lnTo>
                <a:lnTo>
                  <a:pt x="106" y="445"/>
                </a:lnTo>
                <a:lnTo>
                  <a:pt x="106" y="445"/>
                </a:lnTo>
                <a:lnTo>
                  <a:pt x="96" y="445"/>
                </a:lnTo>
                <a:lnTo>
                  <a:pt x="86" y="445"/>
                </a:lnTo>
                <a:lnTo>
                  <a:pt x="76" y="446"/>
                </a:lnTo>
                <a:lnTo>
                  <a:pt x="68" y="448"/>
                </a:lnTo>
                <a:lnTo>
                  <a:pt x="68" y="448"/>
                </a:lnTo>
                <a:lnTo>
                  <a:pt x="60" y="453"/>
                </a:lnTo>
                <a:lnTo>
                  <a:pt x="52" y="457"/>
                </a:lnTo>
                <a:lnTo>
                  <a:pt x="46" y="463"/>
                </a:lnTo>
                <a:lnTo>
                  <a:pt x="39" y="470"/>
                </a:lnTo>
                <a:lnTo>
                  <a:pt x="39" y="470"/>
                </a:lnTo>
                <a:lnTo>
                  <a:pt x="34" y="482"/>
                </a:lnTo>
                <a:lnTo>
                  <a:pt x="32" y="489"/>
                </a:lnTo>
                <a:lnTo>
                  <a:pt x="31" y="495"/>
                </a:lnTo>
                <a:lnTo>
                  <a:pt x="31" y="495"/>
                </a:lnTo>
                <a:lnTo>
                  <a:pt x="33" y="499"/>
                </a:lnTo>
                <a:lnTo>
                  <a:pt x="33" y="501"/>
                </a:lnTo>
                <a:lnTo>
                  <a:pt x="32" y="503"/>
                </a:lnTo>
                <a:lnTo>
                  <a:pt x="32" y="503"/>
                </a:lnTo>
                <a:lnTo>
                  <a:pt x="26" y="505"/>
                </a:lnTo>
                <a:lnTo>
                  <a:pt x="21" y="509"/>
                </a:lnTo>
                <a:lnTo>
                  <a:pt x="17" y="514"/>
                </a:lnTo>
                <a:lnTo>
                  <a:pt x="12" y="517"/>
                </a:lnTo>
                <a:lnTo>
                  <a:pt x="6" y="532"/>
                </a:lnTo>
                <a:lnTo>
                  <a:pt x="6" y="532"/>
                </a:lnTo>
                <a:lnTo>
                  <a:pt x="5" y="538"/>
                </a:lnTo>
                <a:lnTo>
                  <a:pt x="6" y="543"/>
                </a:lnTo>
                <a:lnTo>
                  <a:pt x="9" y="547"/>
                </a:lnTo>
                <a:lnTo>
                  <a:pt x="12" y="551"/>
                </a:lnTo>
                <a:lnTo>
                  <a:pt x="12" y="551"/>
                </a:lnTo>
                <a:lnTo>
                  <a:pt x="19" y="554"/>
                </a:lnTo>
                <a:lnTo>
                  <a:pt x="27" y="556"/>
                </a:lnTo>
                <a:lnTo>
                  <a:pt x="35" y="556"/>
                </a:lnTo>
                <a:lnTo>
                  <a:pt x="42" y="553"/>
                </a:lnTo>
                <a:lnTo>
                  <a:pt x="46" y="556"/>
                </a:lnTo>
                <a:lnTo>
                  <a:pt x="46" y="556"/>
                </a:lnTo>
                <a:lnTo>
                  <a:pt x="48" y="560"/>
                </a:lnTo>
                <a:lnTo>
                  <a:pt x="52" y="563"/>
                </a:lnTo>
                <a:lnTo>
                  <a:pt x="56" y="565"/>
                </a:lnTo>
                <a:lnTo>
                  <a:pt x="61" y="566"/>
                </a:lnTo>
                <a:lnTo>
                  <a:pt x="72" y="567"/>
                </a:lnTo>
                <a:lnTo>
                  <a:pt x="82" y="567"/>
                </a:lnTo>
                <a:lnTo>
                  <a:pt x="82" y="567"/>
                </a:lnTo>
                <a:lnTo>
                  <a:pt x="90" y="565"/>
                </a:lnTo>
                <a:lnTo>
                  <a:pt x="99" y="560"/>
                </a:lnTo>
                <a:lnTo>
                  <a:pt x="104" y="553"/>
                </a:lnTo>
                <a:lnTo>
                  <a:pt x="110" y="546"/>
                </a:lnTo>
                <a:lnTo>
                  <a:pt x="110" y="546"/>
                </a:lnTo>
                <a:lnTo>
                  <a:pt x="102" y="545"/>
                </a:lnTo>
                <a:lnTo>
                  <a:pt x="95" y="543"/>
                </a:lnTo>
                <a:lnTo>
                  <a:pt x="91" y="542"/>
                </a:lnTo>
                <a:lnTo>
                  <a:pt x="88" y="539"/>
                </a:lnTo>
                <a:lnTo>
                  <a:pt x="87" y="537"/>
                </a:lnTo>
                <a:lnTo>
                  <a:pt x="84" y="532"/>
                </a:lnTo>
                <a:lnTo>
                  <a:pt x="84" y="532"/>
                </a:lnTo>
                <a:lnTo>
                  <a:pt x="84" y="525"/>
                </a:lnTo>
                <a:lnTo>
                  <a:pt x="86" y="518"/>
                </a:lnTo>
                <a:lnTo>
                  <a:pt x="88" y="511"/>
                </a:lnTo>
                <a:lnTo>
                  <a:pt x="91" y="505"/>
                </a:lnTo>
                <a:lnTo>
                  <a:pt x="91" y="505"/>
                </a:lnTo>
                <a:lnTo>
                  <a:pt x="96" y="501"/>
                </a:lnTo>
                <a:lnTo>
                  <a:pt x="102" y="497"/>
                </a:lnTo>
                <a:lnTo>
                  <a:pt x="107" y="495"/>
                </a:lnTo>
                <a:lnTo>
                  <a:pt x="113" y="492"/>
                </a:lnTo>
                <a:lnTo>
                  <a:pt x="125" y="491"/>
                </a:lnTo>
                <a:lnTo>
                  <a:pt x="137" y="491"/>
                </a:lnTo>
                <a:lnTo>
                  <a:pt x="137" y="491"/>
                </a:lnTo>
                <a:lnTo>
                  <a:pt x="143" y="480"/>
                </a:lnTo>
                <a:lnTo>
                  <a:pt x="145" y="473"/>
                </a:lnTo>
                <a:lnTo>
                  <a:pt x="149" y="468"/>
                </a:lnTo>
                <a:lnTo>
                  <a:pt x="149" y="468"/>
                </a:lnTo>
                <a:lnTo>
                  <a:pt x="151" y="463"/>
                </a:lnTo>
                <a:lnTo>
                  <a:pt x="156" y="460"/>
                </a:lnTo>
                <a:lnTo>
                  <a:pt x="159" y="457"/>
                </a:lnTo>
                <a:lnTo>
                  <a:pt x="164" y="456"/>
                </a:lnTo>
                <a:lnTo>
                  <a:pt x="173" y="454"/>
                </a:lnTo>
                <a:lnTo>
                  <a:pt x="183" y="454"/>
                </a:lnTo>
                <a:lnTo>
                  <a:pt x="183" y="454"/>
                </a:lnTo>
                <a:lnTo>
                  <a:pt x="191" y="454"/>
                </a:lnTo>
                <a:lnTo>
                  <a:pt x="194" y="454"/>
                </a:lnTo>
                <a:lnTo>
                  <a:pt x="198" y="456"/>
                </a:lnTo>
                <a:lnTo>
                  <a:pt x="198" y="456"/>
                </a:lnTo>
                <a:lnTo>
                  <a:pt x="200" y="450"/>
                </a:lnTo>
                <a:lnTo>
                  <a:pt x="205" y="445"/>
                </a:lnTo>
                <a:lnTo>
                  <a:pt x="214" y="434"/>
                </a:lnTo>
                <a:lnTo>
                  <a:pt x="214" y="434"/>
                </a:lnTo>
                <a:lnTo>
                  <a:pt x="223" y="429"/>
                </a:lnTo>
                <a:lnTo>
                  <a:pt x="233" y="426"/>
                </a:lnTo>
                <a:lnTo>
                  <a:pt x="243" y="425"/>
                </a:lnTo>
                <a:lnTo>
                  <a:pt x="249" y="425"/>
                </a:lnTo>
                <a:lnTo>
                  <a:pt x="254" y="425"/>
                </a:lnTo>
                <a:lnTo>
                  <a:pt x="254" y="425"/>
                </a:lnTo>
                <a:lnTo>
                  <a:pt x="260" y="427"/>
                </a:lnTo>
                <a:lnTo>
                  <a:pt x="265" y="429"/>
                </a:lnTo>
                <a:lnTo>
                  <a:pt x="271" y="432"/>
                </a:lnTo>
                <a:lnTo>
                  <a:pt x="274" y="432"/>
                </a:lnTo>
                <a:lnTo>
                  <a:pt x="277" y="432"/>
                </a:lnTo>
                <a:lnTo>
                  <a:pt x="277" y="432"/>
                </a:lnTo>
                <a:lnTo>
                  <a:pt x="285" y="427"/>
                </a:lnTo>
                <a:lnTo>
                  <a:pt x="295" y="425"/>
                </a:lnTo>
                <a:lnTo>
                  <a:pt x="316" y="421"/>
                </a:lnTo>
                <a:lnTo>
                  <a:pt x="316" y="421"/>
                </a:lnTo>
                <a:lnTo>
                  <a:pt x="323" y="421"/>
                </a:lnTo>
                <a:lnTo>
                  <a:pt x="330" y="424"/>
                </a:lnTo>
                <a:lnTo>
                  <a:pt x="337" y="427"/>
                </a:lnTo>
                <a:lnTo>
                  <a:pt x="343" y="429"/>
                </a:lnTo>
                <a:lnTo>
                  <a:pt x="343" y="429"/>
                </a:lnTo>
                <a:lnTo>
                  <a:pt x="360" y="424"/>
                </a:lnTo>
                <a:lnTo>
                  <a:pt x="368" y="422"/>
                </a:lnTo>
                <a:lnTo>
                  <a:pt x="378" y="421"/>
                </a:lnTo>
                <a:lnTo>
                  <a:pt x="378" y="421"/>
                </a:lnTo>
                <a:lnTo>
                  <a:pt x="386" y="425"/>
                </a:lnTo>
                <a:lnTo>
                  <a:pt x="394" y="428"/>
                </a:lnTo>
                <a:lnTo>
                  <a:pt x="397" y="432"/>
                </a:lnTo>
                <a:lnTo>
                  <a:pt x="400" y="434"/>
                </a:lnTo>
                <a:lnTo>
                  <a:pt x="402" y="439"/>
                </a:lnTo>
                <a:lnTo>
                  <a:pt x="403" y="443"/>
                </a:lnTo>
                <a:lnTo>
                  <a:pt x="403" y="442"/>
                </a:lnTo>
                <a:lnTo>
                  <a:pt x="403" y="442"/>
                </a:lnTo>
                <a:lnTo>
                  <a:pt x="407" y="445"/>
                </a:lnTo>
                <a:lnTo>
                  <a:pt x="409" y="446"/>
                </a:lnTo>
                <a:lnTo>
                  <a:pt x="416" y="446"/>
                </a:lnTo>
                <a:lnTo>
                  <a:pt x="422" y="445"/>
                </a:lnTo>
                <a:lnTo>
                  <a:pt x="428" y="442"/>
                </a:lnTo>
                <a:lnTo>
                  <a:pt x="428" y="442"/>
                </a:lnTo>
                <a:lnTo>
                  <a:pt x="437" y="436"/>
                </a:lnTo>
                <a:lnTo>
                  <a:pt x="446" y="432"/>
                </a:lnTo>
                <a:lnTo>
                  <a:pt x="451" y="428"/>
                </a:lnTo>
                <a:lnTo>
                  <a:pt x="455" y="425"/>
                </a:lnTo>
                <a:lnTo>
                  <a:pt x="458" y="420"/>
                </a:lnTo>
                <a:lnTo>
                  <a:pt x="460" y="415"/>
                </a:lnTo>
                <a:lnTo>
                  <a:pt x="460" y="415"/>
                </a:lnTo>
                <a:lnTo>
                  <a:pt x="462" y="412"/>
                </a:lnTo>
                <a:lnTo>
                  <a:pt x="462" y="410"/>
                </a:lnTo>
                <a:lnTo>
                  <a:pt x="459" y="404"/>
                </a:lnTo>
                <a:lnTo>
                  <a:pt x="453" y="392"/>
                </a:lnTo>
                <a:lnTo>
                  <a:pt x="453" y="392"/>
                </a:lnTo>
                <a:lnTo>
                  <a:pt x="450" y="389"/>
                </a:lnTo>
                <a:lnTo>
                  <a:pt x="446" y="386"/>
                </a:lnTo>
                <a:lnTo>
                  <a:pt x="442" y="384"/>
                </a:lnTo>
                <a:lnTo>
                  <a:pt x="437" y="383"/>
                </a:lnTo>
                <a:lnTo>
                  <a:pt x="427" y="383"/>
                </a:lnTo>
                <a:lnTo>
                  <a:pt x="417" y="384"/>
                </a:lnTo>
                <a:lnTo>
                  <a:pt x="417" y="384"/>
                </a:lnTo>
                <a:lnTo>
                  <a:pt x="414" y="385"/>
                </a:lnTo>
                <a:lnTo>
                  <a:pt x="411" y="386"/>
                </a:lnTo>
                <a:lnTo>
                  <a:pt x="406" y="391"/>
                </a:lnTo>
                <a:lnTo>
                  <a:pt x="401" y="396"/>
                </a:lnTo>
                <a:lnTo>
                  <a:pt x="397" y="397"/>
                </a:lnTo>
                <a:lnTo>
                  <a:pt x="394" y="398"/>
                </a:lnTo>
                <a:lnTo>
                  <a:pt x="394" y="398"/>
                </a:lnTo>
                <a:lnTo>
                  <a:pt x="382" y="389"/>
                </a:lnTo>
                <a:lnTo>
                  <a:pt x="369" y="380"/>
                </a:lnTo>
                <a:lnTo>
                  <a:pt x="369" y="380"/>
                </a:lnTo>
                <a:lnTo>
                  <a:pt x="358" y="376"/>
                </a:lnTo>
                <a:lnTo>
                  <a:pt x="345" y="372"/>
                </a:lnTo>
                <a:lnTo>
                  <a:pt x="331" y="371"/>
                </a:lnTo>
                <a:lnTo>
                  <a:pt x="318" y="370"/>
                </a:lnTo>
                <a:lnTo>
                  <a:pt x="318" y="370"/>
                </a:lnTo>
                <a:close/>
                <a:moveTo>
                  <a:pt x="688" y="384"/>
                </a:moveTo>
                <a:lnTo>
                  <a:pt x="688" y="384"/>
                </a:lnTo>
                <a:lnTo>
                  <a:pt x="687" y="380"/>
                </a:lnTo>
                <a:lnTo>
                  <a:pt x="686" y="379"/>
                </a:lnTo>
                <a:lnTo>
                  <a:pt x="683" y="379"/>
                </a:lnTo>
                <a:lnTo>
                  <a:pt x="681" y="379"/>
                </a:lnTo>
                <a:lnTo>
                  <a:pt x="678" y="382"/>
                </a:lnTo>
                <a:lnTo>
                  <a:pt x="674" y="384"/>
                </a:lnTo>
                <a:lnTo>
                  <a:pt x="674" y="384"/>
                </a:lnTo>
                <a:lnTo>
                  <a:pt x="668" y="385"/>
                </a:lnTo>
                <a:lnTo>
                  <a:pt x="662" y="385"/>
                </a:lnTo>
                <a:lnTo>
                  <a:pt x="651" y="384"/>
                </a:lnTo>
                <a:lnTo>
                  <a:pt x="651" y="384"/>
                </a:lnTo>
                <a:lnTo>
                  <a:pt x="645" y="390"/>
                </a:lnTo>
                <a:lnTo>
                  <a:pt x="639" y="396"/>
                </a:lnTo>
                <a:lnTo>
                  <a:pt x="626" y="405"/>
                </a:lnTo>
                <a:lnTo>
                  <a:pt x="626" y="405"/>
                </a:lnTo>
                <a:lnTo>
                  <a:pt x="639" y="405"/>
                </a:lnTo>
                <a:lnTo>
                  <a:pt x="653" y="404"/>
                </a:lnTo>
                <a:lnTo>
                  <a:pt x="666" y="401"/>
                </a:lnTo>
                <a:lnTo>
                  <a:pt x="678" y="399"/>
                </a:lnTo>
                <a:lnTo>
                  <a:pt x="678" y="399"/>
                </a:lnTo>
                <a:lnTo>
                  <a:pt x="686" y="393"/>
                </a:lnTo>
                <a:lnTo>
                  <a:pt x="688" y="389"/>
                </a:lnTo>
                <a:lnTo>
                  <a:pt x="688" y="386"/>
                </a:lnTo>
                <a:lnTo>
                  <a:pt x="688" y="384"/>
                </a:lnTo>
                <a:lnTo>
                  <a:pt x="688" y="384"/>
                </a:lnTo>
                <a:close/>
                <a:moveTo>
                  <a:pt x="826" y="571"/>
                </a:moveTo>
                <a:lnTo>
                  <a:pt x="826" y="571"/>
                </a:lnTo>
                <a:lnTo>
                  <a:pt x="820" y="571"/>
                </a:lnTo>
                <a:lnTo>
                  <a:pt x="815" y="572"/>
                </a:lnTo>
                <a:lnTo>
                  <a:pt x="811" y="574"/>
                </a:lnTo>
                <a:lnTo>
                  <a:pt x="806" y="575"/>
                </a:lnTo>
                <a:lnTo>
                  <a:pt x="806" y="575"/>
                </a:lnTo>
                <a:lnTo>
                  <a:pt x="797" y="582"/>
                </a:lnTo>
                <a:lnTo>
                  <a:pt x="792" y="586"/>
                </a:lnTo>
                <a:lnTo>
                  <a:pt x="787" y="591"/>
                </a:lnTo>
                <a:lnTo>
                  <a:pt x="787" y="591"/>
                </a:lnTo>
                <a:lnTo>
                  <a:pt x="787" y="596"/>
                </a:lnTo>
                <a:lnTo>
                  <a:pt x="787" y="600"/>
                </a:lnTo>
                <a:lnTo>
                  <a:pt x="787" y="602"/>
                </a:lnTo>
                <a:lnTo>
                  <a:pt x="787" y="602"/>
                </a:lnTo>
                <a:lnTo>
                  <a:pt x="794" y="609"/>
                </a:lnTo>
                <a:lnTo>
                  <a:pt x="803" y="614"/>
                </a:lnTo>
                <a:lnTo>
                  <a:pt x="812" y="617"/>
                </a:lnTo>
                <a:lnTo>
                  <a:pt x="821" y="620"/>
                </a:lnTo>
                <a:lnTo>
                  <a:pt x="831" y="621"/>
                </a:lnTo>
                <a:lnTo>
                  <a:pt x="841" y="621"/>
                </a:lnTo>
                <a:lnTo>
                  <a:pt x="852" y="620"/>
                </a:lnTo>
                <a:lnTo>
                  <a:pt x="861" y="617"/>
                </a:lnTo>
                <a:lnTo>
                  <a:pt x="861" y="617"/>
                </a:lnTo>
                <a:lnTo>
                  <a:pt x="854" y="616"/>
                </a:lnTo>
                <a:lnTo>
                  <a:pt x="847" y="615"/>
                </a:lnTo>
                <a:lnTo>
                  <a:pt x="840" y="614"/>
                </a:lnTo>
                <a:lnTo>
                  <a:pt x="834" y="612"/>
                </a:lnTo>
                <a:lnTo>
                  <a:pt x="834" y="612"/>
                </a:lnTo>
                <a:lnTo>
                  <a:pt x="828" y="607"/>
                </a:lnTo>
                <a:lnTo>
                  <a:pt x="821" y="603"/>
                </a:lnTo>
                <a:lnTo>
                  <a:pt x="817" y="598"/>
                </a:lnTo>
                <a:lnTo>
                  <a:pt x="815" y="594"/>
                </a:lnTo>
                <a:lnTo>
                  <a:pt x="815" y="591"/>
                </a:lnTo>
                <a:lnTo>
                  <a:pt x="815" y="591"/>
                </a:lnTo>
                <a:lnTo>
                  <a:pt x="815" y="585"/>
                </a:lnTo>
                <a:lnTo>
                  <a:pt x="818" y="580"/>
                </a:lnTo>
                <a:lnTo>
                  <a:pt x="821" y="575"/>
                </a:lnTo>
                <a:lnTo>
                  <a:pt x="826" y="571"/>
                </a:lnTo>
                <a:lnTo>
                  <a:pt x="826" y="571"/>
                </a:lnTo>
                <a:close/>
                <a:moveTo>
                  <a:pt x="863" y="684"/>
                </a:moveTo>
                <a:lnTo>
                  <a:pt x="863" y="684"/>
                </a:lnTo>
                <a:lnTo>
                  <a:pt x="856" y="680"/>
                </a:lnTo>
                <a:lnTo>
                  <a:pt x="849" y="679"/>
                </a:lnTo>
                <a:lnTo>
                  <a:pt x="834" y="677"/>
                </a:lnTo>
                <a:lnTo>
                  <a:pt x="834" y="677"/>
                </a:lnTo>
                <a:lnTo>
                  <a:pt x="826" y="679"/>
                </a:lnTo>
                <a:lnTo>
                  <a:pt x="818" y="682"/>
                </a:lnTo>
                <a:lnTo>
                  <a:pt x="814" y="684"/>
                </a:lnTo>
                <a:lnTo>
                  <a:pt x="811" y="686"/>
                </a:lnTo>
                <a:lnTo>
                  <a:pt x="808" y="689"/>
                </a:lnTo>
                <a:lnTo>
                  <a:pt x="807" y="693"/>
                </a:lnTo>
                <a:lnTo>
                  <a:pt x="807" y="693"/>
                </a:lnTo>
                <a:lnTo>
                  <a:pt x="806" y="695"/>
                </a:lnTo>
                <a:lnTo>
                  <a:pt x="805" y="696"/>
                </a:lnTo>
                <a:lnTo>
                  <a:pt x="801" y="696"/>
                </a:lnTo>
                <a:lnTo>
                  <a:pt x="798" y="695"/>
                </a:lnTo>
                <a:lnTo>
                  <a:pt x="794" y="695"/>
                </a:lnTo>
                <a:lnTo>
                  <a:pt x="794" y="695"/>
                </a:lnTo>
                <a:lnTo>
                  <a:pt x="786" y="693"/>
                </a:lnTo>
                <a:lnTo>
                  <a:pt x="778" y="692"/>
                </a:lnTo>
                <a:lnTo>
                  <a:pt x="769" y="693"/>
                </a:lnTo>
                <a:lnTo>
                  <a:pt x="765" y="695"/>
                </a:lnTo>
                <a:lnTo>
                  <a:pt x="762" y="697"/>
                </a:lnTo>
                <a:lnTo>
                  <a:pt x="762" y="697"/>
                </a:lnTo>
                <a:lnTo>
                  <a:pt x="758" y="699"/>
                </a:lnTo>
                <a:lnTo>
                  <a:pt x="756" y="703"/>
                </a:lnTo>
                <a:lnTo>
                  <a:pt x="754" y="711"/>
                </a:lnTo>
                <a:lnTo>
                  <a:pt x="754" y="711"/>
                </a:lnTo>
                <a:lnTo>
                  <a:pt x="744" y="712"/>
                </a:lnTo>
                <a:lnTo>
                  <a:pt x="735" y="714"/>
                </a:lnTo>
                <a:lnTo>
                  <a:pt x="727" y="719"/>
                </a:lnTo>
                <a:lnTo>
                  <a:pt x="723" y="723"/>
                </a:lnTo>
                <a:lnTo>
                  <a:pt x="721" y="726"/>
                </a:lnTo>
                <a:lnTo>
                  <a:pt x="721" y="726"/>
                </a:lnTo>
                <a:lnTo>
                  <a:pt x="720" y="732"/>
                </a:lnTo>
                <a:lnTo>
                  <a:pt x="720" y="738"/>
                </a:lnTo>
                <a:lnTo>
                  <a:pt x="720" y="738"/>
                </a:lnTo>
                <a:lnTo>
                  <a:pt x="723" y="745"/>
                </a:lnTo>
                <a:lnTo>
                  <a:pt x="727" y="747"/>
                </a:lnTo>
                <a:lnTo>
                  <a:pt x="729" y="749"/>
                </a:lnTo>
                <a:lnTo>
                  <a:pt x="729" y="749"/>
                </a:lnTo>
                <a:lnTo>
                  <a:pt x="736" y="752"/>
                </a:lnTo>
                <a:lnTo>
                  <a:pt x="742" y="754"/>
                </a:lnTo>
                <a:lnTo>
                  <a:pt x="748" y="755"/>
                </a:lnTo>
                <a:lnTo>
                  <a:pt x="755" y="756"/>
                </a:lnTo>
                <a:lnTo>
                  <a:pt x="755" y="756"/>
                </a:lnTo>
                <a:lnTo>
                  <a:pt x="762" y="758"/>
                </a:lnTo>
                <a:lnTo>
                  <a:pt x="768" y="758"/>
                </a:lnTo>
                <a:lnTo>
                  <a:pt x="780" y="756"/>
                </a:lnTo>
                <a:lnTo>
                  <a:pt x="783" y="758"/>
                </a:lnTo>
                <a:lnTo>
                  <a:pt x="783" y="758"/>
                </a:lnTo>
                <a:lnTo>
                  <a:pt x="785" y="762"/>
                </a:lnTo>
                <a:lnTo>
                  <a:pt x="787" y="766"/>
                </a:lnTo>
                <a:lnTo>
                  <a:pt x="791" y="768"/>
                </a:lnTo>
                <a:lnTo>
                  <a:pt x="794" y="770"/>
                </a:lnTo>
                <a:lnTo>
                  <a:pt x="794" y="770"/>
                </a:lnTo>
                <a:lnTo>
                  <a:pt x="805" y="772"/>
                </a:lnTo>
                <a:lnTo>
                  <a:pt x="815" y="772"/>
                </a:lnTo>
                <a:lnTo>
                  <a:pt x="826" y="770"/>
                </a:lnTo>
                <a:lnTo>
                  <a:pt x="831" y="769"/>
                </a:lnTo>
                <a:lnTo>
                  <a:pt x="834" y="767"/>
                </a:lnTo>
                <a:lnTo>
                  <a:pt x="834" y="767"/>
                </a:lnTo>
                <a:lnTo>
                  <a:pt x="838" y="765"/>
                </a:lnTo>
                <a:lnTo>
                  <a:pt x="841" y="762"/>
                </a:lnTo>
                <a:lnTo>
                  <a:pt x="843" y="760"/>
                </a:lnTo>
                <a:lnTo>
                  <a:pt x="847" y="759"/>
                </a:lnTo>
                <a:lnTo>
                  <a:pt x="847" y="759"/>
                </a:lnTo>
                <a:lnTo>
                  <a:pt x="850" y="762"/>
                </a:lnTo>
                <a:lnTo>
                  <a:pt x="854" y="763"/>
                </a:lnTo>
                <a:lnTo>
                  <a:pt x="859" y="765"/>
                </a:lnTo>
                <a:lnTo>
                  <a:pt x="863" y="766"/>
                </a:lnTo>
                <a:lnTo>
                  <a:pt x="863" y="766"/>
                </a:lnTo>
                <a:lnTo>
                  <a:pt x="869" y="765"/>
                </a:lnTo>
                <a:lnTo>
                  <a:pt x="876" y="763"/>
                </a:lnTo>
                <a:lnTo>
                  <a:pt x="883" y="761"/>
                </a:lnTo>
                <a:lnTo>
                  <a:pt x="888" y="755"/>
                </a:lnTo>
                <a:lnTo>
                  <a:pt x="888" y="755"/>
                </a:lnTo>
                <a:lnTo>
                  <a:pt x="891" y="751"/>
                </a:lnTo>
                <a:lnTo>
                  <a:pt x="894" y="745"/>
                </a:lnTo>
                <a:lnTo>
                  <a:pt x="894" y="739"/>
                </a:lnTo>
                <a:lnTo>
                  <a:pt x="894" y="737"/>
                </a:lnTo>
                <a:lnTo>
                  <a:pt x="891" y="733"/>
                </a:lnTo>
                <a:lnTo>
                  <a:pt x="891" y="733"/>
                </a:lnTo>
                <a:lnTo>
                  <a:pt x="887" y="731"/>
                </a:lnTo>
                <a:lnTo>
                  <a:pt x="882" y="728"/>
                </a:lnTo>
                <a:lnTo>
                  <a:pt x="876" y="726"/>
                </a:lnTo>
                <a:lnTo>
                  <a:pt x="869" y="726"/>
                </a:lnTo>
                <a:lnTo>
                  <a:pt x="869" y="726"/>
                </a:lnTo>
                <a:lnTo>
                  <a:pt x="866" y="728"/>
                </a:lnTo>
                <a:lnTo>
                  <a:pt x="861" y="730"/>
                </a:lnTo>
                <a:lnTo>
                  <a:pt x="857" y="732"/>
                </a:lnTo>
                <a:lnTo>
                  <a:pt x="856" y="733"/>
                </a:lnTo>
                <a:lnTo>
                  <a:pt x="855" y="735"/>
                </a:lnTo>
                <a:lnTo>
                  <a:pt x="855" y="735"/>
                </a:lnTo>
                <a:lnTo>
                  <a:pt x="854" y="737"/>
                </a:lnTo>
                <a:lnTo>
                  <a:pt x="852" y="738"/>
                </a:lnTo>
                <a:lnTo>
                  <a:pt x="852" y="738"/>
                </a:lnTo>
                <a:lnTo>
                  <a:pt x="848" y="737"/>
                </a:lnTo>
                <a:lnTo>
                  <a:pt x="847" y="734"/>
                </a:lnTo>
                <a:lnTo>
                  <a:pt x="847" y="733"/>
                </a:lnTo>
                <a:lnTo>
                  <a:pt x="847" y="733"/>
                </a:lnTo>
                <a:lnTo>
                  <a:pt x="849" y="730"/>
                </a:lnTo>
                <a:lnTo>
                  <a:pt x="850" y="727"/>
                </a:lnTo>
                <a:lnTo>
                  <a:pt x="852" y="726"/>
                </a:lnTo>
                <a:lnTo>
                  <a:pt x="852" y="726"/>
                </a:lnTo>
                <a:lnTo>
                  <a:pt x="856" y="724"/>
                </a:lnTo>
                <a:lnTo>
                  <a:pt x="862" y="721"/>
                </a:lnTo>
                <a:lnTo>
                  <a:pt x="867" y="720"/>
                </a:lnTo>
                <a:lnTo>
                  <a:pt x="873" y="719"/>
                </a:lnTo>
                <a:lnTo>
                  <a:pt x="878" y="720"/>
                </a:lnTo>
                <a:lnTo>
                  <a:pt x="884" y="720"/>
                </a:lnTo>
                <a:lnTo>
                  <a:pt x="889" y="723"/>
                </a:lnTo>
                <a:lnTo>
                  <a:pt x="894" y="726"/>
                </a:lnTo>
                <a:lnTo>
                  <a:pt x="894" y="726"/>
                </a:lnTo>
                <a:lnTo>
                  <a:pt x="897" y="730"/>
                </a:lnTo>
                <a:lnTo>
                  <a:pt x="899" y="734"/>
                </a:lnTo>
                <a:lnTo>
                  <a:pt x="902" y="744"/>
                </a:lnTo>
                <a:lnTo>
                  <a:pt x="902" y="744"/>
                </a:lnTo>
                <a:lnTo>
                  <a:pt x="898" y="752"/>
                </a:lnTo>
                <a:lnTo>
                  <a:pt x="897" y="756"/>
                </a:lnTo>
                <a:lnTo>
                  <a:pt x="894" y="760"/>
                </a:lnTo>
                <a:lnTo>
                  <a:pt x="894" y="760"/>
                </a:lnTo>
                <a:lnTo>
                  <a:pt x="891" y="763"/>
                </a:lnTo>
                <a:lnTo>
                  <a:pt x="887" y="767"/>
                </a:lnTo>
                <a:lnTo>
                  <a:pt x="883" y="769"/>
                </a:lnTo>
                <a:lnTo>
                  <a:pt x="878" y="770"/>
                </a:lnTo>
                <a:lnTo>
                  <a:pt x="868" y="773"/>
                </a:lnTo>
                <a:lnTo>
                  <a:pt x="859" y="773"/>
                </a:lnTo>
                <a:lnTo>
                  <a:pt x="859" y="773"/>
                </a:lnTo>
                <a:lnTo>
                  <a:pt x="855" y="772"/>
                </a:lnTo>
                <a:lnTo>
                  <a:pt x="852" y="770"/>
                </a:lnTo>
                <a:lnTo>
                  <a:pt x="849" y="769"/>
                </a:lnTo>
                <a:lnTo>
                  <a:pt x="846" y="769"/>
                </a:lnTo>
                <a:lnTo>
                  <a:pt x="846" y="769"/>
                </a:lnTo>
                <a:lnTo>
                  <a:pt x="839" y="773"/>
                </a:lnTo>
                <a:lnTo>
                  <a:pt x="833" y="776"/>
                </a:lnTo>
                <a:lnTo>
                  <a:pt x="826" y="779"/>
                </a:lnTo>
                <a:lnTo>
                  <a:pt x="818" y="780"/>
                </a:lnTo>
                <a:lnTo>
                  <a:pt x="818" y="780"/>
                </a:lnTo>
                <a:lnTo>
                  <a:pt x="806" y="779"/>
                </a:lnTo>
                <a:lnTo>
                  <a:pt x="794" y="777"/>
                </a:lnTo>
                <a:lnTo>
                  <a:pt x="790" y="776"/>
                </a:lnTo>
                <a:lnTo>
                  <a:pt x="784" y="774"/>
                </a:lnTo>
                <a:lnTo>
                  <a:pt x="779" y="770"/>
                </a:lnTo>
                <a:lnTo>
                  <a:pt x="776" y="766"/>
                </a:lnTo>
                <a:lnTo>
                  <a:pt x="776" y="766"/>
                </a:lnTo>
                <a:lnTo>
                  <a:pt x="773" y="765"/>
                </a:lnTo>
                <a:lnTo>
                  <a:pt x="770" y="765"/>
                </a:lnTo>
                <a:lnTo>
                  <a:pt x="763" y="766"/>
                </a:lnTo>
                <a:lnTo>
                  <a:pt x="744" y="762"/>
                </a:lnTo>
                <a:lnTo>
                  <a:pt x="744" y="762"/>
                </a:lnTo>
                <a:lnTo>
                  <a:pt x="741" y="760"/>
                </a:lnTo>
                <a:lnTo>
                  <a:pt x="736" y="759"/>
                </a:lnTo>
                <a:lnTo>
                  <a:pt x="728" y="756"/>
                </a:lnTo>
                <a:lnTo>
                  <a:pt x="724" y="755"/>
                </a:lnTo>
                <a:lnTo>
                  <a:pt x="721" y="753"/>
                </a:lnTo>
                <a:lnTo>
                  <a:pt x="719" y="749"/>
                </a:lnTo>
                <a:lnTo>
                  <a:pt x="715" y="746"/>
                </a:lnTo>
                <a:lnTo>
                  <a:pt x="715" y="746"/>
                </a:lnTo>
                <a:lnTo>
                  <a:pt x="713" y="737"/>
                </a:lnTo>
                <a:lnTo>
                  <a:pt x="713" y="731"/>
                </a:lnTo>
                <a:lnTo>
                  <a:pt x="713" y="726"/>
                </a:lnTo>
                <a:lnTo>
                  <a:pt x="713" y="726"/>
                </a:lnTo>
                <a:lnTo>
                  <a:pt x="712" y="725"/>
                </a:lnTo>
                <a:lnTo>
                  <a:pt x="709" y="724"/>
                </a:lnTo>
                <a:lnTo>
                  <a:pt x="704" y="723"/>
                </a:lnTo>
                <a:lnTo>
                  <a:pt x="676" y="731"/>
                </a:lnTo>
                <a:lnTo>
                  <a:pt x="676" y="731"/>
                </a:lnTo>
                <a:lnTo>
                  <a:pt x="662" y="739"/>
                </a:lnTo>
                <a:lnTo>
                  <a:pt x="655" y="744"/>
                </a:lnTo>
                <a:lnTo>
                  <a:pt x="651" y="749"/>
                </a:lnTo>
                <a:lnTo>
                  <a:pt x="651" y="749"/>
                </a:lnTo>
                <a:lnTo>
                  <a:pt x="650" y="753"/>
                </a:lnTo>
                <a:lnTo>
                  <a:pt x="648" y="756"/>
                </a:lnTo>
                <a:lnTo>
                  <a:pt x="648" y="759"/>
                </a:lnTo>
                <a:lnTo>
                  <a:pt x="651" y="762"/>
                </a:lnTo>
                <a:lnTo>
                  <a:pt x="651" y="762"/>
                </a:lnTo>
                <a:lnTo>
                  <a:pt x="654" y="765"/>
                </a:lnTo>
                <a:lnTo>
                  <a:pt x="658" y="767"/>
                </a:lnTo>
                <a:lnTo>
                  <a:pt x="667" y="768"/>
                </a:lnTo>
                <a:lnTo>
                  <a:pt x="676" y="768"/>
                </a:lnTo>
                <a:lnTo>
                  <a:pt x="686" y="770"/>
                </a:lnTo>
                <a:lnTo>
                  <a:pt x="686" y="770"/>
                </a:lnTo>
                <a:lnTo>
                  <a:pt x="690" y="768"/>
                </a:lnTo>
                <a:lnTo>
                  <a:pt x="695" y="766"/>
                </a:lnTo>
                <a:lnTo>
                  <a:pt x="700" y="765"/>
                </a:lnTo>
                <a:lnTo>
                  <a:pt x="702" y="765"/>
                </a:lnTo>
                <a:lnTo>
                  <a:pt x="704" y="766"/>
                </a:lnTo>
                <a:lnTo>
                  <a:pt x="704" y="766"/>
                </a:lnTo>
                <a:lnTo>
                  <a:pt x="706" y="767"/>
                </a:lnTo>
                <a:lnTo>
                  <a:pt x="706" y="769"/>
                </a:lnTo>
                <a:lnTo>
                  <a:pt x="704" y="772"/>
                </a:lnTo>
                <a:lnTo>
                  <a:pt x="704" y="775"/>
                </a:lnTo>
                <a:lnTo>
                  <a:pt x="704" y="775"/>
                </a:lnTo>
                <a:lnTo>
                  <a:pt x="709" y="781"/>
                </a:lnTo>
                <a:lnTo>
                  <a:pt x="715" y="786"/>
                </a:lnTo>
                <a:lnTo>
                  <a:pt x="722" y="789"/>
                </a:lnTo>
                <a:lnTo>
                  <a:pt x="729" y="791"/>
                </a:lnTo>
                <a:lnTo>
                  <a:pt x="729" y="791"/>
                </a:lnTo>
                <a:lnTo>
                  <a:pt x="742" y="794"/>
                </a:lnTo>
                <a:lnTo>
                  <a:pt x="755" y="794"/>
                </a:lnTo>
                <a:lnTo>
                  <a:pt x="762" y="793"/>
                </a:lnTo>
                <a:lnTo>
                  <a:pt x="768" y="791"/>
                </a:lnTo>
                <a:lnTo>
                  <a:pt x="775" y="789"/>
                </a:lnTo>
                <a:lnTo>
                  <a:pt x="780" y="786"/>
                </a:lnTo>
                <a:lnTo>
                  <a:pt x="780" y="786"/>
                </a:lnTo>
                <a:lnTo>
                  <a:pt x="783" y="784"/>
                </a:lnTo>
                <a:lnTo>
                  <a:pt x="785" y="784"/>
                </a:lnTo>
                <a:lnTo>
                  <a:pt x="787" y="784"/>
                </a:lnTo>
                <a:lnTo>
                  <a:pt x="789" y="781"/>
                </a:lnTo>
                <a:lnTo>
                  <a:pt x="789" y="781"/>
                </a:lnTo>
                <a:lnTo>
                  <a:pt x="790" y="780"/>
                </a:lnTo>
                <a:lnTo>
                  <a:pt x="792" y="781"/>
                </a:lnTo>
                <a:lnTo>
                  <a:pt x="796" y="783"/>
                </a:lnTo>
                <a:lnTo>
                  <a:pt x="796" y="783"/>
                </a:lnTo>
                <a:lnTo>
                  <a:pt x="801" y="788"/>
                </a:lnTo>
                <a:lnTo>
                  <a:pt x="808" y="791"/>
                </a:lnTo>
                <a:lnTo>
                  <a:pt x="824" y="797"/>
                </a:lnTo>
                <a:lnTo>
                  <a:pt x="824" y="797"/>
                </a:lnTo>
                <a:lnTo>
                  <a:pt x="831" y="796"/>
                </a:lnTo>
                <a:lnTo>
                  <a:pt x="838" y="797"/>
                </a:lnTo>
                <a:lnTo>
                  <a:pt x="838" y="797"/>
                </a:lnTo>
                <a:lnTo>
                  <a:pt x="843" y="794"/>
                </a:lnTo>
                <a:lnTo>
                  <a:pt x="849" y="791"/>
                </a:lnTo>
                <a:lnTo>
                  <a:pt x="849" y="791"/>
                </a:lnTo>
                <a:lnTo>
                  <a:pt x="852" y="791"/>
                </a:lnTo>
                <a:lnTo>
                  <a:pt x="854" y="793"/>
                </a:lnTo>
                <a:lnTo>
                  <a:pt x="856" y="796"/>
                </a:lnTo>
                <a:lnTo>
                  <a:pt x="860" y="800"/>
                </a:lnTo>
                <a:lnTo>
                  <a:pt x="862" y="801"/>
                </a:lnTo>
                <a:lnTo>
                  <a:pt x="864" y="801"/>
                </a:lnTo>
                <a:lnTo>
                  <a:pt x="864" y="801"/>
                </a:lnTo>
                <a:lnTo>
                  <a:pt x="877" y="800"/>
                </a:lnTo>
                <a:lnTo>
                  <a:pt x="882" y="797"/>
                </a:lnTo>
                <a:lnTo>
                  <a:pt x="887" y="794"/>
                </a:lnTo>
                <a:lnTo>
                  <a:pt x="887" y="794"/>
                </a:lnTo>
                <a:lnTo>
                  <a:pt x="892" y="791"/>
                </a:lnTo>
                <a:lnTo>
                  <a:pt x="897" y="789"/>
                </a:lnTo>
                <a:lnTo>
                  <a:pt x="909" y="787"/>
                </a:lnTo>
                <a:lnTo>
                  <a:pt x="921" y="787"/>
                </a:lnTo>
                <a:lnTo>
                  <a:pt x="932" y="787"/>
                </a:lnTo>
                <a:lnTo>
                  <a:pt x="932" y="787"/>
                </a:lnTo>
                <a:lnTo>
                  <a:pt x="938" y="791"/>
                </a:lnTo>
                <a:lnTo>
                  <a:pt x="940" y="794"/>
                </a:lnTo>
                <a:lnTo>
                  <a:pt x="943" y="797"/>
                </a:lnTo>
                <a:lnTo>
                  <a:pt x="943" y="797"/>
                </a:lnTo>
                <a:lnTo>
                  <a:pt x="943" y="802"/>
                </a:lnTo>
                <a:lnTo>
                  <a:pt x="940" y="807"/>
                </a:lnTo>
                <a:lnTo>
                  <a:pt x="937" y="810"/>
                </a:lnTo>
                <a:lnTo>
                  <a:pt x="933" y="812"/>
                </a:lnTo>
                <a:lnTo>
                  <a:pt x="933" y="812"/>
                </a:lnTo>
                <a:lnTo>
                  <a:pt x="931" y="815"/>
                </a:lnTo>
                <a:lnTo>
                  <a:pt x="928" y="816"/>
                </a:lnTo>
                <a:lnTo>
                  <a:pt x="922" y="817"/>
                </a:lnTo>
                <a:lnTo>
                  <a:pt x="915" y="818"/>
                </a:lnTo>
                <a:lnTo>
                  <a:pt x="912" y="819"/>
                </a:lnTo>
                <a:lnTo>
                  <a:pt x="910" y="822"/>
                </a:lnTo>
                <a:lnTo>
                  <a:pt x="910" y="822"/>
                </a:lnTo>
                <a:lnTo>
                  <a:pt x="908" y="824"/>
                </a:lnTo>
                <a:lnTo>
                  <a:pt x="908" y="828"/>
                </a:lnTo>
                <a:lnTo>
                  <a:pt x="909" y="830"/>
                </a:lnTo>
                <a:lnTo>
                  <a:pt x="911" y="832"/>
                </a:lnTo>
                <a:lnTo>
                  <a:pt x="911" y="832"/>
                </a:lnTo>
                <a:lnTo>
                  <a:pt x="922" y="839"/>
                </a:lnTo>
                <a:lnTo>
                  <a:pt x="926" y="844"/>
                </a:lnTo>
                <a:lnTo>
                  <a:pt x="928" y="846"/>
                </a:lnTo>
                <a:lnTo>
                  <a:pt x="929" y="850"/>
                </a:lnTo>
                <a:lnTo>
                  <a:pt x="929" y="850"/>
                </a:lnTo>
                <a:lnTo>
                  <a:pt x="925" y="859"/>
                </a:lnTo>
                <a:lnTo>
                  <a:pt x="923" y="863"/>
                </a:lnTo>
                <a:lnTo>
                  <a:pt x="921" y="866"/>
                </a:lnTo>
                <a:lnTo>
                  <a:pt x="921" y="866"/>
                </a:lnTo>
                <a:lnTo>
                  <a:pt x="916" y="871"/>
                </a:lnTo>
                <a:lnTo>
                  <a:pt x="911" y="874"/>
                </a:lnTo>
                <a:lnTo>
                  <a:pt x="905" y="876"/>
                </a:lnTo>
                <a:lnTo>
                  <a:pt x="899" y="877"/>
                </a:lnTo>
                <a:lnTo>
                  <a:pt x="887" y="878"/>
                </a:lnTo>
                <a:lnTo>
                  <a:pt x="881" y="879"/>
                </a:lnTo>
                <a:lnTo>
                  <a:pt x="875" y="881"/>
                </a:lnTo>
                <a:lnTo>
                  <a:pt x="875" y="881"/>
                </a:lnTo>
                <a:lnTo>
                  <a:pt x="868" y="880"/>
                </a:lnTo>
                <a:lnTo>
                  <a:pt x="860" y="880"/>
                </a:lnTo>
                <a:lnTo>
                  <a:pt x="853" y="881"/>
                </a:lnTo>
                <a:lnTo>
                  <a:pt x="845" y="883"/>
                </a:lnTo>
                <a:lnTo>
                  <a:pt x="845" y="883"/>
                </a:lnTo>
                <a:lnTo>
                  <a:pt x="835" y="886"/>
                </a:lnTo>
                <a:lnTo>
                  <a:pt x="825" y="891"/>
                </a:lnTo>
                <a:lnTo>
                  <a:pt x="815" y="897"/>
                </a:lnTo>
                <a:lnTo>
                  <a:pt x="807" y="902"/>
                </a:lnTo>
                <a:lnTo>
                  <a:pt x="807" y="902"/>
                </a:lnTo>
                <a:lnTo>
                  <a:pt x="793" y="921"/>
                </a:lnTo>
                <a:lnTo>
                  <a:pt x="785" y="930"/>
                </a:lnTo>
                <a:lnTo>
                  <a:pt x="778" y="937"/>
                </a:lnTo>
                <a:lnTo>
                  <a:pt x="778" y="937"/>
                </a:lnTo>
                <a:lnTo>
                  <a:pt x="793" y="933"/>
                </a:lnTo>
                <a:lnTo>
                  <a:pt x="808" y="930"/>
                </a:lnTo>
                <a:lnTo>
                  <a:pt x="824" y="928"/>
                </a:lnTo>
                <a:lnTo>
                  <a:pt x="840" y="927"/>
                </a:lnTo>
                <a:lnTo>
                  <a:pt x="840" y="927"/>
                </a:lnTo>
                <a:lnTo>
                  <a:pt x="845" y="927"/>
                </a:lnTo>
                <a:lnTo>
                  <a:pt x="849" y="928"/>
                </a:lnTo>
                <a:lnTo>
                  <a:pt x="854" y="929"/>
                </a:lnTo>
                <a:lnTo>
                  <a:pt x="859" y="928"/>
                </a:lnTo>
                <a:lnTo>
                  <a:pt x="859" y="928"/>
                </a:lnTo>
                <a:lnTo>
                  <a:pt x="871" y="929"/>
                </a:lnTo>
                <a:lnTo>
                  <a:pt x="884" y="932"/>
                </a:lnTo>
                <a:lnTo>
                  <a:pt x="897" y="934"/>
                </a:lnTo>
                <a:lnTo>
                  <a:pt x="903" y="934"/>
                </a:lnTo>
                <a:lnTo>
                  <a:pt x="910" y="933"/>
                </a:lnTo>
                <a:lnTo>
                  <a:pt x="910" y="933"/>
                </a:lnTo>
                <a:lnTo>
                  <a:pt x="930" y="929"/>
                </a:lnTo>
                <a:lnTo>
                  <a:pt x="939" y="926"/>
                </a:lnTo>
                <a:lnTo>
                  <a:pt x="950" y="923"/>
                </a:lnTo>
                <a:lnTo>
                  <a:pt x="958" y="919"/>
                </a:lnTo>
                <a:lnTo>
                  <a:pt x="966" y="914"/>
                </a:lnTo>
                <a:lnTo>
                  <a:pt x="973" y="906"/>
                </a:lnTo>
                <a:lnTo>
                  <a:pt x="975" y="902"/>
                </a:lnTo>
                <a:lnTo>
                  <a:pt x="978" y="897"/>
                </a:lnTo>
                <a:lnTo>
                  <a:pt x="978" y="897"/>
                </a:lnTo>
                <a:lnTo>
                  <a:pt x="978" y="891"/>
                </a:lnTo>
                <a:lnTo>
                  <a:pt x="979" y="885"/>
                </a:lnTo>
                <a:lnTo>
                  <a:pt x="977" y="879"/>
                </a:lnTo>
                <a:lnTo>
                  <a:pt x="973" y="874"/>
                </a:lnTo>
                <a:lnTo>
                  <a:pt x="973" y="874"/>
                </a:lnTo>
                <a:lnTo>
                  <a:pt x="972" y="871"/>
                </a:lnTo>
                <a:lnTo>
                  <a:pt x="973" y="867"/>
                </a:lnTo>
                <a:lnTo>
                  <a:pt x="974" y="865"/>
                </a:lnTo>
                <a:lnTo>
                  <a:pt x="977" y="863"/>
                </a:lnTo>
                <a:lnTo>
                  <a:pt x="977" y="863"/>
                </a:lnTo>
                <a:lnTo>
                  <a:pt x="980" y="862"/>
                </a:lnTo>
                <a:lnTo>
                  <a:pt x="984" y="860"/>
                </a:lnTo>
                <a:lnTo>
                  <a:pt x="985" y="858"/>
                </a:lnTo>
                <a:lnTo>
                  <a:pt x="986" y="856"/>
                </a:lnTo>
                <a:lnTo>
                  <a:pt x="987" y="850"/>
                </a:lnTo>
                <a:lnTo>
                  <a:pt x="989" y="844"/>
                </a:lnTo>
                <a:lnTo>
                  <a:pt x="989" y="844"/>
                </a:lnTo>
                <a:lnTo>
                  <a:pt x="992" y="840"/>
                </a:lnTo>
                <a:lnTo>
                  <a:pt x="995" y="838"/>
                </a:lnTo>
                <a:lnTo>
                  <a:pt x="998" y="836"/>
                </a:lnTo>
                <a:lnTo>
                  <a:pt x="1001" y="836"/>
                </a:lnTo>
                <a:lnTo>
                  <a:pt x="1009" y="835"/>
                </a:lnTo>
                <a:lnTo>
                  <a:pt x="1017" y="836"/>
                </a:lnTo>
                <a:lnTo>
                  <a:pt x="1017" y="836"/>
                </a:lnTo>
                <a:lnTo>
                  <a:pt x="1023" y="838"/>
                </a:lnTo>
                <a:lnTo>
                  <a:pt x="1028" y="842"/>
                </a:lnTo>
                <a:lnTo>
                  <a:pt x="1031" y="845"/>
                </a:lnTo>
                <a:lnTo>
                  <a:pt x="1035" y="851"/>
                </a:lnTo>
                <a:lnTo>
                  <a:pt x="1035" y="851"/>
                </a:lnTo>
                <a:lnTo>
                  <a:pt x="1037" y="850"/>
                </a:lnTo>
                <a:lnTo>
                  <a:pt x="1041" y="849"/>
                </a:lnTo>
                <a:lnTo>
                  <a:pt x="1045" y="846"/>
                </a:lnTo>
                <a:lnTo>
                  <a:pt x="1045" y="846"/>
                </a:lnTo>
                <a:lnTo>
                  <a:pt x="1051" y="845"/>
                </a:lnTo>
                <a:lnTo>
                  <a:pt x="1057" y="845"/>
                </a:lnTo>
                <a:lnTo>
                  <a:pt x="1063" y="846"/>
                </a:lnTo>
                <a:lnTo>
                  <a:pt x="1069" y="849"/>
                </a:lnTo>
                <a:lnTo>
                  <a:pt x="1069" y="849"/>
                </a:lnTo>
                <a:lnTo>
                  <a:pt x="1072" y="854"/>
                </a:lnTo>
                <a:lnTo>
                  <a:pt x="1075" y="857"/>
                </a:lnTo>
                <a:lnTo>
                  <a:pt x="1075" y="860"/>
                </a:lnTo>
                <a:lnTo>
                  <a:pt x="1075" y="860"/>
                </a:lnTo>
                <a:lnTo>
                  <a:pt x="1073" y="865"/>
                </a:lnTo>
                <a:lnTo>
                  <a:pt x="1073" y="869"/>
                </a:lnTo>
                <a:lnTo>
                  <a:pt x="1073" y="873"/>
                </a:lnTo>
                <a:lnTo>
                  <a:pt x="1072" y="876"/>
                </a:lnTo>
                <a:lnTo>
                  <a:pt x="1070" y="877"/>
                </a:lnTo>
                <a:lnTo>
                  <a:pt x="1070" y="877"/>
                </a:lnTo>
                <a:lnTo>
                  <a:pt x="1069" y="879"/>
                </a:lnTo>
                <a:lnTo>
                  <a:pt x="1065" y="881"/>
                </a:lnTo>
                <a:lnTo>
                  <a:pt x="1059" y="884"/>
                </a:lnTo>
                <a:lnTo>
                  <a:pt x="1054" y="885"/>
                </a:lnTo>
                <a:lnTo>
                  <a:pt x="1047" y="884"/>
                </a:lnTo>
                <a:lnTo>
                  <a:pt x="1047" y="884"/>
                </a:lnTo>
                <a:lnTo>
                  <a:pt x="1044" y="883"/>
                </a:lnTo>
                <a:lnTo>
                  <a:pt x="1042" y="880"/>
                </a:lnTo>
                <a:lnTo>
                  <a:pt x="1040" y="878"/>
                </a:lnTo>
                <a:lnTo>
                  <a:pt x="1040" y="876"/>
                </a:lnTo>
                <a:lnTo>
                  <a:pt x="1040" y="876"/>
                </a:lnTo>
                <a:lnTo>
                  <a:pt x="1040" y="873"/>
                </a:lnTo>
                <a:lnTo>
                  <a:pt x="1042" y="872"/>
                </a:lnTo>
                <a:lnTo>
                  <a:pt x="1043" y="871"/>
                </a:lnTo>
                <a:lnTo>
                  <a:pt x="1045" y="871"/>
                </a:lnTo>
                <a:lnTo>
                  <a:pt x="1045" y="871"/>
                </a:lnTo>
                <a:lnTo>
                  <a:pt x="1048" y="872"/>
                </a:lnTo>
                <a:lnTo>
                  <a:pt x="1049" y="874"/>
                </a:lnTo>
                <a:lnTo>
                  <a:pt x="1050" y="877"/>
                </a:lnTo>
                <a:lnTo>
                  <a:pt x="1052" y="878"/>
                </a:lnTo>
                <a:lnTo>
                  <a:pt x="1052" y="878"/>
                </a:lnTo>
                <a:lnTo>
                  <a:pt x="1059" y="877"/>
                </a:lnTo>
                <a:lnTo>
                  <a:pt x="1063" y="876"/>
                </a:lnTo>
                <a:lnTo>
                  <a:pt x="1065" y="873"/>
                </a:lnTo>
                <a:lnTo>
                  <a:pt x="1065" y="873"/>
                </a:lnTo>
                <a:lnTo>
                  <a:pt x="1068" y="863"/>
                </a:lnTo>
                <a:lnTo>
                  <a:pt x="1068" y="858"/>
                </a:lnTo>
                <a:lnTo>
                  <a:pt x="1066" y="857"/>
                </a:lnTo>
                <a:lnTo>
                  <a:pt x="1064" y="854"/>
                </a:lnTo>
                <a:lnTo>
                  <a:pt x="1064" y="854"/>
                </a:lnTo>
                <a:lnTo>
                  <a:pt x="1062" y="852"/>
                </a:lnTo>
                <a:lnTo>
                  <a:pt x="1058" y="851"/>
                </a:lnTo>
                <a:lnTo>
                  <a:pt x="1052" y="851"/>
                </a:lnTo>
                <a:lnTo>
                  <a:pt x="1045" y="853"/>
                </a:lnTo>
                <a:lnTo>
                  <a:pt x="1040" y="857"/>
                </a:lnTo>
                <a:lnTo>
                  <a:pt x="1040" y="857"/>
                </a:lnTo>
                <a:lnTo>
                  <a:pt x="1036" y="858"/>
                </a:lnTo>
                <a:lnTo>
                  <a:pt x="1034" y="860"/>
                </a:lnTo>
                <a:lnTo>
                  <a:pt x="1031" y="863"/>
                </a:lnTo>
                <a:lnTo>
                  <a:pt x="1030" y="863"/>
                </a:lnTo>
                <a:lnTo>
                  <a:pt x="1029" y="862"/>
                </a:lnTo>
                <a:lnTo>
                  <a:pt x="1029" y="862"/>
                </a:lnTo>
                <a:lnTo>
                  <a:pt x="1028" y="858"/>
                </a:lnTo>
                <a:lnTo>
                  <a:pt x="1029" y="854"/>
                </a:lnTo>
                <a:lnTo>
                  <a:pt x="1029" y="854"/>
                </a:lnTo>
                <a:lnTo>
                  <a:pt x="1027" y="849"/>
                </a:lnTo>
                <a:lnTo>
                  <a:pt x="1024" y="846"/>
                </a:lnTo>
                <a:lnTo>
                  <a:pt x="1021" y="844"/>
                </a:lnTo>
                <a:lnTo>
                  <a:pt x="1021" y="844"/>
                </a:lnTo>
                <a:lnTo>
                  <a:pt x="1015" y="842"/>
                </a:lnTo>
                <a:lnTo>
                  <a:pt x="1009" y="842"/>
                </a:lnTo>
                <a:lnTo>
                  <a:pt x="1003" y="843"/>
                </a:lnTo>
                <a:lnTo>
                  <a:pt x="998" y="844"/>
                </a:lnTo>
                <a:lnTo>
                  <a:pt x="998" y="844"/>
                </a:lnTo>
                <a:lnTo>
                  <a:pt x="995" y="847"/>
                </a:lnTo>
                <a:lnTo>
                  <a:pt x="995" y="851"/>
                </a:lnTo>
                <a:lnTo>
                  <a:pt x="994" y="859"/>
                </a:lnTo>
                <a:lnTo>
                  <a:pt x="994" y="859"/>
                </a:lnTo>
                <a:lnTo>
                  <a:pt x="995" y="864"/>
                </a:lnTo>
                <a:lnTo>
                  <a:pt x="999" y="869"/>
                </a:lnTo>
                <a:lnTo>
                  <a:pt x="1002" y="873"/>
                </a:lnTo>
                <a:lnTo>
                  <a:pt x="1007" y="876"/>
                </a:lnTo>
                <a:lnTo>
                  <a:pt x="1007" y="876"/>
                </a:lnTo>
                <a:lnTo>
                  <a:pt x="1012" y="877"/>
                </a:lnTo>
                <a:lnTo>
                  <a:pt x="1016" y="878"/>
                </a:lnTo>
                <a:lnTo>
                  <a:pt x="1020" y="878"/>
                </a:lnTo>
                <a:lnTo>
                  <a:pt x="1021" y="879"/>
                </a:lnTo>
                <a:lnTo>
                  <a:pt x="1022" y="881"/>
                </a:lnTo>
                <a:lnTo>
                  <a:pt x="1022" y="881"/>
                </a:lnTo>
                <a:lnTo>
                  <a:pt x="1022" y="884"/>
                </a:lnTo>
                <a:lnTo>
                  <a:pt x="1021" y="887"/>
                </a:lnTo>
                <a:lnTo>
                  <a:pt x="1023" y="892"/>
                </a:lnTo>
                <a:lnTo>
                  <a:pt x="1030" y="900"/>
                </a:lnTo>
                <a:lnTo>
                  <a:pt x="1030" y="900"/>
                </a:lnTo>
                <a:lnTo>
                  <a:pt x="1035" y="902"/>
                </a:lnTo>
                <a:lnTo>
                  <a:pt x="1040" y="904"/>
                </a:lnTo>
                <a:lnTo>
                  <a:pt x="1045" y="904"/>
                </a:lnTo>
                <a:lnTo>
                  <a:pt x="1051" y="904"/>
                </a:lnTo>
                <a:lnTo>
                  <a:pt x="1062" y="901"/>
                </a:lnTo>
                <a:lnTo>
                  <a:pt x="1071" y="897"/>
                </a:lnTo>
                <a:lnTo>
                  <a:pt x="1071" y="897"/>
                </a:lnTo>
                <a:lnTo>
                  <a:pt x="1073" y="894"/>
                </a:lnTo>
                <a:lnTo>
                  <a:pt x="1076" y="891"/>
                </a:lnTo>
                <a:lnTo>
                  <a:pt x="1078" y="888"/>
                </a:lnTo>
                <a:lnTo>
                  <a:pt x="1079" y="887"/>
                </a:lnTo>
                <a:lnTo>
                  <a:pt x="1082" y="887"/>
                </a:lnTo>
                <a:lnTo>
                  <a:pt x="1082" y="887"/>
                </a:lnTo>
                <a:lnTo>
                  <a:pt x="1085" y="890"/>
                </a:lnTo>
                <a:lnTo>
                  <a:pt x="1090" y="891"/>
                </a:lnTo>
                <a:lnTo>
                  <a:pt x="1098" y="892"/>
                </a:lnTo>
                <a:lnTo>
                  <a:pt x="1117" y="891"/>
                </a:lnTo>
                <a:lnTo>
                  <a:pt x="1117" y="891"/>
                </a:lnTo>
                <a:lnTo>
                  <a:pt x="1120" y="890"/>
                </a:lnTo>
                <a:lnTo>
                  <a:pt x="1123" y="888"/>
                </a:lnTo>
                <a:lnTo>
                  <a:pt x="1125" y="884"/>
                </a:lnTo>
                <a:lnTo>
                  <a:pt x="1127" y="879"/>
                </a:lnTo>
                <a:lnTo>
                  <a:pt x="1128" y="877"/>
                </a:lnTo>
                <a:lnTo>
                  <a:pt x="1131" y="876"/>
                </a:lnTo>
                <a:lnTo>
                  <a:pt x="1131" y="876"/>
                </a:lnTo>
                <a:lnTo>
                  <a:pt x="1135" y="876"/>
                </a:lnTo>
                <a:lnTo>
                  <a:pt x="1140" y="874"/>
                </a:lnTo>
                <a:lnTo>
                  <a:pt x="1148" y="870"/>
                </a:lnTo>
                <a:lnTo>
                  <a:pt x="1148" y="870"/>
                </a:lnTo>
                <a:lnTo>
                  <a:pt x="1151" y="866"/>
                </a:lnTo>
                <a:lnTo>
                  <a:pt x="1153" y="862"/>
                </a:lnTo>
                <a:lnTo>
                  <a:pt x="1154" y="857"/>
                </a:lnTo>
                <a:lnTo>
                  <a:pt x="1154" y="852"/>
                </a:lnTo>
                <a:lnTo>
                  <a:pt x="1154" y="852"/>
                </a:lnTo>
                <a:lnTo>
                  <a:pt x="1152" y="846"/>
                </a:lnTo>
                <a:lnTo>
                  <a:pt x="1147" y="843"/>
                </a:lnTo>
                <a:lnTo>
                  <a:pt x="1142" y="840"/>
                </a:lnTo>
                <a:lnTo>
                  <a:pt x="1138" y="838"/>
                </a:lnTo>
                <a:lnTo>
                  <a:pt x="1138" y="838"/>
                </a:lnTo>
                <a:lnTo>
                  <a:pt x="1133" y="838"/>
                </a:lnTo>
                <a:lnTo>
                  <a:pt x="1128" y="838"/>
                </a:lnTo>
                <a:lnTo>
                  <a:pt x="1125" y="838"/>
                </a:lnTo>
                <a:lnTo>
                  <a:pt x="1123" y="837"/>
                </a:lnTo>
                <a:lnTo>
                  <a:pt x="1123" y="835"/>
                </a:lnTo>
                <a:lnTo>
                  <a:pt x="1123" y="835"/>
                </a:lnTo>
                <a:lnTo>
                  <a:pt x="1123" y="831"/>
                </a:lnTo>
                <a:lnTo>
                  <a:pt x="1123" y="826"/>
                </a:lnTo>
                <a:lnTo>
                  <a:pt x="1119" y="818"/>
                </a:lnTo>
                <a:lnTo>
                  <a:pt x="1119" y="818"/>
                </a:lnTo>
                <a:lnTo>
                  <a:pt x="1116" y="815"/>
                </a:lnTo>
                <a:lnTo>
                  <a:pt x="1111" y="811"/>
                </a:lnTo>
                <a:lnTo>
                  <a:pt x="1101" y="809"/>
                </a:lnTo>
                <a:lnTo>
                  <a:pt x="1092" y="807"/>
                </a:lnTo>
                <a:lnTo>
                  <a:pt x="1083" y="805"/>
                </a:lnTo>
                <a:lnTo>
                  <a:pt x="1083" y="805"/>
                </a:lnTo>
                <a:lnTo>
                  <a:pt x="1078" y="807"/>
                </a:lnTo>
                <a:lnTo>
                  <a:pt x="1075" y="808"/>
                </a:lnTo>
                <a:lnTo>
                  <a:pt x="1066" y="814"/>
                </a:lnTo>
                <a:lnTo>
                  <a:pt x="1066" y="814"/>
                </a:lnTo>
                <a:lnTo>
                  <a:pt x="1063" y="818"/>
                </a:lnTo>
                <a:lnTo>
                  <a:pt x="1061" y="821"/>
                </a:lnTo>
                <a:lnTo>
                  <a:pt x="1058" y="821"/>
                </a:lnTo>
                <a:lnTo>
                  <a:pt x="1058" y="821"/>
                </a:lnTo>
                <a:lnTo>
                  <a:pt x="1056" y="819"/>
                </a:lnTo>
                <a:lnTo>
                  <a:pt x="1055" y="817"/>
                </a:lnTo>
                <a:lnTo>
                  <a:pt x="1055" y="814"/>
                </a:lnTo>
                <a:lnTo>
                  <a:pt x="1055" y="814"/>
                </a:lnTo>
                <a:lnTo>
                  <a:pt x="1049" y="810"/>
                </a:lnTo>
                <a:lnTo>
                  <a:pt x="1043" y="808"/>
                </a:lnTo>
                <a:lnTo>
                  <a:pt x="1037" y="807"/>
                </a:lnTo>
                <a:lnTo>
                  <a:pt x="1031" y="807"/>
                </a:lnTo>
                <a:lnTo>
                  <a:pt x="1031" y="807"/>
                </a:lnTo>
                <a:lnTo>
                  <a:pt x="1024" y="805"/>
                </a:lnTo>
                <a:lnTo>
                  <a:pt x="1017" y="805"/>
                </a:lnTo>
                <a:lnTo>
                  <a:pt x="1003" y="808"/>
                </a:lnTo>
                <a:lnTo>
                  <a:pt x="995" y="808"/>
                </a:lnTo>
                <a:lnTo>
                  <a:pt x="989" y="807"/>
                </a:lnTo>
                <a:lnTo>
                  <a:pt x="982" y="804"/>
                </a:lnTo>
                <a:lnTo>
                  <a:pt x="978" y="800"/>
                </a:lnTo>
                <a:lnTo>
                  <a:pt x="978" y="800"/>
                </a:lnTo>
                <a:lnTo>
                  <a:pt x="975" y="796"/>
                </a:lnTo>
                <a:lnTo>
                  <a:pt x="974" y="791"/>
                </a:lnTo>
                <a:lnTo>
                  <a:pt x="974" y="787"/>
                </a:lnTo>
                <a:lnTo>
                  <a:pt x="975" y="783"/>
                </a:lnTo>
                <a:lnTo>
                  <a:pt x="975" y="783"/>
                </a:lnTo>
                <a:lnTo>
                  <a:pt x="979" y="777"/>
                </a:lnTo>
                <a:lnTo>
                  <a:pt x="982" y="774"/>
                </a:lnTo>
                <a:lnTo>
                  <a:pt x="993" y="767"/>
                </a:lnTo>
                <a:lnTo>
                  <a:pt x="1003" y="761"/>
                </a:lnTo>
                <a:lnTo>
                  <a:pt x="1014" y="755"/>
                </a:lnTo>
                <a:lnTo>
                  <a:pt x="1014" y="755"/>
                </a:lnTo>
                <a:lnTo>
                  <a:pt x="1003" y="749"/>
                </a:lnTo>
                <a:lnTo>
                  <a:pt x="998" y="746"/>
                </a:lnTo>
                <a:lnTo>
                  <a:pt x="993" y="741"/>
                </a:lnTo>
                <a:lnTo>
                  <a:pt x="993" y="741"/>
                </a:lnTo>
                <a:lnTo>
                  <a:pt x="991" y="735"/>
                </a:lnTo>
                <a:lnTo>
                  <a:pt x="991" y="728"/>
                </a:lnTo>
                <a:lnTo>
                  <a:pt x="992" y="723"/>
                </a:lnTo>
                <a:lnTo>
                  <a:pt x="993" y="717"/>
                </a:lnTo>
                <a:lnTo>
                  <a:pt x="993" y="717"/>
                </a:lnTo>
                <a:lnTo>
                  <a:pt x="995" y="713"/>
                </a:lnTo>
                <a:lnTo>
                  <a:pt x="1000" y="710"/>
                </a:lnTo>
                <a:lnTo>
                  <a:pt x="1008" y="705"/>
                </a:lnTo>
                <a:lnTo>
                  <a:pt x="1008" y="705"/>
                </a:lnTo>
                <a:lnTo>
                  <a:pt x="1015" y="705"/>
                </a:lnTo>
                <a:lnTo>
                  <a:pt x="1023" y="705"/>
                </a:lnTo>
                <a:lnTo>
                  <a:pt x="1030" y="707"/>
                </a:lnTo>
                <a:lnTo>
                  <a:pt x="1034" y="710"/>
                </a:lnTo>
                <a:lnTo>
                  <a:pt x="1036" y="712"/>
                </a:lnTo>
                <a:lnTo>
                  <a:pt x="1036" y="712"/>
                </a:lnTo>
                <a:lnTo>
                  <a:pt x="1038" y="716"/>
                </a:lnTo>
                <a:lnTo>
                  <a:pt x="1038" y="718"/>
                </a:lnTo>
                <a:lnTo>
                  <a:pt x="1038" y="725"/>
                </a:lnTo>
                <a:lnTo>
                  <a:pt x="1038" y="725"/>
                </a:lnTo>
                <a:lnTo>
                  <a:pt x="1036" y="730"/>
                </a:lnTo>
                <a:lnTo>
                  <a:pt x="1034" y="733"/>
                </a:lnTo>
                <a:lnTo>
                  <a:pt x="1030" y="735"/>
                </a:lnTo>
                <a:lnTo>
                  <a:pt x="1026" y="738"/>
                </a:lnTo>
                <a:lnTo>
                  <a:pt x="1026" y="738"/>
                </a:lnTo>
                <a:lnTo>
                  <a:pt x="1024" y="738"/>
                </a:lnTo>
                <a:lnTo>
                  <a:pt x="1023" y="738"/>
                </a:lnTo>
                <a:lnTo>
                  <a:pt x="1022" y="735"/>
                </a:lnTo>
                <a:lnTo>
                  <a:pt x="1022" y="735"/>
                </a:lnTo>
                <a:lnTo>
                  <a:pt x="1026" y="732"/>
                </a:lnTo>
                <a:lnTo>
                  <a:pt x="1029" y="728"/>
                </a:lnTo>
                <a:lnTo>
                  <a:pt x="1031" y="725"/>
                </a:lnTo>
                <a:lnTo>
                  <a:pt x="1033" y="723"/>
                </a:lnTo>
                <a:lnTo>
                  <a:pt x="1033" y="720"/>
                </a:lnTo>
                <a:lnTo>
                  <a:pt x="1033" y="720"/>
                </a:lnTo>
                <a:lnTo>
                  <a:pt x="1031" y="717"/>
                </a:lnTo>
                <a:lnTo>
                  <a:pt x="1028" y="714"/>
                </a:lnTo>
                <a:lnTo>
                  <a:pt x="1022" y="711"/>
                </a:lnTo>
                <a:lnTo>
                  <a:pt x="1022" y="711"/>
                </a:lnTo>
                <a:lnTo>
                  <a:pt x="1010" y="712"/>
                </a:lnTo>
                <a:lnTo>
                  <a:pt x="1006" y="713"/>
                </a:lnTo>
                <a:lnTo>
                  <a:pt x="1003" y="716"/>
                </a:lnTo>
                <a:lnTo>
                  <a:pt x="1001" y="717"/>
                </a:lnTo>
                <a:lnTo>
                  <a:pt x="1001" y="717"/>
                </a:lnTo>
                <a:lnTo>
                  <a:pt x="999" y="721"/>
                </a:lnTo>
                <a:lnTo>
                  <a:pt x="998" y="726"/>
                </a:lnTo>
                <a:lnTo>
                  <a:pt x="998" y="731"/>
                </a:lnTo>
                <a:lnTo>
                  <a:pt x="999" y="735"/>
                </a:lnTo>
                <a:lnTo>
                  <a:pt x="999" y="735"/>
                </a:lnTo>
                <a:lnTo>
                  <a:pt x="1001" y="739"/>
                </a:lnTo>
                <a:lnTo>
                  <a:pt x="1003" y="741"/>
                </a:lnTo>
                <a:lnTo>
                  <a:pt x="1010" y="745"/>
                </a:lnTo>
                <a:lnTo>
                  <a:pt x="1017" y="747"/>
                </a:lnTo>
                <a:lnTo>
                  <a:pt x="1024" y="751"/>
                </a:lnTo>
                <a:lnTo>
                  <a:pt x="1024" y="751"/>
                </a:lnTo>
                <a:lnTo>
                  <a:pt x="1031" y="751"/>
                </a:lnTo>
                <a:lnTo>
                  <a:pt x="1038" y="749"/>
                </a:lnTo>
                <a:lnTo>
                  <a:pt x="1044" y="748"/>
                </a:lnTo>
                <a:lnTo>
                  <a:pt x="1050" y="746"/>
                </a:lnTo>
                <a:lnTo>
                  <a:pt x="1050" y="746"/>
                </a:lnTo>
                <a:lnTo>
                  <a:pt x="1056" y="741"/>
                </a:lnTo>
                <a:lnTo>
                  <a:pt x="1058" y="740"/>
                </a:lnTo>
                <a:lnTo>
                  <a:pt x="1062" y="739"/>
                </a:lnTo>
                <a:lnTo>
                  <a:pt x="1062" y="739"/>
                </a:lnTo>
                <a:lnTo>
                  <a:pt x="1075" y="746"/>
                </a:lnTo>
                <a:lnTo>
                  <a:pt x="1080" y="749"/>
                </a:lnTo>
                <a:lnTo>
                  <a:pt x="1087" y="751"/>
                </a:lnTo>
                <a:lnTo>
                  <a:pt x="1087" y="751"/>
                </a:lnTo>
                <a:lnTo>
                  <a:pt x="1100" y="753"/>
                </a:lnTo>
                <a:lnTo>
                  <a:pt x="1107" y="753"/>
                </a:lnTo>
                <a:lnTo>
                  <a:pt x="1113" y="751"/>
                </a:lnTo>
                <a:lnTo>
                  <a:pt x="1113" y="751"/>
                </a:lnTo>
                <a:lnTo>
                  <a:pt x="1126" y="747"/>
                </a:lnTo>
                <a:lnTo>
                  <a:pt x="1132" y="744"/>
                </a:lnTo>
                <a:lnTo>
                  <a:pt x="1137" y="738"/>
                </a:lnTo>
                <a:lnTo>
                  <a:pt x="1137" y="738"/>
                </a:lnTo>
                <a:lnTo>
                  <a:pt x="1141" y="732"/>
                </a:lnTo>
                <a:lnTo>
                  <a:pt x="1145" y="725"/>
                </a:lnTo>
                <a:lnTo>
                  <a:pt x="1146" y="721"/>
                </a:lnTo>
                <a:lnTo>
                  <a:pt x="1146" y="718"/>
                </a:lnTo>
                <a:lnTo>
                  <a:pt x="1145" y="714"/>
                </a:lnTo>
                <a:lnTo>
                  <a:pt x="1142" y="711"/>
                </a:lnTo>
                <a:lnTo>
                  <a:pt x="1142" y="711"/>
                </a:lnTo>
                <a:lnTo>
                  <a:pt x="1139" y="706"/>
                </a:lnTo>
                <a:lnTo>
                  <a:pt x="1133" y="704"/>
                </a:lnTo>
                <a:lnTo>
                  <a:pt x="1128" y="702"/>
                </a:lnTo>
                <a:lnTo>
                  <a:pt x="1123" y="700"/>
                </a:lnTo>
                <a:lnTo>
                  <a:pt x="1111" y="699"/>
                </a:lnTo>
                <a:lnTo>
                  <a:pt x="1100" y="700"/>
                </a:lnTo>
                <a:lnTo>
                  <a:pt x="1098" y="703"/>
                </a:lnTo>
                <a:lnTo>
                  <a:pt x="1098" y="703"/>
                </a:lnTo>
                <a:lnTo>
                  <a:pt x="1094" y="704"/>
                </a:lnTo>
                <a:lnTo>
                  <a:pt x="1092" y="704"/>
                </a:lnTo>
                <a:lnTo>
                  <a:pt x="1091" y="703"/>
                </a:lnTo>
                <a:lnTo>
                  <a:pt x="1091" y="703"/>
                </a:lnTo>
                <a:lnTo>
                  <a:pt x="1090" y="699"/>
                </a:lnTo>
                <a:lnTo>
                  <a:pt x="1091" y="697"/>
                </a:lnTo>
                <a:lnTo>
                  <a:pt x="1091" y="697"/>
                </a:lnTo>
                <a:lnTo>
                  <a:pt x="1084" y="690"/>
                </a:lnTo>
                <a:lnTo>
                  <a:pt x="1076" y="685"/>
                </a:lnTo>
                <a:lnTo>
                  <a:pt x="1066" y="682"/>
                </a:lnTo>
                <a:lnTo>
                  <a:pt x="1057" y="679"/>
                </a:lnTo>
                <a:lnTo>
                  <a:pt x="1057" y="679"/>
                </a:lnTo>
                <a:lnTo>
                  <a:pt x="1045" y="679"/>
                </a:lnTo>
                <a:lnTo>
                  <a:pt x="1034" y="682"/>
                </a:lnTo>
                <a:lnTo>
                  <a:pt x="1022" y="686"/>
                </a:lnTo>
                <a:lnTo>
                  <a:pt x="1013" y="693"/>
                </a:lnTo>
                <a:lnTo>
                  <a:pt x="1013" y="693"/>
                </a:lnTo>
                <a:lnTo>
                  <a:pt x="1010" y="695"/>
                </a:lnTo>
                <a:lnTo>
                  <a:pt x="1008" y="693"/>
                </a:lnTo>
                <a:lnTo>
                  <a:pt x="1007" y="692"/>
                </a:lnTo>
                <a:lnTo>
                  <a:pt x="1006" y="691"/>
                </a:lnTo>
                <a:lnTo>
                  <a:pt x="1006" y="691"/>
                </a:lnTo>
                <a:lnTo>
                  <a:pt x="1001" y="688"/>
                </a:lnTo>
                <a:lnTo>
                  <a:pt x="995" y="685"/>
                </a:lnTo>
                <a:lnTo>
                  <a:pt x="991" y="684"/>
                </a:lnTo>
                <a:lnTo>
                  <a:pt x="985" y="684"/>
                </a:lnTo>
                <a:lnTo>
                  <a:pt x="985" y="684"/>
                </a:lnTo>
                <a:lnTo>
                  <a:pt x="967" y="685"/>
                </a:lnTo>
                <a:lnTo>
                  <a:pt x="951" y="688"/>
                </a:lnTo>
                <a:lnTo>
                  <a:pt x="944" y="689"/>
                </a:lnTo>
                <a:lnTo>
                  <a:pt x="936" y="692"/>
                </a:lnTo>
                <a:lnTo>
                  <a:pt x="930" y="697"/>
                </a:lnTo>
                <a:lnTo>
                  <a:pt x="924" y="703"/>
                </a:lnTo>
                <a:lnTo>
                  <a:pt x="924" y="703"/>
                </a:lnTo>
                <a:lnTo>
                  <a:pt x="916" y="704"/>
                </a:lnTo>
                <a:lnTo>
                  <a:pt x="912" y="703"/>
                </a:lnTo>
                <a:lnTo>
                  <a:pt x="910" y="699"/>
                </a:lnTo>
                <a:lnTo>
                  <a:pt x="910" y="699"/>
                </a:lnTo>
                <a:lnTo>
                  <a:pt x="895" y="697"/>
                </a:lnTo>
                <a:lnTo>
                  <a:pt x="881" y="692"/>
                </a:lnTo>
                <a:lnTo>
                  <a:pt x="863" y="684"/>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3" name="祥云2">
            <a:extLst>
              <a:ext uri="{FF2B5EF4-FFF2-40B4-BE49-F238E27FC236}">
                <a16:creationId xmlns:a16="http://schemas.microsoft.com/office/drawing/2014/main" id="{5641DEBB-4965-43A6-9657-32439E3D0C5D}"/>
              </a:ext>
            </a:extLst>
          </p:cNvPr>
          <p:cNvSpPr>
            <a:spLocks noEditPoints="1"/>
          </p:cNvSpPr>
          <p:nvPr/>
        </p:nvSpPr>
        <p:spPr bwMode="auto">
          <a:xfrm>
            <a:off x="-1144447" y="-880187"/>
            <a:ext cx="2229105" cy="1167465"/>
          </a:xfrm>
          <a:custGeom>
            <a:avLst/>
            <a:gdLst>
              <a:gd name="T0" fmla="*/ 316 w 1182"/>
              <a:gd name="T1" fmla="*/ 11 h 711"/>
              <a:gd name="T2" fmla="*/ 261 w 1182"/>
              <a:gd name="T3" fmla="*/ 20 h 711"/>
              <a:gd name="T4" fmla="*/ 204 w 1182"/>
              <a:gd name="T5" fmla="*/ 85 h 711"/>
              <a:gd name="T6" fmla="*/ 180 w 1182"/>
              <a:gd name="T7" fmla="*/ 56 h 711"/>
              <a:gd name="T8" fmla="*/ 387 w 1182"/>
              <a:gd name="T9" fmla="*/ 48 h 711"/>
              <a:gd name="T10" fmla="*/ 609 w 1182"/>
              <a:gd name="T11" fmla="*/ 37 h 711"/>
              <a:gd name="T12" fmla="*/ 776 w 1182"/>
              <a:gd name="T13" fmla="*/ 98 h 711"/>
              <a:gd name="T14" fmla="*/ 784 w 1182"/>
              <a:gd name="T15" fmla="*/ 98 h 711"/>
              <a:gd name="T16" fmla="*/ 653 w 1182"/>
              <a:gd name="T17" fmla="*/ 135 h 711"/>
              <a:gd name="T18" fmla="*/ 684 w 1182"/>
              <a:gd name="T19" fmla="*/ 157 h 711"/>
              <a:gd name="T20" fmla="*/ 727 w 1182"/>
              <a:gd name="T21" fmla="*/ 71 h 711"/>
              <a:gd name="T22" fmla="*/ 931 w 1182"/>
              <a:gd name="T23" fmla="*/ 128 h 711"/>
              <a:gd name="T24" fmla="*/ 890 w 1182"/>
              <a:gd name="T25" fmla="*/ 90 h 711"/>
              <a:gd name="T26" fmla="*/ 911 w 1182"/>
              <a:gd name="T27" fmla="*/ 90 h 711"/>
              <a:gd name="T28" fmla="*/ 2 w 1182"/>
              <a:gd name="T29" fmla="*/ 171 h 711"/>
              <a:gd name="T30" fmla="*/ 225 w 1182"/>
              <a:gd name="T31" fmla="*/ 153 h 711"/>
              <a:gd name="T32" fmla="*/ 217 w 1182"/>
              <a:gd name="T33" fmla="*/ 147 h 711"/>
              <a:gd name="T34" fmla="*/ 343 w 1182"/>
              <a:gd name="T35" fmla="*/ 335 h 711"/>
              <a:gd name="T36" fmla="*/ 186 w 1182"/>
              <a:gd name="T37" fmla="*/ 279 h 711"/>
              <a:gd name="T38" fmla="*/ 379 w 1182"/>
              <a:gd name="T39" fmla="*/ 272 h 711"/>
              <a:gd name="T40" fmla="*/ 303 w 1182"/>
              <a:gd name="T41" fmla="*/ 292 h 711"/>
              <a:gd name="T42" fmla="*/ 235 w 1182"/>
              <a:gd name="T43" fmla="*/ 278 h 711"/>
              <a:gd name="T44" fmla="*/ 419 w 1182"/>
              <a:gd name="T45" fmla="*/ 297 h 711"/>
              <a:gd name="T46" fmla="*/ 181 w 1182"/>
              <a:gd name="T47" fmla="*/ 225 h 711"/>
              <a:gd name="T48" fmla="*/ 139 w 1182"/>
              <a:gd name="T49" fmla="*/ 352 h 711"/>
              <a:gd name="T50" fmla="*/ 16 w 1182"/>
              <a:gd name="T51" fmla="*/ 452 h 711"/>
              <a:gd name="T52" fmla="*/ 157 w 1182"/>
              <a:gd name="T53" fmla="*/ 371 h 711"/>
              <a:gd name="T54" fmla="*/ 79 w 1182"/>
              <a:gd name="T55" fmla="*/ 375 h 711"/>
              <a:gd name="T56" fmla="*/ 261 w 1182"/>
              <a:gd name="T57" fmla="*/ 198 h 711"/>
              <a:gd name="T58" fmla="*/ 459 w 1182"/>
              <a:gd name="T59" fmla="*/ 362 h 711"/>
              <a:gd name="T60" fmla="*/ 416 w 1182"/>
              <a:gd name="T61" fmla="*/ 397 h 711"/>
              <a:gd name="T62" fmla="*/ 319 w 1182"/>
              <a:gd name="T63" fmla="*/ 436 h 711"/>
              <a:gd name="T64" fmla="*/ 573 w 1182"/>
              <a:gd name="T65" fmla="*/ 438 h 711"/>
              <a:gd name="T66" fmla="*/ 539 w 1182"/>
              <a:gd name="T67" fmla="*/ 491 h 711"/>
              <a:gd name="T68" fmla="*/ 708 w 1182"/>
              <a:gd name="T69" fmla="*/ 544 h 711"/>
              <a:gd name="T70" fmla="*/ 853 w 1182"/>
              <a:gd name="T71" fmla="*/ 487 h 711"/>
              <a:gd name="T72" fmla="*/ 839 w 1182"/>
              <a:gd name="T73" fmla="*/ 528 h 711"/>
              <a:gd name="T74" fmla="*/ 1006 w 1182"/>
              <a:gd name="T75" fmla="*/ 533 h 711"/>
              <a:gd name="T76" fmla="*/ 1050 w 1182"/>
              <a:gd name="T77" fmla="*/ 565 h 711"/>
              <a:gd name="T78" fmla="*/ 1069 w 1182"/>
              <a:gd name="T79" fmla="*/ 579 h 711"/>
              <a:gd name="T80" fmla="*/ 946 w 1182"/>
              <a:gd name="T81" fmla="*/ 544 h 711"/>
              <a:gd name="T82" fmla="*/ 606 w 1182"/>
              <a:gd name="T83" fmla="*/ 602 h 711"/>
              <a:gd name="T84" fmla="*/ 542 w 1182"/>
              <a:gd name="T85" fmla="*/ 612 h 711"/>
              <a:gd name="T86" fmla="*/ 653 w 1182"/>
              <a:gd name="T87" fmla="*/ 501 h 711"/>
              <a:gd name="T88" fmla="*/ 625 w 1182"/>
              <a:gd name="T89" fmla="*/ 510 h 711"/>
              <a:gd name="T90" fmla="*/ 465 w 1182"/>
              <a:gd name="T91" fmla="*/ 605 h 711"/>
              <a:gd name="T92" fmla="*/ 673 w 1182"/>
              <a:gd name="T93" fmla="*/ 528 h 711"/>
              <a:gd name="T94" fmla="*/ 525 w 1182"/>
              <a:gd name="T95" fmla="*/ 477 h 711"/>
              <a:gd name="T96" fmla="*/ 429 w 1182"/>
              <a:gd name="T97" fmla="*/ 495 h 711"/>
              <a:gd name="T98" fmla="*/ 331 w 1182"/>
              <a:gd name="T99" fmla="*/ 543 h 711"/>
              <a:gd name="T100" fmla="*/ 268 w 1182"/>
              <a:gd name="T101" fmla="*/ 529 h 711"/>
              <a:gd name="T102" fmla="*/ 901 w 1182"/>
              <a:gd name="T103" fmla="*/ 516 h 711"/>
              <a:gd name="T104" fmla="*/ 772 w 1182"/>
              <a:gd name="T105" fmla="*/ 568 h 711"/>
              <a:gd name="T106" fmla="*/ 912 w 1182"/>
              <a:gd name="T107" fmla="*/ 623 h 711"/>
              <a:gd name="T108" fmla="*/ 680 w 1182"/>
              <a:gd name="T109" fmla="*/ 636 h 711"/>
              <a:gd name="T110" fmla="*/ 720 w 1182"/>
              <a:gd name="T111" fmla="*/ 703 h 711"/>
              <a:gd name="T112" fmla="*/ 703 w 1182"/>
              <a:gd name="T113" fmla="*/ 709 h 711"/>
              <a:gd name="T114" fmla="*/ 1076 w 1182"/>
              <a:gd name="T115" fmla="*/ 643 h 711"/>
              <a:gd name="T116" fmla="*/ 819 w 1182"/>
              <a:gd name="T117" fmla="*/ 613 h 711"/>
              <a:gd name="T118" fmla="*/ 749 w 1182"/>
              <a:gd name="T119" fmla="*/ 628 h 711"/>
              <a:gd name="T120" fmla="*/ 764 w 1182"/>
              <a:gd name="T121" fmla="*/ 636 h 711"/>
              <a:gd name="T122" fmla="*/ 569 w 1182"/>
              <a:gd name="T123" fmla="*/ 648 h 711"/>
              <a:gd name="T124" fmla="*/ 601 w 1182"/>
              <a:gd name="T125" fmla="*/ 66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711">
                <a:moveTo>
                  <a:pt x="615" y="8"/>
                </a:moveTo>
                <a:lnTo>
                  <a:pt x="615" y="8"/>
                </a:lnTo>
                <a:lnTo>
                  <a:pt x="616" y="11"/>
                </a:lnTo>
                <a:lnTo>
                  <a:pt x="616" y="14"/>
                </a:lnTo>
                <a:lnTo>
                  <a:pt x="616" y="14"/>
                </a:lnTo>
                <a:lnTo>
                  <a:pt x="612" y="15"/>
                </a:lnTo>
                <a:lnTo>
                  <a:pt x="610" y="15"/>
                </a:lnTo>
                <a:lnTo>
                  <a:pt x="604" y="14"/>
                </a:lnTo>
                <a:lnTo>
                  <a:pt x="598" y="11"/>
                </a:lnTo>
                <a:lnTo>
                  <a:pt x="592" y="9"/>
                </a:lnTo>
                <a:lnTo>
                  <a:pt x="592" y="9"/>
                </a:lnTo>
                <a:lnTo>
                  <a:pt x="585" y="8"/>
                </a:lnTo>
                <a:lnTo>
                  <a:pt x="578" y="8"/>
                </a:lnTo>
                <a:lnTo>
                  <a:pt x="571" y="9"/>
                </a:lnTo>
                <a:lnTo>
                  <a:pt x="566" y="11"/>
                </a:lnTo>
                <a:lnTo>
                  <a:pt x="553" y="16"/>
                </a:lnTo>
                <a:lnTo>
                  <a:pt x="540" y="21"/>
                </a:lnTo>
                <a:lnTo>
                  <a:pt x="528" y="27"/>
                </a:lnTo>
                <a:lnTo>
                  <a:pt x="515" y="30"/>
                </a:lnTo>
                <a:lnTo>
                  <a:pt x="510" y="31"/>
                </a:lnTo>
                <a:lnTo>
                  <a:pt x="503" y="31"/>
                </a:lnTo>
                <a:lnTo>
                  <a:pt x="496" y="30"/>
                </a:lnTo>
                <a:lnTo>
                  <a:pt x="489" y="29"/>
                </a:lnTo>
                <a:lnTo>
                  <a:pt x="489" y="29"/>
                </a:lnTo>
                <a:lnTo>
                  <a:pt x="480" y="23"/>
                </a:lnTo>
                <a:lnTo>
                  <a:pt x="471" y="20"/>
                </a:lnTo>
                <a:lnTo>
                  <a:pt x="462" y="16"/>
                </a:lnTo>
                <a:lnTo>
                  <a:pt x="456" y="16"/>
                </a:lnTo>
                <a:lnTo>
                  <a:pt x="450" y="16"/>
                </a:lnTo>
                <a:lnTo>
                  <a:pt x="450" y="16"/>
                </a:lnTo>
                <a:lnTo>
                  <a:pt x="431" y="23"/>
                </a:lnTo>
                <a:lnTo>
                  <a:pt x="422" y="25"/>
                </a:lnTo>
                <a:lnTo>
                  <a:pt x="412" y="29"/>
                </a:lnTo>
                <a:lnTo>
                  <a:pt x="402" y="30"/>
                </a:lnTo>
                <a:lnTo>
                  <a:pt x="392" y="29"/>
                </a:lnTo>
                <a:lnTo>
                  <a:pt x="382" y="27"/>
                </a:lnTo>
                <a:lnTo>
                  <a:pt x="378" y="24"/>
                </a:lnTo>
                <a:lnTo>
                  <a:pt x="373" y="21"/>
                </a:lnTo>
                <a:lnTo>
                  <a:pt x="373" y="21"/>
                </a:lnTo>
                <a:lnTo>
                  <a:pt x="367" y="17"/>
                </a:lnTo>
                <a:lnTo>
                  <a:pt x="361" y="15"/>
                </a:lnTo>
                <a:lnTo>
                  <a:pt x="354" y="13"/>
                </a:lnTo>
                <a:lnTo>
                  <a:pt x="347" y="11"/>
                </a:lnTo>
                <a:lnTo>
                  <a:pt x="339" y="11"/>
                </a:lnTo>
                <a:lnTo>
                  <a:pt x="332" y="11"/>
                </a:lnTo>
                <a:lnTo>
                  <a:pt x="325" y="13"/>
                </a:lnTo>
                <a:lnTo>
                  <a:pt x="318" y="15"/>
                </a:lnTo>
                <a:lnTo>
                  <a:pt x="318" y="15"/>
                </a:lnTo>
                <a:lnTo>
                  <a:pt x="317" y="14"/>
                </a:lnTo>
                <a:lnTo>
                  <a:pt x="316" y="11"/>
                </a:lnTo>
                <a:lnTo>
                  <a:pt x="316" y="9"/>
                </a:lnTo>
                <a:lnTo>
                  <a:pt x="317" y="8"/>
                </a:lnTo>
                <a:lnTo>
                  <a:pt x="317" y="8"/>
                </a:lnTo>
                <a:lnTo>
                  <a:pt x="326" y="4"/>
                </a:lnTo>
                <a:lnTo>
                  <a:pt x="336" y="3"/>
                </a:lnTo>
                <a:lnTo>
                  <a:pt x="346" y="3"/>
                </a:lnTo>
                <a:lnTo>
                  <a:pt x="355" y="4"/>
                </a:lnTo>
                <a:lnTo>
                  <a:pt x="365" y="7"/>
                </a:lnTo>
                <a:lnTo>
                  <a:pt x="374" y="11"/>
                </a:lnTo>
                <a:lnTo>
                  <a:pt x="383" y="15"/>
                </a:lnTo>
                <a:lnTo>
                  <a:pt x="392" y="21"/>
                </a:lnTo>
                <a:lnTo>
                  <a:pt x="392" y="21"/>
                </a:lnTo>
                <a:lnTo>
                  <a:pt x="396" y="21"/>
                </a:lnTo>
                <a:lnTo>
                  <a:pt x="402" y="21"/>
                </a:lnTo>
                <a:lnTo>
                  <a:pt x="414" y="18"/>
                </a:lnTo>
                <a:lnTo>
                  <a:pt x="424" y="16"/>
                </a:lnTo>
                <a:lnTo>
                  <a:pt x="435" y="11"/>
                </a:lnTo>
                <a:lnTo>
                  <a:pt x="445" y="9"/>
                </a:lnTo>
                <a:lnTo>
                  <a:pt x="457" y="7"/>
                </a:lnTo>
                <a:lnTo>
                  <a:pt x="462" y="8"/>
                </a:lnTo>
                <a:lnTo>
                  <a:pt x="468" y="8"/>
                </a:lnTo>
                <a:lnTo>
                  <a:pt x="473" y="10"/>
                </a:lnTo>
                <a:lnTo>
                  <a:pt x="479" y="14"/>
                </a:lnTo>
                <a:lnTo>
                  <a:pt x="479" y="14"/>
                </a:lnTo>
                <a:lnTo>
                  <a:pt x="486" y="16"/>
                </a:lnTo>
                <a:lnTo>
                  <a:pt x="492" y="20"/>
                </a:lnTo>
                <a:lnTo>
                  <a:pt x="499" y="23"/>
                </a:lnTo>
                <a:lnTo>
                  <a:pt x="503" y="23"/>
                </a:lnTo>
                <a:lnTo>
                  <a:pt x="506" y="23"/>
                </a:lnTo>
                <a:lnTo>
                  <a:pt x="506" y="23"/>
                </a:lnTo>
                <a:lnTo>
                  <a:pt x="519" y="20"/>
                </a:lnTo>
                <a:lnTo>
                  <a:pt x="533" y="14"/>
                </a:lnTo>
                <a:lnTo>
                  <a:pt x="546" y="9"/>
                </a:lnTo>
                <a:lnTo>
                  <a:pt x="560" y="4"/>
                </a:lnTo>
                <a:lnTo>
                  <a:pt x="574" y="1"/>
                </a:lnTo>
                <a:lnTo>
                  <a:pt x="588" y="0"/>
                </a:lnTo>
                <a:lnTo>
                  <a:pt x="595" y="1"/>
                </a:lnTo>
                <a:lnTo>
                  <a:pt x="601" y="2"/>
                </a:lnTo>
                <a:lnTo>
                  <a:pt x="608" y="4"/>
                </a:lnTo>
                <a:lnTo>
                  <a:pt x="615" y="8"/>
                </a:lnTo>
                <a:lnTo>
                  <a:pt x="615" y="8"/>
                </a:lnTo>
                <a:close/>
                <a:moveTo>
                  <a:pt x="280" y="16"/>
                </a:moveTo>
                <a:lnTo>
                  <a:pt x="280" y="16"/>
                </a:lnTo>
                <a:lnTo>
                  <a:pt x="278" y="18"/>
                </a:lnTo>
                <a:lnTo>
                  <a:pt x="276" y="20"/>
                </a:lnTo>
                <a:lnTo>
                  <a:pt x="271" y="21"/>
                </a:lnTo>
                <a:lnTo>
                  <a:pt x="266" y="20"/>
                </a:lnTo>
                <a:lnTo>
                  <a:pt x="263" y="20"/>
                </a:lnTo>
                <a:lnTo>
                  <a:pt x="261" y="20"/>
                </a:lnTo>
                <a:lnTo>
                  <a:pt x="261" y="20"/>
                </a:lnTo>
                <a:lnTo>
                  <a:pt x="250" y="22"/>
                </a:lnTo>
                <a:lnTo>
                  <a:pt x="240" y="27"/>
                </a:lnTo>
                <a:lnTo>
                  <a:pt x="236" y="29"/>
                </a:lnTo>
                <a:lnTo>
                  <a:pt x="233" y="32"/>
                </a:lnTo>
                <a:lnTo>
                  <a:pt x="229" y="37"/>
                </a:lnTo>
                <a:lnTo>
                  <a:pt x="227" y="42"/>
                </a:lnTo>
                <a:lnTo>
                  <a:pt x="227" y="42"/>
                </a:lnTo>
                <a:lnTo>
                  <a:pt x="227" y="46"/>
                </a:lnTo>
                <a:lnTo>
                  <a:pt x="228" y="50"/>
                </a:lnTo>
                <a:lnTo>
                  <a:pt x="231" y="55"/>
                </a:lnTo>
                <a:lnTo>
                  <a:pt x="233" y="57"/>
                </a:lnTo>
                <a:lnTo>
                  <a:pt x="233" y="57"/>
                </a:lnTo>
                <a:lnTo>
                  <a:pt x="238" y="60"/>
                </a:lnTo>
                <a:lnTo>
                  <a:pt x="243" y="63"/>
                </a:lnTo>
                <a:lnTo>
                  <a:pt x="248" y="64"/>
                </a:lnTo>
                <a:lnTo>
                  <a:pt x="254" y="64"/>
                </a:lnTo>
                <a:lnTo>
                  <a:pt x="264" y="63"/>
                </a:lnTo>
                <a:lnTo>
                  <a:pt x="276" y="60"/>
                </a:lnTo>
                <a:lnTo>
                  <a:pt x="276" y="60"/>
                </a:lnTo>
                <a:lnTo>
                  <a:pt x="277" y="62"/>
                </a:lnTo>
                <a:lnTo>
                  <a:pt x="278" y="64"/>
                </a:lnTo>
                <a:lnTo>
                  <a:pt x="277" y="65"/>
                </a:lnTo>
                <a:lnTo>
                  <a:pt x="276" y="67"/>
                </a:lnTo>
                <a:lnTo>
                  <a:pt x="276" y="67"/>
                </a:lnTo>
                <a:lnTo>
                  <a:pt x="266" y="71"/>
                </a:lnTo>
                <a:lnTo>
                  <a:pt x="254" y="72"/>
                </a:lnTo>
                <a:lnTo>
                  <a:pt x="243" y="71"/>
                </a:lnTo>
                <a:lnTo>
                  <a:pt x="239" y="69"/>
                </a:lnTo>
                <a:lnTo>
                  <a:pt x="233" y="66"/>
                </a:lnTo>
                <a:lnTo>
                  <a:pt x="233" y="66"/>
                </a:lnTo>
                <a:lnTo>
                  <a:pt x="228" y="65"/>
                </a:lnTo>
                <a:lnTo>
                  <a:pt x="225" y="62"/>
                </a:lnTo>
                <a:lnTo>
                  <a:pt x="220" y="55"/>
                </a:lnTo>
                <a:lnTo>
                  <a:pt x="218" y="50"/>
                </a:lnTo>
                <a:lnTo>
                  <a:pt x="215" y="48"/>
                </a:lnTo>
                <a:lnTo>
                  <a:pt x="212" y="46"/>
                </a:lnTo>
                <a:lnTo>
                  <a:pt x="206" y="48"/>
                </a:lnTo>
                <a:lnTo>
                  <a:pt x="206" y="48"/>
                </a:lnTo>
                <a:lnTo>
                  <a:pt x="199" y="50"/>
                </a:lnTo>
                <a:lnTo>
                  <a:pt x="193" y="55"/>
                </a:lnTo>
                <a:lnTo>
                  <a:pt x="188" y="59"/>
                </a:lnTo>
                <a:lnTo>
                  <a:pt x="185" y="64"/>
                </a:lnTo>
                <a:lnTo>
                  <a:pt x="185" y="64"/>
                </a:lnTo>
                <a:lnTo>
                  <a:pt x="185" y="69"/>
                </a:lnTo>
                <a:lnTo>
                  <a:pt x="186" y="73"/>
                </a:lnTo>
                <a:lnTo>
                  <a:pt x="190" y="78"/>
                </a:lnTo>
                <a:lnTo>
                  <a:pt x="193" y="80"/>
                </a:lnTo>
                <a:lnTo>
                  <a:pt x="193" y="80"/>
                </a:lnTo>
                <a:lnTo>
                  <a:pt x="198" y="83"/>
                </a:lnTo>
                <a:lnTo>
                  <a:pt x="204" y="85"/>
                </a:lnTo>
                <a:lnTo>
                  <a:pt x="215" y="86"/>
                </a:lnTo>
                <a:lnTo>
                  <a:pt x="221" y="86"/>
                </a:lnTo>
                <a:lnTo>
                  <a:pt x="226" y="86"/>
                </a:lnTo>
                <a:lnTo>
                  <a:pt x="232" y="84"/>
                </a:lnTo>
                <a:lnTo>
                  <a:pt x="236" y="81"/>
                </a:lnTo>
                <a:lnTo>
                  <a:pt x="236" y="81"/>
                </a:lnTo>
                <a:lnTo>
                  <a:pt x="240" y="83"/>
                </a:lnTo>
                <a:lnTo>
                  <a:pt x="242" y="84"/>
                </a:lnTo>
                <a:lnTo>
                  <a:pt x="243" y="87"/>
                </a:lnTo>
                <a:lnTo>
                  <a:pt x="246" y="90"/>
                </a:lnTo>
                <a:lnTo>
                  <a:pt x="246" y="90"/>
                </a:lnTo>
                <a:lnTo>
                  <a:pt x="256" y="97"/>
                </a:lnTo>
                <a:lnTo>
                  <a:pt x="267" y="100"/>
                </a:lnTo>
                <a:lnTo>
                  <a:pt x="273" y="101"/>
                </a:lnTo>
                <a:lnTo>
                  <a:pt x="278" y="101"/>
                </a:lnTo>
                <a:lnTo>
                  <a:pt x="285" y="101"/>
                </a:lnTo>
                <a:lnTo>
                  <a:pt x="291" y="99"/>
                </a:lnTo>
                <a:lnTo>
                  <a:pt x="291" y="99"/>
                </a:lnTo>
                <a:lnTo>
                  <a:pt x="301" y="94"/>
                </a:lnTo>
                <a:lnTo>
                  <a:pt x="305" y="93"/>
                </a:lnTo>
                <a:lnTo>
                  <a:pt x="311" y="93"/>
                </a:lnTo>
                <a:lnTo>
                  <a:pt x="311" y="93"/>
                </a:lnTo>
                <a:lnTo>
                  <a:pt x="311" y="97"/>
                </a:lnTo>
                <a:lnTo>
                  <a:pt x="310" y="99"/>
                </a:lnTo>
                <a:lnTo>
                  <a:pt x="308" y="101"/>
                </a:lnTo>
                <a:lnTo>
                  <a:pt x="304" y="104"/>
                </a:lnTo>
                <a:lnTo>
                  <a:pt x="297" y="106"/>
                </a:lnTo>
                <a:lnTo>
                  <a:pt x="294" y="107"/>
                </a:lnTo>
                <a:lnTo>
                  <a:pt x="290" y="108"/>
                </a:lnTo>
                <a:lnTo>
                  <a:pt x="290" y="108"/>
                </a:lnTo>
                <a:lnTo>
                  <a:pt x="275" y="108"/>
                </a:lnTo>
                <a:lnTo>
                  <a:pt x="261" y="107"/>
                </a:lnTo>
                <a:lnTo>
                  <a:pt x="254" y="105"/>
                </a:lnTo>
                <a:lnTo>
                  <a:pt x="247" y="101"/>
                </a:lnTo>
                <a:lnTo>
                  <a:pt x="241" y="98"/>
                </a:lnTo>
                <a:lnTo>
                  <a:pt x="235" y="92"/>
                </a:lnTo>
                <a:lnTo>
                  <a:pt x="235" y="92"/>
                </a:lnTo>
                <a:lnTo>
                  <a:pt x="221" y="93"/>
                </a:lnTo>
                <a:lnTo>
                  <a:pt x="208" y="94"/>
                </a:lnTo>
                <a:lnTo>
                  <a:pt x="202" y="93"/>
                </a:lnTo>
                <a:lnTo>
                  <a:pt x="197" y="92"/>
                </a:lnTo>
                <a:lnTo>
                  <a:pt x="191" y="88"/>
                </a:lnTo>
                <a:lnTo>
                  <a:pt x="186" y="85"/>
                </a:lnTo>
                <a:lnTo>
                  <a:pt x="186" y="85"/>
                </a:lnTo>
                <a:lnTo>
                  <a:pt x="181" y="79"/>
                </a:lnTo>
                <a:lnTo>
                  <a:pt x="179" y="74"/>
                </a:lnTo>
                <a:lnTo>
                  <a:pt x="178" y="67"/>
                </a:lnTo>
                <a:lnTo>
                  <a:pt x="178" y="62"/>
                </a:lnTo>
                <a:lnTo>
                  <a:pt x="178" y="62"/>
                </a:lnTo>
                <a:lnTo>
                  <a:pt x="180" y="56"/>
                </a:lnTo>
                <a:lnTo>
                  <a:pt x="184" y="51"/>
                </a:lnTo>
                <a:lnTo>
                  <a:pt x="188" y="46"/>
                </a:lnTo>
                <a:lnTo>
                  <a:pt x="194" y="43"/>
                </a:lnTo>
                <a:lnTo>
                  <a:pt x="200" y="41"/>
                </a:lnTo>
                <a:lnTo>
                  <a:pt x="206" y="39"/>
                </a:lnTo>
                <a:lnTo>
                  <a:pt x="219" y="37"/>
                </a:lnTo>
                <a:lnTo>
                  <a:pt x="219" y="37"/>
                </a:lnTo>
                <a:lnTo>
                  <a:pt x="221" y="32"/>
                </a:lnTo>
                <a:lnTo>
                  <a:pt x="226" y="28"/>
                </a:lnTo>
                <a:lnTo>
                  <a:pt x="234" y="20"/>
                </a:lnTo>
                <a:lnTo>
                  <a:pt x="245" y="15"/>
                </a:lnTo>
                <a:lnTo>
                  <a:pt x="256" y="11"/>
                </a:lnTo>
                <a:lnTo>
                  <a:pt x="256" y="11"/>
                </a:lnTo>
                <a:lnTo>
                  <a:pt x="269" y="11"/>
                </a:lnTo>
                <a:lnTo>
                  <a:pt x="275" y="13"/>
                </a:lnTo>
                <a:lnTo>
                  <a:pt x="277" y="15"/>
                </a:lnTo>
                <a:lnTo>
                  <a:pt x="280" y="16"/>
                </a:lnTo>
                <a:lnTo>
                  <a:pt x="280" y="16"/>
                </a:lnTo>
                <a:close/>
                <a:moveTo>
                  <a:pt x="613" y="31"/>
                </a:moveTo>
                <a:lnTo>
                  <a:pt x="613" y="31"/>
                </a:lnTo>
                <a:lnTo>
                  <a:pt x="611" y="28"/>
                </a:lnTo>
                <a:lnTo>
                  <a:pt x="608" y="25"/>
                </a:lnTo>
                <a:lnTo>
                  <a:pt x="601" y="24"/>
                </a:lnTo>
                <a:lnTo>
                  <a:pt x="584" y="22"/>
                </a:lnTo>
                <a:lnTo>
                  <a:pt x="584" y="22"/>
                </a:lnTo>
                <a:lnTo>
                  <a:pt x="575" y="22"/>
                </a:lnTo>
                <a:lnTo>
                  <a:pt x="567" y="24"/>
                </a:lnTo>
                <a:lnTo>
                  <a:pt x="559" y="27"/>
                </a:lnTo>
                <a:lnTo>
                  <a:pt x="550" y="30"/>
                </a:lnTo>
                <a:lnTo>
                  <a:pt x="535" y="38"/>
                </a:lnTo>
                <a:lnTo>
                  <a:pt x="520" y="46"/>
                </a:lnTo>
                <a:lnTo>
                  <a:pt x="498" y="50"/>
                </a:lnTo>
                <a:lnTo>
                  <a:pt x="498" y="50"/>
                </a:lnTo>
                <a:lnTo>
                  <a:pt x="493" y="50"/>
                </a:lnTo>
                <a:lnTo>
                  <a:pt x="489" y="49"/>
                </a:lnTo>
                <a:lnTo>
                  <a:pt x="480" y="44"/>
                </a:lnTo>
                <a:lnTo>
                  <a:pt x="465" y="35"/>
                </a:lnTo>
                <a:lnTo>
                  <a:pt x="465" y="35"/>
                </a:lnTo>
                <a:lnTo>
                  <a:pt x="459" y="32"/>
                </a:lnTo>
                <a:lnTo>
                  <a:pt x="455" y="31"/>
                </a:lnTo>
                <a:lnTo>
                  <a:pt x="449" y="31"/>
                </a:lnTo>
                <a:lnTo>
                  <a:pt x="444" y="32"/>
                </a:lnTo>
                <a:lnTo>
                  <a:pt x="435" y="35"/>
                </a:lnTo>
                <a:lnTo>
                  <a:pt x="426" y="38"/>
                </a:lnTo>
                <a:lnTo>
                  <a:pt x="416" y="43"/>
                </a:lnTo>
                <a:lnTo>
                  <a:pt x="407" y="46"/>
                </a:lnTo>
                <a:lnTo>
                  <a:pt x="397" y="48"/>
                </a:lnTo>
                <a:lnTo>
                  <a:pt x="392" y="48"/>
                </a:lnTo>
                <a:lnTo>
                  <a:pt x="387" y="48"/>
                </a:lnTo>
                <a:lnTo>
                  <a:pt x="387" y="48"/>
                </a:lnTo>
                <a:lnTo>
                  <a:pt x="378" y="41"/>
                </a:lnTo>
                <a:lnTo>
                  <a:pt x="368" y="35"/>
                </a:lnTo>
                <a:lnTo>
                  <a:pt x="359" y="30"/>
                </a:lnTo>
                <a:lnTo>
                  <a:pt x="350" y="25"/>
                </a:lnTo>
                <a:lnTo>
                  <a:pt x="339" y="23"/>
                </a:lnTo>
                <a:lnTo>
                  <a:pt x="329" y="23"/>
                </a:lnTo>
                <a:lnTo>
                  <a:pt x="318" y="25"/>
                </a:lnTo>
                <a:lnTo>
                  <a:pt x="312" y="27"/>
                </a:lnTo>
                <a:lnTo>
                  <a:pt x="308" y="30"/>
                </a:lnTo>
                <a:lnTo>
                  <a:pt x="308" y="30"/>
                </a:lnTo>
                <a:lnTo>
                  <a:pt x="306" y="34"/>
                </a:lnTo>
                <a:lnTo>
                  <a:pt x="306" y="35"/>
                </a:lnTo>
                <a:lnTo>
                  <a:pt x="308" y="36"/>
                </a:lnTo>
                <a:lnTo>
                  <a:pt x="308" y="36"/>
                </a:lnTo>
                <a:lnTo>
                  <a:pt x="310" y="37"/>
                </a:lnTo>
                <a:lnTo>
                  <a:pt x="312" y="36"/>
                </a:lnTo>
                <a:lnTo>
                  <a:pt x="317" y="34"/>
                </a:lnTo>
                <a:lnTo>
                  <a:pt x="317" y="34"/>
                </a:lnTo>
                <a:lnTo>
                  <a:pt x="323" y="32"/>
                </a:lnTo>
                <a:lnTo>
                  <a:pt x="327" y="31"/>
                </a:lnTo>
                <a:lnTo>
                  <a:pt x="338" y="32"/>
                </a:lnTo>
                <a:lnTo>
                  <a:pt x="347" y="35"/>
                </a:lnTo>
                <a:lnTo>
                  <a:pt x="357" y="39"/>
                </a:lnTo>
                <a:lnTo>
                  <a:pt x="374" y="50"/>
                </a:lnTo>
                <a:lnTo>
                  <a:pt x="383" y="53"/>
                </a:lnTo>
                <a:lnTo>
                  <a:pt x="394" y="57"/>
                </a:lnTo>
                <a:lnTo>
                  <a:pt x="394" y="57"/>
                </a:lnTo>
                <a:lnTo>
                  <a:pt x="402" y="56"/>
                </a:lnTo>
                <a:lnTo>
                  <a:pt x="410" y="55"/>
                </a:lnTo>
                <a:lnTo>
                  <a:pt x="426" y="48"/>
                </a:lnTo>
                <a:lnTo>
                  <a:pt x="434" y="45"/>
                </a:lnTo>
                <a:lnTo>
                  <a:pt x="441" y="43"/>
                </a:lnTo>
                <a:lnTo>
                  <a:pt x="449" y="41"/>
                </a:lnTo>
                <a:lnTo>
                  <a:pt x="458" y="41"/>
                </a:lnTo>
                <a:lnTo>
                  <a:pt x="458" y="41"/>
                </a:lnTo>
                <a:lnTo>
                  <a:pt x="471" y="49"/>
                </a:lnTo>
                <a:lnTo>
                  <a:pt x="478" y="52"/>
                </a:lnTo>
                <a:lnTo>
                  <a:pt x="486" y="56"/>
                </a:lnTo>
                <a:lnTo>
                  <a:pt x="493" y="57"/>
                </a:lnTo>
                <a:lnTo>
                  <a:pt x="501" y="58"/>
                </a:lnTo>
                <a:lnTo>
                  <a:pt x="510" y="57"/>
                </a:lnTo>
                <a:lnTo>
                  <a:pt x="518" y="55"/>
                </a:lnTo>
                <a:lnTo>
                  <a:pt x="560" y="35"/>
                </a:lnTo>
                <a:lnTo>
                  <a:pt x="560" y="35"/>
                </a:lnTo>
                <a:lnTo>
                  <a:pt x="573" y="31"/>
                </a:lnTo>
                <a:lnTo>
                  <a:pt x="585" y="31"/>
                </a:lnTo>
                <a:lnTo>
                  <a:pt x="591" y="31"/>
                </a:lnTo>
                <a:lnTo>
                  <a:pt x="597" y="32"/>
                </a:lnTo>
                <a:lnTo>
                  <a:pt x="603" y="35"/>
                </a:lnTo>
                <a:lnTo>
                  <a:pt x="609" y="37"/>
                </a:lnTo>
                <a:lnTo>
                  <a:pt x="609" y="37"/>
                </a:lnTo>
                <a:lnTo>
                  <a:pt x="611" y="36"/>
                </a:lnTo>
                <a:lnTo>
                  <a:pt x="612" y="35"/>
                </a:lnTo>
                <a:lnTo>
                  <a:pt x="613" y="32"/>
                </a:lnTo>
                <a:lnTo>
                  <a:pt x="613" y="31"/>
                </a:lnTo>
                <a:lnTo>
                  <a:pt x="613" y="31"/>
                </a:lnTo>
                <a:close/>
                <a:moveTo>
                  <a:pt x="833" y="38"/>
                </a:moveTo>
                <a:lnTo>
                  <a:pt x="833" y="38"/>
                </a:lnTo>
                <a:lnTo>
                  <a:pt x="827" y="32"/>
                </a:lnTo>
                <a:lnTo>
                  <a:pt x="819" y="29"/>
                </a:lnTo>
                <a:lnTo>
                  <a:pt x="811" y="27"/>
                </a:lnTo>
                <a:lnTo>
                  <a:pt x="803" y="27"/>
                </a:lnTo>
                <a:lnTo>
                  <a:pt x="794" y="28"/>
                </a:lnTo>
                <a:lnTo>
                  <a:pt x="786" y="31"/>
                </a:lnTo>
                <a:lnTo>
                  <a:pt x="778" y="35"/>
                </a:lnTo>
                <a:lnTo>
                  <a:pt x="772" y="38"/>
                </a:lnTo>
                <a:lnTo>
                  <a:pt x="772" y="38"/>
                </a:lnTo>
                <a:lnTo>
                  <a:pt x="765" y="37"/>
                </a:lnTo>
                <a:lnTo>
                  <a:pt x="758" y="36"/>
                </a:lnTo>
                <a:lnTo>
                  <a:pt x="750" y="37"/>
                </a:lnTo>
                <a:lnTo>
                  <a:pt x="744" y="38"/>
                </a:lnTo>
                <a:lnTo>
                  <a:pt x="744" y="38"/>
                </a:lnTo>
                <a:lnTo>
                  <a:pt x="738" y="41"/>
                </a:lnTo>
                <a:lnTo>
                  <a:pt x="735" y="43"/>
                </a:lnTo>
                <a:lnTo>
                  <a:pt x="730" y="46"/>
                </a:lnTo>
                <a:lnTo>
                  <a:pt x="727" y="50"/>
                </a:lnTo>
                <a:lnTo>
                  <a:pt x="724" y="55"/>
                </a:lnTo>
                <a:lnTo>
                  <a:pt x="722" y="59"/>
                </a:lnTo>
                <a:lnTo>
                  <a:pt x="720" y="64"/>
                </a:lnTo>
                <a:lnTo>
                  <a:pt x="720" y="69"/>
                </a:lnTo>
                <a:lnTo>
                  <a:pt x="720" y="69"/>
                </a:lnTo>
                <a:lnTo>
                  <a:pt x="720" y="73"/>
                </a:lnTo>
                <a:lnTo>
                  <a:pt x="721" y="78"/>
                </a:lnTo>
                <a:lnTo>
                  <a:pt x="723" y="83"/>
                </a:lnTo>
                <a:lnTo>
                  <a:pt x="727" y="86"/>
                </a:lnTo>
                <a:lnTo>
                  <a:pt x="727" y="86"/>
                </a:lnTo>
                <a:lnTo>
                  <a:pt x="733" y="86"/>
                </a:lnTo>
                <a:lnTo>
                  <a:pt x="737" y="85"/>
                </a:lnTo>
                <a:lnTo>
                  <a:pt x="747" y="83"/>
                </a:lnTo>
                <a:lnTo>
                  <a:pt x="757" y="80"/>
                </a:lnTo>
                <a:lnTo>
                  <a:pt x="762" y="80"/>
                </a:lnTo>
                <a:lnTo>
                  <a:pt x="768" y="80"/>
                </a:lnTo>
                <a:lnTo>
                  <a:pt x="768" y="80"/>
                </a:lnTo>
                <a:lnTo>
                  <a:pt x="770" y="83"/>
                </a:lnTo>
                <a:lnTo>
                  <a:pt x="772" y="84"/>
                </a:lnTo>
                <a:lnTo>
                  <a:pt x="775" y="87"/>
                </a:lnTo>
                <a:lnTo>
                  <a:pt x="776" y="90"/>
                </a:lnTo>
                <a:lnTo>
                  <a:pt x="776" y="90"/>
                </a:lnTo>
                <a:lnTo>
                  <a:pt x="776" y="93"/>
                </a:lnTo>
                <a:lnTo>
                  <a:pt x="776" y="98"/>
                </a:lnTo>
                <a:lnTo>
                  <a:pt x="775" y="101"/>
                </a:lnTo>
                <a:lnTo>
                  <a:pt x="772" y="104"/>
                </a:lnTo>
                <a:lnTo>
                  <a:pt x="772" y="104"/>
                </a:lnTo>
                <a:lnTo>
                  <a:pt x="766" y="107"/>
                </a:lnTo>
                <a:lnTo>
                  <a:pt x="759" y="111"/>
                </a:lnTo>
                <a:lnTo>
                  <a:pt x="752" y="112"/>
                </a:lnTo>
                <a:lnTo>
                  <a:pt x="745" y="112"/>
                </a:lnTo>
                <a:lnTo>
                  <a:pt x="738" y="112"/>
                </a:lnTo>
                <a:lnTo>
                  <a:pt x="731" y="111"/>
                </a:lnTo>
                <a:lnTo>
                  <a:pt x="719" y="106"/>
                </a:lnTo>
                <a:lnTo>
                  <a:pt x="719" y="106"/>
                </a:lnTo>
                <a:lnTo>
                  <a:pt x="713" y="109"/>
                </a:lnTo>
                <a:lnTo>
                  <a:pt x="707" y="112"/>
                </a:lnTo>
                <a:lnTo>
                  <a:pt x="700" y="112"/>
                </a:lnTo>
                <a:lnTo>
                  <a:pt x="693" y="112"/>
                </a:lnTo>
                <a:lnTo>
                  <a:pt x="679" y="111"/>
                </a:lnTo>
                <a:lnTo>
                  <a:pt x="666" y="108"/>
                </a:lnTo>
                <a:lnTo>
                  <a:pt x="666" y="108"/>
                </a:lnTo>
                <a:lnTo>
                  <a:pt x="660" y="106"/>
                </a:lnTo>
                <a:lnTo>
                  <a:pt x="656" y="104"/>
                </a:lnTo>
                <a:lnTo>
                  <a:pt x="651" y="101"/>
                </a:lnTo>
                <a:lnTo>
                  <a:pt x="645" y="101"/>
                </a:lnTo>
                <a:lnTo>
                  <a:pt x="645" y="101"/>
                </a:lnTo>
                <a:lnTo>
                  <a:pt x="645" y="104"/>
                </a:lnTo>
                <a:lnTo>
                  <a:pt x="645" y="106"/>
                </a:lnTo>
                <a:lnTo>
                  <a:pt x="645" y="106"/>
                </a:lnTo>
                <a:lnTo>
                  <a:pt x="649" y="108"/>
                </a:lnTo>
                <a:lnTo>
                  <a:pt x="651" y="111"/>
                </a:lnTo>
                <a:lnTo>
                  <a:pt x="656" y="116"/>
                </a:lnTo>
                <a:lnTo>
                  <a:pt x="659" y="119"/>
                </a:lnTo>
                <a:lnTo>
                  <a:pt x="661" y="120"/>
                </a:lnTo>
                <a:lnTo>
                  <a:pt x="665" y="120"/>
                </a:lnTo>
                <a:lnTo>
                  <a:pt x="668" y="119"/>
                </a:lnTo>
                <a:lnTo>
                  <a:pt x="668" y="119"/>
                </a:lnTo>
                <a:lnTo>
                  <a:pt x="693" y="120"/>
                </a:lnTo>
                <a:lnTo>
                  <a:pt x="706" y="120"/>
                </a:lnTo>
                <a:lnTo>
                  <a:pt x="712" y="119"/>
                </a:lnTo>
                <a:lnTo>
                  <a:pt x="717" y="116"/>
                </a:lnTo>
                <a:lnTo>
                  <a:pt x="717" y="116"/>
                </a:lnTo>
                <a:lnTo>
                  <a:pt x="734" y="119"/>
                </a:lnTo>
                <a:lnTo>
                  <a:pt x="742" y="120"/>
                </a:lnTo>
                <a:lnTo>
                  <a:pt x="749" y="120"/>
                </a:lnTo>
                <a:lnTo>
                  <a:pt x="757" y="120"/>
                </a:lnTo>
                <a:lnTo>
                  <a:pt x="764" y="118"/>
                </a:lnTo>
                <a:lnTo>
                  <a:pt x="771" y="114"/>
                </a:lnTo>
                <a:lnTo>
                  <a:pt x="778" y="109"/>
                </a:lnTo>
                <a:lnTo>
                  <a:pt x="778" y="109"/>
                </a:lnTo>
                <a:lnTo>
                  <a:pt x="780" y="107"/>
                </a:lnTo>
                <a:lnTo>
                  <a:pt x="782" y="105"/>
                </a:lnTo>
                <a:lnTo>
                  <a:pt x="784" y="98"/>
                </a:lnTo>
                <a:lnTo>
                  <a:pt x="784" y="91"/>
                </a:lnTo>
                <a:lnTo>
                  <a:pt x="784" y="84"/>
                </a:lnTo>
                <a:lnTo>
                  <a:pt x="800" y="83"/>
                </a:lnTo>
                <a:lnTo>
                  <a:pt x="800" y="83"/>
                </a:lnTo>
                <a:lnTo>
                  <a:pt x="804" y="85"/>
                </a:lnTo>
                <a:lnTo>
                  <a:pt x="807" y="87"/>
                </a:lnTo>
                <a:lnTo>
                  <a:pt x="810" y="90"/>
                </a:lnTo>
                <a:lnTo>
                  <a:pt x="812" y="94"/>
                </a:lnTo>
                <a:lnTo>
                  <a:pt x="812" y="94"/>
                </a:lnTo>
                <a:lnTo>
                  <a:pt x="812" y="100"/>
                </a:lnTo>
                <a:lnTo>
                  <a:pt x="811" y="106"/>
                </a:lnTo>
                <a:lnTo>
                  <a:pt x="808" y="112"/>
                </a:lnTo>
                <a:lnTo>
                  <a:pt x="805" y="118"/>
                </a:lnTo>
                <a:lnTo>
                  <a:pt x="800" y="122"/>
                </a:lnTo>
                <a:lnTo>
                  <a:pt x="796" y="127"/>
                </a:lnTo>
                <a:lnTo>
                  <a:pt x="785" y="135"/>
                </a:lnTo>
                <a:lnTo>
                  <a:pt x="785" y="135"/>
                </a:lnTo>
                <a:lnTo>
                  <a:pt x="779" y="137"/>
                </a:lnTo>
                <a:lnTo>
                  <a:pt x="773" y="139"/>
                </a:lnTo>
                <a:lnTo>
                  <a:pt x="768" y="139"/>
                </a:lnTo>
                <a:lnTo>
                  <a:pt x="762" y="139"/>
                </a:lnTo>
                <a:lnTo>
                  <a:pt x="749" y="136"/>
                </a:lnTo>
                <a:lnTo>
                  <a:pt x="738" y="133"/>
                </a:lnTo>
                <a:lnTo>
                  <a:pt x="738" y="133"/>
                </a:lnTo>
                <a:lnTo>
                  <a:pt x="736" y="130"/>
                </a:lnTo>
                <a:lnTo>
                  <a:pt x="735" y="127"/>
                </a:lnTo>
                <a:lnTo>
                  <a:pt x="733" y="126"/>
                </a:lnTo>
                <a:lnTo>
                  <a:pt x="729" y="126"/>
                </a:lnTo>
                <a:lnTo>
                  <a:pt x="729" y="126"/>
                </a:lnTo>
                <a:lnTo>
                  <a:pt x="724" y="126"/>
                </a:lnTo>
                <a:lnTo>
                  <a:pt x="723" y="127"/>
                </a:lnTo>
                <a:lnTo>
                  <a:pt x="722" y="128"/>
                </a:lnTo>
                <a:lnTo>
                  <a:pt x="722" y="128"/>
                </a:lnTo>
                <a:lnTo>
                  <a:pt x="724" y="132"/>
                </a:lnTo>
                <a:lnTo>
                  <a:pt x="724" y="134"/>
                </a:lnTo>
                <a:lnTo>
                  <a:pt x="723" y="136"/>
                </a:lnTo>
                <a:lnTo>
                  <a:pt x="721" y="139"/>
                </a:lnTo>
                <a:lnTo>
                  <a:pt x="717" y="142"/>
                </a:lnTo>
                <a:lnTo>
                  <a:pt x="713" y="147"/>
                </a:lnTo>
                <a:lnTo>
                  <a:pt x="713" y="147"/>
                </a:lnTo>
                <a:lnTo>
                  <a:pt x="706" y="148"/>
                </a:lnTo>
                <a:lnTo>
                  <a:pt x="699" y="149"/>
                </a:lnTo>
                <a:lnTo>
                  <a:pt x="691" y="149"/>
                </a:lnTo>
                <a:lnTo>
                  <a:pt x="684" y="149"/>
                </a:lnTo>
                <a:lnTo>
                  <a:pt x="677" y="148"/>
                </a:lnTo>
                <a:lnTo>
                  <a:pt x="670" y="146"/>
                </a:lnTo>
                <a:lnTo>
                  <a:pt x="663" y="142"/>
                </a:lnTo>
                <a:lnTo>
                  <a:pt x="657" y="137"/>
                </a:lnTo>
                <a:lnTo>
                  <a:pt x="657" y="137"/>
                </a:lnTo>
                <a:lnTo>
                  <a:pt x="653" y="135"/>
                </a:lnTo>
                <a:lnTo>
                  <a:pt x="651" y="132"/>
                </a:lnTo>
                <a:lnTo>
                  <a:pt x="647" y="123"/>
                </a:lnTo>
                <a:lnTo>
                  <a:pt x="644" y="121"/>
                </a:lnTo>
                <a:lnTo>
                  <a:pt x="642" y="119"/>
                </a:lnTo>
                <a:lnTo>
                  <a:pt x="637" y="118"/>
                </a:lnTo>
                <a:lnTo>
                  <a:pt x="632" y="119"/>
                </a:lnTo>
                <a:lnTo>
                  <a:pt x="632" y="119"/>
                </a:lnTo>
                <a:lnTo>
                  <a:pt x="625" y="116"/>
                </a:lnTo>
                <a:lnTo>
                  <a:pt x="617" y="113"/>
                </a:lnTo>
                <a:lnTo>
                  <a:pt x="611" y="108"/>
                </a:lnTo>
                <a:lnTo>
                  <a:pt x="609" y="105"/>
                </a:lnTo>
                <a:lnTo>
                  <a:pt x="608" y="101"/>
                </a:lnTo>
                <a:lnTo>
                  <a:pt x="608" y="101"/>
                </a:lnTo>
                <a:lnTo>
                  <a:pt x="608" y="98"/>
                </a:lnTo>
                <a:lnTo>
                  <a:pt x="609" y="97"/>
                </a:lnTo>
                <a:lnTo>
                  <a:pt x="610" y="95"/>
                </a:lnTo>
                <a:lnTo>
                  <a:pt x="611" y="95"/>
                </a:lnTo>
                <a:lnTo>
                  <a:pt x="616" y="94"/>
                </a:lnTo>
                <a:lnTo>
                  <a:pt x="617" y="93"/>
                </a:lnTo>
                <a:lnTo>
                  <a:pt x="618" y="92"/>
                </a:lnTo>
                <a:lnTo>
                  <a:pt x="618" y="92"/>
                </a:lnTo>
                <a:lnTo>
                  <a:pt x="621" y="90"/>
                </a:lnTo>
                <a:lnTo>
                  <a:pt x="621" y="87"/>
                </a:lnTo>
                <a:lnTo>
                  <a:pt x="621" y="85"/>
                </a:lnTo>
                <a:lnTo>
                  <a:pt x="618" y="83"/>
                </a:lnTo>
                <a:lnTo>
                  <a:pt x="618" y="83"/>
                </a:lnTo>
                <a:lnTo>
                  <a:pt x="616" y="83"/>
                </a:lnTo>
                <a:lnTo>
                  <a:pt x="613" y="83"/>
                </a:lnTo>
                <a:lnTo>
                  <a:pt x="609" y="84"/>
                </a:lnTo>
                <a:lnTo>
                  <a:pt x="609" y="84"/>
                </a:lnTo>
                <a:lnTo>
                  <a:pt x="604" y="87"/>
                </a:lnTo>
                <a:lnTo>
                  <a:pt x="602" y="92"/>
                </a:lnTo>
                <a:lnTo>
                  <a:pt x="599" y="97"/>
                </a:lnTo>
                <a:lnTo>
                  <a:pt x="599" y="102"/>
                </a:lnTo>
                <a:lnTo>
                  <a:pt x="599" y="102"/>
                </a:lnTo>
                <a:lnTo>
                  <a:pt x="602" y="108"/>
                </a:lnTo>
                <a:lnTo>
                  <a:pt x="605" y="113"/>
                </a:lnTo>
                <a:lnTo>
                  <a:pt x="610" y="118"/>
                </a:lnTo>
                <a:lnTo>
                  <a:pt x="615" y="121"/>
                </a:lnTo>
                <a:lnTo>
                  <a:pt x="621" y="123"/>
                </a:lnTo>
                <a:lnTo>
                  <a:pt x="626" y="126"/>
                </a:lnTo>
                <a:lnTo>
                  <a:pt x="637" y="128"/>
                </a:lnTo>
                <a:lnTo>
                  <a:pt x="637" y="128"/>
                </a:lnTo>
                <a:lnTo>
                  <a:pt x="643" y="135"/>
                </a:lnTo>
                <a:lnTo>
                  <a:pt x="647" y="141"/>
                </a:lnTo>
                <a:lnTo>
                  <a:pt x="654" y="146"/>
                </a:lnTo>
                <a:lnTo>
                  <a:pt x="660" y="150"/>
                </a:lnTo>
                <a:lnTo>
                  <a:pt x="667" y="153"/>
                </a:lnTo>
                <a:lnTo>
                  <a:pt x="675" y="156"/>
                </a:lnTo>
                <a:lnTo>
                  <a:pt x="684" y="157"/>
                </a:lnTo>
                <a:lnTo>
                  <a:pt x="692" y="157"/>
                </a:lnTo>
                <a:lnTo>
                  <a:pt x="692" y="157"/>
                </a:lnTo>
                <a:lnTo>
                  <a:pt x="702" y="156"/>
                </a:lnTo>
                <a:lnTo>
                  <a:pt x="713" y="154"/>
                </a:lnTo>
                <a:lnTo>
                  <a:pt x="719" y="153"/>
                </a:lnTo>
                <a:lnTo>
                  <a:pt x="722" y="149"/>
                </a:lnTo>
                <a:lnTo>
                  <a:pt x="727" y="146"/>
                </a:lnTo>
                <a:lnTo>
                  <a:pt x="730" y="142"/>
                </a:lnTo>
                <a:lnTo>
                  <a:pt x="752" y="147"/>
                </a:lnTo>
                <a:lnTo>
                  <a:pt x="752" y="147"/>
                </a:lnTo>
                <a:lnTo>
                  <a:pt x="759" y="148"/>
                </a:lnTo>
                <a:lnTo>
                  <a:pt x="766" y="148"/>
                </a:lnTo>
                <a:lnTo>
                  <a:pt x="773" y="147"/>
                </a:lnTo>
                <a:lnTo>
                  <a:pt x="780" y="144"/>
                </a:lnTo>
                <a:lnTo>
                  <a:pt x="787" y="142"/>
                </a:lnTo>
                <a:lnTo>
                  <a:pt x="793" y="139"/>
                </a:lnTo>
                <a:lnTo>
                  <a:pt x="799" y="135"/>
                </a:lnTo>
                <a:lnTo>
                  <a:pt x="805" y="130"/>
                </a:lnTo>
                <a:lnTo>
                  <a:pt x="805" y="130"/>
                </a:lnTo>
                <a:lnTo>
                  <a:pt x="812" y="121"/>
                </a:lnTo>
                <a:lnTo>
                  <a:pt x="815" y="115"/>
                </a:lnTo>
                <a:lnTo>
                  <a:pt x="818" y="111"/>
                </a:lnTo>
                <a:lnTo>
                  <a:pt x="820" y="105"/>
                </a:lnTo>
                <a:lnTo>
                  <a:pt x="820" y="99"/>
                </a:lnTo>
                <a:lnTo>
                  <a:pt x="820" y="92"/>
                </a:lnTo>
                <a:lnTo>
                  <a:pt x="819" y="86"/>
                </a:lnTo>
                <a:lnTo>
                  <a:pt x="819" y="86"/>
                </a:lnTo>
                <a:lnTo>
                  <a:pt x="814" y="81"/>
                </a:lnTo>
                <a:lnTo>
                  <a:pt x="810" y="78"/>
                </a:lnTo>
                <a:lnTo>
                  <a:pt x="798" y="72"/>
                </a:lnTo>
                <a:lnTo>
                  <a:pt x="798" y="72"/>
                </a:lnTo>
                <a:lnTo>
                  <a:pt x="793" y="73"/>
                </a:lnTo>
                <a:lnTo>
                  <a:pt x="789" y="73"/>
                </a:lnTo>
                <a:lnTo>
                  <a:pt x="784" y="76"/>
                </a:lnTo>
                <a:lnTo>
                  <a:pt x="782" y="77"/>
                </a:lnTo>
                <a:lnTo>
                  <a:pt x="780" y="78"/>
                </a:lnTo>
                <a:lnTo>
                  <a:pt x="780" y="78"/>
                </a:lnTo>
                <a:lnTo>
                  <a:pt x="775" y="74"/>
                </a:lnTo>
                <a:lnTo>
                  <a:pt x="769" y="72"/>
                </a:lnTo>
                <a:lnTo>
                  <a:pt x="763" y="72"/>
                </a:lnTo>
                <a:lnTo>
                  <a:pt x="757" y="71"/>
                </a:lnTo>
                <a:lnTo>
                  <a:pt x="757" y="71"/>
                </a:lnTo>
                <a:lnTo>
                  <a:pt x="752" y="71"/>
                </a:lnTo>
                <a:lnTo>
                  <a:pt x="749" y="72"/>
                </a:lnTo>
                <a:lnTo>
                  <a:pt x="740" y="76"/>
                </a:lnTo>
                <a:lnTo>
                  <a:pt x="736" y="77"/>
                </a:lnTo>
                <a:lnTo>
                  <a:pt x="733" y="77"/>
                </a:lnTo>
                <a:lnTo>
                  <a:pt x="730" y="76"/>
                </a:lnTo>
                <a:lnTo>
                  <a:pt x="727" y="71"/>
                </a:lnTo>
                <a:lnTo>
                  <a:pt x="727" y="71"/>
                </a:lnTo>
                <a:lnTo>
                  <a:pt x="729" y="65"/>
                </a:lnTo>
                <a:lnTo>
                  <a:pt x="731" y="59"/>
                </a:lnTo>
                <a:lnTo>
                  <a:pt x="740" y="49"/>
                </a:lnTo>
                <a:lnTo>
                  <a:pt x="740" y="49"/>
                </a:lnTo>
                <a:lnTo>
                  <a:pt x="744" y="46"/>
                </a:lnTo>
                <a:lnTo>
                  <a:pt x="749" y="45"/>
                </a:lnTo>
                <a:lnTo>
                  <a:pt x="757" y="44"/>
                </a:lnTo>
                <a:lnTo>
                  <a:pt x="768" y="45"/>
                </a:lnTo>
                <a:lnTo>
                  <a:pt x="777" y="48"/>
                </a:lnTo>
                <a:lnTo>
                  <a:pt x="777" y="48"/>
                </a:lnTo>
                <a:lnTo>
                  <a:pt x="780" y="43"/>
                </a:lnTo>
                <a:lnTo>
                  <a:pt x="785" y="41"/>
                </a:lnTo>
                <a:lnTo>
                  <a:pt x="790" y="38"/>
                </a:lnTo>
                <a:lnTo>
                  <a:pt x="794" y="37"/>
                </a:lnTo>
                <a:lnTo>
                  <a:pt x="806" y="36"/>
                </a:lnTo>
                <a:lnTo>
                  <a:pt x="817" y="36"/>
                </a:lnTo>
                <a:lnTo>
                  <a:pt x="817" y="36"/>
                </a:lnTo>
                <a:lnTo>
                  <a:pt x="826" y="43"/>
                </a:lnTo>
                <a:lnTo>
                  <a:pt x="831" y="46"/>
                </a:lnTo>
                <a:lnTo>
                  <a:pt x="837" y="48"/>
                </a:lnTo>
                <a:lnTo>
                  <a:pt x="837" y="48"/>
                </a:lnTo>
                <a:lnTo>
                  <a:pt x="841" y="44"/>
                </a:lnTo>
                <a:lnTo>
                  <a:pt x="847" y="43"/>
                </a:lnTo>
                <a:lnTo>
                  <a:pt x="853" y="42"/>
                </a:lnTo>
                <a:lnTo>
                  <a:pt x="859" y="41"/>
                </a:lnTo>
                <a:lnTo>
                  <a:pt x="870" y="42"/>
                </a:lnTo>
                <a:lnTo>
                  <a:pt x="881" y="45"/>
                </a:lnTo>
                <a:lnTo>
                  <a:pt x="881" y="45"/>
                </a:lnTo>
                <a:lnTo>
                  <a:pt x="887" y="50"/>
                </a:lnTo>
                <a:lnTo>
                  <a:pt x="890" y="57"/>
                </a:lnTo>
                <a:lnTo>
                  <a:pt x="893" y="64"/>
                </a:lnTo>
                <a:lnTo>
                  <a:pt x="893" y="71"/>
                </a:lnTo>
                <a:lnTo>
                  <a:pt x="893" y="71"/>
                </a:lnTo>
                <a:lnTo>
                  <a:pt x="889" y="78"/>
                </a:lnTo>
                <a:lnTo>
                  <a:pt x="884" y="83"/>
                </a:lnTo>
                <a:lnTo>
                  <a:pt x="881" y="88"/>
                </a:lnTo>
                <a:lnTo>
                  <a:pt x="879" y="95"/>
                </a:lnTo>
                <a:lnTo>
                  <a:pt x="879" y="95"/>
                </a:lnTo>
                <a:lnTo>
                  <a:pt x="877" y="102"/>
                </a:lnTo>
                <a:lnTo>
                  <a:pt x="877" y="109"/>
                </a:lnTo>
                <a:lnTo>
                  <a:pt x="879" y="115"/>
                </a:lnTo>
                <a:lnTo>
                  <a:pt x="880" y="119"/>
                </a:lnTo>
                <a:lnTo>
                  <a:pt x="882" y="121"/>
                </a:lnTo>
                <a:lnTo>
                  <a:pt x="882" y="121"/>
                </a:lnTo>
                <a:lnTo>
                  <a:pt x="888" y="125"/>
                </a:lnTo>
                <a:lnTo>
                  <a:pt x="894" y="127"/>
                </a:lnTo>
                <a:lnTo>
                  <a:pt x="900" y="128"/>
                </a:lnTo>
                <a:lnTo>
                  <a:pt x="907" y="129"/>
                </a:lnTo>
                <a:lnTo>
                  <a:pt x="919" y="129"/>
                </a:lnTo>
                <a:lnTo>
                  <a:pt x="931" y="128"/>
                </a:lnTo>
                <a:lnTo>
                  <a:pt x="931" y="128"/>
                </a:lnTo>
                <a:lnTo>
                  <a:pt x="937" y="135"/>
                </a:lnTo>
                <a:lnTo>
                  <a:pt x="942" y="141"/>
                </a:lnTo>
                <a:lnTo>
                  <a:pt x="949" y="147"/>
                </a:lnTo>
                <a:lnTo>
                  <a:pt x="952" y="148"/>
                </a:lnTo>
                <a:lnTo>
                  <a:pt x="957" y="149"/>
                </a:lnTo>
                <a:lnTo>
                  <a:pt x="957" y="149"/>
                </a:lnTo>
                <a:lnTo>
                  <a:pt x="964" y="150"/>
                </a:lnTo>
                <a:lnTo>
                  <a:pt x="972" y="150"/>
                </a:lnTo>
                <a:lnTo>
                  <a:pt x="979" y="149"/>
                </a:lnTo>
                <a:lnTo>
                  <a:pt x="985" y="147"/>
                </a:lnTo>
                <a:lnTo>
                  <a:pt x="985" y="147"/>
                </a:lnTo>
                <a:lnTo>
                  <a:pt x="987" y="140"/>
                </a:lnTo>
                <a:lnTo>
                  <a:pt x="987" y="136"/>
                </a:lnTo>
                <a:lnTo>
                  <a:pt x="985" y="134"/>
                </a:lnTo>
                <a:lnTo>
                  <a:pt x="985" y="134"/>
                </a:lnTo>
                <a:lnTo>
                  <a:pt x="984" y="133"/>
                </a:lnTo>
                <a:lnTo>
                  <a:pt x="981" y="133"/>
                </a:lnTo>
                <a:lnTo>
                  <a:pt x="980" y="134"/>
                </a:lnTo>
                <a:lnTo>
                  <a:pt x="980" y="135"/>
                </a:lnTo>
                <a:lnTo>
                  <a:pt x="979" y="139"/>
                </a:lnTo>
                <a:lnTo>
                  <a:pt x="978" y="141"/>
                </a:lnTo>
                <a:lnTo>
                  <a:pt x="978" y="141"/>
                </a:lnTo>
                <a:lnTo>
                  <a:pt x="970" y="142"/>
                </a:lnTo>
                <a:lnTo>
                  <a:pt x="963" y="142"/>
                </a:lnTo>
                <a:lnTo>
                  <a:pt x="956" y="140"/>
                </a:lnTo>
                <a:lnTo>
                  <a:pt x="949" y="135"/>
                </a:lnTo>
                <a:lnTo>
                  <a:pt x="949" y="135"/>
                </a:lnTo>
                <a:lnTo>
                  <a:pt x="945" y="132"/>
                </a:lnTo>
                <a:lnTo>
                  <a:pt x="942" y="127"/>
                </a:lnTo>
                <a:lnTo>
                  <a:pt x="940" y="122"/>
                </a:lnTo>
                <a:lnTo>
                  <a:pt x="939" y="118"/>
                </a:lnTo>
                <a:lnTo>
                  <a:pt x="939" y="118"/>
                </a:lnTo>
                <a:lnTo>
                  <a:pt x="937" y="116"/>
                </a:lnTo>
                <a:lnTo>
                  <a:pt x="936" y="116"/>
                </a:lnTo>
                <a:lnTo>
                  <a:pt x="932" y="118"/>
                </a:lnTo>
                <a:lnTo>
                  <a:pt x="929" y="120"/>
                </a:lnTo>
                <a:lnTo>
                  <a:pt x="926" y="121"/>
                </a:lnTo>
                <a:lnTo>
                  <a:pt x="926" y="121"/>
                </a:lnTo>
                <a:lnTo>
                  <a:pt x="916" y="122"/>
                </a:lnTo>
                <a:lnTo>
                  <a:pt x="905" y="122"/>
                </a:lnTo>
                <a:lnTo>
                  <a:pt x="900" y="121"/>
                </a:lnTo>
                <a:lnTo>
                  <a:pt x="895" y="119"/>
                </a:lnTo>
                <a:lnTo>
                  <a:pt x="890" y="116"/>
                </a:lnTo>
                <a:lnTo>
                  <a:pt x="887" y="113"/>
                </a:lnTo>
                <a:lnTo>
                  <a:pt x="887" y="113"/>
                </a:lnTo>
                <a:lnTo>
                  <a:pt x="886" y="106"/>
                </a:lnTo>
                <a:lnTo>
                  <a:pt x="886" y="100"/>
                </a:lnTo>
                <a:lnTo>
                  <a:pt x="888" y="95"/>
                </a:lnTo>
                <a:lnTo>
                  <a:pt x="890" y="90"/>
                </a:lnTo>
                <a:lnTo>
                  <a:pt x="897" y="80"/>
                </a:lnTo>
                <a:lnTo>
                  <a:pt x="900" y="74"/>
                </a:lnTo>
                <a:lnTo>
                  <a:pt x="901" y="69"/>
                </a:lnTo>
                <a:lnTo>
                  <a:pt x="901" y="69"/>
                </a:lnTo>
                <a:lnTo>
                  <a:pt x="900" y="60"/>
                </a:lnTo>
                <a:lnTo>
                  <a:pt x="897" y="52"/>
                </a:lnTo>
                <a:lnTo>
                  <a:pt x="893" y="44"/>
                </a:lnTo>
                <a:lnTo>
                  <a:pt x="886" y="38"/>
                </a:lnTo>
                <a:lnTo>
                  <a:pt x="886" y="38"/>
                </a:lnTo>
                <a:lnTo>
                  <a:pt x="880" y="36"/>
                </a:lnTo>
                <a:lnTo>
                  <a:pt x="874" y="34"/>
                </a:lnTo>
                <a:lnTo>
                  <a:pt x="867" y="32"/>
                </a:lnTo>
                <a:lnTo>
                  <a:pt x="860" y="32"/>
                </a:lnTo>
                <a:lnTo>
                  <a:pt x="846" y="34"/>
                </a:lnTo>
                <a:lnTo>
                  <a:pt x="839" y="36"/>
                </a:lnTo>
                <a:lnTo>
                  <a:pt x="833" y="38"/>
                </a:lnTo>
                <a:lnTo>
                  <a:pt x="833" y="38"/>
                </a:lnTo>
                <a:close/>
                <a:moveTo>
                  <a:pt x="952" y="52"/>
                </a:moveTo>
                <a:lnTo>
                  <a:pt x="952" y="52"/>
                </a:lnTo>
                <a:lnTo>
                  <a:pt x="950" y="55"/>
                </a:lnTo>
                <a:lnTo>
                  <a:pt x="947" y="57"/>
                </a:lnTo>
                <a:lnTo>
                  <a:pt x="947" y="57"/>
                </a:lnTo>
                <a:lnTo>
                  <a:pt x="943" y="56"/>
                </a:lnTo>
                <a:lnTo>
                  <a:pt x="939" y="56"/>
                </a:lnTo>
                <a:lnTo>
                  <a:pt x="932" y="57"/>
                </a:lnTo>
                <a:lnTo>
                  <a:pt x="925" y="60"/>
                </a:lnTo>
                <a:lnTo>
                  <a:pt x="919" y="65"/>
                </a:lnTo>
                <a:lnTo>
                  <a:pt x="919" y="65"/>
                </a:lnTo>
                <a:lnTo>
                  <a:pt x="916" y="70"/>
                </a:lnTo>
                <a:lnTo>
                  <a:pt x="916" y="76"/>
                </a:lnTo>
                <a:lnTo>
                  <a:pt x="916" y="80"/>
                </a:lnTo>
                <a:lnTo>
                  <a:pt x="919" y="85"/>
                </a:lnTo>
                <a:lnTo>
                  <a:pt x="919" y="85"/>
                </a:lnTo>
                <a:lnTo>
                  <a:pt x="928" y="93"/>
                </a:lnTo>
                <a:lnTo>
                  <a:pt x="932" y="95"/>
                </a:lnTo>
                <a:lnTo>
                  <a:pt x="938" y="97"/>
                </a:lnTo>
                <a:lnTo>
                  <a:pt x="938" y="97"/>
                </a:lnTo>
                <a:lnTo>
                  <a:pt x="944" y="95"/>
                </a:lnTo>
                <a:lnTo>
                  <a:pt x="947" y="97"/>
                </a:lnTo>
                <a:lnTo>
                  <a:pt x="949" y="98"/>
                </a:lnTo>
                <a:lnTo>
                  <a:pt x="950" y="99"/>
                </a:lnTo>
                <a:lnTo>
                  <a:pt x="950" y="99"/>
                </a:lnTo>
                <a:lnTo>
                  <a:pt x="946" y="102"/>
                </a:lnTo>
                <a:lnTo>
                  <a:pt x="943" y="105"/>
                </a:lnTo>
                <a:lnTo>
                  <a:pt x="935" y="105"/>
                </a:lnTo>
                <a:lnTo>
                  <a:pt x="935" y="105"/>
                </a:lnTo>
                <a:lnTo>
                  <a:pt x="930" y="104"/>
                </a:lnTo>
                <a:lnTo>
                  <a:pt x="925" y="101"/>
                </a:lnTo>
                <a:lnTo>
                  <a:pt x="918" y="97"/>
                </a:lnTo>
                <a:lnTo>
                  <a:pt x="911" y="90"/>
                </a:lnTo>
                <a:lnTo>
                  <a:pt x="907" y="80"/>
                </a:lnTo>
                <a:lnTo>
                  <a:pt x="907" y="80"/>
                </a:lnTo>
                <a:lnTo>
                  <a:pt x="907" y="76"/>
                </a:lnTo>
                <a:lnTo>
                  <a:pt x="907" y="71"/>
                </a:lnTo>
                <a:lnTo>
                  <a:pt x="909" y="65"/>
                </a:lnTo>
                <a:lnTo>
                  <a:pt x="911" y="60"/>
                </a:lnTo>
                <a:lnTo>
                  <a:pt x="911" y="60"/>
                </a:lnTo>
                <a:lnTo>
                  <a:pt x="919" y="53"/>
                </a:lnTo>
                <a:lnTo>
                  <a:pt x="930" y="49"/>
                </a:lnTo>
                <a:lnTo>
                  <a:pt x="935" y="48"/>
                </a:lnTo>
                <a:lnTo>
                  <a:pt x="939" y="48"/>
                </a:lnTo>
                <a:lnTo>
                  <a:pt x="945" y="48"/>
                </a:lnTo>
                <a:lnTo>
                  <a:pt x="950" y="49"/>
                </a:lnTo>
                <a:lnTo>
                  <a:pt x="952" y="52"/>
                </a:lnTo>
                <a:lnTo>
                  <a:pt x="952" y="52"/>
                </a:lnTo>
                <a:close/>
                <a:moveTo>
                  <a:pt x="264" y="128"/>
                </a:moveTo>
                <a:lnTo>
                  <a:pt x="264" y="128"/>
                </a:lnTo>
                <a:lnTo>
                  <a:pt x="261" y="125"/>
                </a:lnTo>
                <a:lnTo>
                  <a:pt x="257" y="122"/>
                </a:lnTo>
                <a:lnTo>
                  <a:pt x="250" y="119"/>
                </a:lnTo>
                <a:lnTo>
                  <a:pt x="242" y="119"/>
                </a:lnTo>
                <a:lnTo>
                  <a:pt x="234" y="119"/>
                </a:lnTo>
                <a:lnTo>
                  <a:pt x="225" y="121"/>
                </a:lnTo>
                <a:lnTo>
                  <a:pt x="217" y="123"/>
                </a:lnTo>
                <a:lnTo>
                  <a:pt x="200" y="128"/>
                </a:lnTo>
                <a:lnTo>
                  <a:pt x="200" y="128"/>
                </a:lnTo>
                <a:lnTo>
                  <a:pt x="191" y="126"/>
                </a:lnTo>
                <a:lnTo>
                  <a:pt x="181" y="126"/>
                </a:lnTo>
                <a:lnTo>
                  <a:pt x="171" y="126"/>
                </a:lnTo>
                <a:lnTo>
                  <a:pt x="162" y="127"/>
                </a:lnTo>
                <a:lnTo>
                  <a:pt x="151" y="129"/>
                </a:lnTo>
                <a:lnTo>
                  <a:pt x="142" y="133"/>
                </a:lnTo>
                <a:lnTo>
                  <a:pt x="124" y="140"/>
                </a:lnTo>
                <a:lnTo>
                  <a:pt x="124" y="140"/>
                </a:lnTo>
                <a:lnTo>
                  <a:pt x="115" y="142"/>
                </a:lnTo>
                <a:lnTo>
                  <a:pt x="107" y="143"/>
                </a:lnTo>
                <a:lnTo>
                  <a:pt x="89" y="143"/>
                </a:lnTo>
                <a:lnTo>
                  <a:pt x="72" y="142"/>
                </a:lnTo>
                <a:lnTo>
                  <a:pt x="62" y="143"/>
                </a:lnTo>
                <a:lnTo>
                  <a:pt x="54" y="144"/>
                </a:lnTo>
                <a:lnTo>
                  <a:pt x="54" y="144"/>
                </a:lnTo>
                <a:lnTo>
                  <a:pt x="39" y="148"/>
                </a:lnTo>
                <a:lnTo>
                  <a:pt x="25" y="153"/>
                </a:lnTo>
                <a:lnTo>
                  <a:pt x="18" y="155"/>
                </a:lnTo>
                <a:lnTo>
                  <a:pt x="12" y="159"/>
                </a:lnTo>
                <a:lnTo>
                  <a:pt x="5" y="162"/>
                </a:lnTo>
                <a:lnTo>
                  <a:pt x="0" y="168"/>
                </a:lnTo>
                <a:lnTo>
                  <a:pt x="0" y="168"/>
                </a:lnTo>
                <a:lnTo>
                  <a:pt x="0" y="170"/>
                </a:lnTo>
                <a:lnTo>
                  <a:pt x="2" y="171"/>
                </a:lnTo>
                <a:lnTo>
                  <a:pt x="3" y="173"/>
                </a:lnTo>
                <a:lnTo>
                  <a:pt x="5" y="173"/>
                </a:lnTo>
                <a:lnTo>
                  <a:pt x="5" y="173"/>
                </a:lnTo>
                <a:lnTo>
                  <a:pt x="16" y="166"/>
                </a:lnTo>
                <a:lnTo>
                  <a:pt x="26" y="161"/>
                </a:lnTo>
                <a:lnTo>
                  <a:pt x="38" y="156"/>
                </a:lnTo>
                <a:lnTo>
                  <a:pt x="50" y="153"/>
                </a:lnTo>
                <a:lnTo>
                  <a:pt x="61" y="152"/>
                </a:lnTo>
                <a:lnTo>
                  <a:pt x="73" y="150"/>
                </a:lnTo>
                <a:lnTo>
                  <a:pt x="86" y="150"/>
                </a:lnTo>
                <a:lnTo>
                  <a:pt x="99" y="152"/>
                </a:lnTo>
                <a:lnTo>
                  <a:pt x="99" y="152"/>
                </a:lnTo>
                <a:lnTo>
                  <a:pt x="109" y="152"/>
                </a:lnTo>
                <a:lnTo>
                  <a:pt x="120" y="149"/>
                </a:lnTo>
                <a:lnTo>
                  <a:pt x="130" y="146"/>
                </a:lnTo>
                <a:lnTo>
                  <a:pt x="141" y="142"/>
                </a:lnTo>
                <a:lnTo>
                  <a:pt x="151" y="139"/>
                </a:lnTo>
                <a:lnTo>
                  <a:pt x="160" y="136"/>
                </a:lnTo>
                <a:lnTo>
                  <a:pt x="171" y="134"/>
                </a:lnTo>
                <a:lnTo>
                  <a:pt x="183" y="134"/>
                </a:lnTo>
                <a:lnTo>
                  <a:pt x="183" y="134"/>
                </a:lnTo>
                <a:lnTo>
                  <a:pt x="188" y="135"/>
                </a:lnTo>
                <a:lnTo>
                  <a:pt x="193" y="136"/>
                </a:lnTo>
                <a:lnTo>
                  <a:pt x="199" y="136"/>
                </a:lnTo>
                <a:lnTo>
                  <a:pt x="205" y="135"/>
                </a:lnTo>
                <a:lnTo>
                  <a:pt x="217" y="133"/>
                </a:lnTo>
                <a:lnTo>
                  <a:pt x="227" y="129"/>
                </a:lnTo>
                <a:lnTo>
                  <a:pt x="227" y="129"/>
                </a:lnTo>
                <a:lnTo>
                  <a:pt x="235" y="128"/>
                </a:lnTo>
                <a:lnTo>
                  <a:pt x="245" y="127"/>
                </a:lnTo>
                <a:lnTo>
                  <a:pt x="253" y="129"/>
                </a:lnTo>
                <a:lnTo>
                  <a:pt x="261" y="133"/>
                </a:lnTo>
                <a:lnTo>
                  <a:pt x="261" y="133"/>
                </a:lnTo>
                <a:lnTo>
                  <a:pt x="263" y="132"/>
                </a:lnTo>
                <a:lnTo>
                  <a:pt x="264" y="129"/>
                </a:lnTo>
                <a:lnTo>
                  <a:pt x="264" y="128"/>
                </a:lnTo>
                <a:lnTo>
                  <a:pt x="264" y="128"/>
                </a:lnTo>
                <a:close/>
                <a:moveTo>
                  <a:pt x="262" y="142"/>
                </a:moveTo>
                <a:lnTo>
                  <a:pt x="262" y="142"/>
                </a:lnTo>
                <a:lnTo>
                  <a:pt x="262" y="146"/>
                </a:lnTo>
                <a:lnTo>
                  <a:pt x="260" y="147"/>
                </a:lnTo>
                <a:lnTo>
                  <a:pt x="259" y="148"/>
                </a:lnTo>
                <a:lnTo>
                  <a:pt x="256" y="147"/>
                </a:lnTo>
                <a:lnTo>
                  <a:pt x="250" y="146"/>
                </a:lnTo>
                <a:lnTo>
                  <a:pt x="248" y="146"/>
                </a:lnTo>
                <a:lnTo>
                  <a:pt x="246" y="147"/>
                </a:lnTo>
                <a:lnTo>
                  <a:pt x="246" y="147"/>
                </a:lnTo>
                <a:lnTo>
                  <a:pt x="240" y="147"/>
                </a:lnTo>
                <a:lnTo>
                  <a:pt x="235" y="149"/>
                </a:lnTo>
                <a:lnTo>
                  <a:pt x="225" y="153"/>
                </a:lnTo>
                <a:lnTo>
                  <a:pt x="220" y="155"/>
                </a:lnTo>
                <a:lnTo>
                  <a:pt x="215" y="156"/>
                </a:lnTo>
                <a:lnTo>
                  <a:pt x="210" y="156"/>
                </a:lnTo>
                <a:lnTo>
                  <a:pt x="204" y="154"/>
                </a:lnTo>
                <a:lnTo>
                  <a:pt x="204" y="154"/>
                </a:lnTo>
                <a:lnTo>
                  <a:pt x="194" y="152"/>
                </a:lnTo>
                <a:lnTo>
                  <a:pt x="186" y="150"/>
                </a:lnTo>
                <a:lnTo>
                  <a:pt x="177" y="150"/>
                </a:lnTo>
                <a:lnTo>
                  <a:pt x="169" y="153"/>
                </a:lnTo>
                <a:lnTo>
                  <a:pt x="160" y="156"/>
                </a:lnTo>
                <a:lnTo>
                  <a:pt x="152" y="160"/>
                </a:lnTo>
                <a:lnTo>
                  <a:pt x="138" y="168"/>
                </a:lnTo>
                <a:lnTo>
                  <a:pt x="138" y="168"/>
                </a:lnTo>
                <a:lnTo>
                  <a:pt x="131" y="171"/>
                </a:lnTo>
                <a:lnTo>
                  <a:pt x="123" y="173"/>
                </a:lnTo>
                <a:lnTo>
                  <a:pt x="116" y="173"/>
                </a:lnTo>
                <a:lnTo>
                  <a:pt x="109" y="171"/>
                </a:lnTo>
                <a:lnTo>
                  <a:pt x="94" y="168"/>
                </a:lnTo>
                <a:lnTo>
                  <a:pt x="87" y="167"/>
                </a:lnTo>
                <a:lnTo>
                  <a:pt x="79" y="166"/>
                </a:lnTo>
                <a:lnTo>
                  <a:pt x="79" y="166"/>
                </a:lnTo>
                <a:lnTo>
                  <a:pt x="65" y="168"/>
                </a:lnTo>
                <a:lnTo>
                  <a:pt x="51" y="173"/>
                </a:lnTo>
                <a:lnTo>
                  <a:pt x="38" y="178"/>
                </a:lnTo>
                <a:lnTo>
                  <a:pt x="25" y="184"/>
                </a:lnTo>
                <a:lnTo>
                  <a:pt x="25" y="184"/>
                </a:lnTo>
                <a:lnTo>
                  <a:pt x="23" y="184"/>
                </a:lnTo>
                <a:lnTo>
                  <a:pt x="23" y="183"/>
                </a:lnTo>
                <a:lnTo>
                  <a:pt x="22" y="181"/>
                </a:lnTo>
                <a:lnTo>
                  <a:pt x="23" y="177"/>
                </a:lnTo>
                <a:lnTo>
                  <a:pt x="53" y="163"/>
                </a:lnTo>
                <a:lnTo>
                  <a:pt x="53" y="163"/>
                </a:lnTo>
                <a:lnTo>
                  <a:pt x="69" y="160"/>
                </a:lnTo>
                <a:lnTo>
                  <a:pt x="86" y="160"/>
                </a:lnTo>
                <a:lnTo>
                  <a:pt x="102" y="161"/>
                </a:lnTo>
                <a:lnTo>
                  <a:pt x="117" y="163"/>
                </a:lnTo>
                <a:lnTo>
                  <a:pt x="117" y="163"/>
                </a:lnTo>
                <a:lnTo>
                  <a:pt x="125" y="163"/>
                </a:lnTo>
                <a:lnTo>
                  <a:pt x="134" y="161"/>
                </a:lnTo>
                <a:lnTo>
                  <a:pt x="141" y="157"/>
                </a:lnTo>
                <a:lnTo>
                  <a:pt x="148" y="154"/>
                </a:lnTo>
                <a:lnTo>
                  <a:pt x="160" y="146"/>
                </a:lnTo>
                <a:lnTo>
                  <a:pt x="169" y="143"/>
                </a:lnTo>
                <a:lnTo>
                  <a:pt x="176" y="142"/>
                </a:lnTo>
                <a:lnTo>
                  <a:pt x="176" y="142"/>
                </a:lnTo>
                <a:lnTo>
                  <a:pt x="186" y="143"/>
                </a:lnTo>
                <a:lnTo>
                  <a:pt x="197" y="144"/>
                </a:lnTo>
                <a:lnTo>
                  <a:pt x="207" y="146"/>
                </a:lnTo>
                <a:lnTo>
                  <a:pt x="217" y="147"/>
                </a:lnTo>
                <a:lnTo>
                  <a:pt x="217" y="147"/>
                </a:lnTo>
                <a:lnTo>
                  <a:pt x="227" y="142"/>
                </a:lnTo>
                <a:lnTo>
                  <a:pt x="238" y="139"/>
                </a:lnTo>
                <a:lnTo>
                  <a:pt x="248" y="137"/>
                </a:lnTo>
                <a:lnTo>
                  <a:pt x="259" y="139"/>
                </a:lnTo>
                <a:lnTo>
                  <a:pt x="262" y="142"/>
                </a:lnTo>
                <a:lnTo>
                  <a:pt x="262" y="142"/>
                </a:lnTo>
                <a:close/>
                <a:moveTo>
                  <a:pt x="296" y="208"/>
                </a:moveTo>
                <a:lnTo>
                  <a:pt x="296" y="208"/>
                </a:lnTo>
                <a:lnTo>
                  <a:pt x="309" y="204"/>
                </a:lnTo>
                <a:lnTo>
                  <a:pt x="322" y="203"/>
                </a:lnTo>
                <a:lnTo>
                  <a:pt x="334" y="204"/>
                </a:lnTo>
                <a:lnTo>
                  <a:pt x="347" y="205"/>
                </a:lnTo>
                <a:lnTo>
                  <a:pt x="359" y="210"/>
                </a:lnTo>
                <a:lnTo>
                  <a:pt x="371" y="215"/>
                </a:lnTo>
                <a:lnTo>
                  <a:pt x="381" y="222"/>
                </a:lnTo>
                <a:lnTo>
                  <a:pt x="389" y="231"/>
                </a:lnTo>
                <a:lnTo>
                  <a:pt x="389" y="231"/>
                </a:lnTo>
                <a:lnTo>
                  <a:pt x="404" y="233"/>
                </a:lnTo>
                <a:lnTo>
                  <a:pt x="412" y="236"/>
                </a:lnTo>
                <a:lnTo>
                  <a:pt x="419" y="237"/>
                </a:lnTo>
                <a:lnTo>
                  <a:pt x="426" y="240"/>
                </a:lnTo>
                <a:lnTo>
                  <a:pt x="431" y="245"/>
                </a:lnTo>
                <a:lnTo>
                  <a:pt x="436" y="251"/>
                </a:lnTo>
                <a:lnTo>
                  <a:pt x="440" y="258"/>
                </a:lnTo>
                <a:lnTo>
                  <a:pt x="440" y="258"/>
                </a:lnTo>
                <a:lnTo>
                  <a:pt x="441" y="268"/>
                </a:lnTo>
                <a:lnTo>
                  <a:pt x="441" y="278"/>
                </a:lnTo>
                <a:lnTo>
                  <a:pt x="441" y="282"/>
                </a:lnTo>
                <a:lnTo>
                  <a:pt x="440" y="287"/>
                </a:lnTo>
                <a:lnTo>
                  <a:pt x="437" y="292"/>
                </a:lnTo>
                <a:lnTo>
                  <a:pt x="434" y="295"/>
                </a:lnTo>
                <a:lnTo>
                  <a:pt x="434" y="295"/>
                </a:lnTo>
                <a:lnTo>
                  <a:pt x="430" y="300"/>
                </a:lnTo>
                <a:lnTo>
                  <a:pt x="427" y="303"/>
                </a:lnTo>
                <a:lnTo>
                  <a:pt x="422" y="306"/>
                </a:lnTo>
                <a:lnTo>
                  <a:pt x="417" y="307"/>
                </a:lnTo>
                <a:lnTo>
                  <a:pt x="407" y="309"/>
                </a:lnTo>
                <a:lnTo>
                  <a:pt x="396" y="310"/>
                </a:lnTo>
                <a:lnTo>
                  <a:pt x="396" y="310"/>
                </a:lnTo>
                <a:lnTo>
                  <a:pt x="394" y="316"/>
                </a:lnTo>
                <a:lnTo>
                  <a:pt x="389" y="321"/>
                </a:lnTo>
                <a:lnTo>
                  <a:pt x="385" y="326"/>
                </a:lnTo>
                <a:lnTo>
                  <a:pt x="379" y="329"/>
                </a:lnTo>
                <a:lnTo>
                  <a:pt x="373" y="333"/>
                </a:lnTo>
                <a:lnTo>
                  <a:pt x="367" y="334"/>
                </a:lnTo>
                <a:lnTo>
                  <a:pt x="360" y="336"/>
                </a:lnTo>
                <a:lnTo>
                  <a:pt x="353" y="336"/>
                </a:lnTo>
                <a:lnTo>
                  <a:pt x="353" y="336"/>
                </a:lnTo>
                <a:lnTo>
                  <a:pt x="348" y="336"/>
                </a:lnTo>
                <a:lnTo>
                  <a:pt x="343" y="335"/>
                </a:lnTo>
                <a:lnTo>
                  <a:pt x="337" y="334"/>
                </a:lnTo>
                <a:lnTo>
                  <a:pt x="332" y="334"/>
                </a:lnTo>
                <a:lnTo>
                  <a:pt x="332" y="334"/>
                </a:lnTo>
                <a:lnTo>
                  <a:pt x="325" y="338"/>
                </a:lnTo>
                <a:lnTo>
                  <a:pt x="317" y="342"/>
                </a:lnTo>
                <a:lnTo>
                  <a:pt x="309" y="344"/>
                </a:lnTo>
                <a:lnTo>
                  <a:pt x="301" y="344"/>
                </a:lnTo>
                <a:lnTo>
                  <a:pt x="292" y="344"/>
                </a:lnTo>
                <a:lnTo>
                  <a:pt x="283" y="344"/>
                </a:lnTo>
                <a:lnTo>
                  <a:pt x="275" y="342"/>
                </a:lnTo>
                <a:lnTo>
                  <a:pt x="268" y="340"/>
                </a:lnTo>
                <a:lnTo>
                  <a:pt x="268" y="340"/>
                </a:lnTo>
                <a:lnTo>
                  <a:pt x="263" y="334"/>
                </a:lnTo>
                <a:lnTo>
                  <a:pt x="259" y="327"/>
                </a:lnTo>
                <a:lnTo>
                  <a:pt x="255" y="320"/>
                </a:lnTo>
                <a:lnTo>
                  <a:pt x="254" y="313"/>
                </a:lnTo>
                <a:lnTo>
                  <a:pt x="254" y="313"/>
                </a:lnTo>
                <a:lnTo>
                  <a:pt x="238" y="316"/>
                </a:lnTo>
                <a:lnTo>
                  <a:pt x="228" y="316"/>
                </a:lnTo>
                <a:lnTo>
                  <a:pt x="220" y="316"/>
                </a:lnTo>
                <a:lnTo>
                  <a:pt x="212" y="315"/>
                </a:lnTo>
                <a:lnTo>
                  <a:pt x="204" y="313"/>
                </a:lnTo>
                <a:lnTo>
                  <a:pt x="197" y="309"/>
                </a:lnTo>
                <a:lnTo>
                  <a:pt x="190" y="303"/>
                </a:lnTo>
                <a:lnTo>
                  <a:pt x="190" y="303"/>
                </a:lnTo>
                <a:lnTo>
                  <a:pt x="185" y="295"/>
                </a:lnTo>
                <a:lnTo>
                  <a:pt x="181" y="285"/>
                </a:lnTo>
                <a:lnTo>
                  <a:pt x="180" y="280"/>
                </a:lnTo>
                <a:lnTo>
                  <a:pt x="180" y="275"/>
                </a:lnTo>
                <a:lnTo>
                  <a:pt x="181" y="271"/>
                </a:lnTo>
                <a:lnTo>
                  <a:pt x="185" y="266"/>
                </a:lnTo>
                <a:lnTo>
                  <a:pt x="185" y="266"/>
                </a:lnTo>
                <a:lnTo>
                  <a:pt x="190" y="260"/>
                </a:lnTo>
                <a:lnTo>
                  <a:pt x="195" y="254"/>
                </a:lnTo>
                <a:lnTo>
                  <a:pt x="201" y="251"/>
                </a:lnTo>
                <a:lnTo>
                  <a:pt x="210" y="248"/>
                </a:lnTo>
                <a:lnTo>
                  <a:pt x="210" y="248"/>
                </a:lnTo>
                <a:lnTo>
                  <a:pt x="210" y="250"/>
                </a:lnTo>
                <a:lnTo>
                  <a:pt x="211" y="251"/>
                </a:lnTo>
                <a:lnTo>
                  <a:pt x="211" y="252"/>
                </a:lnTo>
                <a:lnTo>
                  <a:pt x="211" y="253"/>
                </a:lnTo>
                <a:lnTo>
                  <a:pt x="211" y="253"/>
                </a:lnTo>
                <a:lnTo>
                  <a:pt x="204" y="257"/>
                </a:lnTo>
                <a:lnTo>
                  <a:pt x="197" y="260"/>
                </a:lnTo>
                <a:lnTo>
                  <a:pt x="193" y="262"/>
                </a:lnTo>
                <a:lnTo>
                  <a:pt x="191" y="266"/>
                </a:lnTo>
                <a:lnTo>
                  <a:pt x="188" y="269"/>
                </a:lnTo>
                <a:lnTo>
                  <a:pt x="187" y="273"/>
                </a:lnTo>
                <a:lnTo>
                  <a:pt x="187" y="273"/>
                </a:lnTo>
                <a:lnTo>
                  <a:pt x="186" y="279"/>
                </a:lnTo>
                <a:lnTo>
                  <a:pt x="186" y="285"/>
                </a:lnTo>
                <a:lnTo>
                  <a:pt x="191" y="295"/>
                </a:lnTo>
                <a:lnTo>
                  <a:pt x="191" y="295"/>
                </a:lnTo>
                <a:lnTo>
                  <a:pt x="199" y="303"/>
                </a:lnTo>
                <a:lnTo>
                  <a:pt x="208" y="308"/>
                </a:lnTo>
                <a:lnTo>
                  <a:pt x="218" y="311"/>
                </a:lnTo>
                <a:lnTo>
                  <a:pt x="224" y="313"/>
                </a:lnTo>
                <a:lnTo>
                  <a:pt x="228" y="313"/>
                </a:lnTo>
                <a:lnTo>
                  <a:pt x="228" y="313"/>
                </a:lnTo>
                <a:lnTo>
                  <a:pt x="238" y="310"/>
                </a:lnTo>
                <a:lnTo>
                  <a:pt x="242" y="308"/>
                </a:lnTo>
                <a:lnTo>
                  <a:pt x="246" y="306"/>
                </a:lnTo>
                <a:lnTo>
                  <a:pt x="246" y="306"/>
                </a:lnTo>
                <a:lnTo>
                  <a:pt x="240" y="302"/>
                </a:lnTo>
                <a:lnTo>
                  <a:pt x="235" y="297"/>
                </a:lnTo>
                <a:lnTo>
                  <a:pt x="232" y="293"/>
                </a:lnTo>
                <a:lnTo>
                  <a:pt x="228" y="287"/>
                </a:lnTo>
                <a:lnTo>
                  <a:pt x="228" y="287"/>
                </a:lnTo>
                <a:lnTo>
                  <a:pt x="227" y="281"/>
                </a:lnTo>
                <a:lnTo>
                  <a:pt x="227" y="274"/>
                </a:lnTo>
                <a:lnTo>
                  <a:pt x="229" y="268"/>
                </a:lnTo>
                <a:lnTo>
                  <a:pt x="233" y="262"/>
                </a:lnTo>
                <a:lnTo>
                  <a:pt x="233" y="262"/>
                </a:lnTo>
                <a:lnTo>
                  <a:pt x="238" y="258"/>
                </a:lnTo>
                <a:lnTo>
                  <a:pt x="243" y="254"/>
                </a:lnTo>
                <a:lnTo>
                  <a:pt x="249" y="251"/>
                </a:lnTo>
                <a:lnTo>
                  <a:pt x="256" y="248"/>
                </a:lnTo>
                <a:lnTo>
                  <a:pt x="269" y="245"/>
                </a:lnTo>
                <a:lnTo>
                  <a:pt x="283" y="243"/>
                </a:lnTo>
                <a:lnTo>
                  <a:pt x="283" y="243"/>
                </a:lnTo>
                <a:lnTo>
                  <a:pt x="288" y="239"/>
                </a:lnTo>
                <a:lnTo>
                  <a:pt x="292" y="236"/>
                </a:lnTo>
                <a:lnTo>
                  <a:pt x="298" y="234"/>
                </a:lnTo>
                <a:lnTo>
                  <a:pt x="303" y="233"/>
                </a:lnTo>
                <a:lnTo>
                  <a:pt x="315" y="233"/>
                </a:lnTo>
                <a:lnTo>
                  <a:pt x="325" y="236"/>
                </a:lnTo>
                <a:lnTo>
                  <a:pt x="325" y="236"/>
                </a:lnTo>
                <a:lnTo>
                  <a:pt x="337" y="240"/>
                </a:lnTo>
                <a:lnTo>
                  <a:pt x="343" y="244"/>
                </a:lnTo>
                <a:lnTo>
                  <a:pt x="347" y="248"/>
                </a:lnTo>
                <a:lnTo>
                  <a:pt x="347" y="248"/>
                </a:lnTo>
                <a:lnTo>
                  <a:pt x="355" y="250"/>
                </a:lnTo>
                <a:lnTo>
                  <a:pt x="364" y="250"/>
                </a:lnTo>
                <a:lnTo>
                  <a:pt x="367" y="251"/>
                </a:lnTo>
                <a:lnTo>
                  <a:pt x="371" y="252"/>
                </a:lnTo>
                <a:lnTo>
                  <a:pt x="373" y="254"/>
                </a:lnTo>
                <a:lnTo>
                  <a:pt x="375" y="258"/>
                </a:lnTo>
                <a:lnTo>
                  <a:pt x="375" y="258"/>
                </a:lnTo>
                <a:lnTo>
                  <a:pt x="378" y="265"/>
                </a:lnTo>
                <a:lnTo>
                  <a:pt x="379" y="272"/>
                </a:lnTo>
                <a:lnTo>
                  <a:pt x="379" y="280"/>
                </a:lnTo>
                <a:lnTo>
                  <a:pt x="378" y="286"/>
                </a:lnTo>
                <a:lnTo>
                  <a:pt x="378" y="286"/>
                </a:lnTo>
                <a:lnTo>
                  <a:pt x="372" y="293"/>
                </a:lnTo>
                <a:lnTo>
                  <a:pt x="365" y="296"/>
                </a:lnTo>
                <a:lnTo>
                  <a:pt x="358" y="297"/>
                </a:lnTo>
                <a:lnTo>
                  <a:pt x="350" y="299"/>
                </a:lnTo>
                <a:lnTo>
                  <a:pt x="334" y="299"/>
                </a:lnTo>
                <a:lnTo>
                  <a:pt x="327" y="300"/>
                </a:lnTo>
                <a:lnTo>
                  <a:pt x="320" y="303"/>
                </a:lnTo>
                <a:lnTo>
                  <a:pt x="320" y="303"/>
                </a:lnTo>
                <a:lnTo>
                  <a:pt x="312" y="302"/>
                </a:lnTo>
                <a:lnTo>
                  <a:pt x="303" y="301"/>
                </a:lnTo>
                <a:lnTo>
                  <a:pt x="299" y="300"/>
                </a:lnTo>
                <a:lnTo>
                  <a:pt x="296" y="299"/>
                </a:lnTo>
                <a:lnTo>
                  <a:pt x="292" y="295"/>
                </a:lnTo>
                <a:lnTo>
                  <a:pt x="290" y="292"/>
                </a:lnTo>
                <a:lnTo>
                  <a:pt x="290" y="292"/>
                </a:lnTo>
                <a:lnTo>
                  <a:pt x="287" y="287"/>
                </a:lnTo>
                <a:lnTo>
                  <a:pt x="285" y="282"/>
                </a:lnTo>
                <a:lnTo>
                  <a:pt x="285" y="276"/>
                </a:lnTo>
                <a:lnTo>
                  <a:pt x="285" y="271"/>
                </a:lnTo>
                <a:lnTo>
                  <a:pt x="285" y="271"/>
                </a:lnTo>
                <a:lnTo>
                  <a:pt x="292" y="266"/>
                </a:lnTo>
                <a:lnTo>
                  <a:pt x="299" y="264"/>
                </a:lnTo>
                <a:lnTo>
                  <a:pt x="303" y="262"/>
                </a:lnTo>
                <a:lnTo>
                  <a:pt x="306" y="262"/>
                </a:lnTo>
                <a:lnTo>
                  <a:pt x="310" y="262"/>
                </a:lnTo>
                <a:lnTo>
                  <a:pt x="313" y="265"/>
                </a:lnTo>
                <a:lnTo>
                  <a:pt x="313" y="265"/>
                </a:lnTo>
                <a:lnTo>
                  <a:pt x="316" y="266"/>
                </a:lnTo>
                <a:lnTo>
                  <a:pt x="317" y="268"/>
                </a:lnTo>
                <a:lnTo>
                  <a:pt x="318" y="271"/>
                </a:lnTo>
                <a:lnTo>
                  <a:pt x="317" y="274"/>
                </a:lnTo>
                <a:lnTo>
                  <a:pt x="317" y="274"/>
                </a:lnTo>
                <a:lnTo>
                  <a:pt x="316" y="275"/>
                </a:lnTo>
                <a:lnTo>
                  <a:pt x="315" y="275"/>
                </a:lnTo>
                <a:lnTo>
                  <a:pt x="312" y="274"/>
                </a:lnTo>
                <a:lnTo>
                  <a:pt x="310" y="273"/>
                </a:lnTo>
                <a:lnTo>
                  <a:pt x="308" y="272"/>
                </a:lnTo>
                <a:lnTo>
                  <a:pt x="308" y="272"/>
                </a:lnTo>
                <a:lnTo>
                  <a:pt x="303" y="272"/>
                </a:lnTo>
                <a:lnTo>
                  <a:pt x="298" y="272"/>
                </a:lnTo>
                <a:lnTo>
                  <a:pt x="295" y="274"/>
                </a:lnTo>
                <a:lnTo>
                  <a:pt x="294" y="275"/>
                </a:lnTo>
                <a:lnTo>
                  <a:pt x="294" y="278"/>
                </a:lnTo>
                <a:lnTo>
                  <a:pt x="294" y="278"/>
                </a:lnTo>
                <a:lnTo>
                  <a:pt x="295" y="281"/>
                </a:lnTo>
                <a:lnTo>
                  <a:pt x="297" y="286"/>
                </a:lnTo>
                <a:lnTo>
                  <a:pt x="303" y="292"/>
                </a:lnTo>
                <a:lnTo>
                  <a:pt x="303" y="292"/>
                </a:lnTo>
                <a:lnTo>
                  <a:pt x="311" y="294"/>
                </a:lnTo>
                <a:lnTo>
                  <a:pt x="319" y="294"/>
                </a:lnTo>
                <a:lnTo>
                  <a:pt x="323" y="294"/>
                </a:lnTo>
                <a:lnTo>
                  <a:pt x="326" y="293"/>
                </a:lnTo>
                <a:lnTo>
                  <a:pt x="330" y="290"/>
                </a:lnTo>
                <a:lnTo>
                  <a:pt x="333" y="288"/>
                </a:lnTo>
                <a:lnTo>
                  <a:pt x="333" y="288"/>
                </a:lnTo>
                <a:lnTo>
                  <a:pt x="340" y="290"/>
                </a:lnTo>
                <a:lnTo>
                  <a:pt x="348" y="290"/>
                </a:lnTo>
                <a:lnTo>
                  <a:pt x="355" y="289"/>
                </a:lnTo>
                <a:lnTo>
                  <a:pt x="364" y="288"/>
                </a:lnTo>
                <a:lnTo>
                  <a:pt x="364" y="288"/>
                </a:lnTo>
                <a:lnTo>
                  <a:pt x="366" y="287"/>
                </a:lnTo>
                <a:lnTo>
                  <a:pt x="367" y="285"/>
                </a:lnTo>
                <a:lnTo>
                  <a:pt x="369" y="281"/>
                </a:lnTo>
                <a:lnTo>
                  <a:pt x="371" y="276"/>
                </a:lnTo>
                <a:lnTo>
                  <a:pt x="372" y="272"/>
                </a:lnTo>
                <a:lnTo>
                  <a:pt x="372" y="272"/>
                </a:lnTo>
                <a:lnTo>
                  <a:pt x="371" y="267"/>
                </a:lnTo>
                <a:lnTo>
                  <a:pt x="368" y="264"/>
                </a:lnTo>
                <a:lnTo>
                  <a:pt x="366" y="261"/>
                </a:lnTo>
                <a:lnTo>
                  <a:pt x="364" y="259"/>
                </a:lnTo>
                <a:lnTo>
                  <a:pt x="364" y="259"/>
                </a:lnTo>
                <a:lnTo>
                  <a:pt x="359" y="258"/>
                </a:lnTo>
                <a:lnTo>
                  <a:pt x="355" y="258"/>
                </a:lnTo>
                <a:lnTo>
                  <a:pt x="347" y="259"/>
                </a:lnTo>
                <a:lnTo>
                  <a:pt x="344" y="260"/>
                </a:lnTo>
                <a:lnTo>
                  <a:pt x="340" y="259"/>
                </a:lnTo>
                <a:lnTo>
                  <a:pt x="339" y="257"/>
                </a:lnTo>
                <a:lnTo>
                  <a:pt x="339" y="252"/>
                </a:lnTo>
                <a:lnTo>
                  <a:pt x="339" y="252"/>
                </a:lnTo>
                <a:lnTo>
                  <a:pt x="329" y="247"/>
                </a:lnTo>
                <a:lnTo>
                  <a:pt x="318" y="244"/>
                </a:lnTo>
                <a:lnTo>
                  <a:pt x="308" y="241"/>
                </a:lnTo>
                <a:lnTo>
                  <a:pt x="302" y="243"/>
                </a:lnTo>
                <a:lnTo>
                  <a:pt x="296" y="244"/>
                </a:lnTo>
                <a:lnTo>
                  <a:pt x="296" y="244"/>
                </a:lnTo>
                <a:lnTo>
                  <a:pt x="290" y="248"/>
                </a:lnTo>
                <a:lnTo>
                  <a:pt x="284" y="252"/>
                </a:lnTo>
                <a:lnTo>
                  <a:pt x="277" y="253"/>
                </a:lnTo>
                <a:lnTo>
                  <a:pt x="270" y="253"/>
                </a:lnTo>
                <a:lnTo>
                  <a:pt x="270" y="253"/>
                </a:lnTo>
                <a:lnTo>
                  <a:pt x="266" y="253"/>
                </a:lnTo>
                <a:lnTo>
                  <a:pt x="261" y="254"/>
                </a:lnTo>
                <a:lnTo>
                  <a:pt x="252" y="259"/>
                </a:lnTo>
                <a:lnTo>
                  <a:pt x="243" y="265"/>
                </a:lnTo>
                <a:lnTo>
                  <a:pt x="236" y="273"/>
                </a:lnTo>
                <a:lnTo>
                  <a:pt x="236" y="273"/>
                </a:lnTo>
                <a:lnTo>
                  <a:pt x="235" y="278"/>
                </a:lnTo>
                <a:lnTo>
                  <a:pt x="235" y="281"/>
                </a:lnTo>
                <a:lnTo>
                  <a:pt x="236" y="285"/>
                </a:lnTo>
                <a:lnTo>
                  <a:pt x="238" y="288"/>
                </a:lnTo>
                <a:lnTo>
                  <a:pt x="238" y="288"/>
                </a:lnTo>
                <a:lnTo>
                  <a:pt x="240" y="292"/>
                </a:lnTo>
                <a:lnTo>
                  <a:pt x="243" y="294"/>
                </a:lnTo>
                <a:lnTo>
                  <a:pt x="249" y="297"/>
                </a:lnTo>
                <a:lnTo>
                  <a:pt x="256" y="299"/>
                </a:lnTo>
                <a:lnTo>
                  <a:pt x="263" y="300"/>
                </a:lnTo>
                <a:lnTo>
                  <a:pt x="263" y="300"/>
                </a:lnTo>
                <a:lnTo>
                  <a:pt x="264" y="303"/>
                </a:lnTo>
                <a:lnTo>
                  <a:pt x="264" y="306"/>
                </a:lnTo>
                <a:lnTo>
                  <a:pt x="264" y="310"/>
                </a:lnTo>
                <a:lnTo>
                  <a:pt x="263" y="316"/>
                </a:lnTo>
                <a:lnTo>
                  <a:pt x="264" y="318"/>
                </a:lnTo>
                <a:lnTo>
                  <a:pt x="266" y="321"/>
                </a:lnTo>
                <a:lnTo>
                  <a:pt x="266" y="321"/>
                </a:lnTo>
                <a:lnTo>
                  <a:pt x="267" y="324"/>
                </a:lnTo>
                <a:lnTo>
                  <a:pt x="268" y="328"/>
                </a:lnTo>
                <a:lnTo>
                  <a:pt x="274" y="331"/>
                </a:lnTo>
                <a:lnTo>
                  <a:pt x="280" y="335"/>
                </a:lnTo>
                <a:lnTo>
                  <a:pt x="287" y="336"/>
                </a:lnTo>
                <a:lnTo>
                  <a:pt x="287" y="336"/>
                </a:lnTo>
                <a:lnTo>
                  <a:pt x="298" y="337"/>
                </a:lnTo>
                <a:lnTo>
                  <a:pt x="310" y="336"/>
                </a:lnTo>
                <a:lnTo>
                  <a:pt x="315" y="335"/>
                </a:lnTo>
                <a:lnTo>
                  <a:pt x="320" y="331"/>
                </a:lnTo>
                <a:lnTo>
                  <a:pt x="324" y="328"/>
                </a:lnTo>
                <a:lnTo>
                  <a:pt x="327" y="324"/>
                </a:lnTo>
                <a:lnTo>
                  <a:pt x="327" y="324"/>
                </a:lnTo>
                <a:lnTo>
                  <a:pt x="330" y="323"/>
                </a:lnTo>
                <a:lnTo>
                  <a:pt x="332" y="322"/>
                </a:lnTo>
                <a:lnTo>
                  <a:pt x="337" y="324"/>
                </a:lnTo>
                <a:lnTo>
                  <a:pt x="341" y="327"/>
                </a:lnTo>
                <a:lnTo>
                  <a:pt x="346" y="328"/>
                </a:lnTo>
                <a:lnTo>
                  <a:pt x="346" y="328"/>
                </a:lnTo>
                <a:lnTo>
                  <a:pt x="352" y="328"/>
                </a:lnTo>
                <a:lnTo>
                  <a:pt x="358" y="328"/>
                </a:lnTo>
                <a:lnTo>
                  <a:pt x="367" y="326"/>
                </a:lnTo>
                <a:lnTo>
                  <a:pt x="376" y="321"/>
                </a:lnTo>
                <a:lnTo>
                  <a:pt x="385" y="314"/>
                </a:lnTo>
                <a:lnTo>
                  <a:pt x="385" y="314"/>
                </a:lnTo>
                <a:lnTo>
                  <a:pt x="387" y="307"/>
                </a:lnTo>
                <a:lnTo>
                  <a:pt x="388" y="303"/>
                </a:lnTo>
                <a:lnTo>
                  <a:pt x="392" y="301"/>
                </a:lnTo>
                <a:lnTo>
                  <a:pt x="392" y="301"/>
                </a:lnTo>
                <a:lnTo>
                  <a:pt x="401" y="301"/>
                </a:lnTo>
                <a:lnTo>
                  <a:pt x="410" y="301"/>
                </a:lnTo>
                <a:lnTo>
                  <a:pt x="415" y="300"/>
                </a:lnTo>
                <a:lnTo>
                  <a:pt x="419" y="297"/>
                </a:lnTo>
                <a:lnTo>
                  <a:pt x="423" y="295"/>
                </a:lnTo>
                <a:lnTo>
                  <a:pt x="427" y="292"/>
                </a:lnTo>
                <a:lnTo>
                  <a:pt x="427" y="292"/>
                </a:lnTo>
                <a:lnTo>
                  <a:pt x="429" y="288"/>
                </a:lnTo>
                <a:lnTo>
                  <a:pt x="431" y="285"/>
                </a:lnTo>
                <a:lnTo>
                  <a:pt x="433" y="278"/>
                </a:lnTo>
                <a:lnTo>
                  <a:pt x="433" y="269"/>
                </a:lnTo>
                <a:lnTo>
                  <a:pt x="431" y="262"/>
                </a:lnTo>
                <a:lnTo>
                  <a:pt x="431" y="262"/>
                </a:lnTo>
                <a:lnTo>
                  <a:pt x="428" y="255"/>
                </a:lnTo>
                <a:lnTo>
                  <a:pt x="423" y="251"/>
                </a:lnTo>
                <a:lnTo>
                  <a:pt x="417" y="246"/>
                </a:lnTo>
                <a:lnTo>
                  <a:pt x="412" y="244"/>
                </a:lnTo>
                <a:lnTo>
                  <a:pt x="404" y="241"/>
                </a:lnTo>
                <a:lnTo>
                  <a:pt x="397" y="240"/>
                </a:lnTo>
                <a:lnTo>
                  <a:pt x="382" y="239"/>
                </a:lnTo>
                <a:lnTo>
                  <a:pt x="382" y="239"/>
                </a:lnTo>
                <a:lnTo>
                  <a:pt x="378" y="232"/>
                </a:lnTo>
                <a:lnTo>
                  <a:pt x="373" y="226"/>
                </a:lnTo>
                <a:lnTo>
                  <a:pt x="367" y="222"/>
                </a:lnTo>
                <a:lnTo>
                  <a:pt x="364" y="219"/>
                </a:lnTo>
                <a:lnTo>
                  <a:pt x="360" y="219"/>
                </a:lnTo>
                <a:lnTo>
                  <a:pt x="360" y="219"/>
                </a:lnTo>
                <a:lnTo>
                  <a:pt x="352" y="216"/>
                </a:lnTo>
                <a:lnTo>
                  <a:pt x="344" y="213"/>
                </a:lnTo>
                <a:lnTo>
                  <a:pt x="336" y="211"/>
                </a:lnTo>
                <a:lnTo>
                  <a:pt x="326" y="211"/>
                </a:lnTo>
                <a:lnTo>
                  <a:pt x="317" y="211"/>
                </a:lnTo>
                <a:lnTo>
                  <a:pt x="309" y="212"/>
                </a:lnTo>
                <a:lnTo>
                  <a:pt x="301" y="215"/>
                </a:lnTo>
                <a:lnTo>
                  <a:pt x="292" y="218"/>
                </a:lnTo>
                <a:lnTo>
                  <a:pt x="292" y="218"/>
                </a:lnTo>
                <a:lnTo>
                  <a:pt x="290" y="213"/>
                </a:lnTo>
                <a:lnTo>
                  <a:pt x="287" y="211"/>
                </a:lnTo>
                <a:lnTo>
                  <a:pt x="282" y="210"/>
                </a:lnTo>
                <a:lnTo>
                  <a:pt x="278" y="209"/>
                </a:lnTo>
                <a:lnTo>
                  <a:pt x="269" y="208"/>
                </a:lnTo>
                <a:lnTo>
                  <a:pt x="260" y="206"/>
                </a:lnTo>
                <a:lnTo>
                  <a:pt x="260" y="206"/>
                </a:lnTo>
                <a:lnTo>
                  <a:pt x="249" y="208"/>
                </a:lnTo>
                <a:lnTo>
                  <a:pt x="240" y="211"/>
                </a:lnTo>
                <a:lnTo>
                  <a:pt x="231" y="216"/>
                </a:lnTo>
                <a:lnTo>
                  <a:pt x="224" y="223"/>
                </a:lnTo>
                <a:lnTo>
                  <a:pt x="224" y="223"/>
                </a:lnTo>
                <a:lnTo>
                  <a:pt x="213" y="219"/>
                </a:lnTo>
                <a:lnTo>
                  <a:pt x="201" y="219"/>
                </a:lnTo>
                <a:lnTo>
                  <a:pt x="191" y="220"/>
                </a:lnTo>
                <a:lnTo>
                  <a:pt x="186" y="222"/>
                </a:lnTo>
                <a:lnTo>
                  <a:pt x="181" y="225"/>
                </a:lnTo>
                <a:lnTo>
                  <a:pt x="181" y="225"/>
                </a:lnTo>
                <a:lnTo>
                  <a:pt x="174" y="231"/>
                </a:lnTo>
                <a:lnTo>
                  <a:pt x="170" y="238"/>
                </a:lnTo>
                <a:lnTo>
                  <a:pt x="167" y="247"/>
                </a:lnTo>
                <a:lnTo>
                  <a:pt x="166" y="255"/>
                </a:lnTo>
                <a:lnTo>
                  <a:pt x="166" y="255"/>
                </a:lnTo>
                <a:lnTo>
                  <a:pt x="156" y="261"/>
                </a:lnTo>
                <a:lnTo>
                  <a:pt x="145" y="268"/>
                </a:lnTo>
                <a:lnTo>
                  <a:pt x="139" y="273"/>
                </a:lnTo>
                <a:lnTo>
                  <a:pt x="136" y="278"/>
                </a:lnTo>
                <a:lnTo>
                  <a:pt x="132" y="282"/>
                </a:lnTo>
                <a:lnTo>
                  <a:pt x="129" y="288"/>
                </a:lnTo>
                <a:lnTo>
                  <a:pt x="129" y="288"/>
                </a:lnTo>
                <a:lnTo>
                  <a:pt x="129" y="290"/>
                </a:lnTo>
                <a:lnTo>
                  <a:pt x="130" y="294"/>
                </a:lnTo>
                <a:lnTo>
                  <a:pt x="134" y="299"/>
                </a:lnTo>
                <a:lnTo>
                  <a:pt x="138" y="303"/>
                </a:lnTo>
                <a:lnTo>
                  <a:pt x="143" y="307"/>
                </a:lnTo>
                <a:lnTo>
                  <a:pt x="143" y="307"/>
                </a:lnTo>
                <a:lnTo>
                  <a:pt x="149" y="308"/>
                </a:lnTo>
                <a:lnTo>
                  <a:pt x="155" y="308"/>
                </a:lnTo>
                <a:lnTo>
                  <a:pt x="166" y="306"/>
                </a:lnTo>
                <a:lnTo>
                  <a:pt x="166" y="306"/>
                </a:lnTo>
                <a:lnTo>
                  <a:pt x="167" y="307"/>
                </a:lnTo>
                <a:lnTo>
                  <a:pt x="166" y="309"/>
                </a:lnTo>
                <a:lnTo>
                  <a:pt x="164" y="311"/>
                </a:lnTo>
                <a:lnTo>
                  <a:pt x="164" y="311"/>
                </a:lnTo>
                <a:lnTo>
                  <a:pt x="159" y="314"/>
                </a:lnTo>
                <a:lnTo>
                  <a:pt x="153" y="315"/>
                </a:lnTo>
                <a:lnTo>
                  <a:pt x="148" y="315"/>
                </a:lnTo>
                <a:lnTo>
                  <a:pt x="142" y="313"/>
                </a:lnTo>
                <a:lnTo>
                  <a:pt x="130" y="310"/>
                </a:lnTo>
                <a:lnTo>
                  <a:pt x="124" y="310"/>
                </a:lnTo>
                <a:lnTo>
                  <a:pt x="120" y="311"/>
                </a:lnTo>
                <a:lnTo>
                  <a:pt x="120" y="311"/>
                </a:lnTo>
                <a:lnTo>
                  <a:pt x="107" y="316"/>
                </a:lnTo>
                <a:lnTo>
                  <a:pt x="101" y="320"/>
                </a:lnTo>
                <a:lnTo>
                  <a:pt x="99" y="323"/>
                </a:lnTo>
                <a:lnTo>
                  <a:pt x="97" y="327"/>
                </a:lnTo>
                <a:lnTo>
                  <a:pt x="97" y="327"/>
                </a:lnTo>
                <a:lnTo>
                  <a:pt x="95" y="331"/>
                </a:lnTo>
                <a:lnTo>
                  <a:pt x="95" y="336"/>
                </a:lnTo>
                <a:lnTo>
                  <a:pt x="96" y="341"/>
                </a:lnTo>
                <a:lnTo>
                  <a:pt x="99" y="345"/>
                </a:lnTo>
                <a:lnTo>
                  <a:pt x="99" y="345"/>
                </a:lnTo>
                <a:lnTo>
                  <a:pt x="102" y="348"/>
                </a:lnTo>
                <a:lnTo>
                  <a:pt x="108" y="350"/>
                </a:lnTo>
                <a:lnTo>
                  <a:pt x="118" y="352"/>
                </a:lnTo>
                <a:lnTo>
                  <a:pt x="129" y="354"/>
                </a:lnTo>
                <a:lnTo>
                  <a:pt x="139" y="352"/>
                </a:lnTo>
                <a:lnTo>
                  <a:pt x="139" y="352"/>
                </a:lnTo>
                <a:lnTo>
                  <a:pt x="143" y="351"/>
                </a:lnTo>
                <a:lnTo>
                  <a:pt x="145" y="349"/>
                </a:lnTo>
                <a:lnTo>
                  <a:pt x="151" y="344"/>
                </a:lnTo>
                <a:lnTo>
                  <a:pt x="153" y="342"/>
                </a:lnTo>
                <a:lnTo>
                  <a:pt x="156" y="340"/>
                </a:lnTo>
                <a:lnTo>
                  <a:pt x="159" y="340"/>
                </a:lnTo>
                <a:lnTo>
                  <a:pt x="163" y="341"/>
                </a:lnTo>
                <a:lnTo>
                  <a:pt x="163" y="341"/>
                </a:lnTo>
                <a:lnTo>
                  <a:pt x="169" y="345"/>
                </a:lnTo>
                <a:lnTo>
                  <a:pt x="171" y="349"/>
                </a:lnTo>
                <a:lnTo>
                  <a:pt x="171" y="352"/>
                </a:lnTo>
                <a:lnTo>
                  <a:pt x="171" y="352"/>
                </a:lnTo>
                <a:lnTo>
                  <a:pt x="172" y="358"/>
                </a:lnTo>
                <a:lnTo>
                  <a:pt x="170" y="364"/>
                </a:lnTo>
                <a:lnTo>
                  <a:pt x="167" y="370"/>
                </a:lnTo>
                <a:lnTo>
                  <a:pt x="164" y="375"/>
                </a:lnTo>
                <a:lnTo>
                  <a:pt x="164" y="375"/>
                </a:lnTo>
                <a:lnTo>
                  <a:pt x="156" y="382"/>
                </a:lnTo>
                <a:lnTo>
                  <a:pt x="146" y="386"/>
                </a:lnTo>
                <a:lnTo>
                  <a:pt x="146" y="386"/>
                </a:lnTo>
                <a:lnTo>
                  <a:pt x="146" y="394"/>
                </a:lnTo>
                <a:lnTo>
                  <a:pt x="144" y="403"/>
                </a:lnTo>
                <a:lnTo>
                  <a:pt x="141" y="411"/>
                </a:lnTo>
                <a:lnTo>
                  <a:pt x="136" y="417"/>
                </a:lnTo>
                <a:lnTo>
                  <a:pt x="136" y="417"/>
                </a:lnTo>
                <a:lnTo>
                  <a:pt x="130" y="421"/>
                </a:lnTo>
                <a:lnTo>
                  <a:pt x="124" y="425"/>
                </a:lnTo>
                <a:lnTo>
                  <a:pt x="118" y="427"/>
                </a:lnTo>
                <a:lnTo>
                  <a:pt x="111" y="428"/>
                </a:lnTo>
                <a:lnTo>
                  <a:pt x="99" y="426"/>
                </a:lnTo>
                <a:lnTo>
                  <a:pt x="99" y="426"/>
                </a:lnTo>
                <a:lnTo>
                  <a:pt x="96" y="432"/>
                </a:lnTo>
                <a:lnTo>
                  <a:pt x="92" y="436"/>
                </a:lnTo>
                <a:lnTo>
                  <a:pt x="87" y="440"/>
                </a:lnTo>
                <a:lnTo>
                  <a:pt x="81" y="442"/>
                </a:lnTo>
                <a:lnTo>
                  <a:pt x="81" y="442"/>
                </a:lnTo>
                <a:lnTo>
                  <a:pt x="69" y="436"/>
                </a:lnTo>
                <a:lnTo>
                  <a:pt x="57" y="429"/>
                </a:lnTo>
                <a:lnTo>
                  <a:pt x="57" y="429"/>
                </a:lnTo>
                <a:lnTo>
                  <a:pt x="50" y="427"/>
                </a:lnTo>
                <a:lnTo>
                  <a:pt x="43" y="427"/>
                </a:lnTo>
                <a:lnTo>
                  <a:pt x="36" y="428"/>
                </a:lnTo>
                <a:lnTo>
                  <a:pt x="30" y="432"/>
                </a:lnTo>
                <a:lnTo>
                  <a:pt x="30" y="432"/>
                </a:lnTo>
                <a:lnTo>
                  <a:pt x="26" y="434"/>
                </a:lnTo>
                <a:lnTo>
                  <a:pt x="25" y="436"/>
                </a:lnTo>
                <a:lnTo>
                  <a:pt x="23" y="442"/>
                </a:lnTo>
                <a:lnTo>
                  <a:pt x="22" y="448"/>
                </a:lnTo>
                <a:lnTo>
                  <a:pt x="19" y="450"/>
                </a:lnTo>
                <a:lnTo>
                  <a:pt x="16" y="452"/>
                </a:lnTo>
                <a:lnTo>
                  <a:pt x="16" y="452"/>
                </a:lnTo>
                <a:lnTo>
                  <a:pt x="13" y="452"/>
                </a:lnTo>
                <a:lnTo>
                  <a:pt x="12" y="450"/>
                </a:lnTo>
                <a:lnTo>
                  <a:pt x="11" y="447"/>
                </a:lnTo>
                <a:lnTo>
                  <a:pt x="11" y="447"/>
                </a:lnTo>
                <a:lnTo>
                  <a:pt x="17" y="439"/>
                </a:lnTo>
                <a:lnTo>
                  <a:pt x="24" y="431"/>
                </a:lnTo>
                <a:lnTo>
                  <a:pt x="27" y="427"/>
                </a:lnTo>
                <a:lnTo>
                  <a:pt x="32" y="424"/>
                </a:lnTo>
                <a:lnTo>
                  <a:pt x="37" y="422"/>
                </a:lnTo>
                <a:lnTo>
                  <a:pt x="41" y="421"/>
                </a:lnTo>
                <a:lnTo>
                  <a:pt x="41" y="421"/>
                </a:lnTo>
                <a:lnTo>
                  <a:pt x="47" y="421"/>
                </a:lnTo>
                <a:lnTo>
                  <a:pt x="53" y="421"/>
                </a:lnTo>
                <a:lnTo>
                  <a:pt x="58" y="424"/>
                </a:lnTo>
                <a:lnTo>
                  <a:pt x="62" y="426"/>
                </a:lnTo>
                <a:lnTo>
                  <a:pt x="71" y="432"/>
                </a:lnTo>
                <a:lnTo>
                  <a:pt x="75" y="434"/>
                </a:lnTo>
                <a:lnTo>
                  <a:pt x="80" y="435"/>
                </a:lnTo>
                <a:lnTo>
                  <a:pt x="80" y="435"/>
                </a:lnTo>
                <a:lnTo>
                  <a:pt x="83" y="435"/>
                </a:lnTo>
                <a:lnTo>
                  <a:pt x="86" y="433"/>
                </a:lnTo>
                <a:lnTo>
                  <a:pt x="88" y="431"/>
                </a:lnTo>
                <a:lnTo>
                  <a:pt x="90" y="428"/>
                </a:lnTo>
                <a:lnTo>
                  <a:pt x="90" y="428"/>
                </a:lnTo>
                <a:lnTo>
                  <a:pt x="90" y="425"/>
                </a:lnTo>
                <a:lnTo>
                  <a:pt x="90" y="422"/>
                </a:lnTo>
                <a:lnTo>
                  <a:pt x="92" y="419"/>
                </a:lnTo>
                <a:lnTo>
                  <a:pt x="94" y="417"/>
                </a:lnTo>
                <a:lnTo>
                  <a:pt x="94" y="417"/>
                </a:lnTo>
                <a:lnTo>
                  <a:pt x="101" y="420"/>
                </a:lnTo>
                <a:lnTo>
                  <a:pt x="108" y="422"/>
                </a:lnTo>
                <a:lnTo>
                  <a:pt x="113" y="422"/>
                </a:lnTo>
                <a:lnTo>
                  <a:pt x="116" y="422"/>
                </a:lnTo>
                <a:lnTo>
                  <a:pt x="120" y="421"/>
                </a:lnTo>
                <a:lnTo>
                  <a:pt x="123" y="419"/>
                </a:lnTo>
                <a:lnTo>
                  <a:pt x="123" y="419"/>
                </a:lnTo>
                <a:lnTo>
                  <a:pt x="129" y="415"/>
                </a:lnTo>
                <a:lnTo>
                  <a:pt x="132" y="410"/>
                </a:lnTo>
                <a:lnTo>
                  <a:pt x="139" y="398"/>
                </a:lnTo>
                <a:lnTo>
                  <a:pt x="139" y="398"/>
                </a:lnTo>
                <a:lnTo>
                  <a:pt x="139" y="393"/>
                </a:lnTo>
                <a:lnTo>
                  <a:pt x="139" y="389"/>
                </a:lnTo>
                <a:lnTo>
                  <a:pt x="138" y="385"/>
                </a:lnTo>
                <a:lnTo>
                  <a:pt x="138" y="380"/>
                </a:lnTo>
                <a:lnTo>
                  <a:pt x="138" y="380"/>
                </a:lnTo>
                <a:lnTo>
                  <a:pt x="142" y="380"/>
                </a:lnTo>
                <a:lnTo>
                  <a:pt x="145" y="379"/>
                </a:lnTo>
                <a:lnTo>
                  <a:pt x="152" y="376"/>
                </a:lnTo>
                <a:lnTo>
                  <a:pt x="157" y="371"/>
                </a:lnTo>
                <a:lnTo>
                  <a:pt x="162" y="366"/>
                </a:lnTo>
                <a:lnTo>
                  <a:pt x="162" y="366"/>
                </a:lnTo>
                <a:lnTo>
                  <a:pt x="164" y="363"/>
                </a:lnTo>
                <a:lnTo>
                  <a:pt x="165" y="358"/>
                </a:lnTo>
                <a:lnTo>
                  <a:pt x="165" y="355"/>
                </a:lnTo>
                <a:lnTo>
                  <a:pt x="164" y="350"/>
                </a:lnTo>
                <a:lnTo>
                  <a:pt x="164" y="350"/>
                </a:lnTo>
                <a:lnTo>
                  <a:pt x="160" y="348"/>
                </a:lnTo>
                <a:lnTo>
                  <a:pt x="158" y="348"/>
                </a:lnTo>
                <a:lnTo>
                  <a:pt x="156" y="348"/>
                </a:lnTo>
                <a:lnTo>
                  <a:pt x="153" y="350"/>
                </a:lnTo>
                <a:lnTo>
                  <a:pt x="149" y="354"/>
                </a:lnTo>
                <a:lnTo>
                  <a:pt x="146" y="356"/>
                </a:lnTo>
                <a:lnTo>
                  <a:pt x="143" y="356"/>
                </a:lnTo>
                <a:lnTo>
                  <a:pt x="143" y="356"/>
                </a:lnTo>
                <a:lnTo>
                  <a:pt x="131" y="359"/>
                </a:lnTo>
                <a:lnTo>
                  <a:pt x="118" y="359"/>
                </a:lnTo>
                <a:lnTo>
                  <a:pt x="113" y="358"/>
                </a:lnTo>
                <a:lnTo>
                  <a:pt x="107" y="357"/>
                </a:lnTo>
                <a:lnTo>
                  <a:pt x="101" y="355"/>
                </a:lnTo>
                <a:lnTo>
                  <a:pt x="96" y="351"/>
                </a:lnTo>
                <a:lnTo>
                  <a:pt x="96" y="351"/>
                </a:lnTo>
                <a:lnTo>
                  <a:pt x="93" y="348"/>
                </a:lnTo>
                <a:lnTo>
                  <a:pt x="90" y="343"/>
                </a:lnTo>
                <a:lnTo>
                  <a:pt x="87" y="335"/>
                </a:lnTo>
                <a:lnTo>
                  <a:pt x="87" y="335"/>
                </a:lnTo>
                <a:lnTo>
                  <a:pt x="79" y="340"/>
                </a:lnTo>
                <a:lnTo>
                  <a:pt x="75" y="342"/>
                </a:lnTo>
                <a:lnTo>
                  <a:pt x="73" y="347"/>
                </a:lnTo>
                <a:lnTo>
                  <a:pt x="73" y="347"/>
                </a:lnTo>
                <a:lnTo>
                  <a:pt x="72" y="350"/>
                </a:lnTo>
                <a:lnTo>
                  <a:pt x="72" y="354"/>
                </a:lnTo>
                <a:lnTo>
                  <a:pt x="73" y="359"/>
                </a:lnTo>
                <a:lnTo>
                  <a:pt x="75" y="365"/>
                </a:lnTo>
                <a:lnTo>
                  <a:pt x="80" y="370"/>
                </a:lnTo>
                <a:lnTo>
                  <a:pt x="99" y="376"/>
                </a:lnTo>
                <a:lnTo>
                  <a:pt x="99" y="376"/>
                </a:lnTo>
                <a:lnTo>
                  <a:pt x="104" y="373"/>
                </a:lnTo>
                <a:lnTo>
                  <a:pt x="107" y="372"/>
                </a:lnTo>
                <a:lnTo>
                  <a:pt x="110" y="372"/>
                </a:lnTo>
                <a:lnTo>
                  <a:pt x="110" y="372"/>
                </a:lnTo>
                <a:lnTo>
                  <a:pt x="111" y="375"/>
                </a:lnTo>
                <a:lnTo>
                  <a:pt x="111" y="377"/>
                </a:lnTo>
                <a:lnTo>
                  <a:pt x="110" y="380"/>
                </a:lnTo>
                <a:lnTo>
                  <a:pt x="108" y="383"/>
                </a:lnTo>
                <a:lnTo>
                  <a:pt x="108" y="383"/>
                </a:lnTo>
                <a:lnTo>
                  <a:pt x="95" y="382"/>
                </a:lnTo>
                <a:lnTo>
                  <a:pt x="89" y="380"/>
                </a:lnTo>
                <a:lnTo>
                  <a:pt x="83" y="378"/>
                </a:lnTo>
                <a:lnTo>
                  <a:pt x="79" y="375"/>
                </a:lnTo>
                <a:lnTo>
                  <a:pt x="74" y="371"/>
                </a:lnTo>
                <a:lnTo>
                  <a:pt x="71" y="368"/>
                </a:lnTo>
                <a:lnTo>
                  <a:pt x="67" y="362"/>
                </a:lnTo>
                <a:lnTo>
                  <a:pt x="67" y="362"/>
                </a:lnTo>
                <a:lnTo>
                  <a:pt x="67" y="356"/>
                </a:lnTo>
                <a:lnTo>
                  <a:pt x="67" y="350"/>
                </a:lnTo>
                <a:lnTo>
                  <a:pt x="68" y="345"/>
                </a:lnTo>
                <a:lnTo>
                  <a:pt x="69" y="340"/>
                </a:lnTo>
                <a:lnTo>
                  <a:pt x="69" y="340"/>
                </a:lnTo>
                <a:lnTo>
                  <a:pt x="73" y="336"/>
                </a:lnTo>
                <a:lnTo>
                  <a:pt x="76" y="334"/>
                </a:lnTo>
                <a:lnTo>
                  <a:pt x="85" y="329"/>
                </a:lnTo>
                <a:lnTo>
                  <a:pt x="92" y="324"/>
                </a:lnTo>
                <a:lnTo>
                  <a:pt x="94" y="321"/>
                </a:lnTo>
                <a:lnTo>
                  <a:pt x="96" y="316"/>
                </a:lnTo>
                <a:lnTo>
                  <a:pt x="96" y="316"/>
                </a:lnTo>
                <a:lnTo>
                  <a:pt x="99" y="314"/>
                </a:lnTo>
                <a:lnTo>
                  <a:pt x="102" y="311"/>
                </a:lnTo>
                <a:lnTo>
                  <a:pt x="109" y="308"/>
                </a:lnTo>
                <a:lnTo>
                  <a:pt x="117" y="307"/>
                </a:lnTo>
                <a:lnTo>
                  <a:pt x="124" y="303"/>
                </a:lnTo>
                <a:lnTo>
                  <a:pt x="124" y="303"/>
                </a:lnTo>
                <a:lnTo>
                  <a:pt x="123" y="297"/>
                </a:lnTo>
                <a:lnTo>
                  <a:pt x="122" y="289"/>
                </a:lnTo>
                <a:lnTo>
                  <a:pt x="123" y="282"/>
                </a:lnTo>
                <a:lnTo>
                  <a:pt x="124" y="280"/>
                </a:lnTo>
                <a:lnTo>
                  <a:pt x="127" y="276"/>
                </a:lnTo>
                <a:lnTo>
                  <a:pt x="127" y="276"/>
                </a:lnTo>
                <a:lnTo>
                  <a:pt x="129" y="272"/>
                </a:lnTo>
                <a:lnTo>
                  <a:pt x="134" y="268"/>
                </a:lnTo>
                <a:lnTo>
                  <a:pt x="142" y="261"/>
                </a:lnTo>
                <a:lnTo>
                  <a:pt x="151" y="255"/>
                </a:lnTo>
                <a:lnTo>
                  <a:pt x="159" y="250"/>
                </a:lnTo>
                <a:lnTo>
                  <a:pt x="159" y="250"/>
                </a:lnTo>
                <a:lnTo>
                  <a:pt x="162" y="239"/>
                </a:lnTo>
                <a:lnTo>
                  <a:pt x="165" y="231"/>
                </a:lnTo>
                <a:lnTo>
                  <a:pt x="172" y="223"/>
                </a:lnTo>
                <a:lnTo>
                  <a:pt x="180" y="216"/>
                </a:lnTo>
                <a:lnTo>
                  <a:pt x="180" y="216"/>
                </a:lnTo>
                <a:lnTo>
                  <a:pt x="185" y="213"/>
                </a:lnTo>
                <a:lnTo>
                  <a:pt x="190" y="212"/>
                </a:lnTo>
                <a:lnTo>
                  <a:pt x="201" y="211"/>
                </a:lnTo>
                <a:lnTo>
                  <a:pt x="212" y="211"/>
                </a:lnTo>
                <a:lnTo>
                  <a:pt x="222" y="212"/>
                </a:lnTo>
                <a:lnTo>
                  <a:pt x="222" y="212"/>
                </a:lnTo>
                <a:lnTo>
                  <a:pt x="227" y="209"/>
                </a:lnTo>
                <a:lnTo>
                  <a:pt x="232" y="206"/>
                </a:lnTo>
                <a:lnTo>
                  <a:pt x="241" y="203"/>
                </a:lnTo>
                <a:lnTo>
                  <a:pt x="261" y="198"/>
                </a:lnTo>
                <a:lnTo>
                  <a:pt x="261" y="198"/>
                </a:lnTo>
                <a:lnTo>
                  <a:pt x="280" y="201"/>
                </a:lnTo>
                <a:lnTo>
                  <a:pt x="288" y="203"/>
                </a:lnTo>
                <a:lnTo>
                  <a:pt x="296" y="208"/>
                </a:lnTo>
                <a:lnTo>
                  <a:pt x="296" y="208"/>
                </a:lnTo>
                <a:close/>
                <a:moveTo>
                  <a:pt x="459" y="362"/>
                </a:moveTo>
                <a:lnTo>
                  <a:pt x="459" y="362"/>
                </a:lnTo>
                <a:lnTo>
                  <a:pt x="459" y="359"/>
                </a:lnTo>
                <a:lnTo>
                  <a:pt x="458" y="358"/>
                </a:lnTo>
                <a:lnTo>
                  <a:pt x="457" y="357"/>
                </a:lnTo>
                <a:lnTo>
                  <a:pt x="456" y="357"/>
                </a:lnTo>
                <a:lnTo>
                  <a:pt x="456" y="357"/>
                </a:lnTo>
                <a:lnTo>
                  <a:pt x="447" y="362"/>
                </a:lnTo>
                <a:lnTo>
                  <a:pt x="437" y="365"/>
                </a:lnTo>
                <a:lnTo>
                  <a:pt x="427" y="368"/>
                </a:lnTo>
                <a:lnTo>
                  <a:pt x="416" y="368"/>
                </a:lnTo>
                <a:lnTo>
                  <a:pt x="404" y="366"/>
                </a:lnTo>
                <a:lnTo>
                  <a:pt x="394" y="365"/>
                </a:lnTo>
                <a:lnTo>
                  <a:pt x="385" y="362"/>
                </a:lnTo>
                <a:lnTo>
                  <a:pt x="375" y="358"/>
                </a:lnTo>
                <a:lnTo>
                  <a:pt x="375" y="358"/>
                </a:lnTo>
                <a:lnTo>
                  <a:pt x="371" y="362"/>
                </a:lnTo>
                <a:lnTo>
                  <a:pt x="366" y="365"/>
                </a:lnTo>
                <a:lnTo>
                  <a:pt x="354" y="370"/>
                </a:lnTo>
                <a:lnTo>
                  <a:pt x="343" y="372"/>
                </a:lnTo>
                <a:lnTo>
                  <a:pt x="331" y="373"/>
                </a:lnTo>
                <a:lnTo>
                  <a:pt x="331" y="373"/>
                </a:lnTo>
                <a:lnTo>
                  <a:pt x="325" y="372"/>
                </a:lnTo>
                <a:lnTo>
                  <a:pt x="319" y="370"/>
                </a:lnTo>
                <a:lnTo>
                  <a:pt x="313" y="369"/>
                </a:lnTo>
                <a:lnTo>
                  <a:pt x="309" y="368"/>
                </a:lnTo>
                <a:lnTo>
                  <a:pt x="308" y="371"/>
                </a:lnTo>
                <a:lnTo>
                  <a:pt x="308" y="371"/>
                </a:lnTo>
                <a:lnTo>
                  <a:pt x="313" y="375"/>
                </a:lnTo>
                <a:lnTo>
                  <a:pt x="320" y="377"/>
                </a:lnTo>
                <a:lnTo>
                  <a:pt x="329" y="377"/>
                </a:lnTo>
                <a:lnTo>
                  <a:pt x="336" y="377"/>
                </a:lnTo>
                <a:lnTo>
                  <a:pt x="336" y="377"/>
                </a:lnTo>
                <a:lnTo>
                  <a:pt x="346" y="377"/>
                </a:lnTo>
                <a:lnTo>
                  <a:pt x="357" y="376"/>
                </a:lnTo>
                <a:lnTo>
                  <a:pt x="366" y="371"/>
                </a:lnTo>
                <a:lnTo>
                  <a:pt x="375" y="366"/>
                </a:lnTo>
                <a:lnTo>
                  <a:pt x="403" y="372"/>
                </a:lnTo>
                <a:lnTo>
                  <a:pt x="403" y="372"/>
                </a:lnTo>
                <a:lnTo>
                  <a:pt x="417" y="372"/>
                </a:lnTo>
                <a:lnTo>
                  <a:pt x="431" y="372"/>
                </a:lnTo>
                <a:lnTo>
                  <a:pt x="444" y="370"/>
                </a:lnTo>
                <a:lnTo>
                  <a:pt x="450" y="369"/>
                </a:lnTo>
                <a:lnTo>
                  <a:pt x="457" y="365"/>
                </a:lnTo>
                <a:lnTo>
                  <a:pt x="459" y="362"/>
                </a:lnTo>
                <a:lnTo>
                  <a:pt x="459" y="362"/>
                </a:lnTo>
                <a:close/>
                <a:moveTo>
                  <a:pt x="476" y="378"/>
                </a:moveTo>
                <a:lnTo>
                  <a:pt x="476" y="378"/>
                </a:lnTo>
                <a:lnTo>
                  <a:pt x="475" y="376"/>
                </a:lnTo>
                <a:lnTo>
                  <a:pt x="473" y="375"/>
                </a:lnTo>
                <a:lnTo>
                  <a:pt x="472" y="373"/>
                </a:lnTo>
                <a:lnTo>
                  <a:pt x="470" y="373"/>
                </a:lnTo>
                <a:lnTo>
                  <a:pt x="470" y="373"/>
                </a:lnTo>
                <a:lnTo>
                  <a:pt x="461" y="380"/>
                </a:lnTo>
                <a:lnTo>
                  <a:pt x="450" y="385"/>
                </a:lnTo>
                <a:lnTo>
                  <a:pt x="440" y="389"/>
                </a:lnTo>
                <a:lnTo>
                  <a:pt x="428" y="390"/>
                </a:lnTo>
                <a:lnTo>
                  <a:pt x="417" y="390"/>
                </a:lnTo>
                <a:lnTo>
                  <a:pt x="406" y="389"/>
                </a:lnTo>
                <a:lnTo>
                  <a:pt x="395" y="386"/>
                </a:lnTo>
                <a:lnTo>
                  <a:pt x="385" y="382"/>
                </a:lnTo>
                <a:lnTo>
                  <a:pt x="385" y="382"/>
                </a:lnTo>
                <a:lnTo>
                  <a:pt x="380" y="382"/>
                </a:lnTo>
                <a:lnTo>
                  <a:pt x="376" y="382"/>
                </a:lnTo>
                <a:lnTo>
                  <a:pt x="369" y="385"/>
                </a:lnTo>
                <a:lnTo>
                  <a:pt x="364" y="389"/>
                </a:lnTo>
                <a:lnTo>
                  <a:pt x="360" y="390"/>
                </a:lnTo>
                <a:lnTo>
                  <a:pt x="355" y="391"/>
                </a:lnTo>
                <a:lnTo>
                  <a:pt x="355" y="391"/>
                </a:lnTo>
                <a:lnTo>
                  <a:pt x="348" y="393"/>
                </a:lnTo>
                <a:lnTo>
                  <a:pt x="340" y="393"/>
                </a:lnTo>
                <a:lnTo>
                  <a:pt x="332" y="393"/>
                </a:lnTo>
                <a:lnTo>
                  <a:pt x="325" y="392"/>
                </a:lnTo>
                <a:lnTo>
                  <a:pt x="310" y="387"/>
                </a:lnTo>
                <a:lnTo>
                  <a:pt x="295" y="382"/>
                </a:lnTo>
                <a:lnTo>
                  <a:pt x="295" y="382"/>
                </a:lnTo>
                <a:lnTo>
                  <a:pt x="292" y="382"/>
                </a:lnTo>
                <a:lnTo>
                  <a:pt x="291" y="383"/>
                </a:lnTo>
                <a:lnTo>
                  <a:pt x="291" y="384"/>
                </a:lnTo>
                <a:lnTo>
                  <a:pt x="291" y="384"/>
                </a:lnTo>
                <a:lnTo>
                  <a:pt x="295" y="387"/>
                </a:lnTo>
                <a:lnTo>
                  <a:pt x="301" y="391"/>
                </a:lnTo>
                <a:lnTo>
                  <a:pt x="305" y="392"/>
                </a:lnTo>
                <a:lnTo>
                  <a:pt x="311" y="393"/>
                </a:lnTo>
                <a:lnTo>
                  <a:pt x="322" y="396"/>
                </a:lnTo>
                <a:lnTo>
                  <a:pt x="332" y="398"/>
                </a:lnTo>
                <a:lnTo>
                  <a:pt x="332" y="398"/>
                </a:lnTo>
                <a:lnTo>
                  <a:pt x="339" y="399"/>
                </a:lnTo>
                <a:lnTo>
                  <a:pt x="344" y="399"/>
                </a:lnTo>
                <a:lnTo>
                  <a:pt x="350" y="398"/>
                </a:lnTo>
                <a:lnTo>
                  <a:pt x="355" y="397"/>
                </a:lnTo>
                <a:lnTo>
                  <a:pt x="378" y="389"/>
                </a:lnTo>
                <a:lnTo>
                  <a:pt x="378" y="389"/>
                </a:lnTo>
                <a:lnTo>
                  <a:pt x="408" y="396"/>
                </a:lnTo>
                <a:lnTo>
                  <a:pt x="408" y="396"/>
                </a:lnTo>
                <a:lnTo>
                  <a:pt x="416" y="397"/>
                </a:lnTo>
                <a:lnTo>
                  <a:pt x="426" y="397"/>
                </a:lnTo>
                <a:lnTo>
                  <a:pt x="434" y="396"/>
                </a:lnTo>
                <a:lnTo>
                  <a:pt x="442" y="394"/>
                </a:lnTo>
                <a:lnTo>
                  <a:pt x="458" y="387"/>
                </a:lnTo>
                <a:lnTo>
                  <a:pt x="475" y="380"/>
                </a:lnTo>
                <a:lnTo>
                  <a:pt x="476" y="378"/>
                </a:lnTo>
                <a:lnTo>
                  <a:pt x="476" y="378"/>
                </a:lnTo>
                <a:close/>
                <a:moveTo>
                  <a:pt x="577" y="432"/>
                </a:moveTo>
                <a:lnTo>
                  <a:pt x="577" y="432"/>
                </a:lnTo>
                <a:lnTo>
                  <a:pt x="575" y="427"/>
                </a:lnTo>
                <a:lnTo>
                  <a:pt x="573" y="422"/>
                </a:lnTo>
                <a:lnTo>
                  <a:pt x="569" y="419"/>
                </a:lnTo>
                <a:lnTo>
                  <a:pt x="566" y="415"/>
                </a:lnTo>
                <a:lnTo>
                  <a:pt x="556" y="411"/>
                </a:lnTo>
                <a:lnTo>
                  <a:pt x="548" y="407"/>
                </a:lnTo>
                <a:lnTo>
                  <a:pt x="548" y="407"/>
                </a:lnTo>
                <a:lnTo>
                  <a:pt x="542" y="406"/>
                </a:lnTo>
                <a:lnTo>
                  <a:pt x="538" y="405"/>
                </a:lnTo>
                <a:lnTo>
                  <a:pt x="528" y="406"/>
                </a:lnTo>
                <a:lnTo>
                  <a:pt x="519" y="410"/>
                </a:lnTo>
                <a:lnTo>
                  <a:pt x="511" y="413"/>
                </a:lnTo>
                <a:lnTo>
                  <a:pt x="503" y="418"/>
                </a:lnTo>
                <a:lnTo>
                  <a:pt x="493" y="421"/>
                </a:lnTo>
                <a:lnTo>
                  <a:pt x="484" y="424"/>
                </a:lnTo>
                <a:lnTo>
                  <a:pt x="479" y="424"/>
                </a:lnTo>
                <a:lnTo>
                  <a:pt x="475" y="424"/>
                </a:lnTo>
                <a:lnTo>
                  <a:pt x="475" y="424"/>
                </a:lnTo>
                <a:lnTo>
                  <a:pt x="469" y="422"/>
                </a:lnTo>
                <a:lnTo>
                  <a:pt x="462" y="421"/>
                </a:lnTo>
                <a:lnTo>
                  <a:pt x="456" y="420"/>
                </a:lnTo>
                <a:lnTo>
                  <a:pt x="450" y="421"/>
                </a:lnTo>
                <a:lnTo>
                  <a:pt x="443" y="422"/>
                </a:lnTo>
                <a:lnTo>
                  <a:pt x="438" y="425"/>
                </a:lnTo>
                <a:lnTo>
                  <a:pt x="433" y="428"/>
                </a:lnTo>
                <a:lnTo>
                  <a:pt x="427" y="433"/>
                </a:lnTo>
                <a:lnTo>
                  <a:pt x="427" y="433"/>
                </a:lnTo>
                <a:lnTo>
                  <a:pt x="423" y="435"/>
                </a:lnTo>
                <a:lnTo>
                  <a:pt x="419" y="436"/>
                </a:lnTo>
                <a:lnTo>
                  <a:pt x="414" y="438"/>
                </a:lnTo>
                <a:lnTo>
                  <a:pt x="408" y="438"/>
                </a:lnTo>
                <a:lnTo>
                  <a:pt x="399" y="435"/>
                </a:lnTo>
                <a:lnTo>
                  <a:pt x="389" y="431"/>
                </a:lnTo>
                <a:lnTo>
                  <a:pt x="389" y="431"/>
                </a:lnTo>
                <a:lnTo>
                  <a:pt x="380" y="427"/>
                </a:lnTo>
                <a:lnTo>
                  <a:pt x="371" y="425"/>
                </a:lnTo>
                <a:lnTo>
                  <a:pt x="361" y="425"/>
                </a:lnTo>
                <a:lnTo>
                  <a:pt x="352" y="426"/>
                </a:lnTo>
                <a:lnTo>
                  <a:pt x="352" y="426"/>
                </a:lnTo>
                <a:lnTo>
                  <a:pt x="336" y="432"/>
                </a:lnTo>
                <a:lnTo>
                  <a:pt x="319" y="436"/>
                </a:lnTo>
                <a:lnTo>
                  <a:pt x="311" y="438"/>
                </a:lnTo>
                <a:lnTo>
                  <a:pt x="303" y="439"/>
                </a:lnTo>
                <a:lnTo>
                  <a:pt x="294" y="438"/>
                </a:lnTo>
                <a:lnTo>
                  <a:pt x="285" y="435"/>
                </a:lnTo>
                <a:lnTo>
                  <a:pt x="285" y="435"/>
                </a:lnTo>
                <a:lnTo>
                  <a:pt x="285" y="438"/>
                </a:lnTo>
                <a:lnTo>
                  <a:pt x="287" y="440"/>
                </a:lnTo>
                <a:lnTo>
                  <a:pt x="287" y="440"/>
                </a:lnTo>
                <a:lnTo>
                  <a:pt x="292" y="441"/>
                </a:lnTo>
                <a:lnTo>
                  <a:pt x="298" y="443"/>
                </a:lnTo>
                <a:lnTo>
                  <a:pt x="309" y="443"/>
                </a:lnTo>
                <a:lnTo>
                  <a:pt x="320" y="442"/>
                </a:lnTo>
                <a:lnTo>
                  <a:pt x="331" y="439"/>
                </a:lnTo>
                <a:lnTo>
                  <a:pt x="353" y="433"/>
                </a:lnTo>
                <a:lnTo>
                  <a:pt x="365" y="431"/>
                </a:lnTo>
                <a:lnTo>
                  <a:pt x="376" y="431"/>
                </a:lnTo>
                <a:lnTo>
                  <a:pt x="376" y="431"/>
                </a:lnTo>
                <a:lnTo>
                  <a:pt x="392" y="438"/>
                </a:lnTo>
                <a:lnTo>
                  <a:pt x="400" y="441"/>
                </a:lnTo>
                <a:lnTo>
                  <a:pt x="403" y="442"/>
                </a:lnTo>
                <a:lnTo>
                  <a:pt x="408" y="442"/>
                </a:lnTo>
                <a:lnTo>
                  <a:pt x="408" y="442"/>
                </a:lnTo>
                <a:lnTo>
                  <a:pt x="413" y="442"/>
                </a:lnTo>
                <a:lnTo>
                  <a:pt x="416" y="442"/>
                </a:lnTo>
                <a:lnTo>
                  <a:pt x="423" y="441"/>
                </a:lnTo>
                <a:lnTo>
                  <a:pt x="429" y="438"/>
                </a:lnTo>
                <a:lnTo>
                  <a:pt x="435" y="433"/>
                </a:lnTo>
                <a:lnTo>
                  <a:pt x="442" y="429"/>
                </a:lnTo>
                <a:lnTo>
                  <a:pt x="448" y="426"/>
                </a:lnTo>
                <a:lnTo>
                  <a:pt x="455" y="425"/>
                </a:lnTo>
                <a:lnTo>
                  <a:pt x="458" y="425"/>
                </a:lnTo>
                <a:lnTo>
                  <a:pt x="463" y="426"/>
                </a:lnTo>
                <a:lnTo>
                  <a:pt x="463" y="426"/>
                </a:lnTo>
                <a:lnTo>
                  <a:pt x="468" y="428"/>
                </a:lnTo>
                <a:lnTo>
                  <a:pt x="472" y="431"/>
                </a:lnTo>
                <a:lnTo>
                  <a:pt x="477" y="431"/>
                </a:lnTo>
                <a:lnTo>
                  <a:pt x="482" y="431"/>
                </a:lnTo>
                <a:lnTo>
                  <a:pt x="491" y="429"/>
                </a:lnTo>
                <a:lnTo>
                  <a:pt x="500" y="426"/>
                </a:lnTo>
                <a:lnTo>
                  <a:pt x="517" y="417"/>
                </a:lnTo>
                <a:lnTo>
                  <a:pt x="526" y="413"/>
                </a:lnTo>
                <a:lnTo>
                  <a:pt x="535" y="412"/>
                </a:lnTo>
                <a:lnTo>
                  <a:pt x="535" y="412"/>
                </a:lnTo>
                <a:lnTo>
                  <a:pt x="547" y="414"/>
                </a:lnTo>
                <a:lnTo>
                  <a:pt x="553" y="417"/>
                </a:lnTo>
                <a:lnTo>
                  <a:pt x="559" y="419"/>
                </a:lnTo>
                <a:lnTo>
                  <a:pt x="563" y="422"/>
                </a:lnTo>
                <a:lnTo>
                  <a:pt x="567" y="427"/>
                </a:lnTo>
                <a:lnTo>
                  <a:pt x="570" y="432"/>
                </a:lnTo>
                <a:lnTo>
                  <a:pt x="573" y="438"/>
                </a:lnTo>
                <a:lnTo>
                  <a:pt x="573" y="438"/>
                </a:lnTo>
                <a:lnTo>
                  <a:pt x="571" y="442"/>
                </a:lnTo>
                <a:lnTo>
                  <a:pt x="568" y="446"/>
                </a:lnTo>
                <a:lnTo>
                  <a:pt x="566" y="449"/>
                </a:lnTo>
                <a:lnTo>
                  <a:pt x="562" y="453"/>
                </a:lnTo>
                <a:lnTo>
                  <a:pt x="562" y="453"/>
                </a:lnTo>
                <a:lnTo>
                  <a:pt x="553" y="455"/>
                </a:lnTo>
                <a:lnTo>
                  <a:pt x="545" y="455"/>
                </a:lnTo>
                <a:lnTo>
                  <a:pt x="536" y="454"/>
                </a:lnTo>
                <a:lnTo>
                  <a:pt x="528" y="452"/>
                </a:lnTo>
                <a:lnTo>
                  <a:pt x="520" y="450"/>
                </a:lnTo>
                <a:lnTo>
                  <a:pt x="512" y="448"/>
                </a:lnTo>
                <a:lnTo>
                  <a:pt x="504" y="448"/>
                </a:lnTo>
                <a:lnTo>
                  <a:pt x="496" y="449"/>
                </a:lnTo>
                <a:lnTo>
                  <a:pt x="496" y="449"/>
                </a:lnTo>
                <a:lnTo>
                  <a:pt x="490" y="453"/>
                </a:lnTo>
                <a:lnTo>
                  <a:pt x="484" y="455"/>
                </a:lnTo>
                <a:lnTo>
                  <a:pt x="478" y="457"/>
                </a:lnTo>
                <a:lnTo>
                  <a:pt x="476" y="460"/>
                </a:lnTo>
                <a:lnTo>
                  <a:pt x="475" y="463"/>
                </a:lnTo>
                <a:lnTo>
                  <a:pt x="475" y="463"/>
                </a:lnTo>
                <a:lnTo>
                  <a:pt x="476" y="466"/>
                </a:lnTo>
                <a:lnTo>
                  <a:pt x="477" y="467"/>
                </a:lnTo>
                <a:lnTo>
                  <a:pt x="479" y="466"/>
                </a:lnTo>
                <a:lnTo>
                  <a:pt x="479" y="466"/>
                </a:lnTo>
                <a:lnTo>
                  <a:pt x="490" y="460"/>
                </a:lnTo>
                <a:lnTo>
                  <a:pt x="496" y="457"/>
                </a:lnTo>
                <a:lnTo>
                  <a:pt x="503" y="456"/>
                </a:lnTo>
                <a:lnTo>
                  <a:pt x="508" y="455"/>
                </a:lnTo>
                <a:lnTo>
                  <a:pt x="515" y="455"/>
                </a:lnTo>
                <a:lnTo>
                  <a:pt x="521" y="456"/>
                </a:lnTo>
                <a:lnTo>
                  <a:pt x="527" y="459"/>
                </a:lnTo>
                <a:lnTo>
                  <a:pt x="527" y="459"/>
                </a:lnTo>
                <a:lnTo>
                  <a:pt x="540" y="460"/>
                </a:lnTo>
                <a:lnTo>
                  <a:pt x="547" y="461"/>
                </a:lnTo>
                <a:lnTo>
                  <a:pt x="553" y="461"/>
                </a:lnTo>
                <a:lnTo>
                  <a:pt x="560" y="461"/>
                </a:lnTo>
                <a:lnTo>
                  <a:pt x="566" y="459"/>
                </a:lnTo>
                <a:lnTo>
                  <a:pt x="570" y="455"/>
                </a:lnTo>
                <a:lnTo>
                  <a:pt x="575" y="449"/>
                </a:lnTo>
                <a:lnTo>
                  <a:pt x="575" y="449"/>
                </a:lnTo>
                <a:lnTo>
                  <a:pt x="577" y="441"/>
                </a:lnTo>
                <a:lnTo>
                  <a:pt x="577" y="436"/>
                </a:lnTo>
                <a:lnTo>
                  <a:pt x="577" y="432"/>
                </a:lnTo>
                <a:lnTo>
                  <a:pt x="577" y="432"/>
                </a:lnTo>
                <a:close/>
                <a:moveTo>
                  <a:pt x="534" y="474"/>
                </a:moveTo>
                <a:lnTo>
                  <a:pt x="534" y="474"/>
                </a:lnTo>
                <a:lnTo>
                  <a:pt x="536" y="477"/>
                </a:lnTo>
                <a:lnTo>
                  <a:pt x="538" y="482"/>
                </a:lnTo>
                <a:lnTo>
                  <a:pt x="539" y="491"/>
                </a:lnTo>
                <a:lnTo>
                  <a:pt x="539" y="491"/>
                </a:lnTo>
                <a:lnTo>
                  <a:pt x="536" y="496"/>
                </a:lnTo>
                <a:lnTo>
                  <a:pt x="533" y="501"/>
                </a:lnTo>
                <a:lnTo>
                  <a:pt x="529" y="504"/>
                </a:lnTo>
                <a:lnTo>
                  <a:pt x="524" y="508"/>
                </a:lnTo>
                <a:lnTo>
                  <a:pt x="524" y="508"/>
                </a:lnTo>
                <a:lnTo>
                  <a:pt x="518" y="508"/>
                </a:lnTo>
                <a:lnTo>
                  <a:pt x="512" y="509"/>
                </a:lnTo>
                <a:lnTo>
                  <a:pt x="506" y="512"/>
                </a:lnTo>
                <a:lnTo>
                  <a:pt x="503" y="518"/>
                </a:lnTo>
                <a:lnTo>
                  <a:pt x="503" y="518"/>
                </a:lnTo>
                <a:lnTo>
                  <a:pt x="503" y="521"/>
                </a:lnTo>
                <a:lnTo>
                  <a:pt x="501" y="524"/>
                </a:lnTo>
                <a:lnTo>
                  <a:pt x="500" y="528"/>
                </a:lnTo>
                <a:lnTo>
                  <a:pt x="501" y="529"/>
                </a:lnTo>
                <a:lnTo>
                  <a:pt x="503" y="531"/>
                </a:lnTo>
                <a:lnTo>
                  <a:pt x="503" y="531"/>
                </a:lnTo>
                <a:lnTo>
                  <a:pt x="511" y="536"/>
                </a:lnTo>
                <a:lnTo>
                  <a:pt x="515" y="538"/>
                </a:lnTo>
                <a:lnTo>
                  <a:pt x="520" y="539"/>
                </a:lnTo>
                <a:lnTo>
                  <a:pt x="520" y="539"/>
                </a:lnTo>
                <a:lnTo>
                  <a:pt x="531" y="536"/>
                </a:lnTo>
                <a:lnTo>
                  <a:pt x="540" y="532"/>
                </a:lnTo>
                <a:lnTo>
                  <a:pt x="549" y="528"/>
                </a:lnTo>
                <a:lnTo>
                  <a:pt x="557" y="522"/>
                </a:lnTo>
                <a:lnTo>
                  <a:pt x="575" y="509"/>
                </a:lnTo>
                <a:lnTo>
                  <a:pt x="592" y="497"/>
                </a:lnTo>
                <a:lnTo>
                  <a:pt x="592" y="497"/>
                </a:lnTo>
                <a:lnTo>
                  <a:pt x="605" y="494"/>
                </a:lnTo>
                <a:lnTo>
                  <a:pt x="619" y="490"/>
                </a:lnTo>
                <a:lnTo>
                  <a:pt x="635" y="489"/>
                </a:lnTo>
                <a:lnTo>
                  <a:pt x="642" y="489"/>
                </a:lnTo>
                <a:lnTo>
                  <a:pt x="650" y="490"/>
                </a:lnTo>
                <a:lnTo>
                  <a:pt x="650" y="490"/>
                </a:lnTo>
                <a:lnTo>
                  <a:pt x="653" y="492"/>
                </a:lnTo>
                <a:lnTo>
                  <a:pt x="657" y="494"/>
                </a:lnTo>
                <a:lnTo>
                  <a:pt x="665" y="495"/>
                </a:lnTo>
                <a:lnTo>
                  <a:pt x="673" y="495"/>
                </a:lnTo>
                <a:lnTo>
                  <a:pt x="677" y="495"/>
                </a:lnTo>
                <a:lnTo>
                  <a:pt x="680" y="497"/>
                </a:lnTo>
                <a:lnTo>
                  <a:pt x="680" y="497"/>
                </a:lnTo>
                <a:lnTo>
                  <a:pt x="687" y="498"/>
                </a:lnTo>
                <a:lnTo>
                  <a:pt x="694" y="502"/>
                </a:lnTo>
                <a:lnTo>
                  <a:pt x="700" y="505"/>
                </a:lnTo>
                <a:lnTo>
                  <a:pt x="706" y="511"/>
                </a:lnTo>
                <a:lnTo>
                  <a:pt x="706" y="511"/>
                </a:lnTo>
                <a:lnTo>
                  <a:pt x="708" y="518"/>
                </a:lnTo>
                <a:lnTo>
                  <a:pt x="710" y="526"/>
                </a:lnTo>
                <a:lnTo>
                  <a:pt x="709" y="536"/>
                </a:lnTo>
                <a:lnTo>
                  <a:pt x="708" y="544"/>
                </a:lnTo>
                <a:lnTo>
                  <a:pt x="708" y="544"/>
                </a:lnTo>
                <a:lnTo>
                  <a:pt x="713" y="547"/>
                </a:lnTo>
                <a:lnTo>
                  <a:pt x="717" y="551"/>
                </a:lnTo>
                <a:lnTo>
                  <a:pt x="723" y="552"/>
                </a:lnTo>
                <a:lnTo>
                  <a:pt x="729" y="553"/>
                </a:lnTo>
                <a:lnTo>
                  <a:pt x="742" y="553"/>
                </a:lnTo>
                <a:lnTo>
                  <a:pt x="755" y="551"/>
                </a:lnTo>
                <a:lnTo>
                  <a:pt x="755" y="551"/>
                </a:lnTo>
                <a:lnTo>
                  <a:pt x="758" y="551"/>
                </a:lnTo>
                <a:lnTo>
                  <a:pt x="762" y="549"/>
                </a:lnTo>
                <a:lnTo>
                  <a:pt x="768" y="544"/>
                </a:lnTo>
                <a:lnTo>
                  <a:pt x="771" y="542"/>
                </a:lnTo>
                <a:lnTo>
                  <a:pt x="775" y="540"/>
                </a:lnTo>
                <a:lnTo>
                  <a:pt x="778" y="540"/>
                </a:lnTo>
                <a:lnTo>
                  <a:pt x="783" y="542"/>
                </a:lnTo>
                <a:lnTo>
                  <a:pt x="783" y="542"/>
                </a:lnTo>
                <a:lnTo>
                  <a:pt x="796" y="549"/>
                </a:lnTo>
                <a:lnTo>
                  <a:pt x="810" y="554"/>
                </a:lnTo>
                <a:lnTo>
                  <a:pt x="818" y="557"/>
                </a:lnTo>
                <a:lnTo>
                  <a:pt x="825" y="557"/>
                </a:lnTo>
                <a:lnTo>
                  <a:pt x="832" y="556"/>
                </a:lnTo>
                <a:lnTo>
                  <a:pt x="840" y="553"/>
                </a:lnTo>
                <a:lnTo>
                  <a:pt x="840" y="553"/>
                </a:lnTo>
                <a:lnTo>
                  <a:pt x="842" y="553"/>
                </a:lnTo>
                <a:lnTo>
                  <a:pt x="846" y="552"/>
                </a:lnTo>
                <a:lnTo>
                  <a:pt x="849" y="549"/>
                </a:lnTo>
                <a:lnTo>
                  <a:pt x="853" y="544"/>
                </a:lnTo>
                <a:lnTo>
                  <a:pt x="858" y="542"/>
                </a:lnTo>
                <a:lnTo>
                  <a:pt x="858" y="542"/>
                </a:lnTo>
                <a:lnTo>
                  <a:pt x="863" y="543"/>
                </a:lnTo>
                <a:lnTo>
                  <a:pt x="869" y="543"/>
                </a:lnTo>
                <a:lnTo>
                  <a:pt x="874" y="540"/>
                </a:lnTo>
                <a:lnTo>
                  <a:pt x="879" y="537"/>
                </a:lnTo>
                <a:lnTo>
                  <a:pt x="879" y="537"/>
                </a:lnTo>
                <a:lnTo>
                  <a:pt x="887" y="529"/>
                </a:lnTo>
                <a:lnTo>
                  <a:pt x="890" y="525"/>
                </a:lnTo>
                <a:lnTo>
                  <a:pt x="893" y="519"/>
                </a:lnTo>
                <a:lnTo>
                  <a:pt x="893" y="519"/>
                </a:lnTo>
                <a:lnTo>
                  <a:pt x="890" y="512"/>
                </a:lnTo>
                <a:lnTo>
                  <a:pt x="886" y="505"/>
                </a:lnTo>
                <a:lnTo>
                  <a:pt x="880" y="499"/>
                </a:lnTo>
                <a:lnTo>
                  <a:pt x="874" y="495"/>
                </a:lnTo>
                <a:lnTo>
                  <a:pt x="874" y="495"/>
                </a:lnTo>
                <a:lnTo>
                  <a:pt x="868" y="495"/>
                </a:lnTo>
                <a:lnTo>
                  <a:pt x="861" y="494"/>
                </a:lnTo>
                <a:lnTo>
                  <a:pt x="859" y="494"/>
                </a:lnTo>
                <a:lnTo>
                  <a:pt x="856" y="492"/>
                </a:lnTo>
                <a:lnTo>
                  <a:pt x="854" y="490"/>
                </a:lnTo>
                <a:lnTo>
                  <a:pt x="853" y="487"/>
                </a:lnTo>
                <a:lnTo>
                  <a:pt x="853" y="487"/>
                </a:lnTo>
                <a:lnTo>
                  <a:pt x="849" y="483"/>
                </a:lnTo>
                <a:lnTo>
                  <a:pt x="845" y="480"/>
                </a:lnTo>
                <a:lnTo>
                  <a:pt x="839" y="478"/>
                </a:lnTo>
                <a:lnTo>
                  <a:pt x="834" y="477"/>
                </a:lnTo>
                <a:lnTo>
                  <a:pt x="828" y="476"/>
                </a:lnTo>
                <a:lnTo>
                  <a:pt x="824" y="476"/>
                </a:lnTo>
                <a:lnTo>
                  <a:pt x="818" y="477"/>
                </a:lnTo>
                <a:lnTo>
                  <a:pt x="813" y="480"/>
                </a:lnTo>
                <a:lnTo>
                  <a:pt x="813" y="480"/>
                </a:lnTo>
                <a:lnTo>
                  <a:pt x="808" y="482"/>
                </a:lnTo>
                <a:lnTo>
                  <a:pt x="804" y="487"/>
                </a:lnTo>
                <a:lnTo>
                  <a:pt x="797" y="497"/>
                </a:lnTo>
                <a:lnTo>
                  <a:pt x="797" y="497"/>
                </a:lnTo>
                <a:lnTo>
                  <a:pt x="797" y="502"/>
                </a:lnTo>
                <a:lnTo>
                  <a:pt x="798" y="507"/>
                </a:lnTo>
                <a:lnTo>
                  <a:pt x="803" y="517"/>
                </a:lnTo>
                <a:lnTo>
                  <a:pt x="803" y="517"/>
                </a:lnTo>
                <a:lnTo>
                  <a:pt x="808" y="521"/>
                </a:lnTo>
                <a:lnTo>
                  <a:pt x="815" y="524"/>
                </a:lnTo>
                <a:lnTo>
                  <a:pt x="821" y="525"/>
                </a:lnTo>
                <a:lnTo>
                  <a:pt x="828" y="525"/>
                </a:lnTo>
                <a:lnTo>
                  <a:pt x="828" y="525"/>
                </a:lnTo>
                <a:lnTo>
                  <a:pt x="835" y="522"/>
                </a:lnTo>
                <a:lnTo>
                  <a:pt x="838" y="519"/>
                </a:lnTo>
                <a:lnTo>
                  <a:pt x="841" y="516"/>
                </a:lnTo>
                <a:lnTo>
                  <a:pt x="841" y="516"/>
                </a:lnTo>
                <a:lnTo>
                  <a:pt x="841" y="512"/>
                </a:lnTo>
                <a:lnTo>
                  <a:pt x="839" y="510"/>
                </a:lnTo>
                <a:lnTo>
                  <a:pt x="834" y="507"/>
                </a:lnTo>
                <a:lnTo>
                  <a:pt x="834" y="507"/>
                </a:lnTo>
                <a:lnTo>
                  <a:pt x="832" y="505"/>
                </a:lnTo>
                <a:lnTo>
                  <a:pt x="830" y="507"/>
                </a:lnTo>
                <a:lnTo>
                  <a:pt x="824" y="509"/>
                </a:lnTo>
                <a:lnTo>
                  <a:pt x="820" y="510"/>
                </a:lnTo>
                <a:lnTo>
                  <a:pt x="819" y="510"/>
                </a:lnTo>
                <a:lnTo>
                  <a:pt x="818" y="508"/>
                </a:lnTo>
                <a:lnTo>
                  <a:pt x="817" y="504"/>
                </a:lnTo>
                <a:lnTo>
                  <a:pt x="817" y="504"/>
                </a:lnTo>
                <a:lnTo>
                  <a:pt x="821" y="501"/>
                </a:lnTo>
                <a:lnTo>
                  <a:pt x="827" y="498"/>
                </a:lnTo>
                <a:lnTo>
                  <a:pt x="833" y="498"/>
                </a:lnTo>
                <a:lnTo>
                  <a:pt x="839" y="499"/>
                </a:lnTo>
                <a:lnTo>
                  <a:pt x="839" y="499"/>
                </a:lnTo>
                <a:lnTo>
                  <a:pt x="844" y="504"/>
                </a:lnTo>
                <a:lnTo>
                  <a:pt x="846" y="509"/>
                </a:lnTo>
                <a:lnTo>
                  <a:pt x="847" y="515"/>
                </a:lnTo>
                <a:lnTo>
                  <a:pt x="847" y="521"/>
                </a:lnTo>
                <a:lnTo>
                  <a:pt x="847" y="521"/>
                </a:lnTo>
                <a:lnTo>
                  <a:pt x="844" y="524"/>
                </a:lnTo>
                <a:lnTo>
                  <a:pt x="839" y="528"/>
                </a:lnTo>
                <a:lnTo>
                  <a:pt x="831" y="533"/>
                </a:lnTo>
                <a:lnTo>
                  <a:pt x="831" y="533"/>
                </a:lnTo>
                <a:lnTo>
                  <a:pt x="819" y="532"/>
                </a:lnTo>
                <a:lnTo>
                  <a:pt x="813" y="531"/>
                </a:lnTo>
                <a:lnTo>
                  <a:pt x="807" y="529"/>
                </a:lnTo>
                <a:lnTo>
                  <a:pt x="803" y="525"/>
                </a:lnTo>
                <a:lnTo>
                  <a:pt x="798" y="522"/>
                </a:lnTo>
                <a:lnTo>
                  <a:pt x="794" y="517"/>
                </a:lnTo>
                <a:lnTo>
                  <a:pt x="792" y="512"/>
                </a:lnTo>
                <a:lnTo>
                  <a:pt x="792" y="512"/>
                </a:lnTo>
                <a:lnTo>
                  <a:pt x="791" y="507"/>
                </a:lnTo>
                <a:lnTo>
                  <a:pt x="790" y="499"/>
                </a:lnTo>
                <a:lnTo>
                  <a:pt x="790" y="494"/>
                </a:lnTo>
                <a:lnTo>
                  <a:pt x="791" y="491"/>
                </a:lnTo>
                <a:lnTo>
                  <a:pt x="792" y="488"/>
                </a:lnTo>
                <a:lnTo>
                  <a:pt x="792" y="488"/>
                </a:lnTo>
                <a:lnTo>
                  <a:pt x="796" y="483"/>
                </a:lnTo>
                <a:lnTo>
                  <a:pt x="800" y="478"/>
                </a:lnTo>
                <a:lnTo>
                  <a:pt x="805" y="475"/>
                </a:lnTo>
                <a:lnTo>
                  <a:pt x="810" y="473"/>
                </a:lnTo>
                <a:lnTo>
                  <a:pt x="815" y="470"/>
                </a:lnTo>
                <a:lnTo>
                  <a:pt x="823" y="469"/>
                </a:lnTo>
                <a:lnTo>
                  <a:pt x="834" y="468"/>
                </a:lnTo>
                <a:lnTo>
                  <a:pt x="834" y="468"/>
                </a:lnTo>
                <a:lnTo>
                  <a:pt x="842" y="471"/>
                </a:lnTo>
                <a:lnTo>
                  <a:pt x="851" y="475"/>
                </a:lnTo>
                <a:lnTo>
                  <a:pt x="858" y="481"/>
                </a:lnTo>
                <a:lnTo>
                  <a:pt x="865" y="487"/>
                </a:lnTo>
                <a:lnTo>
                  <a:pt x="865" y="487"/>
                </a:lnTo>
                <a:lnTo>
                  <a:pt x="870" y="485"/>
                </a:lnTo>
                <a:lnTo>
                  <a:pt x="875" y="487"/>
                </a:lnTo>
                <a:lnTo>
                  <a:pt x="880" y="489"/>
                </a:lnTo>
                <a:lnTo>
                  <a:pt x="883" y="492"/>
                </a:lnTo>
                <a:lnTo>
                  <a:pt x="889" y="501"/>
                </a:lnTo>
                <a:lnTo>
                  <a:pt x="893" y="504"/>
                </a:lnTo>
                <a:lnTo>
                  <a:pt x="896" y="508"/>
                </a:lnTo>
                <a:lnTo>
                  <a:pt x="896" y="508"/>
                </a:lnTo>
                <a:lnTo>
                  <a:pt x="902" y="507"/>
                </a:lnTo>
                <a:lnTo>
                  <a:pt x="908" y="507"/>
                </a:lnTo>
                <a:lnTo>
                  <a:pt x="914" y="508"/>
                </a:lnTo>
                <a:lnTo>
                  <a:pt x="919" y="510"/>
                </a:lnTo>
                <a:lnTo>
                  <a:pt x="929" y="516"/>
                </a:lnTo>
                <a:lnTo>
                  <a:pt x="938" y="524"/>
                </a:lnTo>
                <a:lnTo>
                  <a:pt x="938" y="524"/>
                </a:lnTo>
                <a:lnTo>
                  <a:pt x="950" y="522"/>
                </a:lnTo>
                <a:lnTo>
                  <a:pt x="961" y="522"/>
                </a:lnTo>
                <a:lnTo>
                  <a:pt x="973" y="523"/>
                </a:lnTo>
                <a:lnTo>
                  <a:pt x="985" y="525"/>
                </a:lnTo>
                <a:lnTo>
                  <a:pt x="995" y="530"/>
                </a:lnTo>
                <a:lnTo>
                  <a:pt x="1006" y="533"/>
                </a:lnTo>
                <a:lnTo>
                  <a:pt x="1027" y="543"/>
                </a:lnTo>
                <a:lnTo>
                  <a:pt x="1027" y="543"/>
                </a:lnTo>
                <a:lnTo>
                  <a:pt x="1034" y="544"/>
                </a:lnTo>
                <a:lnTo>
                  <a:pt x="1039" y="543"/>
                </a:lnTo>
                <a:lnTo>
                  <a:pt x="1043" y="540"/>
                </a:lnTo>
                <a:lnTo>
                  <a:pt x="1047" y="536"/>
                </a:lnTo>
                <a:lnTo>
                  <a:pt x="1055" y="528"/>
                </a:lnTo>
                <a:lnTo>
                  <a:pt x="1060" y="524"/>
                </a:lnTo>
                <a:lnTo>
                  <a:pt x="1065" y="523"/>
                </a:lnTo>
                <a:lnTo>
                  <a:pt x="1085" y="518"/>
                </a:lnTo>
                <a:lnTo>
                  <a:pt x="1085" y="518"/>
                </a:lnTo>
                <a:lnTo>
                  <a:pt x="1097" y="519"/>
                </a:lnTo>
                <a:lnTo>
                  <a:pt x="1109" y="522"/>
                </a:lnTo>
                <a:lnTo>
                  <a:pt x="1120" y="524"/>
                </a:lnTo>
                <a:lnTo>
                  <a:pt x="1133" y="526"/>
                </a:lnTo>
                <a:lnTo>
                  <a:pt x="1145" y="528"/>
                </a:lnTo>
                <a:lnTo>
                  <a:pt x="1156" y="526"/>
                </a:lnTo>
                <a:lnTo>
                  <a:pt x="1162" y="525"/>
                </a:lnTo>
                <a:lnTo>
                  <a:pt x="1167" y="523"/>
                </a:lnTo>
                <a:lnTo>
                  <a:pt x="1173" y="519"/>
                </a:lnTo>
                <a:lnTo>
                  <a:pt x="1177" y="516"/>
                </a:lnTo>
                <a:lnTo>
                  <a:pt x="1177" y="516"/>
                </a:lnTo>
                <a:lnTo>
                  <a:pt x="1181" y="517"/>
                </a:lnTo>
                <a:lnTo>
                  <a:pt x="1182" y="518"/>
                </a:lnTo>
                <a:lnTo>
                  <a:pt x="1182" y="519"/>
                </a:lnTo>
                <a:lnTo>
                  <a:pt x="1179" y="524"/>
                </a:lnTo>
                <a:lnTo>
                  <a:pt x="1179" y="524"/>
                </a:lnTo>
                <a:lnTo>
                  <a:pt x="1174" y="528"/>
                </a:lnTo>
                <a:lnTo>
                  <a:pt x="1168" y="531"/>
                </a:lnTo>
                <a:lnTo>
                  <a:pt x="1162" y="533"/>
                </a:lnTo>
                <a:lnTo>
                  <a:pt x="1156" y="535"/>
                </a:lnTo>
                <a:lnTo>
                  <a:pt x="1145" y="536"/>
                </a:lnTo>
                <a:lnTo>
                  <a:pt x="1133" y="535"/>
                </a:lnTo>
                <a:lnTo>
                  <a:pt x="1120" y="532"/>
                </a:lnTo>
                <a:lnTo>
                  <a:pt x="1109" y="530"/>
                </a:lnTo>
                <a:lnTo>
                  <a:pt x="1096" y="528"/>
                </a:lnTo>
                <a:lnTo>
                  <a:pt x="1084" y="525"/>
                </a:lnTo>
                <a:lnTo>
                  <a:pt x="1084" y="525"/>
                </a:lnTo>
                <a:lnTo>
                  <a:pt x="1078" y="526"/>
                </a:lnTo>
                <a:lnTo>
                  <a:pt x="1072" y="529"/>
                </a:lnTo>
                <a:lnTo>
                  <a:pt x="1067" y="531"/>
                </a:lnTo>
                <a:lnTo>
                  <a:pt x="1062" y="533"/>
                </a:lnTo>
                <a:lnTo>
                  <a:pt x="1056" y="537"/>
                </a:lnTo>
                <a:lnTo>
                  <a:pt x="1053" y="542"/>
                </a:lnTo>
                <a:lnTo>
                  <a:pt x="1049" y="546"/>
                </a:lnTo>
                <a:lnTo>
                  <a:pt x="1046" y="551"/>
                </a:lnTo>
                <a:lnTo>
                  <a:pt x="1046" y="551"/>
                </a:lnTo>
                <a:lnTo>
                  <a:pt x="1046" y="556"/>
                </a:lnTo>
                <a:lnTo>
                  <a:pt x="1048" y="560"/>
                </a:lnTo>
                <a:lnTo>
                  <a:pt x="1050" y="565"/>
                </a:lnTo>
                <a:lnTo>
                  <a:pt x="1053" y="566"/>
                </a:lnTo>
                <a:lnTo>
                  <a:pt x="1055" y="566"/>
                </a:lnTo>
                <a:lnTo>
                  <a:pt x="1055" y="566"/>
                </a:lnTo>
                <a:lnTo>
                  <a:pt x="1062" y="568"/>
                </a:lnTo>
                <a:lnTo>
                  <a:pt x="1070" y="570"/>
                </a:lnTo>
                <a:lnTo>
                  <a:pt x="1078" y="571"/>
                </a:lnTo>
                <a:lnTo>
                  <a:pt x="1086" y="568"/>
                </a:lnTo>
                <a:lnTo>
                  <a:pt x="1086" y="568"/>
                </a:lnTo>
                <a:lnTo>
                  <a:pt x="1093" y="561"/>
                </a:lnTo>
                <a:lnTo>
                  <a:pt x="1096" y="558"/>
                </a:lnTo>
                <a:lnTo>
                  <a:pt x="1096" y="553"/>
                </a:lnTo>
                <a:lnTo>
                  <a:pt x="1096" y="553"/>
                </a:lnTo>
                <a:lnTo>
                  <a:pt x="1093" y="550"/>
                </a:lnTo>
                <a:lnTo>
                  <a:pt x="1090" y="547"/>
                </a:lnTo>
                <a:lnTo>
                  <a:pt x="1082" y="546"/>
                </a:lnTo>
                <a:lnTo>
                  <a:pt x="1082" y="546"/>
                </a:lnTo>
                <a:lnTo>
                  <a:pt x="1077" y="547"/>
                </a:lnTo>
                <a:lnTo>
                  <a:pt x="1074" y="550"/>
                </a:lnTo>
                <a:lnTo>
                  <a:pt x="1074" y="550"/>
                </a:lnTo>
                <a:lnTo>
                  <a:pt x="1076" y="553"/>
                </a:lnTo>
                <a:lnTo>
                  <a:pt x="1076" y="556"/>
                </a:lnTo>
                <a:lnTo>
                  <a:pt x="1075" y="557"/>
                </a:lnTo>
                <a:lnTo>
                  <a:pt x="1075" y="557"/>
                </a:lnTo>
                <a:lnTo>
                  <a:pt x="1071" y="558"/>
                </a:lnTo>
                <a:lnTo>
                  <a:pt x="1068" y="557"/>
                </a:lnTo>
                <a:lnTo>
                  <a:pt x="1068" y="557"/>
                </a:lnTo>
                <a:lnTo>
                  <a:pt x="1065" y="554"/>
                </a:lnTo>
                <a:lnTo>
                  <a:pt x="1064" y="551"/>
                </a:lnTo>
                <a:lnTo>
                  <a:pt x="1065" y="547"/>
                </a:lnTo>
                <a:lnTo>
                  <a:pt x="1067" y="545"/>
                </a:lnTo>
                <a:lnTo>
                  <a:pt x="1067" y="545"/>
                </a:lnTo>
                <a:lnTo>
                  <a:pt x="1071" y="542"/>
                </a:lnTo>
                <a:lnTo>
                  <a:pt x="1076" y="539"/>
                </a:lnTo>
                <a:lnTo>
                  <a:pt x="1082" y="538"/>
                </a:lnTo>
                <a:lnTo>
                  <a:pt x="1088" y="539"/>
                </a:lnTo>
                <a:lnTo>
                  <a:pt x="1088" y="539"/>
                </a:lnTo>
                <a:lnTo>
                  <a:pt x="1093" y="540"/>
                </a:lnTo>
                <a:lnTo>
                  <a:pt x="1098" y="543"/>
                </a:lnTo>
                <a:lnTo>
                  <a:pt x="1103" y="547"/>
                </a:lnTo>
                <a:lnTo>
                  <a:pt x="1105" y="553"/>
                </a:lnTo>
                <a:lnTo>
                  <a:pt x="1105" y="553"/>
                </a:lnTo>
                <a:lnTo>
                  <a:pt x="1104" y="557"/>
                </a:lnTo>
                <a:lnTo>
                  <a:pt x="1103" y="561"/>
                </a:lnTo>
                <a:lnTo>
                  <a:pt x="1099" y="567"/>
                </a:lnTo>
                <a:lnTo>
                  <a:pt x="1093" y="572"/>
                </a:lnTo>
                <a:lnTo>
                  <a:pt x="1088" y="577"/>
                </a:lnTo>
                <a:lnTo>
                  <a:pt x="1088" y="577"/>
                </a:lnTo>
                <a:lnTo>
                  <a:pt x="1082" y="579"/>
                </a:lnTo>
                <a:lnTo>
                  <a:pt x="1075" y="579"/>
                </a:lnTo>
                <a:lnTo>
                  <a:pt x="1069" y="579"/>
                </a:lnTo>
                <a:lnTo>
                  <a:pt x="1063" y="578"/>
                </a:lnTo>
                <a:lnTo>
                  <a:pt x="1051" y="573"/>
                </a:lnTo>
                <a:lnTo>
                  <a:pt x="1042" y="567"/>
                </a:lnTo>
                <a:lnTo>
                  <a:pt x="1035" y="551"/>
                </a:lnTo>
                <a:lnTo>
                  <a:pt x="1035" y="551"/>
                </a:lnTo>
                <a:lnTo>
                  <a:pt x="1026" y="551"/>
                </a:lnTo>
                <a:lnTo>
                  <a:pt x="1016" y="549"/>
                </a:lnTo>
                <a:lnTo>
                  <a:pt x="1008" y="545"/>
                </a:lnTo>
                <a:lnTo>
                  <a:pt x="1001" y="540"/>
                </a:lnTo>
                <a:lnTo>
                  <a:pt x="993" y="536"/>
                </a:lnTo>
                <a:lnTo>
                  <a:pt x="985" y="532"/>
                </a:lnTo>
                <a:lnTo>
                  <a:pt x="975" y="530"/>
                </a:lnTo>
                <a:lnTo>
                  <a:pt x="966" y="530"/>
                </a:lnTo>
                <a:lnTo>
                  <a:pt x="940" y="531"/>
                </a:lnTo>
                <a:lnTo>
                  <a:pt x="940" y="531"/>
                </a:lnTo>
                <a:lnTo>
                  <a:pt x="939" y="532"/>
                </a:lnTo>
                <a:lnTo>
                  <a:pt x="939" y="533"/>
                </a:lnTo>
                <a:lnTo>
                  <a:pt x="938" y="537"/>
                </a:lnTo>
                <a:lnTo>
                  <a:pt x="940" y="538"/>
                </a:lnTo>
                <a:lnTo>
                  <a:pt x="940" y="538"/>
                </a:lnTo>
                <a:lnTo>
                  <a:pt x="951" y="537"/>
                </a:lnTo>
                <a:lnTo>
                  <a:pt x="963" y="537"/>
                </a:lnTo>
                <a:lnTo>
                  <a:pt x="973" y="537"/>
                </a:lnTo>
                <a:lnTo>
                  <a:pt x="979" y="538"/>
                </a:lnTo>
                <a:lnTo>
                  <a:pt x="984" y="540"/>
                </a:lnTo>
                <a:lnTo>
                  <a:pt x="984" y="540"/>
                </a:lnTo>
                <a:lnTo>
                  <a:pt x="994" y="545"/>
                </a:lnTo>
                <a:lnTo>
                  <a:pt x="1003" y="550"/>
                </a:lnTo>
                <a:lnTo>
                  <a:pt x="1014" y="554"/>
                </a:lnTo>
                <a:lnTo>
                  <a:pt x="1020" y="556"/>
                </a:lnTo>
                <a:lnTo>
                  <a:pt x="1026" y="556"/>
                </a:lnTo>
                <a:lnTo>
                  <a:pt x="1026" y="556"/>
                </a:lnTo>
                <a:lnTo>
                  <a:pt x="1027" y="558"/>
                </a:lnTo>
                <a:lnTo>
                  <a:pt x="1027" y="559"/>
                </a:lnTo>
                <a:lnTo>
                  <a:pt x="1027" y="561"/>
                </a:lnTo>
                <a:lnTo>
                  <a:pt x="1026" y="563"/>
                </a:lnTo>
                <a:lnTo>
                  <a:pt x="1026" y="563"/>
                </a:lnTo>
                <a:lnTo>
                  <a:pt x="1020" y="564"/>
                </a:lnTo>
                <a:lnTo>
                  <a:pt x="1015" y="563"/>
                </a:lnTo>
                <a:lnTo>
                  <a:pt x="1007" y="560"/>
                </a:lnTo>
                <a:lnTo>
                  <a:pt x="999" y="557"/>
                </a:lnTo>
                <a:lnTo>
                  <a:pt x="991" y="552"/>
                </a:lnTo>
                <a:lnTo>
                  <a:pt x="982" y="547"/>
                </a:lnTo>
                <a:lnTo>
                  <a:pt x="973" y="544"/>
                </a:lnTo>
                <a:lnTo>
                  <a:pt x="964" y="543"/>
                </a:lnTo>
                <a:lnTo>
                  <a:pt x="959" y="543"/>
                </a:lnTo>
                <a:lnTo>
                  <a:pt x="954" y="544"/>
                </a:lnTo>
                <a:lnTo>
                  <a:pt x="954" y="544"/>
                </a:lnTo>
                <a:lnTo>
                  <a:pt x="950" y="544"/>
                </a:lnTo>
                <a:lnTo>
                  <a:pt x="946" y="544"/>
                </a:lnTo>
                <a:lnTo>
                  <a:pt x="939" y="547"/>
                </a:lnTo>
                <a:lnTo>
                  <a:pt x="932" y="552"/>
                </a:lnTo>
                <a:lnTo>
                  <a:pt x="928" y="558"/>
                </a:lnTo>
                <a:lnTo>
                  <a:pt x="922" y="563"/>
                </a:lnTo>
                <a:lnTo>
                  <a:pt x="916" y="568"/>
                </a:lnTo>
                <a:lnTo>
                  <a:pt x="909" y="572"/>
                </a:lnTo>
                <a:lnTo>
                  <a:pt x="905" y="572"/>
                </a:lnTo>
                <a:lnTo>
                  <a:pt x="901" y="572"/>
                </a:lnTo>
                <a:lnTo>
                  <a:pt x="901" y="572"/>
                </a:lnTo>
                <a:lnTo>
                  <a:pt x="895" y="574"/>
                </a:lnTo>
                <a:lnTo>
                  <a:pt x="889" y="574"/>
                </a:lnTo>
                <a:lnTo>
                  <a:pt x="882" y="574"/>
                </a:lnTo>
                <a:lnTo>
                  <a:pt x="876" y="572"/>
                </a:lnTo>
                <a:lnTo>
                  <a:pt x="876" y="572"/>
                </a:lnTo>
                <a:lnTo>
                  <a:pt x="870" y="577"/>
                </a:lnTo>
                <a:lnTo>
                  <a:pt x="865" y="580"/>
                </a:lnTo>
                <a:lnTo>
                  <a:pt x="858" y="584"/>
                </a:lnTo>
                <a:lnTo>
                  <a:pt x="851" y="586"/>
                </a:lnTo>
                <a:lnTo>
                  <a:pt x="842" y="587"/>
                </a:lnTo>
                <a:lnTo>
                  <a:pt x="834" y="587"/>
                </a:lnTo>
                <a:lnTo>
                  <a:pt x="819" y="587"/>
                </a:lnTo>
                <a:lnTo>
                  <a:pt x="819" y="587"/>
                </a:lnTo>
                <a:lnTo>
                  <a:pt x="814" y="586"/>
                </a:lnTo>
                <a:lnTo>
                  <a:pt x="810" y="585"/>
                </a:lnTo>
                <a:lnTo>
                  <a:pt x="801" y="581"/>
                </a:lnTo>
                <a:lnTo>
                  <a:pt x="792" y="577"/>
                </a:lnTo>
                <a:lnTo>
                  <a:pt x="784" y="573"/>
                </a:lnTo>
                <a:lnTo>
                  <a:pt x="784" y="573"/>
                </a:lnTo>
                <a:lnTo>
                  <a:pt x="779" y="574"/>
                </a:lnTo>
                <a:lnTo>
                  <a:pt x="775" y="577"/>
                </a:lnTo>
                <a:lnTo>
                  <a:pt x="771" y="579"/>
                </a:lnTo>
                <a:lnTo>
                  <a:pt x="766" y="580"/>
                </a:lnTo>
                <a:lnTo>
                  <a:pt x="766" y="580"/>
                </a:lnTo>
                <a:lnTo>
                  <a:pt x="751" y="584"/>
                </a:lnTo>
                <a:lnTo>
                  <a:pt x="735" y="584"/>
                </a:lnTo>
                <a:lnTo>
                  <a:pt x="719" y="582"/>
                </a:lnTo>
                <a:lnTo>
                  <a:pt x="712" y="580"/>
                </a:lnTo>
                <a:lnTo>
                  <a:pt x="703" y="578"/>
                </a:lnTo>
                <a:lnTo>
                  <a:pt x="685" y="570"/>
                </a:lnTo>
                <a:lnTo>
                  <a:pt x="668" y="578"/>
                </a:lnTo>
                <a:lnTo>
                  <a:pt x="668" y="578"/>
                </a:lnTo>
                <a:lnTo>
                  <a:pt x="661" y="588"/>
                </a:lnTo>
                <a:lnTo>
                  <a:pt x="651" y="596"/>
                </a:lnTo>
                <a:lnTo>
                  <a:pt x="645" y="600"/>
                </a:lnTo>
                <a:lnTo>
                  <a:pt x="639" y="603"/>
                </a:lnTo>
                <a:lnTo>
                  <a:pt x="633" y="606"/>
                </a:lnTo>
                <a:lnTo>
                  <a:pt x="626" y="607"/>
                </a:lnTo>
                <a:lnTo>
                  <a:pt x="626" y="607"/>
                </a:lnTo>
                <a:lnTo>
                  <a:pt x="613" y="605"/>
                </a:lnTo>
                <a:lnTo>
                  <a:pt x="606" y="602"/>
                </a:lnTo>
                <a:lnTo>
                  <a:pt x="601" y="599"/>
                </a:lnTo>
                <a:lnTo>
                  <a:pt x="601" y="599"/>
                </a:lnTo>
                <a:lnTo>
                  <a:pt x="595" y="600"/>
                </a:lnTo>
                <a:lnTo>
                  <a:pt x="589" y="601"/>
                </a:lnTo>
                <a:lnTo>
                  <a:pt x="584" y="605"/>
                </a:lnTo>
                <a:lnTo>
                  <a:pt x="580" y="608"/>
                </a:lnTo>
                <a:lnTo>
                  <a:pt x="570" y="615"/>
                </a:lnTo>
                <a:lnTo>
                  <a:pt x="566" y="617"/>
                </a:lnTo>
                <a:lnTo>
                  <a:pt x="560" y="617"/>
                </a:lnTo>
                <a:lnTo>
                  <a:pt x="560" y="617"/>
                </a:lnTo>
                <a:lnTo>
                  <a:pt x="553" y="620"/>
                </a:lnTo>
                <a:lnTo>
                  <a:pt x="546" y="619"/>
                </a:lnTo>
                <a:lnTo>
                  <a:pt x="540" y="617"/>
                </a:lnTo>
                <a:lnTo>
                  <a:pt x="533" y="615"/>
                </a:lnTo>
                <a:lnTo>
                  <a:pt x="533" y="615"/>
                </a:lnTo>
                <a:lnTo>
                  <a:pt x="528" y="610"/>
                </a:lnTo>
                <a:lnTo>
                  <a:pt x="524" y="609"/>
                </a:lnTo>
                <a:lnTo>
                  <a:pt x="518" y="610"/>
                </a:lnTo>
                <a:lnTo>
                  <a:pt x="512" y="613"/>
                </a:lnTo>
                <a:lnTo>
                  <a:pt x="501" y="619"/>
                </a:lnTo>
                <a:lnTo>
                  <a:pt x="496" y="621"/>
                </a:lnTo>
                <a:lnTo>
                  <a:pt x="490" y="622"/>
                </a:lnTo>
                <a:lnTo>
                  <a:pt x="490" y="622"/>
                </a:lnTo>
                <a:lnTo>
                  <a:pt x="485" y="623"/>
                </a:lnTo>
                <a:lnTo>
                  <a:pt x="482" y="623"/>
                </a:lnTo>
                <a:lnTo>
                  <a:pt x="475" y="621"/>
                </a:lnTo>
                <a:lnTo>
                  <a:pt x="466" y="619"/>
                </a:lnTo>
                <a:lnTo>
                  <a:pt x="463" y="617"/>
                </a:lnTo>
                <a:lnTo>
                  <a:pt x="459" y="617"/>
                </a:lnTo>
                <a:lnTo>
                  <a:pt x="459" y="617"/>
                </a:lnTo>
                <a:lnTo>
                  <a:pt x="458" y="615"/>
                </a:lnTo>
                <a:lnTo>
                  <a:pt x="458" y="613"/>
                </a:lnTo>
                <a:lnTo>
                  <a:pt x="458" y="612"/>
                </a:lnTo>
                <a:lnTo>
                  <a:pt x="458" y="612"/>
                </a:lnTo>
                <a:lnTo>
                  <a:pt x="463" y="610"/>
                </a:lnTo>
                <a:lnTo>
                  <a:pt x="468" y="610"/>
                </a:lnTo>
                <a:lnTo>
                  <a:pt x="476" y="614"/>
                </a:lnTo>
                <a:lnTo>
                  <a:pt x="483" y="616"/>
                </a:lnTo>
                <a:lnTo>
                  <a:pt x="487" y="616"/>
                </a:lnTo>
                <a:lnTo>
                  <a:pt x="492" y="615"/>
                </a:lnTo>
                <a:lnTo>
                  <a:pt x="492" y="615"/>
                </a:lnTo>
                <a:lnTo>
                  <a:pt x="503" y="609"/>
                </a:lnTo>
                <a:lnTo>
                  <a:pt x="514" y="605"/>
                </a:lnTo>
                <a:lnTo>
                  <a:pt x="520" y="602"/>
                </a:lnTo>
                <a:lnTo>
                  <a:pt x="526" y="602"/>
                </a:lnTo>
                <a:lnTo>
                  <a:pt x="532" y="605"/>
                </a:lnTo>
                <a:lnTo>
                  <a:pt x="538" y="608"/>
                </a:lnTo>
                <a:lnTo>
                  <a:pt x="538" y="608"/>
                </a:lnTo>
                <a:lnTo>
                  <a:pt x="540" y="610"/>
                </a:lnTo>
                <a:lnTo>
                  <a:pt x="542" y="612"/>
                </a:lnTo>
                <a:lnTo>
                  <a:pt x="548" y="613"/>
                </a:lnTo>
                <a:lnTo>
                  <a:pt x="554" y="612"/>
                </a:lnTo>
                <a:lnTo>
                  <a:pt x="560" y="610"/>
                </a:lnTo>
                <a:lnTo>
                  <a:pt x="560" y="610"/>
                </a:lnTo>
                <a:lnTo>
                  <a:pt x="566" y="609"/>
                </a:lnTo>
                <a:lnTo>
                  <a:pt x="570" y="606"/>
                </a:lnTo>
                <a:lnTo>
                  <a:pt x="581" y="599"/>
                </a:lnTo>
                <a:lnTo>
                  <a:pt x="585" y="596"/>
                </a:lnTo>
                <a:lnTo>
                  <a:pt x="590" y="594"/>
                </a:lnTo>
                <a:lnTo>
                  <a:pt x="596" y="592"/>
                </a:lnTo>
                <a:lnTo>
                  <a:pt x="602" y="592"/>
                </a:lnTo>
                <a:lnTo>
                  <a:pt x="602" y="592"/>
                </a:lnTo>
                <a:lnTo>
                  <a:pt x="609" y="595"/>
                </a:lnTo>
                <a:lnTo>
                  <a:pt x="616" y="598"/>
                </a:lnTo>
                <a:lnTo>
                  <a:pt x="623" y="600"/>
                </a:lnTo>
                <a:lnTo>
                  <a:pt x="630" y="600"/>
                </a:lnTo>
                <a:lnTo>
                  <a:pt x="630" y="600"/>
                </a:lnTo>
                <a:lnTo>
                  <a:pt x="640" y="595"/>
                </a:lnTo>
                <a:lnTo>
                  <a:pt x="650" y="589"/>
                </a:lnTo>
                <a:lnTo>
                  <a:pt x="654" y="586"/>
                </a:lnTo>
                <a:lnTo>
                  <a:pt x="658" y="582"/>
                </a:lnTo>
                <a:lnTo>
                  <a:pt x="661" y="578"/>
                </a:lnTo>
                <a:lnTo>
                  <a:pt x="664" y="572"/>
                </a:lnTo>
                <a:lnTo>
                  <a:pt x="664" y="572"/>
                </a:lnTo>
                <a:lnTo>
                  <a:pt x="670" y="568"/>
                </a:lnTo>
                <a:lnTo>
                  <a:pt x="678" y="565"/>
                </a:lnTo>
                <a:lnTo>
                  <a:pt x="685" y="561"/>
                </a:lnTo>
                <a:lnTo>
                  <a:pt x="691" y="557"/>
                </a:lnTo>
                <a:lnTo>
                  <a:pt x="691" y="557"/>
                </a:lnTo>
                <a:lnTo>
                  <a:pt x="693" y="554"/>
                </a:lnTo>
                <a:lnTo>
                  <a:pt x="694" y="552"/>
                </a:lnTo>
                <a:lnTo>
                  <a:pt x="695" y="547"/>
                </a:lnTo>
                <a:lnTo>
                  <a:pt x="696" y="542"/>
                </a:lnTo>
                <a:lnTo>
                  <a:pt x="698" y="540"/>
                </a:lnTo>
                <a:lnTo>
                  <a:pt x="701" y="539"/>
                </a:lnTo>
                <a:lnTo>
                  <a:pt x="701" y="539"/>
                </a:lnTo>
                <a:lnTo>
                  <a:pt x="703" y="535"/>
                </a:lnTo>
                <a:lnTo>
                  <a:pt x="703" y="529"/>
                </a:lnTo>
                <a:lnTo>
                  <a:pt x="703" y="524"/>
                </a:lnTo>
                <a:lnTo>
                  <a:pt x="701" y="519"/>
                </a:lnTo>
                <a:lnTo>
                  <a:pt x="701" y="519"/>
                </a:lnTo>
                <a:lnTo>
                  <a:pt x="698" y="514"/>
                </a:lnTo>
                <a:lnTo>
                  <a:pt x="693" y="509"/>
                </a:lnTo>
                <a:lnTo>
                  <a:pt x="688" y="507"/>
                </a:lnTo>
                <a:lnTo>
                  <a:pt x="682" y="504"/>
                </a:lnTo>
                <a:lnTo>
                  <a:pt x="675" y="503"/>
                </a:lnTo>
                <a:lnTo>
                  <a:pt x="670" y="502"/>
                </a:lnTo>
                <a:lnTo>
                  <a:pt x="657" y="503"/>
                </a:lnTo>
                <a:lnTo>
                  <a:pt x="657" y="503"/>
                </a:lnTo>
                <a:lnTo>
                  <a:pt x="653" y="501"/>
                </a:lnTo>
                <a:lnTo>
                  <a:pt x="650" y="498"/>
                </a:lnTo>
                <a:lnTo>
                  <a:pt x="642" y="497"/>
                </a:lnTo>
                <a:lnTo>
                  <a:pt x="632" y="497"/>
                </a:lnTo>
                <a:lnTo>
                  <a:pt x="623" y="496"/>
                </a:lnTo>
                <a:lnTo>
                  <a:pt x="623" y="496"/>
                </a:lnTo>
                <a:lnTo>
                  <a:pt x="608" y="499"/>
                </a:lnTo>
                <a:lnTo>
                  <a:pt x="594" y="505"/>
                </a:lnTo>
                <a:lnTo>
                  <a:pt x="580" y="514"/>
                </a:lnTo>
                <a:lnTo>
                  <a:pt x="567" y="523"/>
                </a:lnTo>
                <a:lnTo>
                  <a:pt x="567" y="523"/>
                </a:lnTo>
                <a:lnTo>
                  <a:pt x="554" y="532"/>
                </a:lnTo>
                <a:lnTo>
                  <a:pt x="541" y="540"/>
                </a:lnTo>
                <a:lnTo>
                  <a:pt x="534" y="543"/>
                </a:lnTo>
                <a:lnTo>
                  <a:pt x="526" y="545"/>
                </a:lnTo>
                <a:lnTo>
                  <a:pt x="519" y="545"/>
                </a:lnTo>
                <a:lnTo>
                  <a:pt x="511" y="544"/>
                </a:lnTo>
                <a:lnTo>
                  <a:pt x="511" y="544"/>
                </a:lnTo>
                <a:lnTo>
                  <a:pt x="505" y="542"/>
                </a:lnTo>
                <a:lnTo>
                  <a:pt x="499" y="538"/>
                </a:lnTo>
                <a:lnTo>
                  <a:pt x="497" y="536"/>
                </a:lnTo>
                <a:lnTo>
                  <a:pt x="494" y="533"/>
                </a:lnTo>
                <a:lnTo>
                  <a:pt x="493" y="531"/>
                </a:lnTo>
                <a:lnTo>
                  <a:pt x="493" y="528"/>
                </a:lnTo>
                <a:lnTo>
                  <a:pt x="493" y="528"/>
                </a:lnTo>
                <a:lnTo>
                  <a:pt x="491" y="526"/>
                </a:lnTo>
                <a:lnTo>
                  <a:pt x="489" y="526"/>
                </a:lnTo>
                <a:lnTo>
                  <a:pt x="485" y="529"/>
                </a:lnTo>
                <a:lnTo>
                  <a:pt x="485" y="529"/>
                </a:lnTo>
                <a:lnTo>
                  <a:pt x="483" y="532"/>
                </a:lnTo>
                <a:lnTo>
                  <a:pt x="482" y="536"/>
                </a:lnTo>
                <a:lnTo>
                  <a:pt x="482" y="539"/>
                </a:lnTo>
                <a:lnTo>
                  <a:pt x="483" y="544"/>
                </a:lnTo>
                <a:lnTo>
                  <a:pt x="483" y="544"/>
                </a:lnTo>
                <a:lnTo>
                  <a:pt x="485" y="547"/>
                </a:lnTo>
                <a:lnTo>
                  <a:pt x="489" y="551"/>
                </a:lnTo>
                <a:lnTo>
                  <a:pt x="496" y="556"/>
                </a:lnTo>
                <a:lnTo>
                  <a:pt x="505" y="559"/>
                </a:lnTo>
                <a:lnTo>
                  <a:pt x="513" y="561"/>
                </a:lnTo>
                <a:lnTo>
                  <a:pt x="513" y="561"/>
                </a:lnTo>
                <a:lnTo>
                  <a:pt x="521" y="560"/>
                </a:lnTo>
                <a:lnTo>
                  <a:pt x="528" y="559"/>
                </a:lnTo>
                <a:lnTo>
                  <a:pt x="535" y="557"/>
                </a:lnTo>
                <a:lnTo>
                  <a:pt x="542" y="553"/>
                </a:lnTo>
                <a:lnTo>
                  <a:pt x="556" y="546"/>
                </a:lnTo>
                <a:lnTo>
                  <a:pt x="569" y="537"/>
                </a:lnTo>
                <a:lnTo>
                  <a:pt x="582" y="528"/>
                </a:lnTo>
                <a:lnTo>
                  <a:pt x="596" y="519"/>
                </a:lnTo>
                <a:lnTo>
                  <a:pt x="610" y="514"/>
                </a:lnTo>
                <a:lnTo>
                  <a:pt x="618" y="511"/>
                </a:lnTo>
                <a:lnTo>
                  <a:pt x="625" y="510"/>
                </a:lnTo>
                <a:lnTo>
                  <a:pt x="625" y="510"/>
                </a:lnTo>
                <a:lnTo>
                  <a:pt x="633" y="512"/>
                </a:lnTo>
                <a:lnTo>
                  <a:pt x="643" y="512"/>
                </a:lnTo>
                <a:lnTo>
                  <a:pt x="659" y="515"/>
                </a:lnTo>
                <a:lnTo>
                  <a:pt x="667" y="516"/>
                </a:lnTo>
                <a:lnTo>
                  <a:pt x="674" y="518"/>
                </a:lnTo>
                <a:lnTo>
                  <a:pt x="680" y="523"/>
                </a:lnTo>
                <a:lnTo>
                  <a:pt x="686" y="530"/>
                </a:lnTo>
                <a:lnTo>
                  <a:pt x="686" y="530"/>
                </a:lnTo>
                <a:lnTo>
                  <a:pt x="686" y="535"/>
                </a:lnTo>
                <a:lnTo>
                  <a:pt x="685" y="539"/>
                </a:lnTo>
                <a:lnTo>
                  <a:pt x="682" y="544"/>
                </a:lnTo>
                <a:lnTo>
                  <a:pt x="680" y="547"/>
                </a:lnTo>
                <a:lnTo>
                  <a:pt x="674" y="554"/>
                </a:lnTo>
                <a:lnTo>
                  <a:pt x="666" y="559"/>
                </a:lnTo>
                <a:lnTo>
                  <a:pt x="666" y="559"/>
                </a:lnTo>
                <a:lnTo>
                  <a:pt x="660" y="560"/>
                </a:lnTo>
                <a:lnTo>
                  <a:pt x="654" y="561"/>
                </a:lnTo>
                <a:lnTo>
                  <a:pt x="645" y="568"/>
                </a:lnTo>
                <a:lnTo>
                  <a:pt x="636" y="574"/>
                </a:lnTo>
                <a:lnTo>
                  <a:pt x="630" y="577"/>
                </a:lnTo>
                <a:lnTo>
                  <a:pt x="624" y="578"/>
                </a:lnTo>
                <a:lnTo>
                  <a:pt x="624" y="578"/>
                </a:lnTo>
                <a:lnTo>
                  <a:pt x="618" y="578"/>
                </a:lnTo>
                <a:lnTo>
                  <a:pt x="611" y="577"/>
                </a:lnTo>
                <a:lnTo>
                  <a:pt x="606" y="575"/>
                </a:lnTo>
                <a:lnTo>
                  <a:pt x="599" y="574"/>
                </a:lnTo>
                <a:lnTo>
                  <a:pt x="599" y="574"/>
                </a:lnTo>
                <a:lnTo>
                  <a:pt x="592" y="581"/>
                </a:lnTo>
                <a:lnTo>
                  <a:pt x="583" y="587"/>
                </a:lnTo>
                <a:lnTo>
                  <a:pt x="574" y="591"/>
                </a:lnTo>
                <a:lnTo>
                  <a:pt x="563" y="593"/>
                </a:lnTo>
                <a:lnTo>
                  <a:pt x="553" y="594"/>
                </a:lnTo>
                <a:lnTo>
                  <a:pt x="542" y="593"/>
                </a:lnTo>
                <a:lnTo>
                  <a:pt x="532" y="592"/>
                </a:lnTo>
                <a:lnTo>
                  <a:pt x="522" y="588"/>
                </a:lnTo>
                <a:lnTo>
                  <a:pt x="522" y="588"/>
                </a:lnTo>
                <a:lnTo>
                  <a:pt x="518" y="589"/>
                </a:lnTo>
                <a:lnTo>
                  <a:pt x="514" y="592"/>
                </a:lnTo>
                <a:lnTo>
                  <a:pt x="511" y="594"/>
                </a:lnTo>
                <a:lnTo>
                  <a:pt x="508" y="599"/>
                </a:lnTo>
                <a:lnTo>
                  <a:pt x="508" y="599"/>
                </a:lnTo>
                <a:lnTo>
                  <a:pt x="504" y="601"/>
                </a:lnTo>
                <a:lnTo>
                  <a:pt x="499" y="603"/>
                </a:lnTo>
                <a:lnTo>
                  <a:pt x="487" y="607"/>
                </a:lnTo>
                <a:lnTo>
                  <a:pt x="482" y="607"/>
                </a:lnTo>
                <a:lnTo>
                  <a:pt x="476" y="607"/>
                </a:lnTo>
                <a:lnTo>
                  <a:pt x="470" y="606"/>
                </a:lnTo>
                <a:lnTo>
                  <a:pt x="465" y="605"/>
                </a:lnTo>
                <a:lnTo>
                  <a:pt x="465" y="605"/>
                </a:lnTo>
                <a:lnTo>
                  <a:pt x="461" y="601"/>
                </a:lnTo>
                <a:lnTo>
                  <a:pt x="459" y="599"/>
                </a:lnTo>
                <a:lnTo>
                  <a:pt x="459" y="596"/>
                </a:lnTo>
                <a:lnTo>
                  <a:pt x="459" y="596"/>
                </a:lnTo>
                <a:lnTo>
                  <a:pt x="461" y="594"/>
                </a:lnTo>
                <a:lnTo>
                  <a:pt x="463" y="594"/>
                </a:lnTo>
                <a:lnTo>
                  <a:pt x="465" y="594"/>
                </a:lnTo>
                <a:lnTo>
                  <a:pt x="468" y="595"/>
                </a:lnTo>
                <a:lnTo>
                  <a:pt x="468" y="595"/>
                </a:lnTo>
                <a:lnTo>
                  <a:pt x="470" y="599"/>
                </a:lnTo>
                <a:lnTo>
                  <a:pt x="475" y="600"/>
                </a:lnTo>
                <a:lnTo>
                  <a:pt x="479" y="600"/>
                </a:lnTo>
                <a:lnTo>
                  <a:pt x="484" y="599"/>
                </a:lnTo>
                <a:lnTo>
                  <a:pt x="484" y="599"/>
                </a:lnTo>
                <a:lnTo>
                  <a:pt x="489" y="599"/>
                </a:lnTo>
                <a:lnTo>
                  <a:pt x="492" y="598"/>
                </a:lnTo>
                <a:lnTo>
                  <a:pt x="500" y="593"/>
                </a:lnTo>
                <a:lnTo>
                  <a:pt x="507" y="587"/>
                </a:lnTo>
                <a:lnTo>
                  <a:pt x="515" y="581"/>
                </a:lnTo>
                <a:lnTo>
                  <a:pt x="532" y="580"/>
                </a:lnTo>
                <a:lnTo>
                  <a:pt x="532" y="580"/>
                </a:lnTo>
                <a:lnTo>
                  <a:pt x="539" y="584"/>
                </a:lnTo>
                <a:lnTo>
                  <a:pt x="547" y="586"/>
                </a:lnTo>
                <a:lnTo>
                  <a:pt x="554" y="586"/>
                </a:lnTo>
                <a:lnTo>
                  <a:pt x="562" y="585"/>
                </a:lnTo>
                <a:lnTo>
                  <a:pt x="570" y="584"/>
                </a:lnTo>
                <a:lnTo>
                  <a:pt x="577" y="580"/>
                </a:lnTo>
                <a:lnTo>
                  <a:pt x="584" y="577"/>
                </a:lnTo>
                <a:lnTo>
                  <a:pt x="590" y="572"/>
                </a:lnTo>
                <a:lnTo>
                  <a:pt x="599" y="564"/>
                </a:lnTo>
                <a:lnTo>
                  <a:pt x="599" y="564"/>
                </a:lnTo>
                <a:lnTo>
                  <a:pt x="605" y="567"/>
                </a:lnTo>
                <a:lnTo>
                  <a:pt x="613" y="570"/>
                </a:lnTo>
                <a:lnTo>
                  <a:pt x="621" y="570"/>
                </a:lnTo>
                <a:lnTo>
                  <a:pt x="628" y="570"/>
                </a:lnTo>
                <a:lnTo>
                  <a:pt x="628" y="570"/>
                </a:lnTo>
                <a:lnTo>
                  <a:pt x="635" y="566"/>
                </a:lnTo>
                <a:lnTo>
                  <a:pt x="639" y="563"/>
                </a:lnTo>
                <a:lnTo>
                  <a:pt x="650" y="553"/>
                </a:lnTo>
                <a:lnTo>
                  <a:pt x="650" y="553"/>
                </a:lnTo>
                <a:lnTo>
                  <a:pt x="658" y="553"/>
                </a:lnTo>
                <a:lnTo>
                  <a:pt x="666" y="550"/>
                </a:lnTo>
                <a:lnTo>
                  <a:pt x="670" y="547"/>
                </a:lnTo>
                <a:lnTo>
                  <a:pt x="673" y="545"/>
                </a:lnTo>
                <a:lnTo>
                  <a:pt x="675" y="542"/>
                </a:lnTo>
                <a:lnTo>
                  <a:pt x="678" y="537"/>
                </a:lnTo>
                <a:lnTo>
                  <a:pt x="678" y="537"/>
                </a:lnTo>
                <a:lnTo>
                  <a:pt x="678" y="533"/>
                </a:lnTo>
                <a:lnTo>
                  <a:pt x="677" y="530"/>
                </a:lnTo>
                <a:lnTo>
                  <a:pt x="673" y="528"/>
                </a:lnTo>
                <a:lnTo>
                  <a:pt x="671" y="525"/>
                </a:lnTo>
                <a:lnTo>
                  <a:pt x="671" y="525"/>
                </a:lnTo>
                <a:lnTo>
                  <a:pt x="665" y="523"/>
                </a:lnTo>
                <a:lnTo>
                  <a:pt x="659" y="522"/>
                </a:lnTo>
                <a:lnTo>
                  <a:pt x="646" y="521"/>
                </a:lnTo>
                <a:lnTo>
                  <a:pt x="633" y="519"/>
                </a:lnTo>
                <a:lnTo>
                  <a:pt x="628" y="518"/>
                </a:lnTo>
                <a:lnTo>
                  <a:pt x="622" y="517"/>
                </a:lnTo>
                <a:lnTo>
                  <a:pt x="622" y="517"/>
                </a:lnTo>
                <a:lnTo>
                  <a:pt x="608" y="523"/>
                </a:lnTo>
                <a:lnTo>
                  <a:pt x="594" y="530"/>
                </a:lnTo>
                <a:lnTo>
                  <a:pt x="567" y="547"/>
                </a:lnTo>
                <a:lnTo>
                  <a:pt x="554" y="556"/>
                </a:lnTo>
                <a:lnTo>
                  <a:pt x="540" y="563"/>
                </a:lnTo>
                <a:lnTo>
                  <a:pt x="532" y="565"/>
                </a:lnTo>
                <a:lnTo>
                  <a:pt x="525" y="567"/>
                </a:lnTo>
                <a:lnTo>
                  <a:pt x="517" y="568"/>
                </a:lnTo>
                <a:lnTo>
                  <a:pt x="508" y="568"/>
                </a:lnTo>
                <a:lnTo>
                  <a:pt x="508" y="568"/>
                </a:lnTo>
                <a:lnTo>
                  <a:pt x="499" y="565"/>
                </a:lnTo>
                <a:lnTo>
                  <a:pt x="490" y="561"/>
                </a:lnTo>
                <a:lnTo>
                  <a:pt x="485" y="558"/>
                </a:lnTo>
                <a:lnTo>
                  <a:pt x="482" y="556"/>
                </a:lnTo>
                <a:lnTo>
                  <a:pt x="478" y="551"/>
                </a:lnTo>
                <a:lnTo>
                  <a:pt x="476" y="546"/>
                </a:lnTo>
                <a:lnTo>
                  <a:pt x="476" y="546"/>
                </a:lnTo>
                <a:lnTo>
                  <a:pt x="475" y="542"/>
                </a:lnTo>
                <a:lnTo>
                  <a:pt x="475" y="537"/>
                </a:lnTo>
                <a:lnTo>
                  <a:pt x="476" y="526"/>
                </a:lnTo>
                <a:lnTo>
                  <a:pt x="476" y="526"/>
                </a:lnTo>
                <a:lnTo>
                  <a:pt x="479" y="523"/>
                </a:lnTo>
                <a:lnTo>
                  <a:pt x="485" y="521"/>
                </a:lnTo>
                <a:lnTo>
                  <a:pt x="496" y="517"/>
                </a:lnTo>
                <a:lnTo>
                  <a:pt x="496" y="517"/>
                </a:lnTo>
                <a:lnTo>
                  <a:pt x="498" y="512"/>
                </a:lnTo>
                <a:lnTo>
                  <a:pt x="501" y="508"/>
                </a:lnTo>
                <a:lnTo>
                  <a:pt x="506" y="504"/>
                </a:lnTo>
                <a:lnTo>
                  <a:pt x="512" y="502"/>
                </a:lnTo>
                <a:lnTo>
                  <a:pt x="512" y="502"/>
                </a:lnTo>
                <a:lnTo>
                  <a:pt x="517" y="502"/>
                </a:lnTo>
                <a:lnTo>
                  <a:pt x="522" y="499"/>
                </a:lnTo>
                <a:lnTo>
                  <a:pt x="527" y="497"/>
                </a:lnTo>
                <a:lnTo>
                  <a:pt x="531" y="492"/>
                </a:lnTo>
                <a:lnTo>
                  <a:pt x="531" y="492"/>
                </a:lnTo>
                <a:lnTo>
                  <a:pt x="532" y="489"/>
                </a:lnTo>
                <a:lnTo>
                  <a:pt x="532" y="485"/>
                </a:lnTo>
                <a:lnTo>
                  <a:pt x="531" y="483"/>
                </a:lnTo>
                <a:lnTo>
                  <a:pt x="528" y="480"/>
                </a:lnTo>
                <a:lnTo>
                  <a:pt x="528" y="480"/>
                </a:lnTo>
                <a:lnTo>
                  <a:pt x="525" y="477"/>
                </a:lnTo>
                <a:lnTo>
                  <a:pt x="520" y="475"/>
                </a:lnTo>
                <a:lnTo>
                  <a:pt x="511" y="475"/>
                </a:lnTo>
                <a:lnTo>
                  <a:pt x="503" y="476"/>
                </a:lnTo>
                <a:lnTo>
                  <a:pt x="494" y="478"/>
                </a:lnTo>
                <a:lnTo>
                  <a:pt x="477" y="485"/>
                </a:lnTo>
                <a:lnTo>
                  <a:pt x="469" y="487"/>
                </a:lnTo>
                <a:lnTo>
                  <a:pt x="459" y="488"/>
                </a:lnTo>
                <a:lnTo>
                  <a:pt x="459" y="488"/>
                </a:lnTo>
                <a:lnTo>
                  <a:pt x="450" y="484"/>
                </a:lnTo>
                <a:lnTo>
                  <a:pt x="440" y="482"/>
                </a:lnTo>
                <a:lnTo>
                  <a:pt x="430" y="480"/>
                </a:lnTo>
                <a:lnTo>
                  <a:pt x="424" y="481"/>
                </a:lnTo>
                <a:lnTo>
                  <a:pt x="420" y="482"/>
                </a:lnTo>
                <a:lnTo>
                  <a:pt x="420" y="482"/>
                </a:lnTo>
                <a:lnTo>
                  <a:pt x="415" y="483"/>
                </a:lnTo>
                <a:lnTo>
                  <a:pt x="412" y="485"/>
                </a:lnTo>
                <a:lnTo>
                  <a:pt x="408" y="489"/>
                </a:lnTo>
                <a:lnTo>
                  <a:pt x="406" y="492"/>
                </a:lnTo>
                <a:lnTo>
                  <a:pt x="406" y="492"/>
                </a:lnTo>
                <a:lnTo>
                  <a:pt x="407" y="496"/>
                </a:lnTo>
                <a:lnTo>
                  <a:pt x="406" y="498"/>
                </a:lnTo>
                <a:lnTo>
                  <a:pt x="403" y="503"/>
                </a:lnTo>
                <a:lnTo>
                  <a:pt x="403" y="503"/>
                </a:lnTo>
                <a:lnTo>
                  <a:pt x="406" y="508"/>
                </a:lnTo>
                <a:lnTo>
                  <a:pt x="408" y="512"/>
                </a:lnTo>
                <a:lnTo>
                  <a:pt x="412" y="517"/>
                </a:lnTo>
                <a:lnTo>
                  <a:pt x="417" y="519"/>
                </a:lnTo>
                <a:lnTo>
                  <a:pt x="417" y="519"/>
                </a:lnTo>
                <a:lnTo>
                  <a:pt x="422" y="518"/>
                </a:lnTo>
                <a:lnTo>
                  <a:pt x="428" y="517"/>
                </a:lnTo>
                <a:lnTo>
                  <a:pt x="433" y="514"/>
                </a:lnTo>
                <a:lnTo>
                  <a:pt x="436" y="510"/>
                </a:lnTo>
                <a:lnTo>
                  <a:pt x="436" y="510"/>
                </a:lnTo>
                <a:lnTo>
                  <a:pt x="437" y="507"/>
                </a:lnTo>
                <a:lnTo>
                  <a:pt x="436" y="504"/>
                </a:lnTo>
                <a:lnTo>
                  <a:pt x="433" y="503"/>
                </a:lnTo>
                <a:lnTo>
                  <a:pt x="430" y="502"/>
                </a:lnTo>
                <a:lnTo>
                  <a:pt x="430" y="502"/>
                </a:lnTo>
                <a:lnTo>
                  <a:pt x="427" y="503"/>
                </a:lnTo>
                <a:lnTo>
                  <a:pt x="423" y="504"/>
                </a:lnTo>
                <a:lnTo>
                  <a:pt x="422" y="505"/>
                </a:lnTo>
                <a:lnTo>
                  <a:pt x="421" y="505"/>
                </a:lnTo>
                <a:lnTo>
                  <a:pt x="419" y="504"/>
                </a:lnTo>
                <a:lnTo>
                  <a:pt x="417" y="502"/>
                </a:lnTo>
                <a:lnTo>
                  <a:pt x="417" y="502"/>
                </a:lnTo>
                <a:lnTo>
                  <a:pt x="419" y="499"/>
                </a:lnTo>
                <a:lnTo>
                  <a:pt x="420" y="498"/>
                </a:lnTo>
                <a:lnTo>
                  <a:pt x="423" y="496"/>
                </a:lnTo>
                <a:lnTo>
                  <a:pt x="423" y="496"/>
                </a:lnTo>
                <a:lnTo>
                  <a:pt x="429" y="495"/>
                </a:lnTo>
                <a:lnTo>
                  <a:pt x="434" y="496"/>
                </a:lnTo>
                <a:lnTo>
                  <a:pt x="438" y="498"/>
                </a:lnTo>
                <a:lnTo>
                  <a:pt x="443" y="502"/>
                </a:lnTo>
                <a:lnTo>
                  <a:pt x="443" y="502"/>
                </a:lnTo>
                <a:lnTo>
                  <a:pt x="444" y="505"/>
                </a:lnTo>
                <a:lnTo>
                  <a:pt x="444" y="509"/>
                </a:lnTo>
                <a:lnTo>
                  <a:pt x="443" y="512"/>
                </a:lnTo>
                <a:lnTo>
                  <a:pt x="442" y="515"/>
                </a:lnTo>
                <a:lnTo>
                  <a:pt x="442" y="515"/>
                </a:lnTo>
                <a:lnTo>
                  <a:pt x="437" y="519"/>
                </a:lnTo>
                <a:lnTo>
                  <a:pt x="430" y="523"/>
                </a:lnTo>
                <a:lnTo>
                  <a:pt x="423" y="524"/>
                </a:lnTo>
                <a:lnTo>
                  <a:pt x="416" y="525"/>
                </a:lnTo>
                <a:lnTo>
                  <a:pt x="416" y="525"/>
                </a:lnTo>
                <a:lnTo>
                  <a:pt x="413" y="524"/>
                </a:lnTo>
                <a:lnTo>
                  <a:pt x="409" y="523"/>
                </a:lnTo>
                <a:lnTo>
                  <a:pt x="407" y="521"/>
                </a:lnTo>
                <a:lnTo>
                  <a:pt x="404" y="518"/>
                </a:lnTo>
                <a:lnTo>
                  <a:pt x="401" y="511"/>
                </a:lnTo>
                <a:lnTo>
                  <a:pt x="396" y="505"/>
                </a:lnTo>
                <a:lnTo>
                  <a:pt x="351" y="512"/>
                </a:lnTo>
                <a:lnTo>
                  <a:pt x="351" y="512"/>
                </a:lnTo>
                <a:lnTo>
                  <a:pt x="343" y="511"/>
                </a:lnTo>
                <a:lnTo>
                  <a:pt x="333" y="509"/>
                </a:lnTo>
                <a:lnTo>
                  <a:pt x="316" y="505"/>
                </a:lnTo>
                <a:lnTo>
                  <a:pt x="308" y="504"/>
                </a:lnTo>
                <a:lnTo>
                  <a:pt x="298" y="505"/>
                </a:lnTo>
                <a:lnTo>
                  <a:pt x="291" y="508"/>
                </a:lnTo>
                <a:lnTo>
                  <a:pt x="283" y="512"/>
                </a:lnTo>
                <a:lnTo>
                  <a:pt x="283" y="512"/>
                </a:lnTo>
                <a:lnTo>
                  <a:pt x="280" y="519"/>
                </a:lnTo>
                <a:lnTo>
                  <a:pt x="276" y="528"/>
                </a:lnTo>
                <a:lnTo>
                  <a:pt x="275" y="531"/>
                </a:lnTo>
                <a:lnTo>
                  <a:pt x="274" y="536"/>
                </a:lnTo>
                <a:lnTo>
                  <a:pt x="275" y="539"/>
                </a:lnTo>
                <a:lnTo>
                  <a:pt x="277" y="544"/>
                </a:lnTo>
                <a:lnTo>
                  <a:pt x="277" y="544"/>
                </a:lnTo>
                <a:lnTo>
                  <a:pt x="283" y="551"/>
                </a:lnTo>
                <a:lnTo>
                  <a:pt x="291" y="557"/>
                </a:lnTo>
                <a:lnTo>
                  <a:pt x="301" y="560"/>
                </a:lnTo>
                <a:lnTo>
                  <a:pt x="305" y="561"/>
                </a:lnTo>
                <a:lnTo>
                  <a:pt x="311" y="561"/>
                </a:lnTo>
                <a:lnTo>
                  <a:pt x="311" y="561"/>
                </a:lnTo>
                <a:lnTo>
                  <a:pt x="317" y="560"/>
                </a:lnTo>
                <a:lnTo>
                  <a:pt x="322" y="558"/>
                </a:lnTo>
                <a:lnTo>
                  <a:pt x="326" y="554"/>
                </a:lnTo>
                <a:lnTo>
                  <a:pt x="330" y="550"/>
                </a:lnTo>
                <a:lnTo>
                  <a:pt x="330" y="550"/>
                </a:lnTo>
                <a:lnTo>
                  <a:pt x="331" y="546"/>
                </a:lnTo>
                <a:lnTo>
                  <a:pt x="331" y="543"/>
                </a:lnTo>
                <a:lnTo>
                  <a:pt x="330" y="540"/>
                </a:lnTo>
                <a:lnTo>
                  <a:pt x="327" y="537"/>
                </a:lnTo>
                <a:lnTo>
                  <a:pt x="327" y="537"/>
                </a:lnTo>
                <a:lnTo>
                  <a:pt x="323" y="535"/>
                </a:lnTo>
                <a:lnTo>
                  <a:pt x="318" y="533"/>
                </a:lnTo>
                <a:lnTo>
                  <a:pt x="312" y="533"/>
                </a:lnTo>
                <a:lnTo>
                  <a:pt x="308" y="535"/>
                </a:lnTo>
                <a:lnTo>
                  <a:pt x="308" y="535"/>
                </a:lnTo>
                <a:lnTo>
                  <a:pt x="308" y="537"/>
                </a:lnTo>
                <a:lnTo>
                  <a:pt x="306" y="540"/>
                </a:lnTo>
                <a:lnTo>
                  <a:pt x="304" y="543"/>
                </a:lnTo>
                <a:lnTo>
                  <a:pt x="302" y="544"/>
                </a:lnTo>
                <a:lnTo>
                  <a:pt x="302" y="544"/>
                </a:lnTo>
                <a:lnTo>
                  <a:pt x="299" y="543"/>
                </a:lnTo>
                <a:lnTo>
                  <a:pt x="297" y="540"/>
                </a:lnTo>
                <a:lnTo>
                  <a:pt x="297" y="540"/>
                </a:lnTo>
                <a:lnTo>
                  <a:pt x="298" y="536"/>
                </a:lnTo>
                <a:lnTo>
                  <a:pt x="299" y="532"/>
                </a:lnTo>
                <a:lnTo>
                  <a:pt x="303" y="529"/>
                </a:lnTo>
                <a:lnTo>
                  <a:pt x="306" y="526"/>
                </a:lnTo>
                <a:lnTo>
                  <a:pt x="306" y="526"/>
                </a:lnTo>
                <a:lnTo>
                  <a:pt x="310" y="525"/>
                </a:lnTo>
                <a:lnTo>
                  <a:pt x="313" y="525"/>
                </a:lnTo>
                <a:lnTo>
                  <a:pt x="320" y="526"/>
                </a:lnTo>
                <a:lnTo>
                  <a:pt x="326" y="530"/>
                </a:lnTo>
                <a:lnTo>
                  <a:pt x="332" y="532"/>
                </a:lnTo>
                <a:lnTo>
                  <a:pt x="332" y="532"/>
                </a:lnTo>
                <a:lnTo>
                  <a:pt x="336" y="536"/>
                </a:lnTo>
                <a:lnTo>
                  <a:pt x="337" y="538"/>
                </a:lnTo>
                <a:lnTo>
                  <a:pt x="338" y="542"/>
                </a:lnTo>
                <a:lnTo>
                  <a:pt x="337" y="545"/>
                </a:lnTo>
                <a:lnTo>
                  <a:pt x="334" y="552"/>
                </a:lnTo>
                <a:lnTo>
                  <a:pt x="332" y="558"/>
                </a:lnTo>
                <a:lnTo>
                  <a:pt x="332" y="558"/>
                </a:lnTo>
                <a:lnTo>
                  <a:pt x="326" y="563"/>
                </a:lnTo>
                <a:lnTo>
                  <a:pt x="319" y="566"/>
                </a:lnTo>
                <a:lnTo>
                  <a:pt x="312" y="567"/>
                </a:lnTo>
                <a:lnTo>
                  <a:pt x="305" y="568"/>
                </a:lnTo>
                <a:lnTo>
                  <a:pt x="305" y="568"/>
                </a:lnTo>
                <a:lnTo>
                  <a:pt x="299" y="568"/>
                </a:lnTo>
                <a:lnTo>
                  <a:pt x="294" y="566"/>
                </a:lnTo>
                <a:lnTo>
                  <a:pt x="288" y="564"/>
                </a:lnTo>
                <a:lnTo>
                  <a:pt x="283" y="561"/>
                </a:lnTo>
                <a:lnTo>
                  <a:pt x="280" y="557"/>
                </a:lnTo>
                <a:lnTo>
                  <a:pt x="275" y="553"/>
                </a:lnTo>
                <a:lnTo>
                  <a:pt x="268" y="543"/>
                </a:lnTo>
                <a:lnTo>
                  <a:pt x="268" y="543"/>
                </a:lnTo>
                <a:lnTo>
                  <a:pt x="267" y="538"/>
                </a:lnTo>
                <a:lnTo>
                  <a:pt x="267" y="533"/>
                </a:lnTo>
                <a:lnTo>
                  <a:pt x="268" y="529"/>
                </a:lnTo>
                <a:lnTo>
                  <a:pt x="269" y="524"/>
                </a:lnTo>
                <a:lnTo>
                  <a:pt x="275" y="515"/>
                </a:lnTo>
                <a:lnTo>
                  <a:pt x="278" y="507"/>
                </a:lnTo>
                <a:lnTo>
                  <a:pt x="278" y="507"/>
                </a:lnTo>
                <a:lnTo>
                  <a:pt x="287" y="502"/>
                </a:lnTo>
                <a:lnTo>
                  <a:pt x="295" y="498"/>
                </a:lnTo>
                <a:lnTo>
                  <a:pt x="305" y="497"/>
                </a:lnTo>
                <a:lnTo>
                  <a:pt x="315" y="497"/>
                </a:lnTo>
                <a:lnTo>
                  <a:pt x="352" y="507"/>
                </a:lnTo>
                <a:lnTo>
                  <a:pt x="352" y="507"/>
                </a:lnTo>
                <a:lnTo>
                  <a:pt x="359" y="504"/>
                </a:lnTo>
                <a:lnTo>
                  <a:pt x="366" y="504"/>
                </a:lnTo>
                <a:lnTo>
                  <a:pt x="380" y="502"/>
                </a:lnTo>
                <a:lnTo>
                  <a:pt x="387" y="501"/>
                </a:lnTo>
                <a:lnTo>
                  <a:pt x="393" y="497"/>
                </a:lnTo>
                <a:lnTo>
                  <a:pt x="399" y="492"/>
                </a:lnTo>
                <a:lnTo>
                  <a:pt x="401" y="484"/>
                </a:lnTo>
                <a:lnTo>
                  <a:pt x="401" y="484"/>
                </a:lnTo>
                <a:lnTo>
                  <a:pt x="406" y="481"/>
                </a:lnTo>
                <a:lnTo>
                  <a:pt x="410" y="478"/>
                </a:lnTo>
                <a:lnTo>
                  <a:pt x="415" y="476"/>
                </a:lnTo>
                <a:lnTo>
                  <a:pt x="420" y="475"/>
                </a:lnTo>
                <a:lnTo>
                  <a:pt x="431" y="474"/>
                </a:lnTo>
                <a:lnTo>
                  <a:pt x="442" y="475"/>
                </a:lnTo>
                <a:lnTo>
                  <a:pt x="442" y="475"/>
                </a:lnTo>
                <a:lnTo>
                  <a:pt x="451" y="478"/>
                </a:lnTo>
                <a:lnTo>
                  <a:pt x="461" y="481"/>
                </a:lnTo>
                <a:lnTo>
                  <a:pt x="465" y="481"/>
                </a:lnTo>
                <a:lnTo>
                  <a:pt x="470" y="481"/>
                </a:lnTo>
                <a:lnTo>
                  <a:pt x="475" y="480"/>
                </a:lnTo>
                <a:lnTo>
                  <a:pt x="479" y="477"/>
                </a:lnTo>
                <a:lnTo>
                  <a:pt x="479" y="477"/>
                </a:lnTo>
                <a:lnTo>
                  <a:pt x="485" y="474"/>
                </a:lnTo>
                <a:lnTo>
                  <a:pt x="491" y="471"/>
                </a:lnTo>
                <a:lnTo>
                  <a:pt x="498" y="469"/>
                </a:lnTo>
                <a:lnTo>
                  <a:pt x="506" y="468"/>
                </a:lnTo>
                <a:lnTo>
                  <a:pt x="513" y="468"/>
                </a:lnTo>
                <a:lnTo>
                  <a:pt x="520" y="469"/>
                </a:lnTo>
                <a:lnTo>
                  <a:pt x="528" y="471"/>
                </a:lnTo>
                <a:lnTo>
                  <a:pt x="534" y="474"/>
                </a:lnTo>
                <a:lnTo>
                  <a:pt x="534" y="474"/>
                </a:lnTo>
                <a:close/>
                <a:moveTo>
                  <a:pt x="929" y="528"/>
                </a:moveTo>
                <a:lnTo>
                  <a:pt x="929" y="528"/>
                </a:lnTo>
                <a:lnTo>
                  <a:pt x="925" y="522"/>
                </a:lnTo>
                <a:lnTo>
                  <a:pt x="919" y="518"/>
                </a:lnTo>
                <a:lnTo>
                  <a:pt x="912" y="516"/>
                </a:lnTo>
                <a:lnTo>
                  <a:pt x="905" y="515"/>
                </a:lnTo>
                <a:lnTo>
                  <a:pt x="905" y="515"/>
                </a:lnTo>
                <a:lnTo>
                  <a:pt x="903" y="515"/>
                </a:lnTo>
                <a:lnTo>
                  <a:pt x="901" y="516"/>
                </a:lnTo>
                <a:lnTo>
                  <a:pt x="900" y="519"/>
                </a:lnTo>
                <a:lnTo>
                  <a:pt x="898" y="524"/>
                </a:lnTo>
                <a:lnTo>
                  <a:pt x="897" y="528"/>
                </a:lnTo>
                <a:lnTo>
                  <a:pt x="897" y="528"/>
                </a:lnTo>
                <a:lnTo>
                  <a:pt x="894" y="533"/>
                </a:lnTo>
                <a:lnTo>
                  <a:pt x="890" y="538"/>
                </a:lnTo>
                <a:lnTo>
                  <a:pt x="886" y="542"/>
                </a:lnTo>
                <a:lnTo>
                  <a:pt x="881" y="545"/>
                </a:lnTo>
                <a:lnTo>
                  <a:pt x="875" y="547"/>
                </a:lnTo>
                <a:lnTo>
                  <a:pt x="870" y="550"/>
                </a:lnTo>
                <a:lnTo>
                  <a:pt x="865" y="551"/>
                </a:lnTo>
                <a:lnTo>
                  <a:pt x="859" y="551"/>
                </a:lnTo>
                <a:lnTo>
                  <a:pt x="859" y="551"/>
                </a:lnTo>
                <a:lnTo>
                  <a:pt x="856" y="553"/>
                </a:lnTo>
                <a:lnTo>
                  <a:pt x="853" y="556"/>
                </a:lnTo>
                <a:lnTo>
                  <a:pt x="847" y="559"/>
                </a:lnTo>
                <a:lnTo>
                  <a:pt x="833" y="564"/>
                </a:lnTo>
                <a:lnTo>
                  <a:pt x="833" y="564"/>
                </a:lnTo>
                <a:lnTo>
                  <a:pt x="825" y="565"/>
                </a:lnTo>
                <a:lnTo>
                  <a:pt x="818" y="564"/>
                </a:lnTo>
                <a:lnTo>
                  <a:pt x="811" y="563"/>
                </a:lnTo>
                <a:lnTo>
                  <a:pt x="804" y="560"/>
                </a:lnTo>
                <a:lnTo>
                  <a:pt x="790" y="554"/>
                </a:lnTo>
                <a:lnTo>
                  <a:pt x="777" y="549"/>
                </a:lnTo>
                <a:lnTo>
                  <a:pt x="777" y="549"/>
                </a:lnTo>
                <a:lnTo>
                  <a:pt x="771" y="552"/>
                </a:lnTo>
                <a:lnTo>
                  <a:pt x="765" y="556"/>
                </a:lnTo>
                <a:lnTo>
                  <a:pt x="758" y="558"/>
                </a:lnTo>
                <a:lnTo>
                  <a:pt x="751" y="559"/>
                </a:lnTo>
                <a:lnTo>
                  <a:pt x="737" y="560"/>
                </a:lnTo>
                <a:lnTo>
                  <a:pt x="723" y="560"/>
                </a:lnTo>
                <a:lnTo>
                  <a:pt x="723" y="560"/>
                </a:lnTo>
                <a:lnTo>
                  <a:pt x="720" y="560"/>
                </a:lnTo>
                <a:lnTo>
                  <a:pt x="715" y="559"/>
                </a:lnTo>
                <a:lnTo>
                  <a:pt x="707" y="556"/>
                </a:lnTo>
                <a:lnTo>
                  <a:pt x="703" y="554"/>
                </a:lnTo>
                <a:lnTo>
                  <a:pt x="701" y="554"/>
                </a:lnTo>
                <a:lnTo>
                  <a:pt x="698" y="557"/>
                </a:lnTo>
                <a:lnTo>
                  <a:pt x="696" y="563"/>
                </a:lnTo>
                <a:lnTo>
                  <a:pt x="696" y="563"/>
                </a:lnTo>
                <a:lnTo>
                  <a:pt x="703" y="567"/>
                </a:lnTo>
                <a:lnTo>
                  <a:pt x="712" y="571"/>
                </a:lnTo>
                <a:lnTo>
                  <a:pt x="729" y="577"/>
                </a:lnTo>
                <a:lnTo>
                  <a:pt x="729" y="577"/>
                </a:lnTo>
                <a:lnTo>
                  <a:pt x="740" y="575"/>
                </a:lnTo>
                <a:lnTo>
                  <a:pt x="751" y="575"/>
                </a:lnTo>
                <a:lnTo>
                  <a:pt x="757" y="574"/>
                </a:lnTo>
                <a:lnTo>
                  <a:pt x="762" y="573"/>
                </a:lnTo>
                <a:lnTo>
                  <a:pt x="768" y="572"/>
                </a:lnTo>
                <a:lnTo>
                  <a:pt x="772" y="568"/>
                </a:lnTo>
                <a:lnTo>
                  <a:pt x="772" y="568"/>
                </a:lnTo>
                <a:lnTo>
                  <a:pt x="777" y="566"/>
                </a:lnTo>
                <a:lnTo>
                  <a:pt x="782" y="566"/>
                </a:lnTo>
                <a:lnTo>
                  <a:pt x="787" y="566"/>
                </a:lnTo>
                <a:lnTo>
                  <a:pt x="792" y="568"/>
                </a:lnTo>
                <a:lnTo>
                  <a:pt x="801" y="573"/>
                </a:lnTo>
                <a:lnTo>
                  <a:pt x="810" y="578"/>
                </a:lnTo>
                <a:lnTo>
                  <a:pt x="810" y="578"/>
                </a:lnTo>
                <a:lnTo>
                  <a:pt x="823" y="579"/>
                </a:lnTo>
                <a:lnTo>
                  <a:pt x="835" y="580"/>
                </a:lnTo>
                <a:lnTo>
                  <a:pt x="848" y="579"/>
                </a:lnTo>
                <a:lnTo>
                  <a:pt x="854" y="578"/>
                </a:lnTo>
                <a:lnTo>
                  <a:pt x="860" y="575"/>
                </a:lnTo>
                <a:lnTo>
                  <a:pt x="860" y="575"/>
                </a:lnTo>
                <a:lnTo>
                  <a:pt x="866" y="572"/>
                </a:lnTo>
                <a:lnTo>
                  <a:pt x="870" y="568"/>
                </a:lnTo>
                <a:lnTo>
                  <a:pt x="874" y="566"/>
                </a:lnTo>
                <a:lnTo>
                  <a:pt x="876" y="565"/>
                </a:lnTo>
                <a:lnTo>
                  <a:pt x="879" y="565"/>
                </a:lnTo>
                <a:lnTo>
                  <a:pt x="882" y="566"/>
                </a:lnTo>
                <a:lnTo>
                  <a:pt x="882" y="566"/>
                </a:lnTo>
                <a:lnTo>
                  <a:pt x="889" y="567"/>
                </a:lnTo>
                <a:lnTo>
                  <a:pt x="896" y="566"/>
                </a:lnTo>
                <a:lnTo>
                  <a:pt x="903" y="565"/>
                </a:lnTo>
                <a:lnTo>
                  <a:pt x="909" y="561"/>
                </a:lnTo>
                <a:lnTo>
                  <a:pt x="915" y="558"/>
                </a:lnTo>
                <a:lnTo>
                  <a:pt x="921" y="553"/>
                </a:lnTo>
                <a:lnTo>
                  <a:pt x="925" y="549"/>
                </a:lnTo>
                <a:lnTo>
                  <a:pt x="929" y="543"/>
                </a:lnTo>
                <a:lnTo>
                  <a:pt x="929" y="543"/>
                </a:lnTo>
                <a:lnTo>
                  <a:pt x="930" y="535"/>
                </a:lnTo>
                <a:lnTo>
                  <a:pt x="929" y="528"/>
                </a:lnTo>
                <a:lnTo>
                  <a:pt x="929" y="528"/>
                </a:lnTo>
                <a:close/>
                <a:moveTo>
                  <a:pt x="1036" y="605"/>
                </a:moveTo>
                <a:lnTo>
                  <a:pt x="1036" y="605"/>
                </a:lnTo>
                <a:lnTo>
                  <a:pt x="1014" y="593"/>
                </a:lnTo>
                <a:lnTo>
                  <a:pt x="1002" y="588"/>
                </a:lnTo>
                <a:lnTo>
                  <a:pt x="996" y="587"/>
                </a:lnTo>
                <a:lnTo>
                  <a:pt x="989" y="587"/>
                </a:lnTo>
                <a:lnTo>
                  <a:pt x="989" y="587"/>
                </a:lnTo>
                <a:lnTo>
                  <a:pt x="984" y="587"/>
                </a:lnTo>
                <a:lnTo>
                  <a:pt x="978" y="588"/>
                </a:lnTo>
                <a:lnTo>
                  <a:pt x="972" y="591"/>
                </a:lnTo>
                <a:lnTo>
                  <a:pt x="966" y="593"/>
                </a:lnTo>
                <a:lnTo>
                  <a:pt x="956" y="600"/>
                </a:lnTo>
                <a:lnTo>
                  <a:pt x="945" y="608"/>
                </a:lnTo>
                <a:lnTo>
                  <a:pt x="935" y="615"/>
                </a:lnTo>
                <a:lnTo>
                  <a:pt x="924" y="621"/>
                </a:lnTo>
                <a:lnTo>
                  <a:pt x="918" y="622"/>
                </a:lnTo>
                <a:lnTo>
                  <a:pt x="912" y="623"/>
                </a:lnTo>
                <a:lnTo>
                  <a:pt x="905" y="622"/>
                </a:lnTo>
                <a:lnTo>
                  <a:pt x="898" y="621"/>
                </a:lnTo>
                <a:lnTo>
                  <a:pt x="898" y="621"/>
                </a:lnTo>
                <a:lnTo>
                  <a:pt x="893" y="619"/>
                </a:lnTo>
                <a:lnTo>
                  <a:pt x="887" y="616"/>
                </a:lnTo>
                <a:lnTo>
                  <a:pt x="881" y="614"/>
                </a:lnTo>
                <a:lnTo>
                  <a:pt x="875" y="610"/>
                </a:lnTo>
                <a:lnTo>
                  <a:pt x="875" y="610"/>
                </a:lnTo>
                <a:lnTo>
                  <a:pt x="866" y="607"/>
                </a:lnTo>
                <a:lnTo>
                  <a:pt x="855" y="603"/>
                </a:lnTo>
                <a:lnTo>
                  <a:pt x="845" y="602"/>
                </a:lnTo>
                <a:lnTo>
                  <a:pt x="834" y="602"/>
                </a:lnTo>
                <a:lnTo>
                  <a:pt x="823" y="603"/>
                </a:lnTo>
                <a:lnTo>
                  <a:pt x="813" y="606"/>
                </a:lnTo>
                <a:lnTo>
                  <a:pt x="803" y="609"/>
                </a:lnTo>
                <a:lnTo>
                  <a:pt x="793" y="615"/>
                </a:lnTo>
                <a:lnTo>
                  <a:pt x="793" y="615"/>
                </a:lnTo>
                <a:lnTo>
                  <a:pt x="785" y="612"/>
                </a:lnTo>
                <a:lnTo>
                  <a:pt x="776" y="609"/>
                </a:lnTo>
                <a:lnTo>
                  <a:pt x="766" y="608"/>
                </a:lnTo>
                <a:lnTo>
                  <a:pt x="757" y="608"/>
                </a:lnTo>
                <a:lnTo>
                  <a:pt x="757" y="608"/>
                </a:lnTo>
                <a:lnTo>
                  <a:pt x="750" y="603"/>
                </a:lnTo>
                <a:lnTo>
                  <a:pt x="742" y="599"/>
                </a:lnTo>
                <a:lnTo>
                  <a:pt x="734" y="596"/>
                </a:lnTo>
                <a:lnTo>
                  <a:pt x="724" y="595"/>
                </a:lnTo>
                <a:lnTo>
                  <a:pt x="715" y="594"/>
                </a:lnTo>
                <a:lnTo>
                  <a:pt x="707" y="595"/>
                </a:lnTo>
                <a:lnTo>
                  <a:pt x="698" y="596"/>
                </a:lnTo>
                <a:lnTo>
                  <a:pt x="689" y="599"/>
                </a:lnTo>
                <a:lnTo>
                  <a:pt x="689" y="599"/>
                </a:lnTo>
                <a:lnTo>
                  <a:pt x="684" y="602"/>
                </a:lnTo>
                <a:lnTo>
                  <a:pt x="679" y="606"/>
                </a:lnTo>
                <a:lnTo>
                  <a:pt x="674" y="612"/>
                </a:lnTo>
                <a:lnTo>
                  <a:pt x="672" y="617"/>
                </a:lnTo>
                <a:lnTo>
                  <a:pt x="670" y="623"/>
                </a:lnTo>
                <a:lnTo>
                  <a:pt x="668" y="629"/>
                </a:lnTo>
                <a:lnTo>
                  <a:pt x="667" y="636"/>
                </a:lnTo>
                <a:lnTo>
                  <a:pt x="668" y="642"/>
                </a:lnTo>
                <a:lnTo>
                  <a:pt x="668" y="642"/>
                </a:lnTo>
                <a:lnTo>
                  <a:pt x="670" y="644"/>
                </a:lnTo>
                <a:lnTo>
                  <a:pt x="673" y="645"/>
                </a:lnTo>
                <a:lnTo>
                  <a:pt x="673" y="645"/>
                </a:lnTo>
                <a:lnTo>
                  <a:pt x="675" y="645"/>
                </a:lnTo>
                <a:lnTo>
                  <a:pt x="678" y="643"/>
                </a:lnTo>
                <a:lnTo>
                  <a:pt x="680" y="641"/>
                </a:lnTo>
                <a:lnTo>
                  <a:pt x="681" y="638"/>
                </a:lnTo>
                <a:lnTo>
                  <a:pt x="681" y="638"/>
                </a:lnTo>
                <a:lnTo>
                  <a:pt x="681" y="637"/>
                </a:lnTo>
                <a:lnTo>
                  <a:pt x="680" y="636"/>
                </a:lnTo>
                <a:lnTo>
                  <a:pt x="678" y="635"/>
                </a:lnTo>
                <a:lnTo>
                  <a:pt x="678" y="634"/>
                </a:lnTo>
                <a:lnTo>
                  <a:pt x="678" y="634"/>
                </a:lnTo>
                <a:lnTo>
                  <a:pt x="679" y="627"/>
                </a:lnTo>
                <a:lnTo>
                  <a:pt x="680" y="621"/>
                </a:lnTo>
                <a:lnTo>
                  <a:pt x="684" y="615"/>
                </a:lnTo>
                <a:lnTo>
                  <a:pt x="689" y="609"/>
                </a:lnTo>
                <a:lnTo>
                  <a:pt x="689" y="609"/>
                </a:lnTo>
                <a:lnTo>
                  <a:pt x="695" y="606"/>
                </a:lnTo>
                <a:lnTo>
                  <a:pt x="702" y="605"/>
                </a:lnTo>
                <a:lnTo>
                  <a:pt x="710" y="603"/>
                </a:lnTo>
                <a:lnTo>
                  <a:pt x="717" y="602"/>
                </a:lnTo>
                <a:lnTo>
                  <a:pt x="726" y="603"/>
                </a:lnTo>
                <a:lnTo>
                  <a:pt x="733" y="605"/>
                </a:lnTo>
                <a:lnTo>
                  <a:pt x="740" y="607"/>
                </a:lnTo>
                <a:lnTo>
                  <a:pt x="747" y="610"/>
                </a:lnTo>
                <a:lnTo>
                  <a:pt x="747" y="610"/>
                </a:lnTo>
                <a:lnTo>
                  <a:pt x="748" y="615"/>
                </a:lnTo>
                <a:lnTo>
                  <a:pt x="750" y="617"/>
                </a:lnTo>
                <a:lnTo>
                  <a:pt x="752" y="617"/>
                </a:lnTo>
                <a:lnTo>
                  <a:pt x="756" y="617"/>
                </a:lnTo>
                <a:lnTo>
                  <a:pt x="762" y="616"/>
                </a:lnTo>
                <a:lnTo>
                  <a:pt x="765" y="616"/>
                </a:lnTo>
                <a:lnTo>
                  <a:pt x="769" y="617"/>
                </a:lnTo>
                <a:lnTo>
                  <a:pt x="786" y="621"/>
                </a:lnTo>
                <a:lnTo>
                  <a:pt x="786" y="621"/>
                </a:lnTo>
                <a:lnTo>
                  <a:pt x="794" y="626"/>
                </a:lnTo>
                <a:lnTo>
                  <a:pt x="800" y="633"/>
                </a:lnTo>
                <a:lnTo>
                  <a:pt x="804" y="641"/>
                </a:lnTo>
                <a:lnTo>
                  <a:pt x="806" y="649"/>
                </a:lnTo>
                <a:lnTo>
                  <a:pt x="806" y="649"/>
                </a:lnTo>
                <a:lnTo>
                  <a:pt x="807" y="655"/>
                </a:lnTo>
                <a:lnTo>
                  <a:pt x="806" y="659"/>
                </a:lnTo>
                <a:lnTo>
                  <a:pt x="804" y="664"/>
                </a:lnTo>
                <a:lnTo>
                  <a:pt x="800" y="668"/>
                </a:lnTo>
                <a:lnTo>
                  <a:pt x="792" y="676"/>
                </a:lnTo>
                <a:lnTo>
                  <a:pt x="785" y="682"/>
                </a:lnTo>
                <a:lnTo>
                  <a:pt x="785" y="682"/>
                </a:lnTo>
                <a:lnTo>
                  <a:pt x="782" y="684"/>
                </a:lnTo>
                <a:lnTo>
                  <a:pt x="778" y="685"/>
                </a:lnTo>
                <a:lnTo>
                  <a:pt x="770" y="685"/>
                </a:lnTo>
                <a:lnTo>
                  <a:pt x="762" y="684"/>
                </a:lnTo>
                <a:lnTo>
                  <a:pt x="755" y="684"/>
                </a:lnTo>
                <a:lnTo>
                  <a:pt x="755" y="684"/>
                </a:lnTo>
                <a:lnTo>
                  <a:pt x="749" y="690"/>
                </a:lnTo>
                <a:lnTo>
                  <a:pt x="743" y="695"/>
                </a:lnTo>
                <a:lnTo>
                  <a:pt x="735" y="698"/>
                </a:lnTo>
                <a:lnTo>
                  <a:pt x="727" y="700"/>
                </a:lnTo>
                <a:lnTo>
                  <a:pt x="727" y="700"/>
                </a:lnTo>
                <a:lnTo>
                  <a:pt x="720" y="703"/>
                </a:lnTo>
                <a:lnTo>
                  <a:pt x="713" y="702"/>
                </a:lnTo>
                <a:lnTo>
                  <a:pt x="707" y="700"/>
                </a:lnTo>
                <a:lnTo>
                  <a:pt x="700" y="698"/>
                </a:lnTo>
                <a:lnTo>
                  <a:pt x="688" y="691"/>
                </a:lnTo>
                <a:lnTo>
                  <a:pt x="681" y="689"/>
                </a:lnTo>
                <a:lnTo>
                  <a:pt x="675" y="686"/>
                </a:lnTo>
                <a:lnTo>
                  <a:pt x="675" y="686"/>
                </a:lnTo>
                <a:lnTo>
                  <a:pt x="668" y="690"/>
                </a:lnTo>
                <a:lnTo>
                  <a:pt x="661" y="692"/>
                </a:lnTo>
                <a:lnTo>
                  <a:pt x="647" y="697"/>
                </a:lnTo>
                <a:lnTo>
                  <a:pt x="625" y="693"/>
                </a:lnTo>
                <a:lnTo>
                  <a:pt x="625" y="693"/>
                </a:lnTo>
                <a:lnTo>
                  <a:pt x="610" y="685"/>
                </a:lnTo>
                <a:lnTo>
                  <a:pt x="596" y="676"/>
                </a:lnTo>
                <a:lnTo>
                  <a:pt x="588" y="672"/>
                </a:lnTo>
                <a:lnTo>
                  <a:pt x="580" y="669"/>
                </a:lnTo>
                <a:lnTo>
                  <a:pt x="571" y="666"/>
                </a:lnTo>
                <a:lnTo>
                  <a:pt x="562" y="666"/>
                </a:lnTo>
                <a:lnTo>
                  <a:pt x="562" y="666"/>
                </a:lnTo>
                <a:lnTo>
                  <a:pt x="553" y="669"/>
                </a:lnTo>
                <a:lnTo>
                  <a:pt x="542" y="671"/>
                </a:lnTo>
                <a:lnTo>
                  <a:pt x="539" y="673"/>
                </a:lnTo>
                <a:lnTo>
                  <a:pt x="534" y="676"/>
                </a:lnTo>
                <a:lnTo>
                  <a:pt x="531" y="679"/>
                </a:lnTo>
                <a:lnTo>
                  <a:pt x="528" y="684"/>
                </a:lnTo>
                <a:lnTo>
                  <a:pt x="528" y="684"/>
                </a:lnTo>
                <a:lnTo>
                  <a:pt x="528" y="685"/>
                </a:lnTo>
                <a:lnTo>
                  <a:pt x="529" y="686"/>
                </a:lnTo>
                <a:lnTo>
                  <a:pt x="533" y="688"/>
                </a:lnTo>
                <a:lnTo>
                  <a:pt x="533" y="688"/>
                </a:lnTo>
                <a:lnTo>
                  <a:pt x="538" y="684"/>
                </a:lnTo>
                <a:lnTo>
                  <a:pt x="542" y="681"/>
                </a:lnTo>
                <a:lnTo>
                  <a:pt x="554" y="677"/>
                </a:lnTo>
                <a:lnTo>
                  <a:pt x="554" y="677"/>
                </a:lnTo>
                <a:lnTo>
                  <a:pt x="561" y="675"/>
                </a:lnTo>
                <a:lnTo>
                  <a:pt x="568" y="675"/>
                </a:lnTo>
                <a:lnTo>
                  <a:pt x="575" y="676"/>
                </a:lnTo>
                <a:lnTo>
                  <a:pt x="582" y="678"/>
                </a:lnTo>
                <a:lnTo>
                  <a:pt x="595" y="685"/>
                </a:lnTo>
                <a:lnTo>
                  <a:pt x="606" y="693"/>
                </a:lnTo>
                <a:lnTo>
                  <a:pt x="606" y="693"/>
                </a:lnTo>
                <a:lnTo>
                  <a:pt x="611" y="696"/>
                </a:lnTo>
                <a:lnTo>
                  <a:pt x="616" y="698"/>
                </a:lnTo>
                <a:lnTo>
                  <a:pt x="625" y="702"/>
                </a:lnTo>
                <a:lnTo>
                  <a:pt x="636" y="704"/>
                </a:lnTo>
                <a:lnTo>
                  <a:pt x="646" y="705"/>
                </a:lnTo>
                <a:lnTo>
                  <a:pt x="675" y="696"/>
                </a:lnTo>
                <a:lnTo>
                  <a:pt x="675" y="696"/>
                </a:lnTo>
                <a:lnTo>
                  <a:pt x="689" y="703"/>
                </a:lnTo>
                <a:lnTo>
                  <a:pt x="703" y="709"/>
                </a:lnTo>
                <a:lnTo>
                  <a:pt x="710" y="710"/>
                </a:lnTo>
                <a:lnTo>
                  <a:pt x="719" y="711"/>
                </a:lnTo>
                <a:lnTo>
                  <a:pt x="726" y="710"/>
                </a:lnTo>
                <a:lnTo>
                  <a:pt x="735" y="707"/>
                </a:lnTo>
                <a:lnTo>
                  <a:pt x="758" y="693"/>
                </a:lnTo>
                <a:lnTo>
                  <a:pt x="773" y="693"/>
                </a:lnTo>
                <a:lnTo>
                  <a:pt x="773" y="693"/>
                </a:lnTo>
                <a:lnTo>
                  <a:pt x="779" y="692"/>
                </a:lnTo>
                <a:lnTo>
                  <a:pt x="785" y="691"/>
                </a:lnTo>
                <a:lnTo>
                  <a:pt x="790" y="688"/>
                </a:lnTo>
                <a:lnTo>
                  <a:pt x="796" y="684"/>
                </a:lnTo>
                <a:lnTo>
                  <a:pt x="804" y="676"/>
                </a:lnTo>
                <a:lnTo>
                  <a:pt x="812" y="666"/>
                </a:lnTo>
                <a:lnTo>
                  <a:pt x="812" y="666"/>
                </a:lnTo>
                <a:lnTo>
                  <a:pt x="814" y="659"/>
                </a:lnTo>
                <a:lnTo>
                  <a:pt x="814" y="654"/>
                </a:lnTo>
                <a:lnTo>
                  <a:pt x="814" y="640"/>
                </a:lnTo>
                <a:lnTo>
                  <a:pt x="814" y="640"/>
                </a:lnTo>
                <a:lnTo>
                  <a:pt x="818" y="636"/>
                </a:lnTo>
                <a:lnTo>
                  <a:pt x="823" y="634"/>
                </a:lnTo>
                <a:lnTo>
                  <a:pt x="827" y="631"/>
                </a:lnTo>
                <a:lnTo>
                  <a:pt x="833" y="631"/>
                </a:lnTo>
                <a:lnTo>
                  <a:pt x="842" y="631"/>
                </a:lnTo>
                <a:lnTo>
                  <a:pt x="853" y="633"/>
                </a:lnTo>
                <a:lnTo>
                  <a:pt x="853" y="633"/>
                </a:lnTo>
                <a:lnTo>
                  <a:pt x="865" y="638"/>
                </a:lnTo>
                <a:lnTo>
                  <a:pt x="877" y="644"/>
                </a:lnTo>
                <a:lnTo>
                  <a:pt x="890" y="648"/>
                </a:lnTo>
                <a:lnTo>
                  <a:pt x="903" y="650"/>
                </a:lnTo>
                <a:lnTo>
                  <a:pt x="917" y="651"/>
                </a:lnTo>
                <a:lnTo>
                  <a:pt x="930" y="650"/>
                </a:lnTo>
                <a:lnTo>
                  <a:pt x="943" y="647"/>
                </a:lnTo>
                <a:lnTo>
                  <a:pt x="954" y="641"/>
                </a:lnTo>
                <a:lnTo>
                  <a:pt x="954" y="641"/>
                </a:lnTo>
                <a:lnTo>
                  <a:pt x="966" y="631"/>
                </a:lnTo>
                <a:lnTo>
                  <a:pt x="979" y="622"/>
                </a:lnTo>
                <a:lnTo>
                  <a:pt x="985" y="620"/>
                </a:lnTo>
                <a:lnTo>
                  <a:pt x="992" y="617"/>
                </a:lnTo>
                <a:lnTo>
                  <a:pt x="999" y="617"/>
                </a:lnTo>
                <a:lnTo>
                  <a:pt x="1007" y="621"/>
                </a:lnTo>
                <a:lnTo>
                  <a:pt x="1007" y="621"/>
                </a:lnTo>
                <a:lnTo>
                  <a:pt x="1021" y="631"/>
                </a:lnTo>
                <a:lnTo>
                  <a:pt x="1029" y="637"/>
                </a:lnTo>
                <a:lnTo>
                  <a:pt x="1037" y="641"/>
                </a:lnTo>
                <a:lnTo>
                  <a:pt x="1046" y="644"/>
                </a:lnTo>
                <a:lnTo>
                  <a:pt x="1055" y="647"/>
                </a:lnTo>
                <a:lnTo>
                  <a:pt x="1063" y="647"/>
                </a:lnTo>
                <a:lnTo>
                  <a:pt x="1072" y="644"/>
                </a:lnTo>
                <a:lnTo>
                  <a:pt x="1072" y="644"/>
                </a:lnTo>
                <a:lnTo>
                  <a:pt x="1076" y="643"/>
                </a:lnTo>
                <a:lnTo>
                  <a:pt x="1078" y="641"/>
                </a:lnTo>
                <a:lnTo>
                  <a:pt x="1079" y="638"/>
                </a:lnTo>
                <a:lnTo>
                  <a:pt x="1079" y="635"/>
                </a:lnTo>
                <a:lnTo>
                  <a:pt x="1079" y="635"/>
                </a:lnTo>
                <a:lnTo>
                  <a:pt x="1077" y="634"/>
                </a:lnTo>
                <a:lnTo>
                  <a:pt x="1074" y="634"/>
                </a:lnTo>
                <a:lnTo>
                  <a:pt x="1069" y="636"/>
                </a:lnTo>
                <a:lnTo>
                  <a:pt x="1069" y="636"/>
                </a:lnTo>
                <a:lnTo>
                  <a:pt x="1063" y="637"/>
                </a:lnTo>
                <a:lnTo>
                  <a:pt x="1057" y="637"/>
                </a:lnTo>
                <a:lnTo>
                  <a:pt x="1050" y="636"/>
                </a:lnTo>
                <a:lnTo>
                  <a:pt x="1046" y="635"/>
                </a:lnTo>
                <a:lnTo>
                  <a:pt x="1040" y="633"/>
                </a:lnTo>
                <a:lnTo>
                  <a:pt x="1034" y="630"/>
                </a:lnTo>
                <a:lnTo>
                  <a:pt x="1029" y="627"/>
                </a:lnTo>
                <a:lnTo>
                  <a:pt x="1026" y="622"/>
                </a:lnTo>
                <a:lnTo>
                  <a:pt x="1026" y="622"/>
                </a:lnTo>
                <a:lnTo>
                  <a:pt x="1016" y="616"/>
                </a:lnTo>
                <a:lnTo>
                  <a:pt x="1007" y="610"/>
                </a:lnTo>
                <a:lnTo>
                  <a:pt x="1002" y="609"/>
                </a:lnTo>
                <a:lnTo>
                  <a:pt x="998" y="608"/>
                </a:lnTo>
                <a:lnTo>
                  <a:pt x="992" y="608"/>
                </a:lnTo>
                <a:lnTo>
                  <a:pt x="986" y="610"/>
                </a:lnTo>
                <a:lnTo>
                  <a:pt x="986" y="610"/>
                </a:lnTo>
                <a:lnTo>
                  <a:pt x="977" y="615"/>
                </a:lnTo>
                <a:lnTo>
                  <a:pt x="968" y="620"/>
                </a:lnTo>
                <a:lnTo>
                  <a:pt x="951" y="631"/>
                </a:lnTo>
                <a:lnTo>
                  <a:pt x="943" y="636"/>
                </a:lnTo>
                <a:lnTo>
                  <a:pt x="933" y="641"/>
                </a:lnTo>
                <a:lnTo>
                  <a:pt x="923" y="642"/>
                </a:lnTo>
                <a:lnTo>
                  <a:pt x="911" y="643"/>
                </a:lnTo>
                <a:lnTo>
                  <a:pt x="911" y="643"/>
                </a:lnTo>
                <a:lnTo>
                  <a:pt x="903" y="642"/>
                </a:lnTo>
                <a:lnTo>
                  <a:pt x="894" y="640"/>
                </a:lnTo>
                <a:lnTo>
                  <a:pt x="879" y="634"/>
                </a:lnTo>
                <a:lnTo>
                  <a:pt x="862" y="627"/>
                </a:lnTo>
                <a:lnTo>
                  <a:pt x="854" y="624"/>
                </a:lnTo>
                <a:lnTo>
                  <a:pt x="846" y="622"/>
                </a:lnTo>
                <a:lnTo>
                  <a:pt x="846" y="622"/>
                </a:lnTo>
                <a:lnTo>
                  <a:pt x="835" y="621"/>
                </a:lnTo>
                <a:lnTo>
                  <a:pt x="826" y="622"/>
                </a:lnTo>
                <a:lnTo>
                  <a:pt x="818" y="624"/>
                </a:lnTo>
                <a:lnTo>
                  <a:pt x="810" y="629"/>
                </a:lnTo>
                <a:lnTo>
                  <a:pt x="810" y="629"/>
                </a:lnTo>
                <a:lnTo>
                  <a:pt x="805" y="626"/>
                </a:lnTo>
                <a:lnTo>
                  <a:pt x="804" y="623"/>
                </a:lnTo>
                <a:lnTo>
                  <a:pt x="804" y="620"/>
                </a:lnTo>
                <a:lnTo>
                  <a:pt x="804" y="620"/>
                </a:lnTo>
                <a:lnTo>
                  <a:pt x="811" y="615"/>
                </a:lnTo>
                <a:lnTo>
                  <a:pt x="819" y="613"/>
                </a:lnTo>
                <a:lnTo>
                  <a:pt x="819" y="613"/>
                </a:lnTo>
                <a:lnTo>
                  <a:pt x="826" y="610"/>
                </a:lnTo>
                <a:lnTo>
                  <a:pt x="833" y="609"/>
                </a:lnTo>
                <a:lnTo>
                  <a:pt x="840" y="609"/>
                </a:lnTo>
                <a:lnTo>
                  <a:pt x="847" y="610"/>
                </a:lnTo>
                <a:lnTo>
                  <a:pt x="860" y="614"/>
                </a:lnTo>
                <a:lnTo>
                  <a:pt x="872" y="619"/>
                </a:lnTo>
                <a:lnTo>
                  <a:pt x="884" y="624"/>
                </a:lnTo>
                <a:lnTo>
                  <a:pt x="897" y="629"/>
                </a:lnTo>
                <a:lnTo>
                  <a:pt x="903" y="631"/>
                </a:lnTo>
                <a:lnTo>
                  <a:pt x="910" y="633"/>
                </a:lnTo>
                <a:lnTo>
                  <a:pt x="917" y="633"/>
                </a:lnTo>
                <a:lnTo>
                  <a:pt x="924" y="631"/>
                </a:lnTo>
                <a:lnTo>
                  <a:pt x="924" y="631"/>
                </a:lnTo>
                <a:lnTo>
                  <a:pt x="931" y="628"/>
                </a:lnTo>
                <a:lnTo>
                  <a:pt x="937" y="624"/>
                </a:lnTo>
                <a:lnTo>
                  <a:pt x="950" y="615"/>
                </a:lnTo>
                <a:lnTo>
                  <a:pt x="963" y="606"/>
                </a:lnTo>
                <a:lnTo>
                  <a:pt x="975" y="599"/>
                </a:lnTo>
                <a:lnTo>
                  <a:pt x="975" y="599"/>
                </a:lnTo>
                <a:lnTo>
                  <a:pt x="986" y="596"/>
                </a:lnTo>
                <a:lnTo>
                  <a:pt x="996" y="596"/>
                </a:lnTo>
                <a:lnTo>
                  <a:pt x="1007" y="599"/>
                </a:lnTo>
                <a:lnTo>
                  <a:pt x="1016" y="603"/>
                </a:lnTo>
                <a:lnTo>
                  <a:pt x="1016" y="603"/>
                </a:lnTo>
                <a:lnTo>
                  <a:pt x="1023" y="607"/>
                </a:lnTo>
                <a:lnTo>
                  <a:pt x="1029" y="610"/>
                </a:lnTo>
                <a:lnTo>
                  <a:pt x="1042" y="619"/>
                </a:lnTo>
                <a:lnTo>
                  <a:pt x="1048" y="622"/>
                </a:lnTo>
                <a:lnTo>
                  <a:pt x="1055" y="626"/>
                </a:lnTo>
                <a:lnTo>
                  <a:pt x="1062" y="628"/>
                </a:lnTo>
                <a:lnTo>
                  <a:pt x="1070" y="629"/>
                </a:lnTo>
                <a:lnTo>
                  <a:pt x="1070" y="629"/>
                </a:lnTo>
                <a:lnTo>
                  <a:pt x="1078" y="626"/>
                </a:lnTo>
                <a:lnTo>
                  <a:pt x="1082" y="623"/>
                </a:lnTo>
                <a:lnTo>
                  <a:pt x="1084" y="620"/>
                </a:lnTo>
                <a:lnTo>
                  <a:pt x="1084" y="620"/>
                </a:lnTo>
                <a:lnTo>
                  <a:pt x="1084" y="617"/>
                </a:lnTo>
                <a:lnTo>
                  <a:pt x="1083" y="616"/>
                </a:lnTo>
                <a:lnTo>
                  <a:pt x="1082" y="616"/>
                </a:lnTo>
                <a:lnTo>
                  <a:pt x="1082" y="616"/>
                </a:lnTo>
                <a:lnTo>
                  <a:pt x="1075" y="620"/>
                </a:lnTo>
                <a:lnTo>
                  <a:pt x="1069" y="620"/>
                </a:lnTo>
                <a:lnTo>
                  <a:pt x="1063" y="620"/>
                </a:lnTo>
                <a:lnTo>
                  <a:pt x="1058" y="617"/>
                </a:lnTo>
                <a:lnTo>
                  <a:pt x="1047" y="610"/>
                </a:lnTo>
                <a:lnTo>
                  <a:pt x="1036" y="605"/>
                </a:lnTo>
                <a:lnTo>
                  <a:pt x="1036" y="605"/>
                </a:lnTo>
                <a:close/>
                <a:moveTo>
                  <a:pt x="749" y="628"/>
                </a:moveTo>
                <a:lnTo>
                  <a:pt x="749" y="628"/>
                </a:lnTo>
                <a:lnTo>
                  <a:pt x="740" y="622"/>
                </a:lnTo>
                <a:lnTo>
                  <a:pt x="731" y="617"/>
                </a:lnTo>
                <a:lnTo>
                  <a:pt x="721" y="615"/>
                </a:lnTo>
                <a:lnTo>
                  <a:pt x="710" y="614"/>
                </a:lnTo>
                <a:lnTo>
                  <a:pt x="710" y="614"/>
                </a:lnTo>
                <a:lnTo>
                  <a:pt x="699" y="617"/>
                </a:lnTo>
                <a:lnTo>
                  <a:pt x="693" y="621"/>
                </a:lnTo>
                <a:lnTo>
                  <a:pt x="689" y="626"/>
                </a:lnTo>
                <a:lnTo>
                  <a:pt x="689" y="626"/>
                </a:lnTo>
                <a:lnTo>
                  <a:pt x="687" y="629"/>
                </a:lnTo>
                <a:lnTo>
                  <a:pt x="687" y="633"/>
                </a:lnTo>
                <a:lnTo>
                  <a:pt x="687" y="640"/>
                </a:lnTo>
                <a:lnTo>
                  <a:pt x="689" y="645"/>
                </a:lnTo>
                <a:lnTo>
                  <a:pt x="694" y="651"/>
                </a:lnTo>
                <a:lnTo>
                  <a:pt x="694" y="651"/>
                </a:lnTo>
                <a:lnTo>
                  <a:pt x="695" y="652"/>
                </a:lnTo>
                <a:lnTo>
                  <a:pt x="696" y="652"/>
                </a:lnTo>
                <a:lnTo>
                  <a:pt x="699" y="652"/>
                </a:lnTo>
                <a:lnTo>
                  <a:pt x="700" y="650"/>
                </a:lnTo>
                <a:lnTo>
                  <a:pt x="700" y="650"/>
                </a:lnTo>
                <a:lnTo>
                  <a:pt x="701" y="648"/>
                </a:lnTo>
                <a:lnTo>
                  <a:pt x="700" y="645"/>
                </a:lnTo>
                <a:lnTo>
                  <a:pt x="699" y="643"/>
                </a:lnTo>
                <a:lnTo>
                  <a:pt x="696" y="642"/>
                </a:lnTo>
                <a:lnTo>
                  <a:pt x="696" y="642"/>
                </a:lnTo>
                <a:lnTo>
                  <a:pt x="695" y="640"/>
                </a:lnTo>
                <a:lnTo>
                  <a:pt x="694" y="637"/>
                </a:lnTo>
                <a:lnTo>
                  <a:pt x="696" y="631"/>
                </a:lnTo>
                <a:lnTo>
                  <a:pt x="696" y="631"/>
                </a:lnTo>
                <a:lnTo>
                  <a:pt x="699" y="628"/>
                </a:lnTo>
                <a:lnTo>
                  <a:pt x="703" y="624"/>
                </a:lnTo>
                <a:lnTo>
                  <a:pt x="708" y="623"/>
                </a:lnTo>
                <a:lnTo>
                  <a:pt x="713" y="622"/>
                </a:lnTo>
                <a:lnTo>
                  <a:pt x="713" y="622"/>
                </a:lnTo>
                <a:lnTo>
                  <a:pt x="721" y="623"/>
                </a:lnTo>
                <a:lnTo>
                  <a:pt x="727" y="626"/>
                </a:lnTo>
                <a:lnTo>
                  <a:pt x="734" y="628"/>
                </a:lnTo>
                <a:lnTo>
                  <a:pt x="740" y="633"/>
                </a:lnTo>
                <a:lnTo>
                  <a:pt x="740" y="633"/>
                </a:lnTo>
                <a:lnTo>
                  <a:pt x="741" y="635"/>
                </a:lnTo>
                <a:lnTo>
                  <a:pt x="742" y="638"/>
                </a:lnTo>
                <a:lnTo>
                  <a:pt x="743" y="641"/>
                </a:lnTo>
                <a:lnTo>
                  <a:pt x="747" y="641"/>
                </a:lnTo>
                <a:lnTo>
                  <a:pt x="747" y="641"/>
                </a:lnTo>
                <a:lnTo>
                  <a:pt x="748" y="641"/>
                </a:lnTo>
                <a:lnTo>
                  <a:pt x="749" y="640"/>
                </a:lnTo>
                <a:lnTo>
                  <a:pt x="751" y="637"/>
                </a:lnTo>
                <a:lnTo>
                  <a:pt x="751" y="637"/>
                </a:lnTo>
                <a:lnTo>
                  <a:pt x="757" y="636"/>
                </a:lnTo>
                <a:lnTo>
                  <a:pt x="764" y="636"/>
                </a:lnTo>
                <a:lnTo>
                  <a:pt x="770" y="638"/>
                </a:lnTo>
                <a:lnTo>
                  <a:pt x="776" y="641"/>
                </a:lnTo>
                <a:lnTo>
                  <a:pt x="776" y="641"/>
                </a:lnTo>
                <a:lnTo>
                  <a:pt x="778" y="647"/>
                </a:lnTo>
                <a:lnTo>
                  <a:pt x="779" y="649"/>
                </a:lnTo>
                <a:lnTo>
                  <a:pt x="779" y="651"/>
                </a:lnTo>
                <a:lnTo>
                  <a:pt x="779" y="651"/>
                </a:lnTo>
                <a:lnTo>
                  <a:pt x="777" y="655"/>
                </a:lnTo>
                <a:lnTo>
                  <a:pt x="775" y="658"/>
                </a:lnTo>
                <a:lnTo>
                  <a:pt x="771" y="661"/>
                </a:lnTo>
                <a:lnTo>
                  <a:pt x="768" y="662"/>
                </a:lnTo>
                <a:lnTo>
                  <a:pt x="761" y="664"/>
                </a:lnTo>
                <a:lnTo>
                  <a:pt x="752" y="664"/>
                </a:lnTo>
                <a:lnTo>
                  <a:pt x="752" y="664"/>
                </a:lnTo>
                <a:lnTo>
                  <a:pt x="749" y="664"/>
                </a:lnTo>
                <a:lnTo>
                  <a:pt x="747" y="663"/>
                </a:lnTo>
                <a:lnTo>
                  <a:pt x="744" y="662"/>
                </a:lnTo>
                <a:lnTo>
                  <a:pt x="741" y="662"/>
                </a:lnTo>
                <a:lnTo>
                  <a:pt x="741" y="662"/>
                </a:lnTo>
                <a:lnTo>
                  <a:pt x="738" y="665"/>
                </a:lnTo>
                <a:lnTo>
                  <a:pt x="737" y="666"/>
                </a:lnTo>
                <a:lnTo>
                  <a:pt x="733" y="670"/>
                </a:lnTo>
                <a:lnTo>
                  <a:pt x="727" y="671"/>
                </a:lnTo>
                <a:lnTo>
                  <a:pt x="722" y="675"/>
                </a:lnTo>
                <a:lnTo>
                  <a:pt x="722" y="675"/>
                </a:lnTo>
                <a:lnTo>
                  <a:pt x="716" y="677"/>
                </a:lnTo>
                <a:lnTo>
                  <a:pt x="709" y="677"/>
                </a:lnTo>
                <a:lnTo>
                  <a:pt x="703" y="677"/>
                </a:lnTo>
                <a:lnTo>
                  <a:pt x="698" y="676"/>
                </a:lnTo>
                <a:lnTo>
                  <a:pt x="692" y="675"/>
                </a:lnTo>
                <a:lnTo>
                  <a:pt x="686" y="672"/>
                </a:lnTo>
                <a:lnTo>
                  <a:pt x="681" y="669"/>
                </a:lnTo>
                <a:lnTo>
                  <a:pt x="677" y="664"/>
                </a:lnTo>
                <a:lnTo>
                  <a:pt x="677" y="664"/>
                </a:lnTo>
                <a:lnTo>
                  <a:pt x="672" y="665"/>
                </a:lnTo>
                <a:lnTo>
                  <a:pt x="667" y="668"/>
                </a:lnTo>
                <a:lnTo>
                  <a:pt x="663" y="670"/>
                </a:lnTo>
                <a:lnTo>
                  <a:pt x="657" y="672"/>
                </a:lnTo>
                <a:lnTo>
                  <a:pt x="657" y="672"/>
                </a:lnTo>
                <a:lnTo>
                  <a:pt x="649" y="672"/>
                </a:lnTo>
                <a:lnTo>
                  <a:pt x="640" y="672"/>
                </a:lnTo>
                <a:lnTo>
                  <a:pt x="633" y="671"/>
                </a:lnTo>
                <a:lnTo>
                  <a:pt x="625" y="668"/>
                </a:lnTo>
                <a:lnTo>
                  <a:pt x="625" y="668"/>
                </a:lnTo>
                <a:lnTo>
                  <a:pt x="611" y="658"/>
                </a:lnTo>
                <a:lnTo>
                  <a:pt x="603" y="654"/>
                </a:lnTo>
                <a:lnTo>
                  <a:pt x="595" y="651"/>
                </a:lnTo>
                <a:lnTo>
                  <a:pt x="587" y="649"/>
                </a:lnTo>
                <a:lnTo>
                  <a:pt x="578" y="648"/>
                </a:lnTo>
                <a:lnTo>
                  <a:pt x="569" y="648"/>
                </a:lnTo>
                <a:lnTo>
                  <a:pt x="560" y="650"/>
                </a:lnTo>
                <a:lnTo>
                  <a:pt x="560" y="650"/>
                </a:lnTo>
                <a:lnTo>
                  <a:pt x="554" y="651"/>
                </a:lnTo>
                <a:lnTo>
                  <a:pt x="549" y="654"/>
                </a:lnTo>
                <a:lnTo>
                  <a:pt x="538" y="659"/>
                </a:lnTo>
                <a:lnTo>
                  <a:pt x="533" y="661"/>
                </a:lnTo>
                <a:lnTo>
                  <a:pt x="527" y="662"/>
                </a:lnTo>
                <a:lnTo>
                  <a:pt x="521" y="662"/>
                </a:lnTo>
                <a:lnTo>
                  <a:pt x="517" y="659"/>
                </a:lnTo>
                <a:lnTo>
                  <a:pt x="517" y="659"/>
                </a:lnTo>
                <a:lnTo>
                  <a:pt x="508" y="657"/>
                </a:lnTo>
                <a:lnTo>
                  <a:pt x="500" y="656"/>
                </a:lnTo>
                <a:lnTo>
                  <a:pt x="492" y="655"/>
                </a:lnTo>
                <a:lnTo>
                  <a:pt x="484" y="656"/>
                </a:lnTo>
                <a:lnTo>
                  <a:pt x="475" y="657"/>
                </a:lnTo>
                <a:lnTo>
                  <a:pt x="466" y="659"/>
                </a:lnTo>
                <a:lnTo>
                  <a:pt x="459" y="663"/>
                </a:lnTo>
                <a:lnTo>
                  <a:pt x="452" y="668"/>
                </a:lnTo>
                <a:lnTo>
                  <a:pt x="452" y="668"/>
                </a:lnTo>
                <a:lnTo>
                  <a:pt x="451" y="672"/>
                </a:lnTo>
                <a:lnTo>
                  <a:pt x="451" y="675"/>
                </a:lnTo>
                <a:lnTo>
                  <a:pt x="452" y="677"/>
                </a:lnTo>
                <a:lnTo>
                  <a:pt x="452" y="677"/>
                </a:lnTo>
                <a:lnTo>
                  <a:pt x="455" y="677"/>
                </a:lnTo>
                <a:lnTo>
                  <a:pt x="456" y="677"/>
                </a:lnTo>
                <a:lnTo>
                  <a:pt x="459" y="673"/>
                </a:lnTo>
                <a:lnTo>
                  <a:pt x="463" y="671"/>
                </a:lnTo>
                <a:lnTo>
                  <a:pt x="464" y="669"/>
                </a:lnTo>
                <a:lnTo>
                  <a:pt x="466" y="669"/>
                </a:lnTo>
                <a:lnTo>
                  <a:pt x="466" y="669"/>
                </a:lnTo>
                <a:lnTo>
                  <a:pt x="478" y="665"/>
                </a:lnTo>
                <a:lnTo>
                  <a:pt x="491" y="663"/>
                </a:lnTo>
                <a:lnTo>
                  <a:pt x="498" y="663"/>
                </a:lnTo>
                <a:lnTo>
                  <a:pt x="504" y="664"/>
                </a:lnTo>
                <a:lnTo>
                  <a:pt x="510" y="666"/>
                </a:lnTo>
                <a:lnTo>
                  <a:pt x="515" y="670"/>
                </a:lnTo>
                <a:lnTo>
                  <a:pt x="515" y="670"/>
                </a:lnTo>
                <a:lnTo>
                  <a:pt x="521" y="671"/>
                </a:lnTo>
                <a:lnTo>
                  <a:pt x="527" y="672"/>
                </a:lnTo>
                <a:lnTo>
                  <a:pt x="533" y="671"/>
                </a:lnTo>
                <a:lnTo>
                  <a:pt x="538" y="669"/>
                </a:lnTo>
                <a:lnTo>
                  <a:pt x="548" y="664"/>
                </a:lnTo>
                <a:lnTo>
                  <a:pt x="557" y="659"/>
                </a:lnTo>
                <a:lnTo>
                  <a:pt x="557" y="659"/>
                </a:lnTo>
                <a:lnTo>
                  <a:pt x="566" y="657"/>
                </a:lnTo>
                <a:lnTo>
                  <a:pt x="573" y="656"/>
                </a:lnTo>
                <a:lnTo>
                  <a:pt x="580" y="656"/>
                </a:lnTo>
                <a:lnTo>
                  <a:pt x="587" y="657"/>
                </a:lnTo>
                <a:lnTo>
                  <a:pt x="595" y="659"/>
                </a:lnTo>
                <a:lnTo>
                  <a:pt x="601" y="663"/>
                </a:lnTo>
                <a:lnTo>
                  <a:pt x="613" y="670"/>
                </a:lnTo>
                <a:lnTo>
                  <a:pt x="613" y="670"/>
                </a:lnTo>
                <a:lnTo>
                  <a:pt x="621" y="673"/>
                </a:lnTo>
                <a:lnTo>
                  <a:pt x="628" y="677"/>
                </a:lnTo>
                <a:lnTo>
                  <a:pt x="636" y="679"/>
                </a:lnTo>
                <a:lnTo>
                  <a:pt x="644" y="681"/>
                </a:lnTo>
                <a:lnTo>
                  <a:pt x="652" y="682"/>
                </a:lnTo>
                <a:lnTo>
                  <a:pt x="660" y="681"/>
                </a:lnTo>
                <a:lnTo>
                  <a:pt x="668" y="679"/>
                </a:lnTo>
                <a:lnTo>
                  <a:pt x="675" y="676"/>
                </a:lnTo>
                <a:lnTo>
                  <a:pt x="675" y="676"/>
                </a:lnTo>
                <a:lnTo>
                  <a:pt x="679" y="678"/>
                </a:lnTo>
                <a:lnTo>
                  <a:pt x="682" y="681"/>
                </a:lnTo>
                <a:lnTo>
                  <a:pt x="689" y="682"/>
                </a:lnTo>
                <a:lnTo>
                  <a:pt x="696" y="684"/>
                </a:lnTo>
                <a:lnTo>
                  <a:pt x="703" y="686"/>
                </a:lnTo>
                <a:lnTo>
                  <a:pt x="703" y="686"/>
                </a:lnTo>
                <a:lnTo>
                  <a:pt x="709" y="686"/>
                </a:lnTo>
                <a:lnTo>
                  <a:pt x="715" y="685"/>
                </a:lnTo>
                <a:lnTo>
                  <a:pt x="724" y="683"/>
                </a:lnTo>
                <a:lnTo>
                  <a:pt x="735" y="678"/>
                </a:lnTo>
                <a:lnTo>
                  <a:pt x="744" y="672"/>
                </a:lnTo>
                <a:lnTo>
                  <a:pt x="744" y="672"/>
                </a:lnTo>
                <a:lnTo>
                  <a:pt x="756" y="672"/>
                </a:lnTo>
                <a:lnTo>
                  <a:pt x="762" y="672"/>
                </a:lnTo>
                <a:lnTo>
                  <a:pt x="768" y="671"/>
                </a:lnTo>
                <a:lnTo>
                  <a:pt x="772" y="669"/>
                </a:lnTo>
                <a:lnTo>
                  <a:pt x="777" y="665"/>
                </a:lnTo>
                <a:lnTo>
                  <a:pt x="782" y="662"/>
                </a:lnTo>
                <a:lnTo>
                  <a:pt x="785" y="657"/>
                </a:lnTo>
                <a:lnTo>
                  <a:pt x="785" y="657"/>
                </a:lnTo>
                <a:lnTo>
                  <a:pt x="786" y="651"/>
                </a:lnTo>
                <a:lnTo>
                  <a:pt x="787" y="647"/>
                </a:lnTo>
                <a:lnTo>
                  <a:pt x="785" y="641"/>
                </a:lnTo>
                <a:lnTo>
                  <a:pt x="783" y="636"/>
                </a:lnTo>
                <a:lnTo>
                  <a:pt x="783" y="636"/>
                </a:lnTo>
                <a:lnTo>
                  <a:pt x="779" y="634"/>
                </a:lnTo>
                <a:lnTo>
                  <a:pt x="775" y="630"/>
                </a:lnTo>
                <a:lnTo>
                  <a:pt x="771" y="629"/>
                </a:lnTo>
                <a:lnTo>
                  <a:pt x="766" y="628"/>
                </a:lnTo>
                <a:lnTo>
                  <a:pt x="757" y="628"/>
                </a:lnTo>
                <a:lnTo>
                  <a:pt x="749" y="628"/>
                </a:lnTo>
                <a:lnTo>
                  <a:pt x="749" y="628"/>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4" name="光晕">
            <a:extLst>
              <a:ext uri="{FF2B5EF4-FFF2-40B4-BE49-F238E27FC236}">
                <a16:creationId xmlns:a16="http://schemas.microsoft.com/office/drawing/2014/main" id="{9D678634-A1DB-4E73-BCA4-A24AE675DEDA}"/>
              </a:ext>
            </a:extLst>
          </p:cNvPr>
          <p:cNvSpPr/>
          <p:nvPr/>
        </p:nvSpPr>
        <p:spPr>
          <a:xfrm>
            <a:off x="-919685" y="-438156"/>
            <a:ext cx="4886285" cy="4886285"/>
          </a:xfrm>
          <a:prstGeom prst="ellipse">
            <a:avLst/>
          </a:prstGeom>
          <a:gradFill flip="none" rotWithShape="1">
            <a:gsLst>
              <a:gs pos="100000">
                <a:srgbClr val="FFC000">
                  <a:alpha val="0"/>
                </a:srgbClr>
              </a:gs>
              <a:gs pos="0">
                <a:srgbClr val="FFD13F"/>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pic>
        <p:nvPicPr>
          <p:cNvPr id="45" name="月">
            <a:extLst>
              <a:ext uri="{FF2B5EF4-FFF2-40B4-BE49-F238E27FC236}">
                <a16:creationId xmlns:a16="http://schemas.microsoft.com/office/drawing/2014/main" id="{ED092C77-F04F-44F6-B9CC-A008EAC064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6272" y="707666"/>
            <a:ext cx="2840742" cy="2840742"/>
          </a:xfrm>
          <a:prstGeom prst="rect">
            <a:avLst/>
          </a:prstGeom>
        </p:spPr>
      </p:pic>
      <p:pic>
        <p:nvPicPr>
          <p:cNvPr id="46" name="祥云4">
            <a:extLst>
              <a:ext uri="{FF2B5EF4-FFF2-40B4-BE49-F238E27FC236}">
                <a16:creationId xmlns:a16="http://schemas.microsoft.com/office/drawing/2014/main" id="{B784FF9E-6E7C-4619-A51C-80627E9F95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39208" y="2756264"/>
            <a:ext cx="1377679" cy="1560839"/>
          </a:xfrm>
          <a:prstGeom prst="rect">
            <a:avLst/>
          </a:prstGeom>
        </p:spPr>
      </p:pic>
      <p:pic>
        <p:nvPicPr>
          <p:cNvPr id="47" name="嫦娥">
            <a:extLst>
              <a:ext uri="{FF2B5EF4-FFF2-40B4-BE49-F238E27FC236}">
                <a16:creationId xmlns:a16="http://schemas.microsoft.com/office/drawing/2014/main" id="{C70CEE69-EF47-43E3-868B-84636B4872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0767" y="97403"/>
            <a:ext cx="2677125" cy="2188300"/>
          </a:xfrm>
          <a:prstGeom prst="rect">
            <a:avLst/>
          </a:prstGeom>
        </p:spPr>
      </p:pic>
      <p:grpSp>
        <p:nvGrpSpPr>
          <p:cNvPr id="38" name="组合 21">
            <a:extLst>
              <a:ext uri="{FF2B5EF4-FFF2-40B4-BE49-F238E27FC236}">
                <a16:creationId xmlns:a16="http://schemas.microsoft.com/office/drawing/2014/main" id="{5D36BF88-61EF-4752-BBC2-298480B0964E}"/>
              </a:ext>
            </a:extLst>
          </p:cNvPr>
          <p:cNvGrpSpPr/>
          <p:nvPr/>
        </p:nvGrpSpPr>
        <p:grpSpPr>
          <a:xfrm>
            <a:off x="8041947" y="2036462"/>
            <a:ext cx="1610670" cy="1613928"/>
            <a:chOff x="1627086" y="1705794"/>
            <a:chExt cx="1610670" cy="1613928"/>
          </a:xfrm>
        </p:grpSpPr>
        <p:sp>
          <p:nvSpPr>
            <p:cNvPr id="48" name="任意多边形 82">
              <a:extLst>
                <a:ext uri="{FF2B5EF4-FFF2-40B4-BE49-F238E27FC236}">
                  <a16:creationId xmlns:a16="http://schemas.microsoft.com/office/drawing/2014/main" id="{7D49E21B-B3BC-4899-BFF9-5BCBEADA5238}"/>
                </a:ext>
              </a:extLst>
            </p:cNvPr>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C00000">
                <a:lumMod val="20000"/>
                <a:lumOff val="80000"/>
              </a:srgbClr>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Light" panose="020B0502040204020203" pitchFamily="34" charset="-122"/>
              </a:endParaRPr>
            </a:p>
          </p:txBody>
        </p:sp>
        <p:sp>
          <p:nvSpPr>
            <p:cNvPr id="49" name="椭圆 80">
              <a:extLst>
                <a:ext uri="{FF2B5EF4-FFF2-40B4-BE49-F238E27FC236}">
                  <a16:creationId xmlns:a16="http://schemas.microsoft.com/office/drawing/2014/main" id="{CF941F3B-98CE-4B6D-BEDE-781C270E8F64}"/>
                </a:ext>
              </a:extLst>
            </p:cNvPr>
            <p:cNvSpPr/>
            <p:nvPr/>
          </p:nvSpPr>
          <p:spPr bwMode="auto">
            <a:xfrm>
              <a:off x="1850445" y="1929603"/>
              <a:ext cx="1163953" cy="1166311"/>
            </a:xfrm>
            <a:prstGeom prst="ellipse">
              <a:avLst/>
            </a:prstGeom>
            <a:solidFill>
              <a:srgbClr val="C00000">
                <a:lumMod val="60000"/>
                <a:lumOff val="40000"/>
              </a:srgb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ea typeface="微软雅黑 Light" panose="020B0502040204020203" pitchFamily="34" charset="-122"/>
              </a:endParaRPr>
            </a:p>
          </p:txBody>
        </p:sp>
        <p:sp>
          <p:nvSpPr>
            <p:cNvPr id="50" name="TextBox 57">
              <a:extLst>
                <a:ext uri="{FF2B5EF4-FFF2-40B4-BE49-F238E27FC236}">
                  <a16:creationId xmlns:a16="http://schemas.microsoft.com/office/drawing/2014/main" id="{B9FE5E1C-5E58-40AC-91EE-A4E6A4A730B0}"/>
                </a:ext>
              </a:extLst>
            </p:cNvPr>
            <p:cNvSpPr txBox="1"/>
            <p:nvPr/>
          </p:nvSpPr>
          <p:spPr>
            <a:xfrm>
              <a:off x="1960176" y="2051093"/>
              <a:ext cx="944489" cy="923330"/>
            </a:xfrm>
            <a:prstGeom prst="rect">
              <a:avLst/>
            </a:prstGeom>
            <a:noFill/>
          </p:spPr>
          <p:txBody>
            <a:bodyPr wrap="non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225" normalizeH="0" baseline="0" noProof="0">
                  <a:ln>
                    <a:noFill/>
                  </a:ln>
                  <a:solidFill>
                    <a:srgbClr val="FFFFFF"/>
                  </a:solidFill>
                  <a:effectLst/>
                  <a:uLnTx/>
                  <a:uFillTx/>
                  <a:latin typeface="Calibri"/>
                  <a:ea typeface="微软雅黑 Light" panose="020B0502040204020203" pitchFamily="34" charset="-122"/>
                </a:rPr>
                <a:t>02</a:t>
              </a:r>
              <a:endParaRPr kumimoji="0" lang="zh-CN" altLang="en-US" sz="5400" b="0" i="0" u="none" strike="noStrike" kern="0" cap="none" spc="225" normalizeH="0" baseline="0" noProof="0" dirty="0">
                <a:ln>
                  <a:noFill/>
                </a:ln>
                <a:solidFill>
                  <a:srgbClr val="FFFFFF"/>
                </a:solidFill>
                <a:effectLst/>
                <a:uLnTx/>
                <a:uFillTx/>
                <a:latin typeface="Calibri"/>
                <a:ea typeface="微软雅黑 Light" panose="020B0502040204020203" pitchFamily="34" charset="-122"/>
              </a:endParaRPr>
            </a:p>
          </p:txBody>
        </p:sp>
      </p:grpSp>
      <p:pic>
        <p:nvPicPr>
          <p:cNvPr id="52" name="Picture 51" descr="Logo&#10;&#10;Description automatically generated">
            <a:extLst>
              <a:ext uri="{FF2B5EF4-FFF2-40B4-BE49-F238E27FC236}">
                <a16:creationId xmlns:a16="http://schemas.microsoft.com/office/drawing/2014/main" id="{4D862928-2FD2-48E2-A0BD-FB955908A224}"/>
              </a:ext>
            </a:extLst>
          </p:cNvPr>
          <p:cNvPicPr>
            <a:picLocks noChangeAspect="1"/>
          </p:cNvPicPr>
          <p:nvPr/>
        </p:nvPicPr>
        <p:blipFill rotWithShape="1">
          <a:blip r:embed="rId10">
            <a:duotone>
              <a:srgbClr val="C00000">
                <a:shade val="45000"/>
                <a:satMod val="135000"/>
              </a:srgbClr>
              <a:prstClr val="white"/>
            </a:duotone>
          </a:blip>
          <a:srcRect t="15761" b="22855"/>
          <a:stretch/>
        </p:blipFill>
        <p:spPr>
          <a:xfrm>
            <a:off x="1475923" y="4088981"/>
            <a:ext cx="5856293" cy="1397365"/>
          </a:xfrm>
          <a:prstGeom prst="rect">
            <a:avLst/>
          </a:prstGeom>
        </p:spPr>
      </p:pic>
    </p:spTree>
    <p:extLst>
      <p:ext uri="{BB962C8B-B14F-4D97-AF65-F5344CB8AC3E}">
        <p14:creationId xmlns:p14="http://schemas.microsoft.com/office/powerpoint/2010/main" val="126590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1"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0"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14:presetBounceEnd="50000">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14:bounceEnd="50000">
                                          <p:cBhvr additive="base">
                                            <p:cTn id="40" dur="2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14:presetBounceEnd="50000">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14:bounceEnd="50000">
                                          <p:cBhvr additive="base">
                                            <p:cTn id="49" dur="2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50000">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14:bounceEnd="50000">
                                          <p:cBhvr additive="base">
                                            <p:cTn id="53" dur="2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50000">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14:bounceEnd="50000">
                                          <p:cBhvr additive="base">
                                            <p:cTn id="57" dur="2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50000">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14:bounceEnd="50000">
                                          <p:cBhvr additive="base">
                                            <p:cTn id="61" dur="2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50000">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14:bounceEnd="50000">
                                          <p:cBhvr additive="base">
                                            <p:cTn id="65" dur="2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66" dur="2500" fill="hold"/>
                                            <p:tgtEl>
                                              <p:spTgt spid="19"/>
                                            </p:tgtEl>
                                            <p:attrNameLst>
                                              <p:attrName>ppt_y</p:attrName>
                                            </p:attrNameLst>
                                          </p:cBhvr>
                                          <p:tavLst>
                                            <p:tav tm="0">
                                              <p:val>
                                                <p:strVal val="0-#ppt_h/2"/>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74" dur="4000" spd="-100000" fill="hold"/>
                                            <p:tgtEl>
                                              <p:spTgt spid="45"/>
                                            </p:tgtEl>
                                            <p:attrNameLst>
                                              <p:attrName>ppt_x</p:attrName>
                                              <p:attrName>ppt_y</p:attrName>
                                            </p:attrNameLst>
                                          </p:cBhvr>
                                          <p:rCtr x="-19102" y="-17894"/>
                                        </p:animMotion>
                                      </p:childTnLst>
                                    </p:cTn>
                                  </p:par>
                                  <p:par>
                                    <p:cTn id="75"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76" dur="4000" spd="-100000" fill="hold"/>
                                            <p:tgtEl>
                                              <p:spTgt spid="44"/>
                                            </p:tgtEl>
                                            <p:attrNameLst>
                                              <p:attrName>ppt_x</p:attrName>
                                              <p:attrName>ppt_y</p:attrName>
                                            </p:attrNameLst>
                                          </p:cBhvr>
                                          <p:rCtr x="-19102" y="-17894"/>
                                        </p:animMotion>
                                      </p:childTnLst>
                                    </p:cTn>
                                  </p:par>
                                  <p:par>
                                    <p:cTn id="77" presetID="6" presetClass="emph" presetSubtype="0" repeatCount="indefinite" autoRev="1" fill="hold" grpId="2" nodeType="withEffect">
                                      <p:stCondLst>
                                        <p:cond delay="0"/>
                                      </p:stCondLst>
                                      <p:childTnLst>
                                        <p:animScale>
                                          <p:cBhvr>
                                            <p:cTn id="78" dur="2000" fill="hold"/>
                                            <p:tgtEl>
                                              <p:spTgt spid="44"/>
                                            </p:tgtEl>
                                          </p:cBhvr>
                                          <p:by x="110000" y="110000"/>
                                        </p:animScale>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83" dur="7000" spd="-100000" fill="hold"/>
                                            <p:tgtEl>
                                              <p:spTgt spid="47"/>
                                            </p:tgtEl>
                                            <p:attrNameLst>
                                              <p:attrName>ppt_x</p:attrName>
                                              <p:attrName>ppt_y</p:attrName>
                                            </p:attrNameLst>
                                          </p:cBhvr>
                                          <p:rCtr x="25651" y="13264"/>
                                        </p:animMotion>
                                      </p:childTnLst>
                                    </p:cTn>
                                  </p:par>
                                  <p:par>
                                    <p:cTn id="84" presetID="42" presetClass="entr" presetSubtype="0" fill="hold" nodeType="withEffect">
                                      <p:stCondLst>
                                        <p:cond delay="600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50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750"/>
                                            <p:tgtEl>
                                              <p:spTgt spid="42"/>
                                            </p:tgtEl>
                                          </p:cBhvr>
                                        </p:animEffect>
                                      </p:childTnLst>
                                    </p:cTn>
                                  </p:par>
                                  <p:par>
                                    <p:cTn id="92" presetID="10" presetClass="entr" presetSubtype="0" fill="hold" grpId="0" nodeType="withEffect">
                                      <p:stCondLst>
                                        <p:cond delay="550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750"/>
                                            <p:tgtEl>
                                              <p:spTgt spid="43"/>
                                            </p:tgtEl>
                                          </p:cBhvr>
                                        </p:animEffect>
                                      </p:childTnLst>
                                    </p:cTn>
                                  </p:par>
                                  <p:par>
                                    <p:cTn id="95" presetID="42" presetClass="path" presetSubtype="0" decel="50000" fill="hold" grpId="1" nodeType="withEffect">
                                      <p:stCondLst>
                                        <p:cond delay="500"/>
                                      </p:stCondLst>
                                      <p:childTnLst>
                                        <p:animMotion origin="layout" path="M 3.33333E-6 -7.40741E-7 L -0.41459 -0.0331 " pathEditMode="relative" rAng="0" ptsTypes="AA">
                                          <p:cBhvr>
                                            <p:cTn id="96" dur="6500" spd="-100000" fill="hold"/>
                                            <p:tgtEl>
                                              <p:spTgt spid="42"/>
                                            </p:tgtEl>
                                            <p:attrNameLst>
                                              <p:attrName>ppt_x</p:attrName>
                                              <p:attrName>ppt_y</p:attrName>
                                            </p:attrNameLst>
                                          </p:cBhvr>
                                          <p:rCtr x="-20729" y="-1667"/>
                                        </p:animMotion>
                                      </p:childTnLst>
                                    </p:cTn>
                                  </p:par>
                                  <p:par>
                                    <p:cTn id="97" presetID="42" presetClass="path" presetSubtype="0" decel="50000" fill="hold" grpId="1" nodeType="withEffect">
                                      <p:stCondLst>
                                        <p:cond delay="5500"/>
                                      </p:stCondLst>
                                      <p:childTnLst>
                                        <p:animMotion origin="layout" path="M 3.95833E-6 -4.44444E-6 L 0.19726 0.01644 " pathEditMode="relative" rAng="0" ptsTypes="AA">
                                          <p:cBhvr>
                                            <p:cTn id="98" dur="4000" spd="-100000" fill="hold"/>
                                            <p:tgtEl>
                                              <p:spTgt spid="43"/>
                                            </p:tgtEl>
                                            <p:attrNameLst>
                                              <p:attrName>ppt_x</p:attrName>
                                              <p:attrName>ppt_y</p:attrName>
                                            </p:attrNameLst>
                                          </p:cBhvr>
                                          <p:rCtr x="9857" y="833"/>
                                        </p:animMotion>
                                      </p:childTnLst>
                                    </p:cTn>
                                  </p:par>
                                  <p:par>
                                    <p:cTn id="99" presetID="53" presetClass="entr" presetSubtype="16"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par>
                              <p:cTn id="104" fill="hold">
                                <p:stCondLst>
                                  <p:cond delay="9500"/>
                                </p:stCondLst>
                                <p:childTnLst>
                                  <p:par>
                                    <p:cTn id="105" presetID="22" presetClass="entr" presetSubtype="8"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left)">
                                          <p:cBhvr>
                                            <p:cTn id="10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1"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0"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2500" fill="hold"/>
                                            <p:tgtEl>
                                              <p:spTgt spid="26"/>
                                            </p:tgtEl>
                                            <p:attrNameLst>
                                              <p:attrName>ppt_x</p:attrName>
                                            </p:attrNameLst>
                                          </p:cBhvr>
                                          <p:tavLst>
                                            <p:tav tm="0">
                                              <p:val>
                                                <p:strVal val="#ppt_x"/>
                                              </p:val>
                                            </p:tav>
                                            <p:tav tm="100000">
                                              <p:val>
                                                <p:strVal val="#ppt_x"/>
                                              </p:val>
                                            </p:tav>
                                          </p:tavLst>
                                        </p:anim>
                                        <p:anim calcmode="lin" valueType="num">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2500" fill="hold"/>
                                            <p:tgtEl>
                                              <p:spTgt spid="18"/>
                                            </p:tgtEl>
                                            <p:attrNameLst>
                                              <p:attrName>ppt_x</p:attrName>
                                            </p:attrNameLst>
                                          </p:cBhvr>
                                          <p:tavLst>
                                            <p:tav tm="0">
                                              <p:val>
                                                <p:strVal val="#ppt_x"/>
                                              </p:val>
                                            </p:tav>
                                            <p:tav tm="100000">
                                              <p:val>
                                                <p:strVal val="#ppt_x"/>
                                              </p:val>
                                            </p:tav>
                                          </p:tavLst>
                                        </p:anim>
                                        <p:anim calcmode="lin" valueType="num">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2500" fill="hold"/>
                                            <p:tgtEl>
                                              <p:spTgt spid="35"/>
                                            </p:tgtEl>
                                            <p:attrNameLst>
                                              <p:attrName>ppt_x</p:attrName>
                                            </p:attrNameLst>
                                          </p:cBhvr>
                                          <p:tavLst>
                                            <p:tav tm="0">
                                              <p:val>
                                                <p:strVal val="#ppt_x"/>
                                              </p:val>
                                            </p:tav>
                                            <p:tav tm="100000">
                                              <p:val>
                                                <p:strVal val="#ppt_x"/>
                                              </p:val>
                                            </p:tav>
                                          </p:tavLst>
                                        </p:anim>
                                        <p:anim calcmode="lin" valueType="num">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500" fill="hold"/>
                                            <p:tgtEl>
                                              <p:spTgt spid="31"/>
                                            </p:tgtEl>
                                            <p:attrNameLst>
                                              <p:attrName>ppt_x</p:attrName>
                                            </p:attrNameLst>
                                          </p:cBhvr>
                                          <p:tavLst>
                                            <p:tav tm="0">
                                              <p:val>
                                                <p:strVal val="#ppt_x"/>
                                              </p:val>
                                            </p:tav>
                                            <p:tav tm="100000">
                                              <p:val>
                                                <p:strVal val="#ppt_x"/>
                                              </p:val>
                                            </p:tav>
                                          </p:tavLst>
                                        </p:anim>
                                        <p:anim calcmode="lin" valueType="num">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2500" fill="hold"/>
                                            <p:tgtEl>
                                              <p:spTgt spid="22"/>
                                            </p:tgtEl>
                                            <p:attrNameLst>
                                              <p:attrName>ppt_x</p:attrName>
                                            </p:attrNameLst>
                                          </p:cBhvr>
                                          <p:tavLst>
                                            <p:tav tm="0">
                                              <p:val>
                                                <p:strVal val="#ppt_x"/>
                                              </p:val>
                                            </p:tav>
                                            <p:tav tm="100000">
                                              <p:val>
                                                <p:strVal val="#ppt_x"/>
                                              </p:val>
                                            </p:tav>
                                          </p:tavLst>
                                        </p:anim>
                                        <p:anim calcmode="lin" valueType="num">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2500" fill="hold"/>
                                            <p:tgtEl>
                                              <p:spTgt spid="19"/>
                                            </p:tgtEl>
                                            <p:attrNameLst>
                                              <p:attrName>ppt_x</p:attrName>
                                            </p:attrNameLst>
                                          </p:cBhvr>
                                          <p:tavLst>
                                            <p:tav tm="0">
                                              <p:val>
                                                <p:strVal val="#ppt_x"/>
                                              </p:val>
                                            </p:tav>
                                            <p:tav tm="100000">
                                              <p:val>
                                                <p:strVal val="#ppt_x"/>
                                              </p:val>
                                            </p:tav>
                                          </p:tavLst>
                                        </p:anim>
                                        <p:anim calcmode="lin" valueType="num">
                                          <p:cBhvr additive="base">
                                            <p:cTn id="66" dur="2500" fill="hold"/>
                                            <p:tgtEl>
                                              <p:spTgt spid="19"/>
                                            </p:tgtEl>
                                            <p:attrNameLst>
                                              <p:attrName>ppt_y</p:attrName>
                                            </p:attrNameLst>
                                          </p:cBhvr>
                                          <p:tavLst>
                                            <p:tav tm="0">
                                              <p:val>
                                                <p:strVal val="0-#ppt_h/2"/>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74" dur="4000" spd="-100000" fill="hold"/>
                                            <p:tgtEl>
                                              <p:spTgt spid="45"/>
                                            </p:tgtEl>
                                            <p:attrNameLst>
                                              <p:attrName>ppt_x</p:attrName>
                                              <p:attrName>ppt_y</p:attrName>
                                            </p:attrNameLst>
                                          </p:cBhvr>
                                          <p:rCtr x="-19102" y="-17894"/>
                                        </p:animMotion>
                                      </p:childTnLst>
                                    </p:cTn>
                                  </p:par>
                                  <p:par>
                                    <p:cTn id="75"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76" dur="4000" spd="-100000" fill="hold"/>
                                            <p:tgtEl>
                                              <p:spTgt spid="44"/>
                                            </p:tgtEl>
                                            <p:attrNameLst>
                                              <p:attrName>ppt_x</p:attrName>
                                              <p:attrName>ppt_y</p:attrName>
                                            </p:attrNameLst>
                                          </p:cBhvr>
                                          <p:rCtr x="-19102" y="-17894"/>
                                        </p:animMotion>
                                      </p:childTnLst>
                                    </p:cTn>
                                  </p:par>
                                  <p:par>
                                    <p:cTn id="77" presetID="6" presetClass="emph" presetSubtype="0" repeatCount="indefinite" autoRev="1" fill="hold" grpId="2" nodeType="withEffect">
                                      <p:stCondLst>
                                        <p:cond delay="0"/>
                                      </p:stCondLst>
                                      <p:childTnLst>
                                        <p:animScale>
                                          <p:cBhvr>
                                            <p:cTn id="78" dur="2000" fill="hold"/>
                                            <p:tgtEl>
                                              <p:spTgt spid="44"/>
                                            </p:tgtEl>
                                          </p:cBhvr>
                                          <p:by x="110000" y="110000"/>
                                        </p:animScale>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83" dur="7000" spd="-100000" fill="hold"/>
                                            <p:tgtEl>
                                              <p:spTgt spid="47"/>
                                            </p:tgtEl>
                                            <p:attrNameLst>
                                              <p:attrName>ppt_x</p:attrName>
                                              <p:attrName>ppt_y</p:attrName>
                                            </p:attrNameLst>
                                          </p:cBhvr>
                                          <p:rCtr x="25651" y="13264"/>
                                        </p:animMotion>
                                      </p:childTnLst>
                                    </p:cTn>
                                  </p:par>
                                  <p:par>
                                    <p:cTn id="84" presetID="42" presetClass="entr" presetSubtype="0" fill="hold" nodeType="withEffect">
                                      <p:stCondLst>
                                        <p:cond delay="600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50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750"/>
                                            <p:tgtEl>
                                              <p:spTgt spid="42"/>
                                            </p:tgtEl>
                                          </p:cBhvr>
                                        </p:animEffect>
                                      </p:childTnLst>
                                    </p:cTn>
                                  </p:par>
                                  <p:par>
                                    <p:cTn id="92" presetID="10" presetClass="entr" presetSubtype="0" fill="hold" grpId="0" nodeType="withEffect">
                                      <p:stCondLst>
                                        <p:cond delay="550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750"/>
                                            <p:tgtEl>
                                              <p:spTgt spid="43"/>
                                            </p:tgtEl>
                                          </p:cBhvr>
                                        </p:animEffect>
                                      </p:childTnLst>
                                    </p:cTn>
                                  </p:par>
                                  <p:par>
                                    <p:cTn id="95" presetID="42" presetClass="path" presetSubtype="0" decel="50000" fill="hold" grpId="1" nodeType="withEffect">
                                      <p:stCondLst>
                                        <p:cond delay="500"/>
                                      </p:stCondLst>
                                      <p:childTnLst>
                                        <p:animMotion origin="layout" path="M 3.33333E-6 -7.40741E-7 L -0.41459 -0.0331 " pathEditMode="relative" rAng="0" ptsTypes="AA">
                                          <p:cBhvr>
                                            <p:cTn id="96" dur="6500" spd="-100000" fill="hold"/>
                                            <p:tgtEl>
                                              <p:spTgt spid="42"/>
                                            </p:tgtEl>
                                            <p:attrNameLst>
                                              <p:attrName>ppt_x</p:attrName>
                                              <p:attrName>ppt_y</p:attrName>
                                            </p:attrNameLst>
                                          </p:cBhvr>
                                          <p:rCtr x="-20729" y="-1667"/>
                                        </p:animMotion>
                                      </p:childTnLst>
                                    </p:cTn>
                                  </p:par>
                                  <p:par>
                                    <p:cTn id="97" presetID="42" presetClass="path" presetSubtype="0" decel="50000" fill="hold" grpId="1" nodeType="withEffect">
                                      <p:stCondLst>
                                        <p:cond delay="5500"/>
                                      </p:stCondLst>
                                      <p:childTnLst>
                                        <p:animMotion origin="layout" path="M 3.95833E-6 -4.44444E-6 L 0.19726 0.01644 " pathEditMode="relative" rAng="0" ptsTypes="AA">
                                          <p:cBhvr>
                                            <p:cTn id="98" dur="4000" spd="-100000" fill="hold"/>
                                            <p:tgtEl>
                                              <p:spTgt spid="43"/>
                                            </p:tgtEl>
                                            <p:attrNameLst>
                                              <p:attrName>ppt_x</p:attrName>
                                              <p:attrName>ppt_y</p:attrName>
                                            </p:attrNameLst>
                                          </p:cBhvr>
                                          <p:rCtr x="9857" y="833"/>
                                        </p:animMotion>
                                      </p:childTnLst>
                                    </p:cTn>
                                  </p:par>
                                  <p:par>
                                    <p:cTn id="99" presetID="53" presetClass="entr" presetSubtype="16"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par>
                              <p:cTn id="104" fill="hold">
                                <p:stCondLst>
                                  <p:cond delay="9500"/>
                                </p:stCondLst>
                                <p:childTnLst>
                                  <p:par>
                                    <p:cTn id="105" presetID="22" presetClass="entr" presetSubtype="8"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wipe(left)">
                                          <p:cBhvr>
                                            <p:cTn id="10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4777" y="0"/>
            <a:ext cx="3431733" cy="1172029"/>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63687" y="4151481"/>
            <a:ext cx="1564903" cy="2185166"/>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616510" y="2780045"/>
            <a:ext cx="982152" cy="1371436"/>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3050401" y="1936168"/>
            <a:ext cx="495134" cy="69138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55421" y="1025174"/>
            <a:ext cx="416532" cy="58162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70173" y="5964921"/>
            <a:ext cx="1443899" cy="2016201"/>
          </a:xfrm>
          <a:prstGeom prst="rect">
            <a:avLst/>
          </a:prstGeom>
        </p:spPr>
      </p:pic>
      <p:sp>
        <p:nvSpPr>
          <p:cNvPr id="15" name="椭圆 14"/>
          <p:cNvSpPr/>
          <p:nvPr/>
        </p:nvSpPr>
        <p:spPr>
          <a:xfrm>
            <a:off x="5343644" y="637847"/>
            <a:ext cx="5832826" cy="5832826"/>
          </a:xfrm>
          <a:prstGeom prst="ellipse">
            <a:avLst/>
          </a:prstGeom>
          <a:solidFill>
            <a:schemeClr val="bg1">
              <a:alpha val="14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52278" y="-2591534"/>
            <a:ext cx="1687444" cy="2356277"/>
          </a:xfrm>
          <a:prstGeom prst="rect">
            <a:avLst/>
          </a:prstGeom>
        </p:spPr>
      </p:pic>
      <p:pic>
        <p:nvPicPr>
          <p:cNvPr id="29" name="图片 1" descr="图片包含 浅色, 天空&#10;&#10;描述已自动生成">
            <a:extLst>
              <a:ext uri="{FF2B5EF4-FFF2-40B4-BE49-F238E27FC236}">
                <a16:creationId xmlns:a16="http://schemas.microsoft.com/office/drawing/2014/main" id="{2C6D15DD-60A4-41B0-8C41-58BD2F2D0C3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0044" t="-1676" r="-236" b="75904"/>
          <a:stretch/>
        </p:blipFill>
        <p:spPr>
          <a:xfrm>
            <a:off x="2419830" y="5964921"/>
            <a:ext cx="5012351" cy="1035211"/>
          </a:xfrm>
          <a:prstGeom prst="rect">
            <a:avLst/>
          </a:prstGeom>
        </p:spPr>
      </p:pic>
      <p:pic>
        <p:nvPicPr>
          <p:cNvPr id="30" name="图片 1" descr="图片包含 浅色, 天空&#10;&#10;描述已自动生成">
            <a:extLst>
              <a:ext uri="{FF2B5EF4-FFF2-40B4-BE49-F238E27FC236}">
                <a16:creationId xmlns:a16="http://schemas.microsoft.com/office/drawing/2014/main" id="{E0FD0451-B08B-44F3-9435-EE70A7E3D97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7697" t="-1676" r="-236" b="75904"/>
          <a:stretch/>
        </p:blipFill>
        <p:spPr>
          <a:xfrm>
            <a:off x="4506037" y="2955285"/>
            <a:ext cx="5894010" cy="1035211"/>
          </a:xfrm>
          <a:prstGeom prst="rect">
            <a:avLst/>
          </a:prstGeom>
        </p:spPr>
      </p:pic>
      <p:pic>
        <p:nvPicPr>
          <p:cNvPr id="35" name="图片 4">
            <a:extLst>
              <a:ext uri="{FF2B5EF4-FFF2-40B4-BE49-F238E27FC236}">
                <a16:creationId xmlns:a16="http://schemas.microsoft.com/office/drawing/2014/main" id="{351F38E0-31C1-4A72-A974-DE941D4EA7AB}"/>
              </a:ext>
            </a:extLst>
          </p:cNvPr>
          <p:cNvPicPr>
            <a:picLocks noChangeAspect="1"/>
          </p:cNvPicPr>
          <p:nvPr/>
        </p:nvPicPr>
        <p:blipFill>
          <a:blip r:embed="rId10"/>
          <a:stretch>
            <a:fillRect/>
          </a:stretch>
        </p:blipFill>
        <p:spPr>
          <a:xfrm rot="187011">
            <a:off x="5250795" y="1646344"/>
            <a:ext cx="6451453" cy="2711492"/>
          </a:xfrm>
          <a:prstGeom prst="rect">
            <a:avLst/>
          </a:prstGeom>
        </p:spPr>
      </p:pic>
      <p:grpSp>
        <p:nvGrpSpPr>
          <p:cNvPr id="36" name="Group 35">
            <a:extLst>
              <a:ext uri="{FF2B5EF4-FFF2-40B4-BE49-F238E27FC236}">
                <a16:creationId xmlns:a16="http://schemas.microsoft.com/office/drawing/2014/main" id="{EB3048B8-A07C-4791-961F-7BA7320BE189}"/>
              </a:ext>
            </a:extLst>
          </p:cNvPr>
          <p:cNvGrpSpPr/>
          <p:nvPr/>
        </p:nvGrpSpPr>
        <p:grpSpPr>
          <a:xfrm>
            <a:off x="7063540" y="1805483"/>
            <a:ext cx="2606048" cy="536096"/>
            <a:chOff x="7876269" y="104148"/>
            <a:chExt cx="3751868" cy="886120"/>
          </a:xfrm>
        </p:grpSpPr>
        <p:sp>
          <p:nvSpPr>
            <p:cNvPr id="37" name="Rectangle: Rounded Corners 43">
              <a:extLst>
                <a:ext uri="{FF2B5EF4-FFF2-40B4-BE49-F238E27FC236}">
                  <a16:creationId xmlns:a16="http://schemas.microsoft.com/office/drawing/2014/main" id="{3C7E1687-AF1F-40A5-BE3A-C8579BB839A4}"/>
                </a:ext>
              </a:extLst>
            </p:cNvPr>
            <p:cNvSpPr/>
            <p:nvPr/>
          </p:nvSpPr>
          <p:spPr>
            <a:xfrm>
              <a:off x="7876269" y="104148"/>
              <a:ext cx="3751868" cy="886120"/>
            </a:xfrm>
            <a:custGeom>
              <a:avLst/>
              <a:gdLst>
                <a:gd name="connsiteX0" fmla="*/ 0 w 2606048"/>
                <a:gd name="connsiteY0" fmla="*/ 89351 h 536096"/>
                <a:gd name="connsiteX1" fmla="*/ 89351 w 2606048"/>
                <a:gd name="connsiteY1" fmla="*/ 0 h 536096"/>
                <a:gd name="connsiteX2" fmla="*/ 599094 w 2606048"/>
                <a:gd name="connsiteY2" fmla="*/ 0 h 536096"/>
                <a:gd name="connsiteX3" fmla="*/ 1036016 w 2606048"/>
                <a:gd name="connsiteY3" fmla="*/ 0 h 536096"/>
                <a:gd name="connsiteX4" fmla="*/ 1472938 w 2606048"/>
                <a:gd name="connsiteY4" fmla="*/ 0 h 536096"/>
                <a:gd name="connsiteX5" fmla="*/ 1958407 w 2606048"/>
                <a:gd name="connsiteY5" fmla="*/ 0 h 536096"/>
                <a:gd name="connsiteX6" fmla="*/ 2516697 w 2606048"/>
                <a:gd name="connsiteY6" fmla="*/ 0 h 536096"/>
                <a:gd name="connsiteX7" fmla="*/ 2606048 w 2606048"/>
                <a:gd name="connsiteY7" fmla="*/ 89351 h 536096"/>
                <a:gd name="connsiteX8" fmla="*/ 2606048 w 2606048"/>
                <a:gd name="connsiteY8" fmla="*/ 446745 h 536096"/>
                <a:gd name="connsiteX9" fmla="*/ 2516697 w 2606048"/>
                <a:gd name="connsiteY9" fmla="*/ 536096 h 536096"/>
                <a:gd name="connsiteX10" fmla="*/ 2055501 w 2606048"/>
                <a:gd name="connsiteY10" fmla="*/ 536096 h 536096"/>
                <a:gd name="connsiteX11" fmla="*/ 1570032 w 2606048"/>
                <a:gd name="connsiteY11" fmla="*/ 536096 h 536096"/>
                <a:gd name="connsiteX12" fmla="*/ 1108836 w 2606048"/>
                <a:gd name="connsiteY12" fmla="*/ 536096 h 536096"/>
                <a:gd name="connsiteX13" fmla="*/ 671914 w 2606048"/>
                <a:gd name="connsiteY13" fmla="*/ 536096 h 536096"/>
                <a:gd name="connsiteX14" fmla="*/ 89351 w 2606048"/>
                <a:gd name="connsiteY14" fmla="*/ 536096 h 536096"/>
                <a:gd name="connsiteX15" fmla="*/ 0 w 2606048"/>
                <a:gd name="connsiteY15" fmla="*/ 446745 h 536096"/>
                <a:gd name="connsiteX16" fmla="*/ 0 w 2606048"/>
                <a:gd name="connsiteY16" fmla="*/ 89351 h 53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6048" h="536096" fill="none" extrusionOk="0">
                  <a:moveTo>
                    <a:pt x="0" y="89351"/>
                  </a:moveTo>
                  <a:cubicBezTo>
                    <a:pt x="698" y="35077"/>
                    <a:pt x="42082" y="4921"/>
                    <a:pt x="89351" y="0"/>
                  </a:cubicBezTo>
                  <a:cubicBezTo>
                    <a:pt x="280168" y="-56016"/>
                    <a:pt x="374889" y="2738"/>
                    <a:pt x="599094" y="0"/>
                  </a:cubicBezTo>
                  <a:cubicBezTo>
                    <a:pt x="823299" y="-2738"/>
                    <a:pt x="837522" y="9857"/>
                    <a:pt x="1036016" y="0"/>
                  </a:cubicBezTo>
                  <a:cubicBezTo>
                    <a:pt x="1234510" y="-9857"/>
                    <a:pt x="1351605" y="48804"/>
                    <a:pt x="1472938" y="0"/>
                  </a:cubicBezTo>
                  <a:cubicBezTo>
                    <a:pt x="1594271" y="-48804"/>
                    <a:pt x="1851429" y="23824"/>
                    <a:pt x="1958407" y="0"/>
                  </a:cubicBezTo>
                  <a:cubicBezTo>
                    <a:pt x="2065385" y="-23824"/>
                    <a:pt x="2308047" y="37654"/>
                    <a:pt x="2516697" y="0"/>
                  </a:cubicBezTo>
                  <a:cubicBezTo>
                    <a:pt x="2558855" y="3558"/>
                    <a:pt x="2608826" y="38212"/>
                    <a:pt x="2606048" y="89351"/>
                  </a:cubicBezTo>
                  <a:cubicBezTo>
                    <a:pt x="2609090" y="195574"/>
                    <a:pt x="2605089" y="372786"/>
                    <a:pt x="2606048" y="446745"/>
                  </a:cubicBezTo>
                  <a:cubicBezTo>
                    <a:pt x="2599307" y="507099"/>
                    <a:pt x="2573730" y="544428"/>
                    <a:pt x="2516697" y="536096"/>
                  </a:cubicBezTo>
                  <a:cubicBezTo>
                    <a:pt x="2292680" y="584736"/>
                    <a:pt x="2255772" y="526049"/>
                    <a:pt x="2055501" y="536096"/>
                  </a:cubicBezTo>
                  <a:cubicBezTo>
                    <a:pt x="1855230" y="546143"/>
                    <a:pt x="1734895" y="502620"/>
                    <a:pt x="1570032" y="536096"/>
                  </a:cubicBezTo>
                  <a:cubicBezTo>
                    <a:pt x="1405169" y="569572"/>
                    <a:pt x="1300518" y="519762"/>
                    <a:pt x="1108836" y="536096"/>
                  </a:cubicBezTo>
                  <a:cubicBezTo>
                    <a:pt x="917154" y="552430"/>
                    <a:pt x="834600" y="506071"/>
                    <a:pt x="671914" y="536096"/>
                  </a:cubicBezTo>
                  <a:cubicBezTo>
                    <a:pt x="509228" y="566121"/>
                    <a:pt x="256829" y="514320"/>
                    <a:pt x="89351" y="536096"/>
                  </a:cubicBezTo>
                  <a:cubicBezTo>
                    <a:pt x="33093" y="523189"/>
                    <a:pt x="8788" y="501536"/>
                    <a:pt x="0" y="446745"/>
                  </a:cubicBezTo>
                  <a:cubicBezTo>
                    <a:pt x="-9642" y="369415"/>
                    <a:pt x="22390" y="163749"/>
                    <a:pt x="0" y="89351"/>
                  </a:cubicBezTo>
                  <a:close/>
                </a:path>
                <a:path w="2606048" h="536096" stroke="0" extrusionOk="0">
                  <a:moveTo>
                    <a:pt x="0" y="89351"/>
                  </a:moveTo>
                  <a:cubicBezTo>
                    <a:pt x="-7934" y="37660"/>
                    <a:pt x="48075" y="6144"/>
                    <a:pt x="89351" y="0"/>
                  </a:cubicBezTo>
                  <a:cubicBezTo>
                    <a:pt x="307656" y="-4844"/>
                    <a:pt x="475422" y="6173"/>
                    <a:pt x="599094" y="0"/>
                  </a:cubicBezTo>
                  <a:cubicBezTo>
                    <a:pt x="722766" y="-6173"/>
                    <a:pt x="988522" y="15879"/>
                    <a:pt x="1108836" y="0"/>
                  </a:cubicBezTo>
                  <a:cubicBezTo>
                    <a:pt x="1229150" y="-15879"/>
                    <a:pt x="1382947" y="56244"/>
                    <a:pt x="1618579" y="0"/>
                  </a:cubicBezTo>
                  <a:cubicBezTo>
                    <a:pt x="1854211" y="-56244"/>
                    <a:pt x="2103721" y="56682"/>
                    <a:pt x="2516697" y="0"/>
                  </a:cubicBezTo>
                  <a:cubicBezTo>
                    <a:pt x="2551712" y="-3401"/>
                    <a:pt x="2610916" y="38717"/>
                    <a:pt x="2606048" y="89351"/>
                  </a:cubicBezTo>
                  <a:cubicBezTo>
                    <a:pt x="2621409" y="189950"/>
                    <a:pt x="2590061" y="275720"/>
                    <a:pt x="2606048" y="446745"/>
                  </a:cubicBezTo>
                  <a:cubicBezTo>
                    <a:pt x="2609624" y="502133"/>
                    <a:pt x="2564186" y="529318"/>
                    <a:pt x="2516697" y="536096"/>
                  </a:cubicBezTo>
                  <a:cubicBezTo>
                    <a:pt x="2366030" y="539179"/>
                    <a:pt x="2203767" y="497361"/>
                    <a:pt x="2055501" y="536096"/>
                  </a:cubicBezTo>
                  <a:cubicBezTo>
                    <a:pt x="1907235" y="574831"/>
                    <a:pt x="1824603" y="489980"/>
                    <a:pt x="1642852" y="536096"/>
                  </a:cubicBezTo>
                  <a:cubicBezTo>
                    <a:pt x="1461101" y="582212"/>
                    <a:pt x="1274918" y="514389"/>
                    <a:pt x="1133110" y="536096"/>
                  </a:cubicBezTo>
                  <a:cubicBezTo>
                    <a:pt x="991302" y="557803"/>
                    <a:pt x="826337" y="519542"/>
                    <a:pt x="696187" y="536096"/>
                  </a:cubicBezTo>
                  <a:cubicBezTo>
                    <a:pt x="566037" y="552650"/>
                    <a:pt x="376247" y="509131"/>
                    <a:pt x="89351" y="536096"/>
                  </a:cubicBezTo>
                  <a:cubicBezTo>
                    <a:pt x="45320" y="543319"/>
                    <a:pt x="3705" y="495264"/>
                    <a:pt x="0" y="446745"/>
                  </a:cubicBezTo>
                  <a:cubicBezTo>
                    <a:pt x="-8962" y="327019"/>
                    <a:pt x="41978" y="200167"/>
                    <a:pt x="0" y="89351"/>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fontAlgn="base">
                <a:spcBef>
                  <a:spcPct val="0"/>
                </a:spcBef>
                <a:spcAft>
                  <a:spcPct val="0"/>
                </a:spcAft>
                <a:defRPr/>
              </a:pPr>
              <a:endParaRPr lang="en-US" kern="0">
                <a:solidFill>
                  <a:prstClr val="white"/>
                </a:solidFill>
                <a:latin typeface="等线"/>
                <a:ea typeface="宋体" pitchFamily="2" charset="-122"/>
              </a:endParaRPr>
            </a:p>
          </p:txBody>
        </p:sp>
        <p:sp>
          <p:nvSpPr>
            <p:cNvPr id="38" name="Rectangle 37">
              <a:extLst>
                <a:ext uri="{FF2B5EF4-FFF2-40B4-BE49-F238E27FC236}">
                  <a16:creationId xmlns:a16="http://schemas.microsoft.com/office/drawing/2014/main" id="{AF1EB93B-7DCC-4EB6-B277-368C2B3647F1}"/>
                </a:ext>
              </a:extLst>
            </p:cNvPr>
            <p:cNvSpPr/>
            <p:nvPr/>
          </p:nvSpPr>
          <p:spPr>
            <a:xfrm>
              <a:off x="8221494" y="139601"/>
              <a:ext cx="3061418" cy="655350"/>
            </a:xfrm>
            <a:prstGeom prst="rect">
              <a:avLst/>
            </a:prstGeom>
          </p:spPr>
          <p:txBody>
            <a:bodyPr wrap="none">
              <a:spAutoFit/>
            </a:bodyPr>
            <a:lstStyle/>
            <a:p>
              <a:pPr algn="ctr" fontAlgn="base">
                <a:spcBef>
                  <a:spcPct val="0"/>
                </a:spcBef>
                <a:spcAft>
                  <a:spcPct val="0"/>
                </a:spcAft>
                <a:defRPr/>
              </a:pPr>
              <a:r>
                <a:rPr lang="en-US" altLang="zh-CN" sz="3200" b="1" kern="0" dirty="0" err="1">
                  <a:solidFill>
                    <a:srgbClr val="080808">
                      <a:lumMod val="50000"/>
                    </a:srgbClr>
                  </a:solidFill>
                  <a:latin typeface="Calibri" panose="020F0502020204030204" pitchFamily="34" charset="0"/>
                  <a:ea typeface="inpin heiti" charset="-122"/>
                  <a:cs typeface="Calibri" panose="020F0502020204030204" pitchFamily="34" charset="0"/>
                </a:rPr>
                <a:t>Giải</a:t>
              </a:r>
              <a:r>
                <a:rPr lang="en-US" altLang="zh-CN" sz="3200" b="1" kern="0" dirty="0">
                  <a:solidFill>
                    <a:srgbClr val="080808">
                      <a:lumMod val="50000"/>
                    </a:srgbClr>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080808">
                      <a:lumMod val="50000"/>
                    </a:srgbClr>
                  </a:solidFill>
                  <a:latin typeface="Calibri" panose="020F0502020204030204" pitchFamily="34" charset="0"/>
                  <a:ea typeface="inpin heiti" charset="-122"/>
                  <a:cs typeface="Calibri" panose="020F0502020204030204" pitchFamily="34" charset="0"/>
                </a:rPr>
                <a:t>nghĩa</a:t>
              </a:r>
              <a:r>
                <a:rPr lang="en-US" altLang="zh-CN" sz="3200" b="1" kern="0" dirty="0">
                  <a:solidFill>
                    <a:srgbClr val="080808">
                      <a:lumMod val="50000"/>
                    </a:srgbClr>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080808">
                      <a:lumMod val="50000"/>
                    </a:srgbClr>
                  </a:solidFill>
                  <a:latin typeface="Calibri" panose="020F0502020204030204" pitchFamily="34" charset="0"/>
                  <a:ea typeface="inpin heiti" charset="-122"/>
                  <a:cs typeface="Calibri" panose="020F0502020204030204" pitchFamily="34" charset="0"/>
                </a:rPr>
                <a:t>từ</a:t>
              </a:r>
              <a:endParaRPr lang="zh-CN" altLang="en-US" sz="3200" b="1" kern="0" dirty="0">
                <a:solidFill>
                  <a:srgbClr val="080808">
                    <a:lumMod val="50000"/>
                  </a:srgbClr>
                </a:solidFill>
                <a:latin typeface="Calibri" panose="020F0502020204030204" pitchFamily="34" charset="0"/>
                <a:ea typeface="inpin heiti" charset="-122"/>
                <a:cs typeface="Calibri" panose="020F0502020204030204" pitchFamily="34" charset="0"/>
              </a:endParaRPr>
            </a:p>
          </p:txBody>
        </p:sp>
      </p:grpSp>
      <p:sp>
        <p:nvSpPr>
          <p:cNvPr id="39" name="TextBox 38">
            <a:extLst>
              <a:ext uri="{FF2B5EF4-FFF2-40B4-BE49-F238E27FC236}">
                <a16:creationId xmlns:a16="http://schemas.microsoft.com/office/drawing/2014/main" id="{ACB12CD2-AE0B-437C-981A-C8EEF49791B0}"/>
              </a:ext>
            </a:extLst>
          </p:cNvPr>
          <p:cNvSpPr txBox="1"/>
          <p:nvPr/>
        </p:nvSpPr>
        <p:spPr>
          <a:xfrm>
            <a:off x="5941851" y="2350466"/>
            <a:ext cx="5451397" cy="1191816"/>
          </a:xfrm>
          <a:prstGeom prst="roundRect">
            <a:avLst/>
          </a:prstGeom>
          <a:noFill/>
          <a:ln w="57150">
            <a:noFill/>
            <a:miter lim="800000"/>
          </a:ln>
          <a:effectLst/>
        </p:spPr>
        <p:txBody>
          <a:bodyPr wrap="square" rtlCol="0">
            <a:spAutoFit/>
          </a:bodyPr>
          <a:lstStyle/>
          <a:p>
            <a:pPr algn="ctr" fontAlgn="base">
              <a:spcBef>
                <a:spcPct val="0"/>
              </a:spcBef>
              <a:spcAft>
                <a:spcPct val="0"/>
              </a:spcAft>
            </a:pPr>
            <a:r>
              <a:rPr lang="en-US" sz="3200" dirty="0" err="1">
                <a:solidFill>
                  <a:srgbClr val="000000"/>
                </a:solidFill>
                <a:latin typeface="Calibri"/>
                <a:ea typeface="宋体" pitchFamily="2" charset="-122"/>
              </a:rPr>
              <a:t>Trong</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bài</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Thư</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trung</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thu</a:t>
            </a:r>
            <a:r>
              <a:rPr lang="en-US" sz="3200" dirty="0">
                <a:solidFill>
                  <a:srgbClr val="000000"/>
                </a:solidFill>
                <a:latin typeface="Calibri"/>
                <a:ea typeface="宋体" pitchFamily="2" charset="-122"/>
              </a:rPr>
              <a:t>” </a:t>
            </a:r>
            <a:r>
              <a:rPr lang="en-US" sz="3200" dirty="0" err="1">
                <a:solidFill>
                  <a:srgbClr val="000000"/>
                </a:solidFill>
                <a:latin typeface="Calibri"/>
                <a:ea typeface="宋体" pitchFamily="2" charset="-122"/>
              </a:rPr>
              <a:t>có</a:t>
            </a:r>
            <a:r>
              <a:rPr lang="en-US" sz="3200" dirty="0">
                <a:solidFill>
                  <a:srgbClr val="000000"/>
                </a:solidFill>
                <a:latin typeface="Calibri"/>
                <a:ea typeface="宋体" pitchFamily="2" charset="-122"/>
              </a:rPr>
              <a:t> </a:t>
            </a:r>
            <a:r>
              <a:rPr lang="pt-BR" sz="3200" b="1" dirty="0">
                <a:solidFill>
                  <a:srgbClr val="C00000">
                    <a:lumMod val="60000"/>
                    <a:lumOff val="40000"/>
                  </a:srgbClr>
                </a:solidFill>
                <a:latin typeface="Calibri"/>
                <a:ea typeface="宋体" pitchFamily="2" charset="-122"/>
              </a:rPr>
              <a:t>từ nào em chưa hiểu nghĩa</a:t>
            </a:r>
            <a:r>
              <a:rPr lang="pt-BR" sz="3200" dirty="0">
                <a:solidFill>
                  <a:srgbClr val="C00000">
                    <a:lumMod val="60000"/>
                    <a:lumOff val="40000"/>
                  </a:srgbClr>
                </a:solidFill>
                <a:latin typeface="Calibri"/>
                <a:ea typeface="宋体" pitchFamily="2" charset="-122"/>
              </a:rPr>
              <a:t>?</a:t>
            </a:r>
          </a:p>
        </p:txBody>
      </p:sp>
    </p:spTree>
    <p:extLst>
      <p:ext uri="{BB962C8B-B14F-4D97-AF65-F5344CB8AC3E}">
        <p14:creationId xmlns:p14="http://schemas.microsoft.com/office/powerpoint/2010/main" val="18683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85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4" decel="85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85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ppt_x"/>
                                          </p:val>
                                        </p:tav>
                                        <p:tav tm="100000">
                                          <p:val>
                                            <p:strVal val="#ppt_x"/>
                                          </p:val>
                                        </p:tav>
                                      </p:tavLst>
                                    </p:anim>
                                    <p:anim calcmode="lin" valueType="num">
                                      <p:cBhvr additive="base">
                                        <p:cTn id="16" dur="1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85000" fill="hold"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ppt_x"/>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85000" fill="hold" nodeType="withEffect">
                                  <p:stCondLst>
                                    <p:cond delay="5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ppt_x"/>
                                          </p:val>
                                        </p:tav>
                                        <p:tav tm="100000">
                                          <p:val>
                                            <p:strVal val="#ppt_x"/>
                                          </p:val>
                                        </p:tav>
                                      </p:tavLst>
                                    </p:anim>
                                    <p:anim calcmode="lin" valueType="num">
                                      <p:cBhvr additive="base">
                                        <p:cTn id="24" dur="20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decel="85000"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200" fill="hold"/>
                                        <p:tgtEl>
                                          <p:spTgt spid="6"/>
                                        </p:tgtEl>
                                        <p:attrNameLst>
                                          <p:attrName>ppt_x</p:attrName>
                                        </p:attrNameLst>
                                      </p:cBhvr>
                                      <p:tavLst>
                                        <p:tav tm="0">
                                          <p:val>
                                            <p:strVal val="#ppt_x"/>
                                          </p:val>
                                        </p:tav>
                                        <p:tav tm="100000">
                                          <p:val>
                                            <p:strVal val="#ppt_x"/>
                                          </p:val>
                                        </p:tav>
                                      </p:tavLst>
                                    </p:anim>
                                    <p:anim calcmode="lin" valueType="num">
                                      <p:cBhvr additive="base">
                                        <p:cTn id="28" dur="2200" fill="hold"/>
                                        <p:tgtEl>
                                          <p:spTgt spid="6"/>
                                        </p:tgtEl>
                                        <p:attrNameLst>
                                          <p:attrName>ppt_y</p:attrName>
                                        </p:attrNameLst>
                                      </p:cBhvr>
                                      <p:tavLst>
                                        <p:tav tm="0">
                                          <p:val>
                                            <p:strVal val="1+#ppt_h/2"/>
                                          </p:val>
                                        </p:tav>
                                        <p:tav tm="100000">
                                          <p:val>
                                            <p:strVal val="#ppt_y"/>
                                          </p:val>
                                        </p:tav>
                                      </p:tavLst>
                                    </p:anim>
                                  </p:childTnLst>
                                </p:cTn>
                              </p:par>
                              <p:par>
                                <p:cTn id="29" presetID="42" presetClass="path" presetSubtype="0" fill="hold" nodeType="withEffect">
                                  <p:stCondLst>
                                    <p:cond delay="0"/>
                                  </p:stCondLst>
                                  <p:childTnLst>
                                    <p:animMotion origin="layout" path="M 0 -1.48148E-6 L -0.39766 1.39491 " pathEditMode="relative" rAng="0" ptsTypes="AA">
                                      <p:cBhvr>
                                        <p:cTn id="30" dur="4000" spd="-100000" fill="hold"/>
                                        <p:tgtEl>
                                          <p:spTgt spid="46"/>
                                        </p:tgtEl>
                                        <p:attrNameLst>
                                          <p:attrName>ppt_x</p:attrName>
                                          <p:attrName>ppt_y</p:attrName>
                                        </p:attrNameLst>
                                      </p:cBhvr>
                                      <p:rCtr x="-19883" y="69745"/>
                                    </p:animMotion>
                                  </p:childTnLst>
                                </p:cTn>
                              </p:par>
                              <p:par>
                                <p:cTn id="31" presetID="10" presetClass="entr" presetSubtype="0" fill="hold" grpId="0" nodeType="withEffect">
                                  <p:stCondLst>
                                    <p:cond delay="125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37" presetClass="path" presetSubtype="0" decel="50000" fill="hold" grpId="1" nodeType="withEffect">
                                  <p:stCondLst>
                                    <p:cond delay="1250"/>
                                  </p:stCondLst>
                                  <p:childTnLst>
                                    <p:animMotion origin="layout" path="M 4.58333E-6 -0.00093 C 0.13541 0.26157 0.17148 0.2412 0.24127 0.26435 C 0.31705 0.26643 0.45638 0.19629 0.51315 0.04282 " pathEditMode="relative" rAng="0" ptsTypes="AAA">
                                      <p:cBhvr>
                                        <p:cTn id="35" dur="2500" spd="-100000" fill="hold"/>
                                        <p:tgtEl>
                                          <p:spTgt spid="15"/>
                                        </p:tgtEl>
                                        <p:attrNameLst>
                                          <p:attrName>ppt_x</p:attrName>
                                          <p:attrName>ppt_y</p:attrName>
                                        </p:attrNameLst>
                                      </p:cBhvr>
                                      <p:rCtr x="25651" y="13264"/>
                                    </p:animMotion>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p:cTn id="39" dur="500" fill="hold"/>
                                        <p:tgtEl>
                                          <p:spTgt spid="35"/>
                                        </p:tgtEl>
                                        <p:attrNameLst>
                                          <p:attrName>ppt_w</p:attrName>
                                        </p:attrNameLst>
                                      </p:cBhvr>
                                      <p:tavLst>
                                        <p:tav tm="0">
                                          <p:val>
                                            <p:fltVal val="0"/>
                                          </p:val>
                                        </p:tav>
                                        <p:tav tm="100000">
                                          <p:val>
                                            <p:strVal val="#ppt_w"/>
                                          </p:val>
                                        </p:tav>
                                      </p:tavLst>
                                    </p:anim>
                                    <p:anim calcmode="lin" valueType="num">
                                      <p:cBhvr>
                                        <p:cTn id="40" dur="500" fill="hold"/>
                                        <p:tgtEl>
                                          <p:spTgt spid="35"/>
                                        </p:tgtEl>
                                        <p:attrNameLst>
                                          <p:attrName>ppt_h</p:attrName>
                                        </p:attrNameLst>
                                      </p:cBhvr>
                                      <p:tavLst>
                                        <p:tav tm="0">
                                          <p:val>
                                            <p:fltVal val="0"/>
                                          </p:val>
                                        </p:tav>
                                        <p:tav tm="100000">
                                          <p:val>
                                            <p:strVal val="#ppt_h"/>
                                          </p:val>
                                        </p:tav>
                                      </p:tavLst>
                                    </p:anim>
                                    <p:animEffect transition="in" filter="fade">
                                      <p:cBhvr>
                                        <p:cTn id="41" dur="500"/>
                                        <p:tgtEl>
                                          <p:spTgt spid="35"/>
                                        </p:tgtEl>
                                      </p:cBhvr>
                                    </p:animEffect>
                                  </p:childTnLst>
                                </p:cTn>
                              </p:par>
                            </p:childTnLst>
                          </p:cTn>
                        </p:par>
                        <p:par>
                          <p:cTn id="42" fill="hold">
                            <p:stCondLst>
                              <p:cond delay="4500"/>
                            </p:stCondLst>
                            <p:childTnLst>
                              <p:par>
                                <p:cTn id="43" presetID="42" presetClass="entr" presetSubtype="0"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750"/>
                                        <p:tgtEl>
                                          <p:spTgt spid="36"/>
                                        </p:tgtEl>
                                      </p:cBhvr>
                                    </p:animEffect>
                                    <p:anim calcmode="lin" valueType="num">
                                      <p:cBhvr>
                                        <p:cTn id="46" dur="750" fill="hold"/>
                                        <p:tgtEl>
                                          <p:spTgt spid="36"/>
                                        </p:tgtEl>
                                        <p:attrNameLst>
                                          <p:attrName>ppt_x</p:attrName>
                                        </p:attrNameLst>
                                      </p:cBhvr>
                                      <p:tavLst>
                                        <p:tav tm="0">
                                          <p:val>
                                            <p:strVal val="#ppt_x"/>
                                          </p:val>
                                        </p:tav>
                                        <p:tav tm="100000">
                                          <p:val>
                                            <p:strVal val="#ppt_x"/>
                                          </p:val>
                                        </p:tav>
                                      </p:tavLst>
                                    </p:anim>
                                    <p:anim calcmode="lin" valueType="num">
                                      <p:cBhvr>
                                        <p:cTn id="47" dur="750" fill="hold"/>
                                        <p:tgtEl>
                                          <p:spTgt spid="36"/>
                                        </p:tgtEl>
                                        <p:attrNameLst>
                                          <p:attrName>ppt_y</p:attrName>
                                        </p:attrNameLst>
                                      </p:cBhvr>
                                      <p:tavLst>
                                        <p:tav tm="0">
                                          <p:val>
                                            <p:strVal val="#ppt_y+.1"/>
                                          </p:val>
                                        </p:tav>
                                        <p:tav tm="100000">
                                          <p:val>
                                            <p:strVal val="#ppt_y"/>
                                          </p:val>
                                        </p:tav>
                                      </p:tavLst>
                                    </p:anim>
                                  </p:childTnLst>
                                </p:cTn>
                              </p:par>
                            </p:childTnLst>
                          </p:cTn>
                        </p:par>
                        <p:par>
                          <p:cTn id="48" fill="hold">
                            <p:stCondLst>
                              <p:cond delay="5250"/>
                            </p:stCondLst>
                            <p:childTnLst>
                              <p:par>
                                <p:cTn id="49" presetID="42" presetClass="entr" presetSubtype="0" fill="hold" grpId="0"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1000"/>
                                        <p:tgtEl>
                                          <p:spTgt spid="39"/>
                                        </p:tgtEl>
                                      </p:cBhvr>
                                    </p:animEffect>
                                    <p:anim calcmode="lin" valueType="num">
                                      <p:cBhvr>
                                        <p:cTn id="52" dur="1000" fill="hold"/>
                                        <p:tgtEl>
                                          <p:spTgt spid="39"/>
                                        </p:tgtEl>
                                        <p:attrNameLst>
                                          <p:attrName>ppt_x</p:attrName>
                                        </p:attrNameLst>
                                      </p:cBhvr>
                                      <p:tavLst>
                                        <p:tav tm="0">
                                          <p:val>
                                            <p:strVal val="#ppt_x"/>
                                          </p:val>
                                        </p:tav>
                                        <p:tav tm="100000">
                                          <p:val>
                                            <p:strVal val="#ppt_x"/>
                                          </p:val>
                                        </p:tav>
                                      </p:tavLst>
                                    </p:anim>
                                    <p:anim calcmode="lin" valueType="num">
                                      <p:cBhvr>
                                        <p:cTn id="5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3268413" y="3259187"/>
            <a:ext cx="6450127" cy="3822523"/>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6560" y="5199415"/>
            <a:ext cx="6515438" cy="1965226"/>
          </a:xfrm>
          <a:prstGeom prst="rect">
            <a:avLst/>
          </a:prstGeom>
        </p:spPr>
      </p:pic>
      <p:grpSp>
        <p:nvGrpSpPr>
          <p:cNvPr id="14" name="组合 13"/>
          <p:cNvGrpSpPr/>
          <p:nvPr/>
        </p:nvGrpSpPr>
        <p:grpSpPr>
          <a:xfrm>
            <a:off x="3083897" y="1093727"/>
            <a:ext cx="7174592" cy="1012072"/>
            <a:chOff x="1505158" y="1440295"/>
            <a:chExt cx="6080497" cy="1012072"/>
          </a:xfrm>
        </p:grpSpPr>
        <p:sp>
          <p:nvSpPr>
            <p:cNvPr id="13" name="矩形: 圆角 12"/>
            <p:cNvSpPr/>
            <p:nvPr/>
          </p:nvSpPr>
          <p:spPr>
            <a:xfrm>
              <a:off x="1505158" y="1478331"/>
              <a:ext cx="6080497" cy="936000"/>
            </a:xfrm>
            <a:prstGeom prst="roundRect">
              <a:avLst>
                <a:gd name="adj" fmla="val 15451"/>
              </a:avLst>
            </a:prstGeom>
            <a:solidFill>
              <a:schemeClr val="bg1">
                <a:alpha val="14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 name="文本框 21"/>
            <p:cNvSpPr txBox="1"/>
            <p:nvPr/>
          </p:nvSpPr>
          <p:spPr>
            <a:xfrm>
              <a:off x="1971268" y="1440295"/>
              <a:ext cx="5589785" cy="1012072"/>
            </a:xfrm>
            <a:prstGeom prst="rect">
              <a:avLst/>
            </a:prstGeom>
            <a:noFill/>
          </p:spPr>
          <p:txBody>
            <a:bodyPr wrap="square" rtlCol="0" anchor="ctr">
              <a:spAutoFit/>
            </a:bodyPr>
            <a:lstStyle/>
            <a:p>
              <a:pPr algn="ctr">
                <a:lnSpc>
                  <a:spcPct val="130000"/>
                </a:lnSpc>
              </a:pPr>
              <a:r>
                <a:rPr lang="en-US" altLang="zh-CN" sz="2400" b="1" dirty="0" err="1">
                  <a:solidFill>
                    <a:srgbClr val="FFFF00"/>
                  </a:solidFill>
                  <a:latin typeface="Arial" panose="020B0604020202020204" pitchFamily="34" charset="0"/>
                  <a:cs typeface="Arial" panose="020B0604020202020204" pitchFamily="34" charset="0"/>
                </a:rPr>
                <a:t>Kháng</a:t>
              </a:r>
              <a:r>
                <a:rPr lang="en-US" altLang="zh-CN" sz="2400" b="1" dirty="0">
                  <a:solidFill>
                    <a:srgbClr val="FFFF00"/>
                  </a:solidFill>
                  <a:latin typeface="Arial" panose="020B0604020202020204" pitchFamily="34" charset="0"/>
                  <a:cs typeface="Arial" panose="020B0604020202020204" pitchFamily="34" charset="0"/>
                </a:rPr>
                <a:t> </a:t>
              </a:r>
              <a:r>
                <a:rPr lang="en-US" altLang="zh-CN" sz="2400" b="1" dirty="0" err="1">
                  <a:solidFill>
                    <a:srgbClr val="FFFF00"/>
                  </a:solidFill>
                  <a:latin typeface="Arial" panose="020B0604020202020204" pitchFamily="34" charset="0"/>
                  <a:cs typeface="Arial" panose="020B0604020202020204" pitchFamily="34" charset="0"/>
                </a:rPr>
                <a:t>chiến</a:t>
              </a:r>
              <a:r>
                <a:rPr lang="en-US" altLang="zh-CN" sz="2400" b="1" dirty="0">
                  <a:solidFill>
                    <a:srgbClr val="FFFF00"/>
                  </a:solidFill>
                  <a:latin typeface="Arial" panose="020B0604020202020204" pitchFamily="34" charset="0"/>
                  <a:cs typeface="Arial" panose="020B0604020202020204" pitchFamily="34" charset="0"/>
                </a:rPr>
                <a:t> </a:t>
              </a:r>
              <a:r>
                <a:rPr lang="en-US" altLang="zh-CN" sz="2400" dirty="0">
                  <a:solidFill>
                    <a:schemeClr val="bg1"/>
                  </a:solidFill>
                  <a:latin typeface="Arial" panose="020B0604020202020204" pitchFamily="34" charset="0"/>
                  <a:cs typeface="Arial" panose="020B0604020202020204" pitchFamily="34" charset="0"/>
                </a:rPr>
                <a:t>:</a:t>
              </a:r>
              <a:r>
                <a:rPr lang="en-US" altLang="zh-CN" sz="2400" dirty="0" err="1">
                  <a:solidFill>
                    <a:schemeClr val="bg1"/>
                  </a:solidFill>
                  <a:latin typeface="Arial" panose="020B0604020202020204" pitchFamily="34" charset="0"/>
                  <a:cs typeface="Arial" panose="020B0604020202020204" pitchFamily="34" charset="0"/>
                </a:rPr>
                <a:t>chiến</a:t>
              </a:r>
              <a:r>
                <a:rPr lang="en-US" altLang="zh-CN" sz="2400" dirty="0">
                  <a:solidFill>
                    <a:schemeClr val="bg1"/>
                  </a:solidFill>
                  <a:latin typeface="Arial" panose="020B0604020202020204" pitchFamily="34" charset="0"/>
                  <a:cs typeface="Arial" panose="020B0604020202020204" pitchFamily="34" charset="0"/>
                </a:rPr>
                <a:t> </a:t>
              </a:r>
              <a:r>
                <a:rPr lang="en-US" altLang="zh-CN" sz="2400" dirty="0" err="1">
                  <a:solidFill>
                    <a:schemeClr val="bg1"/>
                  </a:solidFill>
                  <a:latin typeface="Arial" panose="020B0604020202020204" pitchFamily="34" charset="0"/>
                  <a:cs typeface="Arial" panose="020B0604020202020204" pitchFamily="34" charset="0"/>
                </a:rPr>
                <a:t>đấu</a:t>
              </a:r>
              <a:r>
                <a:rPr lang="en-US" altLang="zh-CN" sz="2400" dirty="0">
                  <a:solidFill>
                    <a:schemeClr val="bg1"/>
                  </a:solidFill>
                  <a:latin typeface="Arial" panose="020B0604020202020204" pitchFamily="34" charset="0"/>
                  <a:cs typeface="Arial" panose="020B0604020202020204" pitchFamily="34" charset="0"/>
                </a:rPr>
                <a:t> </a:t>
              </a:r>
              <a:r>
                <a:rPr lang="en-US" altLang="zh-CN" sz="2400" dirty="0" err="1">
                  <a:solidFill>
                    <a:schemeClr val="bg1"/>
                  </a:solidFill>
                  <a:latin typeface="Arial" panose="020B0604020202020204" pitchFamily="34" charset="0"/>
                  <a:cs typeface="Arial" panose="020B0604020202020204" pitchFamily="34" charset="0"/>
                </a:rPr>
                <a:t>chống</a:t>
              </a:r>
              <a:r>
                <a:rPr lang="en-US" altLang="zh-CN" sz="2400" dirty="0">
                  <a:solidFill>
                    <a:schemeClr val="bg1"/>
                  </a:solidFill>
                  <a:latin typeface="Arial" panose="020B0604020202020204" pitchFamily="34" charset="0"/>
                  <a:cs typeface="Arial" panose="020B0604020202020204" pitchFamily="34" charset="0"/>
                </a:rPr>
                <a:t> </a:t>
              </a:r>
              <a:r>
                <a:rPr lang="en-US" altLang="zh-CN" sz="2400" dirty="0" err="1">
                  <a:solidFill>
                    <a:schemeClr val="bg1"/>
                  </a:solidFill>
                  <a:latin typeface="Arial" panose="020B0604020202020204" pitchFamily="34" charset="0"/>
                  <a:cs typeface="Arial" panose="020B0604020202020204" pitchFamily="34" charset="0"/>
                </a:rPr>
                <a:t>quân</a:t>
              </a:r>
              <a:r>
                <a:rPr lang="en-US" altLang="zh-CN" sz="2400" dirty="0">
                  <a:solidFill>
                    <a:schemeClr val="bg1"/>
                  </a:solidFill>
                  <a:latin typeface="Arial" panose="020B0604020202020204" pitchFamily="34" charset="0"/>
                  <a:cs typeface="Arial" panose="020B0604020202020204" pitchFamily="34" charset="0"/>
                </a:rPr>
                <a:t> </a:t>
              </a:r>
              <a:r>
                <a:rPr lang="en-US" altLang="zh-CN" sz="2400" dirty="0" err="1">
                  <a:solidFill>
                    <a:schemeClr val="bg1"/>
                  </a:solidFill>
                  <a:latin typeface="Arial" panose="020B0604020202020204" pitchFamily="34" charset="0"/>
                  <a:cs typeface="Arial" panose="020B0604020202020204" pitchFamily="34" charset="0"/>
                </a:rPr>
                <a:t>xâm</a:t>
              </a:r>
              <a:r>
                <a:rPr lang="en-US" altLang="zh-CN" sz="2400" dirty="0">
                  <a:solidFill>
                    <a:schemeClr val="bg1"/>
                  </a:solidFill>
                  <a:latin typeface="Arial" panose="020B0604020202020204" pitchFamily="34" charset="0"/>
                  <a:cs typeface="Arial" panose="020B0604020202020204" pitchFamily="34" charset="0"/>
                </a:rPr>
                <a:t> l</a:t>
              </a:r>
              <a:r>
                <a:rPr lang="vi-VN" altLang="zh-CN" sz="2400" dirty="0">
                  <a:solidFill>
                    <a:schemeClr val="bg1"/>
                  </a:solidFill>
                  <a:latin typeface="Arial" panose="020B0604020202020204" pitchFamily="34" charset="0"/>
                  <a:cs typeface="Arial" panose="020B0604020202020204" pitchFamily="34" charset="0"/>
                </a:rPr>
                <a:t>ư</a:t>
              </a:r>
              <a:r>
                <a:rPr lang="en-US" altLang="zh-CN" sz="2400" dirty="0" err="1">
                  <a:solidFill>
                    <a:schemeClr val="bg1"/>
                  </a:solidFill>
                  <a:latin typeface="Arial" panose="020B0604020202020204" pitchFamily="34" charset="0"/>
                  <a:cs typeface="Arial" panose="020B0604020202020204" pitchFamily="34" charset="0"/>
                </a:rPr>
                <a:t>ợc</a:t>
              </a:r>
              <a:endParaRPr lang="zh-CN" altLang="en-US" sz="2400" dirty="0">
                <a:solidFill>
                  <a:schemeClr val="bg1"/>
                </a:solidFill>
                <a:latin typeface="Arial" panose="020B0604020202020204" pitchFamily="34" charset="0"/>
                <a:cs typeface="Arial" panose="020B0604020202020204" pitchFamily="34" charset="0"/>
              </a:endParaRPr>
            </a:p>
          </p:txBody>
        </p:sp>
      </p:grpSp>
      <p:grpSp>
        <p:nvGrpSpPr>
          <p:cNvPr id="10" name="组合 9"/>
          <p:cNvGrpSpPr/>
          <p:nvPr/>
        </p:nvGrpSpPr>
        <p:grpSpPr>
          <a:xfrm>
            <a:off x="2222238" y="896317"/>
            <a:ext cx="1413902" cy="1406893"/>
            <a:chOff x="1524001" y="1543049"/>
            <a:chExt cx="2562225" cy="2549525"/>
          </a:xfrm>
        </p:grpSpPr>
        <p:sp>
          <p:nvSpPr>
            <p:cNvPr id="11" name="Freeform 23"/>
            <p:cNvSpPr>
              <a:spLocks/>
            </p:cNvSpPr>
            <p:nvPr/>
          </p:nvSpPr>
          <p:spPr bwMode="auto">
            <a:xfrm>
              <a:off x="1524001" y="1543049"/>
              <a:ext cx="2562225" cy="2549525"/>
            </a:xfrm>
            <a:custGeom>
              <a:avLst/>
              <a:gdLst>
                <a:gd name="T0" fmla="*/ 534 w 534"/>
                <a:gd name="T1" fmla="*/ 267 h 534"/>
                <a:gd name="T2" fmla="*/ 506 w 534"/>
                <a:gd name="T3" fmla="*/ 331 h 534"/>
                <a:gd name="T4" fmla="*/ 498 w 534"/>
                <a:gd name="T5" fmla="*/ 400 h 534"/>
                <a:gd name="T6" fmla="*/ 442 w 534"/>
                <a:gd name="T7" fmla="*/ 442 h 534"/>
                <a:gd name="T8" fmla="*/ 400 w 534"/>
                <a:gd name="T9" fmla="*/ 498 h 534"/>
                <a:gd name="T10" fmla="*/ 331 w 534"/>
                <a:gd name="T11" fmla="*/ 506 h 534"/>
                <a:gd name="T12" fmla="*/ 267 w 534"/>
                <a:gd name="T13" fmla="*/ 534 h 534"/>
                <a:gd name="T14" fmla="*/ 203 w 534"/>
                <a:gd name="T15" fmla="*/ 506 h 534"/>
                <a:gd name="T16" fmla="*/ 134 w 534"/>
                <a:gd name="T17" fmla="*/ 498 h 534"/>
                <a:gd name="T18" fmla="*/ 92 w 534"/>
                <a:gd name="T19" fmla="*/ 442 h 534"/>
                <a:gd name="T20" fmla="*/ 36 w 534"/>
                <a:gd name="T21" fmla="*/ 400 h 534"/>
                <a:gd name="T22" fmla="*/ 28 w 534"/>
                <a:gd name="T23" fmla="*/ 331 h 534"/>
                <a:gd name="T24" fmla="*/ 0 w 534"/>
                <a:gd name="T25" fmla="*/ 267 h 534"/>
                <a:gd name="T26" fmla="*/ 28 w 534"/>
                <a:gd name="T27" fmla="*/ 203 h 534"/>
                <a:gd name="T28" fmla="*/ 36 w 534"/>
                <a:gd name="T29" fmla="*/ 134 h 534"/>
                <a:gd name="T30" fmla="*/ 92 w 534"/>
                <a:gd name="T31" fmla="*/ 92 h 534"/>
                <a:gd name="T32" fmla="*/ 134 w 534"/>
                <a:gd name="T33" fmla="*/ 36 h 534"/>
                <a:gd name="T34" fmla="*/ 203 w 534"/>
                <a:gd name="T35" fmla="*/ 28 h 534"/>
                <a:gd name="T36" fmla="*/ 267 w 534"/>
                <a:gd name="T37" fmla="*/ 0 h 534"/>
                <a:gd name="T38" fmla="*/ 331 w 534"/>
                <a:gd name="T39" fmla="*/ 28 h 534"/>
                <a:gd name="T40" fmla="*/ 400 w 534"/>
                <a:gd name="T41" fmla="*/ 36 h 534"/>
                <a:gd name="T42" fmla="*/ 442 w 534"/>
                <a:gd name="T43" fmla="*/ 92 h 534"/>
                <a:gd name="T44" fmla="*/ 498 w 534"/>
                <a:gd name="T45" fmla="*/ 134 h 534"/>
                <a:gd name="T46" fmla="*/ 506 w 534"/>
                <a:gd name="T47" fmla="*/ 203 h 534"/>
                <a:gd name="T48" fmla="*/ 534 w 534"/>
                <a:gd name="T49" fmla="*/ 2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534" y="267"/>
                  </a:moveTo>
                  <a:cubicBezTo>
                    <a:pt x="534" y="290"/>
                    <a:pt x="512" y="310"/>
                    <a:pt x="506" y="331"/>
                  </a:cubicBezTo>
                  <a:cubicBezTo>
                    <a:pt x="500" y="353"/>
                    <a:pt x="509" y="381"/>
                    <a:pt x="498" y="400"/>
                  </a:cubicBezTo>
                  <a:cubicBezTo>
                    <a:pt x="487" y="420"/>
                    <a:pt x="458" y="426"/>
                    <a:pt x="442" y="442"/>
                  </a:cubicBezTo>
                  <a:cubicBezTo>
                    <a:pt x="426" y="458"/>
                    <a:pt x="420" y="487"/>
                    <a:pt x="400" y="498"/>
                  </a:cubicBezTo>
                  <a:cubicBezTo>
                    <a:pt x="381" y="509"/>
                    <a:pt x="353" y="500"/>
                    <a:pt x="331" y="506"/>
                  </a:cubicBezTo>
                  <a:cubicBezTo>
                    <a:pt x="310" y="512"/>
                    <a:pt x="290" y="534"/>
                    <a:pt x="267" y="534"/>
                  </a:cubicBezTo>
                  <a:cubicBezTo>
                    <a:pt x="244" y="534"/>
                    <a:pt x="224" y="512"/>
                    <a:pt x="203" y="506"/>
                  </a:cubicBezTo>
                  <a:cubicBezTo>
                    <a:pt x="181" y="500"/>
                    <a:pt x="153" y="509"/>
                    <a:pt x="134" y="498"/>
                  </a:cubicBezTo>
                  <a:cubicBezTo>
                    <a:pt x="114" y="487"/>
                    <a:pt x="108" y="458"/>
                    <a:pt x="92" y="442"/>
                  </a:cubicBezTo>
                  <a:cubicBezTo>
                    <a:pt x="76" y="426"/>
                    <a:pt x="47" y="420"/>
                    <a:pt x="36" y="400"/>
                  </a:cubicBezTo>
                  <a:cubicBezTo>
                    <a:pt x="25" y="381"/>
                    <a:pt x="34" y="353"/>
                    <a:pt x="28" y="331"/>
                  </a:cubicBezTo>
                  <a:cubicBezTo>
                    <a:pt x="22" y="310"/>
                    <a:pt x="0" y="290"/>
                    <a:pt x="0" y="267"/>
                  </a:cubicBezTo>
                  <a:cubicBezTo>
                    <a:pt x="0" y="244"/>
                    <a:pt x="22" y="224"/>
                    <a:pt x="28" y="203"/>
                  </a:cubicBezTo>
                  <a:cubicBezTo>
                    <a:pt x="34" y="181"/>
                    <a:pt x="25" y="153"/>
                    <a:pt x="36" y="134"/>
                  </a:cubicBezTo>
                  <a:cubicBezTo>
                    <a:pt x="47" y="114"/>
                    <a:pt x="76" y="108"/>
                    <a:pt x="92" y="92"/>
                  </a:cubicBezTo>
                  <a:cubicBezTo>
                    <a:pt x="108" y="76"/>
                    <a:pt x="114" y="47"/>
                    <a:pt x="134" y="36"/>
                  </a:cubicBezTo>
                  <a:cubicBezTo>
                    <a:pt x="153" y="25"/>
                    <a:pt x="181" y="34"/>
                    <a:pt x="203" y="28"/>
                  </a:cubicBezTo>
                  <a:cubicBezTo>
                    <a:pt x="224" y="22"/>
                    <a:pt x="244" y="0"/>
                    <a:pt x="267" y="0"/>
                  </a:cubicBezTo>
                  <a:cubicBezTo>
                    <a:pt x="290" y="0"/>
                    <a:pt x="310" y="22"/>
                    <a:pt x="331" y="28"/>
                  </a:cubicBezTo>
                  <a:cubicBezTo>
                    <a:pt x="353" y="34"/>
                    <a:pt x="381" y="25"/>
                    <a:pt x="400" y="36"/>
                  </a:cubicBezTo>
                  <a:cubicBezTo>
                    <a:pt x="420" y="47"/>
                    <a:pt x="426" y="76"/>
                    <a:pt x="442" y="92"/>
                  </a:cubicBezTo>
                  <a:cubicBezTo>
                    <a:pt x="458" y="108"/>
                    <a:pt x="487" y="114"/>
                    <a:pt x="498" y="134"/>
                  </a:cubicBezTo>
                  <a:cubicBezTo>
                    <a:pt x="509" y="153"/>
                    <a:pt x="500" y="181"/>
                    <a:pt x="506" y="203"/>
                  </a:cubicBezTo>
                  <a:cubicBezTo>
                    <a:pt x="512" y="224"/>
                    <a:pt x="534" y="244"/>
                    <a:pt x="534" y="267"/>
                  </a:cubicBezTo>
                  <a:close/>
                </a:path>
              </a:pathLst>
            </a:custGeom>
            <a:solidFill>
              <a:srgbClr val="FF3D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altLang="zh-CN" sz="4000" b="1" dirty="0">
                  <a:latin typeface="Arial" panose="020B0604020202020204" pitchFamily="34" charset="0"/>
                  <a:cs typeface="Arial" panose="020B0604020202020204" pitchFamily="34" charset="0"/>
                </a:rPr>
                <a:t>1</a:t>
              </a:r>
              <a:endParaRPr lang="zh-CN" altLang="en-US" sz="4000" b="1" dirty="0">
                <a:latin typeface="Arial" panose="020B0604020202020204" pitchFamily="34" charset="0"/>
                <a:cs typeface="Arial" panose="020B0604020202020204" pitchFamily="34" charset="0"/>
              </a:endParaRPr>
            </a:p>
          </p:txBody>
        </p:sp>
        <p:sp>
          <p:nvSpPr>
            <p:cNvPr id="12" name="自由: 形状 11"/>
            <p:cNvSpPr>
              <a:spLocks/>
            </p:cNvSpPr>
            <p:nvPr/>
          </p:nvSpPr>
          <p:spPr bwMode="auto">
            <a:xfrm>
              <a:off x="1725038" y="1738312"/>
              <a:ext cx="2160157" cy="2160285"/>
            </a:xfrm>
            <a:custGeom>
              <a:avLst/>
              <a:gdLst>
                <a:gd name="connsiteX0" fmla="*/ 719988 w 2160157"/>
                <a:gd name="connsiteY0" fmla="*/ 1728224 h 2160285"/>
                <a:gd name="connsiteX1" fmla="*/ 752979 w 2160157"/>
                <a:gd name="connsiteY1" fmla="*/ 1728821 h 2160285"/>
                <a:gd name="connsiteX2" fmla="*/ 1108074 w 2160157"/>
                <a:gd name="connsiteY2" fmla="*/ 1800515 h 2160285"/>
                <a:gd name="connsiteX3" fmla="*/ 1156060 w 2160157"/>
                <a:gd name="connsiteY3" fmla="*/ 1853090 h 2160285"/>
                <a:gd name="connsiteX4" fmla="*/ 1180053 w 2160157"/>
                <a:gd name="connsiteY4" fmla="*/ 2101628 h 2160285"/>
                <a:gd name="connsiteX5" fmla="*/ 1117671 w 2160157"/>
                <a:gd name="connsiteY5" fmla="*/ 2158983 h 2160285"/>
                <a:gd name="connsiteX6" fmla="*/ 949721 w 2160157"/>
                <a:gd name="connsiteY6" fmla="*/ 2149423 h 2160285"/>
                <a:gd name="connsiteX7" fmla="*/ 896936 w 2160157"/>
                <a:gd name="connsiteY7" fmla="*/ 2087289 h 2160285"/>
                <a:gd name="connsiteX8" fmla="*/ 901735 w 2160157"/>
                <a:gd name="connsiteY8" fmla="*/ 2049052 h 2160285"/>
                <a:gd name="connsiteX9" fmla="*/ 968915 w 2160157"/>
                <a:gd name="connsiteY9" fmla="*/ 2001257 h 2160285"/>
                <a:gd name="connsiteX10" fmla="*/ 1002505 w 2160157"/>
                <a:gd name="connsiteY10" fmla="*/ 2006036 h 2160285"/>
                <a:gd name="connsiteX11" fmla="*/ 1012102 w 2160157"/>
                <a:gd name="connsiteY11" fmla="*/ 2006036 h 2160285"/>
                <a:gd name="connsiteX12" fmla="*/ 1016901 w 2160157"/>
                <a:gd name="connsiteY12" fmla="*/ 1996477 h 2160285"/>
                <a:gd name="connsiteX13" fmla="*/ 1021699 w 2160157"/>
                <a:gd name="connsiteY13" fmla="*/ 1963020 h 2160285"/>
                <a:gd name="connsiteX14" fmla="*/ 1016901 w 2160157"/>
                <a:gd name="connsiteY14" fmla="*/ 1953461 h 2160285"/>
                <a:gd name="connsiteX15" fmla="*/ 1007304 w 2160157"/>
                <a:gd name="connsiteY15" fmla="*/ 1948681 h 2160285"/>
                <a:gd name="connsiteX16" fmla="*/ 944922 w 2160157"/>
                <a:gd name="connsiteY16" fmla="*/ 1939122 h 2160285"/>
                <a:gd name="connsiteX17" fmla="*/ 925728 w 2160157"/>
                <a:gd name="connsiteY17" fmla="*/ 1915224 h 2160285"/>
                <a:gd name="connsiteX18" fmla="*/ 949721 w 2160157"/>
                <a:gd name="connsiteY18" fmla="*/ 1900886 h 2160285"/>
                <a:gd name="connsiteX19" fmla="*/ 1012102 w 2160157"/>
                <a:gd name="connsiteY19" fmla="*/ 1905665 h 2160285"/>
                <a:gd name="connsiteX20" fmla="*/ 1060088 w 2160157"/>
                <a:gd name="connsiteY20" fmla="*/ 1963020 h 2160285"/>
                <a:gd name="connsiteX21" fmla="*/ 1060088 w 2160157"/>
                <a:gd name="connsiteY21" fmla="*/ 1996477 h 2160285"/>
                <a:gd name="connsiteX22" fmla="*/ 1002505 w 2160157"/>
                <a:gd name="connsiteY22" fmla="*/ 2049052 h 2160285"/>
                <a:gd name="connsiteX23" fmla="*/ 964116 w 2160157"/>
                <a:gd name="connsiteY23" fmla="*/ 2044273 h 2160285"/>
                <a:gd name="connsiteX24" fmla="*/ 954519 w 2160157"/>
                <a:gd name="connsiteY24" fmla="*/ 2049052 h 2160285"/>
                <a:gd name="connsiteX25" fmla="*/ 949721 w 2160157"/>
                <a:gd name="connsiteY25" fmla="*/ 2053832 h 2160285"/>
                <a:gd name="connsiteX26" fmla="*/ 944922 w 2160157"/>
                <a:gd name="connsiteY26" fmla="*/ 2096848 h 2160285"/>
                <a:gd name="connsiteX27" fmla="*/ 944922 w 2160157"/>
                <a:gd name="connsiteY27" fmla="*/ 2106407 h 2160285"/>
                <a:gd name="connsiteX28" fmla="*/ 954519 w 2160157"/>
                <a:gd name="connsiteY28" fmla="*/ 2106407 h 2160285"/>
                <a:gd name="connsiteX29" fmla="*/ 1117671 w 2160157"/>
                <a:gd name="connsiteY29" fmla="*/ 2115966 h 2160285"/>
                <a:gd name="connsiteX30" fmla="*/ 1127268 w 2160157"/>
                <a:gd name="connsiteY30" fmla="*/ 2111187 h 2160285"/>
                <a:gd name="connsiteX31" fmla="*/ 1132067 w 2160157"/>
                <a:gd name="connsiteY31" fmla="*/ 2101628 h 2160285"/>
                <a:gd name="connsiteX32" fmla="*/ 1117671 w 2160157"/>
                <a:gd name="connsiteY32" fmla="*/ 1857870 h 2160285"/>
                <a:gd name="connsiteX33" fmla="*/ 1112872 w 2160157"/>
                <a:gd name="connsiteY33" fmla="*/ 1848311 h 2160285"/>
                <a:gd name="connsiteX34" fmla="*/ 1108074 w 2160157"/>
                <a:gd name="connsiteY34" fmla="*/ 1843531 h 2160285"/>
                <a:gd name="connsiteX35" fmla="*/ 733784 w 2160157"/>
                <a:gd name="connsiteY35" fmla="*/ 1767058 h 2160285"/>
                <a:gd name="connsiteX36" fmla="*/ 728986 w 2160157"/>
                <a:gd name="connsiteY36" fmla="*/ 1767058 h 2160285"/>
                <a:gd name="connsiteX37" fmla="*/ 719389 w 2160157"/>
                <a:gd name="connsiteY37" fmla="*/ 1771837 h 2160285"/>
                <a:gd name="connsiteX38" fmla="*/ 609021 w 2160157"/>
                <a:gd name="connsiteY38" fmla="*/ 1991698 h 2160285"/>
                <a:gd name="connsiteX39" fmla="*/ 609021 w 2160157"/>
                <a:gd name="connsiteY39" fmla="*/ 2001257 h 2160285"/>
                <a:gd name="connsiteX40" fmla="*/ 613820 w 2160157"/>
                <a:gd name="connsiteY40" fmla="*/ 2006036 h 2160285"/>
                <a:gd name="connsiteX41" fmla="*/ 767374 w 2160157"/>
                <a:gd name="connsiteY41" fmla="*/ 2068171 h 2160285"/>
                <a:gd name="connsiteX42" fmla="*/ 776972 w 2160157"/>
                <a:gd name="connsiteY42" fmla="*/ 2068171 h 2160285"/>
                <a:gd name="connsiteX43" fmla="*/ 781770 w 2160157"/>
                <a:gd name="connsiteY43" fmla="*/ 2063391 h 2160285"/>
                <a:gd name="connsiteX44" fmla="*/ 791367 w 2160157"/>
                <a:gd name="connsiteY44" fmla="*/ 2020375 h 2160285"/>
                <a:gd name="connsiteX45" fmla="*/ 791367 w 2160157"/>
                <a:gd name="connsiteY45" fmla="*/ 2015595 h 2160285"/>
                <a:gd name="connsiteX46" fmla="*/ 781770 w 2160157"/>
                <a:gd name="connsiteY46" fmla="*/ 2006036 h 2160285"/>
                <a:gd name="connsiteX47" fmla="*/ 748180 w 2160157"/>
                <a:gd name="connsiteY47" fmla="*/ 1996477 h 2160285"/>
                <a:gd name="connsiteX48" fmla="*/ 714590 w 2160157"/>
                <a:gd name="connsiteY48" fmla="*/ 1924784 h 2160285"/>
                <a:gd name="connsiteX49" fmla="*/ 728986 w 2160157"/>
                <a:gd name="connsiteY49" fmla="*/ 1891327 h 2160285"/>
                <a:gd name="connsiteX50" fmla="*/ 796166 w 2160157"/>
                <a:gd name="connsiteY50" fmla="*/ 1857870 h 2160285"/>
                <a:gd name="connsiteX51" fmla="*/ 858548 w 2160157"/>
                <a:gd name="connsiteY51" fmla="*/ 1876988 h 2160285"/>
                <a:gd name="connsiteX52" fmla="*/ 872943 w 2160157"/>
                <a:gd name="connsiteY52" fmla="*/ 1905665 h 2160285"/>
                <a:gd name="connsiteX53" fmla="*/ 848950 w 2160157"/>
                <a:gd name="connsiteY53" fmla="*/ 1920004 h 2160285"/>
                <a:gd name="connsiteX54" fmla="*/ 781770 w 2160157"/>
                <a:gd name="connsiteY54" fmla="*/ 1900886 h 2160285"/>
                <a:gd name="connsiteX55" fmla="*/ 772173 w 2160157"/>
                <a:gd name="connsiteY55" fmla="*/ 1900886 h 2160285"/>
                <a:gd name="connsiteX56" fmla="*/ 767374 w 2160157"/>
                <a:gd name="connsiteY56" fmla="*/ 1905665 h 2160285"/>
                <a:gd name="connsiteX57" fmla="*/ 757777 w 2160157"/>
                <a:gd name="connsiteY57" fmla="*/ 1939122 h 2160285"/>
                <a:gd name="connsiteX58" fmla="*/ 757777 w 2160157"/>
                <a:gd name="connsiteY58" fmla="*/ 1948681 h 2160285"/>
                <a:gd name="connsiteX59" fmla="*/ 762576 w 2160157"/>
                <a:gd name="connsiteY59" fmla="*/ 1953461 h 2160285"/>
                <a:gd name="connsiteX60" fmla="*/ 796166 w 2160157"/>
                <a:gd name="connsiteY60" fmla="*/ 1967800 h 2160285"/>
                <a:gd name="connsiteX61" fmla="*/ 839353 w 2160157"/>
                <a:gd name="connsiteY61" fmla="*/ 2034714 h 2160285"/>
                <a:gd name="connsiteX62" fmla="*/ 829756 w 2160157"/>
                <a:gd name="connsiteY62" fmla="*/ 2072950 h 2160285"/>
                <a:gd name="connsiteX63" fmla="*/ 752979 w 2160157"/>
                <a:gd name="connsiteY63" fmla="*/ 2111187 h 2160285"/>
                <a:gd name="connsiteX64" fmla="*/ 594625 w 2160157"/>
                <a:gd name="connsiteY64" fmla="*/ 2044273 h 2160285"/>
                <a:gd name="connsiteX65" fmla="*/ 565834 w 2160157"/>
                <a:gd name="connsiteY65" fmla="*/ 1967800 h 2160285"/>
                <a:gd name="connsiteX66" fmla="*/ 690597 w 2160157"/>
                <a:gd name="connsiteY66" fmla="*/ 1752719 h 2160285"/>
                <a:gd name="connsiteX67" fmla="*/ 719988 w 2160157"/>
                <a:gd name="connsiteY67" fmla="*/ 1728224 h 2160285"/>
                <a:gd name="connsiteX68" fmla="*/ 1600968 w 2160157"/>
                <a:gd name="connsiteY68" fmla="*/ 1606768 h 2160285"/>
                <a:gd name="connsiteX69" fmla="*/ 1636270 w 2160157"/>
                <a:gd name="connsiteY69" fmla="*/ 1624083 h 2160285"/>
                <a:gd name="connsiteX70" fmla="*/ 1813380 w 2160157"/>
                <a:gd name="connsiteY70" fmla="*/ 1796039 h 2160285"/>
                <a:gd name="connsiteX71" fmla="*/ 1808593 w 2160157"/>
                <a:gd name="connsiteY71" fmla="*/ 1882017 h 2160285"/>
                <a:gd name="connsiteX72" fmla="*/ 1674564 w 2160157"/>
                <a:gd name="connsiteY72" fmla="*/ 1982324 h 2160285"/>
                <a:gd name="connsiteX73" fmla="*/ 1588403 w 2160157"/>
                <a:gd name="connsiteY73" fmla="*/ 1967994 h 2160285"/>
                <a:gd name="connsiteX74" fmla="*/ 1569256 w 2160157"/>
                <a:gd name="connsiteY74" fmla="*/ 1934559 h 2160285"/>
                <a:gd name="connsiteX75" fmla="*/ 1593189 w 2160157"/>
                <a:gd name="connsiteY75" fmla="*/ 1858134 h 2160285"/>
                <a:gd name="connsiteX76" fmla="*/ 1621910 w 2160157"/>
                <a:gd name="connsiteY76" fmla="*/ 1839028 h 2160285"/>
                <a:gd name="connsiteX77" fmla="*/ 1626697 w 2160157"/>
                <a:gd name="connsiteY77" fmla="*/ 1829474 h 2160285"/>
                <a:gd name="connsiteX78" fmla="*/ 1621910 w 2160157"/>
                <a:gd name="connsiteY78" fmla="*/ 1819921 h 2160285"/>
                <a:gd name="connsiteX79" fmla="*/ 1602763 w 2160157"/>
                <a:gd name="connsiteY79" fmla="*/ 1791262 h 2160285"/>
                <a:gd name="connsiteX80" fmla="*/ 1597976 w 2160157"/>
                <a:gd name="connsiteY80" fmla="*/ 1791262 h 2160285"/>
                <a:gd name="connsiteX81" fmla="*/ 1588403 w 2160157"/>
                <a:gd name="connsiteY81" fmla="*/ 1791262 h 2160285"/>
                <a:gd name="connsiteX82" fmla="*/ 1530962 w 2160157"/>
                <a:gd name="connsiteY82" fmla="*/ 1824698 h 2160285"/>
                <a:gd name="connsiteX83" fmla="*/ 1502241 w 2160157"/>
                <a:gd name="connsiteY83" fmla="*/ 1819921 h 2160285"/>
                <a:gd name="connsiteX84" fmla="*/ 1511815 w 2160157"/>
                <a:gd name="connsiteY84" fmla="*/ 1791262 h 2160285"/>
                <a:gd name="connsiteX85" fmla="*/ 1564469 w 2160157"/>
                <a:gd name="connsiteY85" fmla="*/ 1757826 h 2160285"/>
                <a:gd name="connsiteX86" fmla="*/ 1636270 w 2160157"/>
                <a:gd name="connsiteY86" fmla="*/ 1767379 h 2160285"/>
                <a:gd name="connsiteX87" fmla="*/ 1660204 w 2160157"/>
                <a:gd name="connsiteY87" fmla="*/ 1796039 h 2160285"/>
                <a:gd name="connsiteX88" fmla="*/ 1645844 w 2160157"/>
                <a:gd name="connsiteY88" fmla="*/ 1872463 h 2160285"/>
                <a:gd name="connsiteX89" fmla="*/ 1617123 w 2160157"/>
                <a:gd name="connsiteY89" fmla="*/ 1896346 h 2160285"/>
                <a:gd name="connsiteX90" fmla="*/ 1607550 w 2160157"/>
                <a:gd name="connsiteY90" fmla="*/ 1901123 h 2160285"/>
                <a:gd name="connsiteX91" fmla="*/ 1612336 w 2160157"/>
                <a:gd name="connsiteY91" fmla="*/ 1910676 h 2160285"/>
                <a:gd name="connsiteX92" fmla="*/ 1631483 w 2160157"/>
                <a:gd name="connsiteY92" fmla="*/ 1944112 h 2160285"/>
                <a:gd name="connsiteX93" fmla="*/ 1641057 w 2160157"/>
                <a:gd name="connsiteY93" fmla="*/ 1948888 h 2160285"/>
                <a:gd name="connsiteX94" fmla="*/ 1650630 w 2160157"/>
                <a:gd name="connsiteY94" fmla="*/ 1948888 h 2160285"/>
                <a:gd name="connsiteX95" fmla="*/ 1779872 w 2160157"/>
                <a:gd name="connsiteY95" fmla="*/ 1848581 h 2160285"/>
                <a:gd name="connsiteX96" fmla="*/ 1779872 w 2160157"/>
                <a:gd name="connsiteY96" fmla="*/ 1839028 h 2160285"/>
                <a:gd name="connsiteX97" fmla="*/ 1779872 w 2160157"/>
                <a:gd name="connsiteY97" fmla="*/ 1829474 h 2160285"/>
                <a:gd name="connsiteX98" fmla="*/ 1612336 w 2160157"/>
                <a:gd name="connsiteY98" fmla="*/ 1647965 h 2160285"/>
                <a:gd name="connsiteX99" fmla="*/ 1602763 w 2160157"/>
                <a:gd name="connsiteY99" fmla="*/ 1647965 h 2160285"/>
                <a:gd name="connsiteX100" fmla="*/ 1597976 w 2160157"/>
                <a:gd name="connsiteY100" fmla="*/ 1647965 h 2160285"/>
                <a:gd name="connsiteX101" fmla="*/ 1258118 w 2160157"/>
                <a:gd name="connsiteY101" fmla="*/ 1824698 h 2160285"/>
                <a:gd name="connsiteX102" fmla="*/ 1253331 w 2160157"/>
                <a:gd name="connsiteY102" fmla="*/ 1829474 h 2160285"/>
                <a:gd name="connsiteX103" fmla="*/ 1253331 w 2160157"/>
                <a:gd name="connsiteY103" fmla="*/ 1839028 h 2160285"/>
                <a:gd name="connsiteX104" fmla="*/ 1305985 w 2160157"/>
                <a:gd name="connsiteY104" fmla="*/ 2077855 h 2160285"/>
                <a:gd name="connsiteX105" fmla="*/ 1310772 w 2160157"/>
                <a:gd name="connsiteY105" fmla="*/ 2087408 h 2160285"/>
                <a:gd name="connsiteX106" fmla="*/ 1320345 w 2160157"/>
                <a:gd name="connsiteY106" fmla="*/ 2087408 h 2160285"/>
                <a:gd name="connsiteX107" fmla="*/ 1478308 w 2160157"/>
                <a:gd name="connsiteY107" fmla="*/ 2039643 h 2160285"/>
                <a:gd name="connsiteX108" fmla="*/ 1483094 w 2160157"/>
                <a:gd name="connsiteY108" fmla="*/ 2030090 h 2160285"/>
                <a:gd name="connsiteX109" fmla="*/ 1483094 w 2160157"/>
                <a:gd name="connsiteY109" fmla="*/ 2025313 h 2160285"/>
                <a:gd name="connsiteX110" fmla="*/ 1468734 w 2160157"/>
                <a:gd name="connsiteY110" fmla="*/ 1987101 h 2160285"/>
                <a:gd name="connsiteX111" fmla="*/ 1463947 w 2160157"/>
                <a:gd name="connsiteY111" fmla="*/ 1982324 h 2160285"/>
                <a:gd name="connsiteX112" fmla="*/ 1454374 w 2160157"/>
                <a:gd name="connsiteY112" fmla="*/ 1982324 h 2160285"/>
                <a:gd name="connsiteX113" fmla="*/ 1416080 w 2160157"/>
                <a:gd name="connsiteY113" fmla="*/ 1991877 h 2160285"/>
                <a:gd name="connsiteX114" fmla="*/ 1344279 w 2160157"/>
                <a:gd name="connsiteY114" fmla="*/ 1958441 h 2160285"/>
                <a:gd name="connsiteX115" fmla="*/ 1334705 w 2160157"/>
                <a:gd name="connsiteY115" fmla="*/ 1925005 h 2160285"/>
                <a:gd name="connsiteX116" fmla="*/ 1368213 w 2160157"/>
                <a:gd name="connsiteY116" fmla="*/ 1858134 h 2160285"/>
                <a:gd name="connsiteX117" fmla="*/ 1425654 w 2160157"/>
                <a:gd name="connsiteY117" fmla="*/ 1834251 h 2160285"/>
                <a:gd name="connsiteX118" fmla="*/ 1454374 w 2160157"/>
                <a:gd name="connsiteY118" fmla="*/ 1843804 h 2160285"/>
                <a:gd name="connsiteX119" fmla="*/ 1444801 w 2160157"/>
                <a:gd name="connsiteY119" fmla="*/ 1872463 h 2160285"/>
                <a:gd name="connsiteX120" fmla="*/ 1382573 w 2160157"/>
                <a:gd name="connsiteY120" fmla="*/ 1896346 h 2160285"/>
                <a:gd name="connsiteX121" fmla="*/ 1377786 w 2160157"/>
                <a:gd name="connsiteY121" fmla="*/ 1905899 h 2160285"/>
                <a:gd name="connsiteX122" fmla="*/ 1377786 w 2160157"/>
                <a:gd name="connsiteY122" fmla="*/ 1910676 h 2160285"/>
                <a:gd name="connsiteX123" fmla="*/ 1387360 w 2160157"/>
                <a:gd name="connsiteY123" fmla="*/ 1948888 h 2160285"/>
                <a:gd name="connsiteX124" fmla="*/ 1392146 w 2160157"/>
                <a:gd name="connsiteY124" fmla="*/ 1953665 h 2160285"/>
                <a:gd name="connsiteX125" fmla="*/ 1401720 w 2160157"/>
                <a:gd name="connsiteY125" fmla="*/ 1953665 h 2160285"/>
                <a:gd name="connsiteX126" fmla="*/ 1435227 w 2160157"/>
                <a:gd name="connsiteY126" fmla="*/ 1939335 h 2160285"/>
                <a:gd name="connsiteX127" fmla="*/ 1511815 w 2160157"/>
                <a:gd name="connsiteY127" fmla="*/ 1963218 h 2160285"/>
                <a:gd name="connsiteX128" fmla="*/ 1530962 w 2160157"/>
                <a:gd name="connsiteY128" fmla="*/ 2001430 h 2160285"/>
                <a:gd name="connsiteX129" fmla="*/ 1492668 w 2160157"/>
                <a:gd name="connsiteY129" fmla="*/ 2077855 h 2160285"/>
                <a:gd name="connsiteX130" fmla="*/ 1334705 w 2160157"/>
                <a:gd name="connsiteY130" fmla="*/ 2130397 h 2160285"/>
                <a:gd name="connsiteX131" fmla="*/ 1258118 w 2160157"/>
                <a:gd name="connsiteY131" fmla="*/ 2087408 h 2160285"/>
                <a:gd name="connsiteX132" fmla="*/ 1215037 w 2160157"/>
                <a:gd name="connsiteY132" fmla="*/ 1843804 h 2160285"/>
                <a:gd name="connsiteX133" fmla="*/ 1248544 w 2160157"/>
                <a:gd name="connsiteY133" fmla="*/ 1781709 h 2160285"/>
                <a:gd name="connsiteX134" fmla="*/ 1569256 w 2160157"/>
                <a:gd name="connsiteY134" fmla="*/ 1614530 h 2160285"/>
                <a:gd name="connsiteX135" fmla="*/ 1600968 w 2160157"/>
                <a:gd name="connsiteY135" fmla="*/ 1606768 h 2160285"/>
                <a:gd name="connsiteX136" fmla="*/ 386535 w 2160157"/>
                <a:gd name="connsiteY136" fmla="*/ 1345031 h 2160285"/>
                <a:gd name="connsiteX137" fmla="*/ 412945 w 2160157"/>
                <a:gd name="connsiteY137" fmla="*/ 1365324 h 2160285"/>
                <a:gd name="connsiteX138" fmla="*/ 633831 w 2160157"/>
                <a:gd name="connsiteY138" fmla="*/ 1651812 h 2160285"/>
                <a:gd name="connsiteX139" fmla="*/ 638633 w 2160157"/>
                <a:gd name="connsiteY139" fmla="*/ 1723434 h 2160285"/>
                <a:gd name="connsiteX140" fmla="*/ 499378 w 2160157"/>
                <a:gd name="connsiteY140" fmla="*/ 1923976 h 2160285"/>
                <a:gd name="connsiteX141" fmla="*/ 412945 w 2160157"/>
                <a:gd name="connsiteY141" fmla="*/ 1928751 h 2160285"/>
                <a:gd name="connsiteX142" fmla="*/ 288096 w 2160157"/>
                <a:gd name="connsiteY142" fmla="*/ 1818931 h 2160285"/>
                <a:gd name="connsiteX143" fmla="*/ 288096 w 2160157"/>
                <a:gd name="connsiteY143" fmla="*/ 1732984 h 2160285"/>
                <a:gd name="connsiteX144" fmla="*/ 316908 w 2160157"/>
                <a:gd name="connsiteY144" fmla="*/ 1709110 h 2160285"/>
                <a:gd name="connsiteX145" fmla="*/ 398539 w 2160157"/>
                <a:gd name="connsiteY145" fmla="*/ 1713885 h 2160285"/>
                <a:gd name="connsiteX146" fmla="*/ 422549 w 2160157"/>
                <a:gd name="connsiteY146" fmla="*/ 1742534 h 2160285"/>
                <a:gd name="connsiteX147" fmla="*/ 432152 w 2160157"/>
                <a:gd name="connsiteY147" fmla="*/ 1747308 h 2160285"/>
                <a:gd name="connsiteX148" fmla="*/ 441756 w 2160157"/>
                <a:gd name="connsiteY148" fmla="*/ 1742534 h 2160285"/>
                <a:gd name="connsiteX149" fmla="*/ 465765 w 2160157"/>
                <a:gd name="connsiteY149" fmla="*/ 1713885 h 2160285"/>
                <a:gd name="connsiteX150" fmla="*/ 465765 w 2160157"/>
                <a:gd name="connsiteY150" fmla="*/ 1709110 h 2160285"/>
                <a:gd name="connsiteX151" fmla="*/ 465765 w 2160157"/>
                <a:gd name="connsiteY151" fmla="*/ 1699560 h 2160285"/>
                <a:gd name="connsiteX152" fmla="*/ 417747 w 2160157"/>
                <a:gd name="connsiteY152" fmla="*/ 1651812 h 2160285"/>
                <a:gd name="connsiteX153" fmla="*/ 422549 w 2160157"/>
                <a:gd name="connsiteY153" fmla="*/ 1623163 h 2160285"/>
                <a:gd name="connsiteX154" fmla="*/ 451360 w 2160157"/>
                <a:gd name="connsiteY154" fmla="*/ 1623163 h 2160285"/>
                <a:gd name="connsiteX155" fmla="*/ 494576 w 2160157"/>
                <a:gd name="connsiteY155" fmla="*/ 1670911 h 2160285"/>
                <a:gd name="connsiteX156" fmla="*/ 494576 w 2160157"/>
                <a:gd name="connsiteY156" fmla="*/ 1742534 h 2160285"/>
                <a:gd name="connsiteX157" fmla="*/ 470567 w 2160157"/>
                <a:gd name="connsiteY157" fmla="*/ 1771183 h 2160285"/>
                <a:gd name="connsiteX158" fmla="*/ 393737 w 2160157"/>
                <a:gd name="connsiteY158" fmla="*/ 1771183 h 2160285"/>
                <a:gd name="connsiteX159" fmla="*/ 364926 w 2160157"/>
                <a:gd name="connsiteY159" fmla="*/ 1742534 h 2160285"/>
                <a:gd name="connsiteX160" fmla="*/ 360124 w 2160157"/>
                <a:gd name="connsiteY160" fmla="*/ 1742534 h 2160285"/>
                <a:gd name="connsiteX161" fmla="*/ 350521 w 2160157"/>
                <a:gd name="connsiteY161" fmla="*/ 1742534 h 2160285"/>
                <a:gd name="connsiteX162" fmla="*/ 321709 w 2160157"/>
                <a:gd name="connsiteY162" fmla="*/ 1771183 h 2160285"/>
                <a:gd name="connsiteX163" fmla="*/ 316908 w 2160157"/>
                <a:gd name="connsiteY163" fmla="*/ 1780732 h 2160285"/>
                <a:gd name="connsiteX164" fmla="*/ 321709 w 2160157"/>
                <a:gd name="connsiteY164" fmla="*/ 1785507 h 2160285"/>
                <a:gd name="connsiteX165" fmla="*/ 441756 w 2160157"/>
                <a:gd name="connsiteY165" fmla="*/ 1895327 h 2160285"/>
                <a:gd name="connsiteX166" fmla="*/ 451360 w 2160157"/>
                <a:gd name="connsiteY166" fmla="*/ 1900102 h 2160285"/>
                <a:gd name="connsiteX167" fmla="*/ 456162 w 2160157"/>
                <a:gd name="connsiteY167" fmla="*/ 1895327 h 2160285"/>
                <a:gd name="connsiteX168" fmla="*/ 609821 w 2160157"/>
                <a:gd name="connsiteY168" fmla="*/ 1699560 h 2160285"/>
                <a:gd name="connsiteX169" fmla="*/ 609821 w 2160157"/>
                <a:gd name="connsiteY169" fmla="*/ 1690011 h 2160285"/>
                <a:gd name="connsiteX170" fmla="*/ 609821 w 2160157"/>
                <a:gd name="connsiteY170" fmla="*/ 1685236 h 2160285"/>
                <a:gd name="connsiteX171" fmla="*/ 374530 w 2160157"/>
                <a:gd name="connsiteY171" fmla="*/ 1384423 h 2160285"/>
                <a:gd name="connsiteX172" fmla="*/ 364926 w 2160157"/>
                <a:gd name="connsiteY172" fmla="*/ 1379648 h 2160285"/>
                <a:gd name="connsiteX173" fmla="*/ 360124 w 2160157"/>
                <a:gd name="connsiteY173" fmla="*/ 1379648 h 2160285"/>
                <a:gd name="connsiteX174" fmla="*/ 129635 w 2160157"/>
                <a:gd name="connsiteY174" fmla="*/ 1475144 h 2160285"/>
                <a:gd name="connsiteX175" fmla="*/ 124833 w 2160157"/>
                <a:gd name="connsiteY175" fmla="*/ 1479919 h 2160285"/>
                <a:gd name="connsiteX176" fmla="*/ 124833 w 2160157"/>
                <a:gd name="connsiteY176" fmla="*/ 1489469 h 2160285"/>
                <a:gd name="connsiteX177" fmla="*/ 201663 w 2160157"/>
                <a:gd name="connsiteY177" fmla="*/ 1632713 h 2160285"/>
                <a:gd name="connsiteX178" fmla="*/ 211267 w 2160157"/>
                <a:gd name="connsiteY178" fmla="*/ 1642262 h 2160285"/>
                <a:gd name="connsiteX179" fmla="*/ 216069 w 2160157"/>
                <a:gd name="connsiteY179" fmla="*/ 1637488 h 2160285"/>
                <a:gd name="connsiteX180" fmla="*/ 249682 w 2160157"/>
                <a:gd name="connsiteY180" fmla="*/ 1618388 h 2160285"/>
                <a:gd name="connsiteX181" fmla="*/ 254483 w 2160157"/>
                <a:gd name="connsiteY181" fmla="*/ 1608839 h 2160285"/>
                <a:gd name="connsiteX182" fmla="*/ 254483 w 2160157"/>
                <a:gd name="connsiteY182" fmla="*/ 1599289 h 2160285"/>
                <a:gd name="connsiteX183" fmla="*/ 235276 w 2160157"/>
                <a:gd name="connsiteY183" fmla="*/ 1565866 h 2160285"/>
                <a:gd name="connsiteX184" fmla="*/ 254483 w 2160157"/>
                <a:gd name="connsiteY184" fmla="*/ 1494243 h 2160285"/>
                <a:gd name="connsiteX185" fmla="*/ 288096 w 2160157"/>
                <a:gd name="connsiteY185" fmla="*/ 1475144 h 2160285"/>
                <a:gd name="connsiteX186" fmla="*/ 360124 w 2160157"/>
                <a:gd name="connsiteY186" fmla="*/ 1494243 h 2160285"/>
                <a:gd name="connsiteX187" fmla="*/ 393737 w 2160157"/>
                <a:gd name="connsiteY187" fmla="*/ 1551541 h 2160285"/>
                <a:gd name="connsiteX188" fmla="*/ 388935 w 2160157"/>
                <a:gd name="connsiteY188" fmla="*/ 1580190 h 2160285"/>
                <a:gd name="connsiteX189" fmla="*/ 360124 w 2160157"/>
                <a:gd name="connsiteY189" fmla="*/ 1575415 h 2160285"/>
                <a:gd name="connsiteX190" fmla="*/ 321709 w 2160157"/>
                <a:gd name="connsiteY190" fmla="*/ 1518118 h 2160285"/>
                <a:gd name="connsiteX191" fmla="*/ 316908 w 2160157"/>
                <a:gd name="connsiteY191" fmla="*/ 1513343 h 2160285"/>
                <a:gd name="connsiteX192" fmla="*/ 307304 w 2160157"/>
                <a:gd name="connsiteY192" fmla="*/ 1513343 h 2160285"/>
                <a:gd name="connsiteX193" fmla="*/ 273691 w 2160157"/>
                <a:gd name="connsiteY193" fmla="*/ 1532442 h 2160285"/>
                <a:gd name="connsiteX194" fmla="*/ 268889 w 2160157"/>
                <a:gd name="connsiteY194" fmla="*/ 1537217 h 2160285"/>
                <a:gd name="connsiteX195" fmla="*/ 273691 w 2160157"/>
                <a:gd name="connsiteY195" fmla="*/ 1546766 h 2160285"/>
                <a:gd name="connsiteX196" fmla="*/ 292898 w 2160157"/>
                <a:gd name="connsiteY196" fmla="*/ 1580190 h 2160285"/>
                <a:gd name="connsiteX197" fmla="*/ 278493 w 2160157"/>
                <a:gd name="connsiteY197" fmla="*/ 1656587 h 2160285"/>
                <a:gd name="connsiteX198" fmla="*/ 244880 w 2160157"/>
                <a:gd name="connsiteY198" fmla="*/ 1680461 h 2160285"/>
                <a:gd name="connsiteX199" fmla="*/ 163248 w 2160157"/>
                <a:gd name="connsiteY199" fmla="*/ 1656587 h 2160285"/>
                <a:gd name="connsiteX200" fmla="*/ 86418 w 2160157"/>
                <a:gd name="connsiteY200" fmla="*/ 1508568 h 2160285"/>
                <a:gd name="connsiteX201" fmla="*/ 110428 w 2160157"/>
                <a:gd name="connsiteY201" fmla="*/ 1427396 h 2160285"/>
                <a:gd name="connsiteX202" fmla="*/ 345719 w 2160157"/>
                <a:gd name="connsiteY202" fmla="*/ 1346224 h 2160285"/>
                <a:gd name="connsiteX203" fmla="*/ 386535 w 2160157"/>
                <a:gd name="connsiteY203" fmla="*/ 1345031 h 2160285"/>
                <a:gd name="connsiteX204" fmla="*/ 1857651 w 2160157"/>
                <a:gd name="connsiteY204" fmla="*/ 1141425 h 2160285"/>
                <a:gd name="connsiteX205" fmla="*/ 2106858 w 2160157"/>
                <a:gd name="connsiteY205" fmla="*/ 1160523 h 2160285"/>
                <a:gd name="connsiteX206" fmla="*/ 2154783 w 2160157"/>
                <a:gd name="connsiteY206" fmla="*/ 1227369 h 2160285"/>
                <a:gd name="connsiteX207" fmla="*/ 2116443 w 2160157"/>
                <a:gd name="connsiteY207" fmla="*/ 1394484 h 2160285"/>
                <a:gd name="connsiteX208" fmla="*/ 2044556 w 2160157"/>
                <a:gd name="connsiteY208" fmla="*/ 1432682 h 2160285"/>
                <a:gd name="connsiteX209" fmla="*/ 2006217 w 2160157"/>
                <a:gd name="connsiteY209" fmla="*/ 1423133 h 2160285"/>
                <a:gd name="connsiteX210" fmla="*/ 1972670 w 2160157"/>
                <a:gd name="connsiteY210" fmla="*/ 1351512 h 2160285"/>
                <a:gd name="connsiteX211" fmla="*/ 1982254 w 2160157"/>
                <a:gd name="connsiteY211" fmla="*/ 1313314 h 2160285"/>
                <a:gd name="connsiteX212" fmla="*/ 1982254 w 2160157"/>
                <a:gd name="connsiteY212" fmla="*/ 1303765 h 2160285"/>
                <a:gd name="connsiteX213" fmla="*/ 1977462 w 2160157"/>
                <a:gd name="connsiteY213" fmla="*/ 1298990 h 2160285"/>
                <a:gd name="connsiteX214" fmla="*/ 1943915 w 2160157"/>
                <a:gd name="connsiteY214" fmla="*/ 1289441 h 2160285"/>
                <a:gd name="connsiteX215" fmla="*/ 1934330 w 2160157"/>
                <a:gd name="connsiteY215" fmla="*/ 1294215 h 2160285"/>
                <a:gd name="connsiteX216" fmla="*/ 1929537 w 2160157"/>
                <a:gd name="connsiteY216" fmla="*/ 1298990 h 2160285"/>
                <a:gd name="connsiteX217" fmla="*/ 1910368 w 2160157"/>
                <a:gd name="connsiteY217" fmla="*/ 1361061 h 2160285"/>
                <a:gd name="connsiteX218" fmla="*/ 1881613 w 2160157"/>
                <a:gd name="connsiteY218" fmla="*/ 1375386 h 2160285"/>
                <a:gd name="connsiteX219" fmla="*/ 1867236 w 2160157"/>
                <a:gd name="connsiteY219" fmla="*/ 1346737 h 2160285"/>
                <a:gd name="connsiteX220" fmla="*/ 1886405 w 2160157"/>
                <a:gd name="connsiteY220" fmla="*/ 1289441 h 2160285"/>
                <a:gd name="connsiteX221" fmla="*/ 1953500 w 2160157"/>
                <a:gd name="connsiteY221" fmla="*/ 1251243 h 2160285"/>
                <a:gd name="connsiteX222" fmla="*/ 1987047 w 2160157"/>
                <a:gd name="connsiteY222" fmla="*/ 1256018 h 2160285"/>
                <a:gd name="connsiteX223" fmla="*/ 2025387 w 2160157"/>
                <a:gd name="connsiteY223" fmla="*/ 1322864 h 2160285"/>
                <a:gd name="connsiteX224" fmla="*/ 2015802 w 2160157"/>
                <a:gd name="connsiteY224" fmla="*/ 1361061 h 2160285"/>
                <a:gd name="connsiteX225" fmla="*/ 2015802 w 2160157"/>
                <a:gd name="connsiteY225" fmla="*/ 1370611 h 2160285"/>
                <a:gd name="connsiteX226" fmla="*/ 2025387 w 2160157"/>
                <a:gd name="connsiteY226" fmla="*/ 1375386 h 2160285"/>
                <a:gd name="connsiteX227" fmla="*/ 2063726 w 2160157"/>
                <a:gd name="connsiteY227" fmla="*/ 1389710 h 2160285"/>
                <a:gd name="connsiteX228" fmla="*/ 2073311 w 2160157"/>
                <a:gd name="connsiteY228" fmla="*/ 1389710 h 2160285"/>
                <a:gd name="connsiteX229" fmla="*/ 2078104 w 2160157"/>
                <a:gd name="connsiteY229" fmla="*/ 1380160 h 2160285"/>
                <a:gd name="connsiteX230" fmla="*/ 2111651 w 2160157"/>
                <a:gd name="connsiteY230" fmla="*/ 1222595 h 2160285"/>
                <a:gd name="connsiteX231" fmla="*/ 2106858 w 2160157"/>
                <a:gd name="connsiteY231" fmla="*/ 1213045 h 2160285"/>
                <a:gd name="connsiteX232" fmla="*/ 2102066 w 2160157"/>
                <a:gd name="connsiteY232" fmla="*/ 1208271 h 2160285"/>
                <a:gd name="connsiteX233" fmla="*/ 1857651 w 2160157"/>
                <a:gd name="connsiteY233" fmla="*/ 1174848 h 2160285"/>
                <a:gd name="connsiteX234" fmla="*/ 1848066 w 2160157"/>
                <a:gd name="connsiteY234" fmla="*/ 1179622 h 2160285"/>
                <a:gd name="connsiteX235" fmla="*/ 1843273 w 2160157"/>
                <a:gd name="connsiteY235" fmla="*/ 1184397 h 2160285"/>
                <a:gd name="connsiteX236" fmla="*/ 1699500 w 2160157"/>
                <a:gd name="connsiteY236" fmla="*/ 1537726 h 2160285"/>
                <a:gd name="connsiteX237" fmla="*/ 1699500 w 2160157"/>
                <a:gd name="connsiteY237" fmla="*/ 1542501 h 2160285"/>
                <a:gd name="connsiteX238" fmla="*/ 1704292 w 2160157"/>
                <a:gd name="connsiteY238" fmla="*/ 1552050 h 2160285"/>
                <a:gd name="connsiteX239" fmla="*/ 1900783 w 2160157"/>
                <a:gd name="connsiteY239" fmla="*/ 1700066 h 2160285"/>
                <a:gd name="connsiteX240" fmla="*/ 1910368 w 2160157"/>
                <a:gd name="connsiteY240" fmla="*/ 1700066 h 2160285"/>
                <a:gd name="connsiteX241" fmla="*/ 1915160 w 2160157"/>
                <a:gd name="connsiteY241" fmla="*/ 1695292 h 2160285"/>
                <a:gd name="connsiteX242" fmla="*/ 2001424 w 2160157"/>
                <a:gd name="connsiteY242" fmla="*/ 1561600 h 2160285"/>
                <a:gd name="connsiteX243" fmla="*/ 2006217 w 2160157"/>
                <a:gd name="connsiteY243" fmla="*/ 1552050 h 2160285"/>
                <a:gd name="connsiteX244" fmla="*/ 1996632 w 2160157"/>
                <a:gd name="connsiteY244" fmla="*/ 1542501 h 2160285"/>
                <a:gd name="connsiteX245" fmla="*/ 1963085 w 2160157"/>
                <a:gd name="connsiteY245" fmla="*/ 1523402 h 2160285"/>
                <a:gd name="connsiteX246" fmla="*/ 1953500 w 2160157"/>
                <a:gd name="connsiteY246" fmla="*/ 1523402 h 2160285"/>
                <a:gd name="connsiteX247" fmla="*/ 1948707 w 2160157"/>
                <a:gd name="connsiteY247" fmla="*/ 1528177 h 2160285"/>
                <a:gd name="connsiteX248" fmla="*/ 1929537 w 2160157"/>
                <a:gd name="connsiteY248" fmla="*/ 1561600 h 2160285"/>
                <a:gd name="connsiteX249" fmla="*/ 1852858 w 2160157"/>
                <a:gd name="connsiteY249" fmla="*/ 1585473 h 2160285"/>
                <a:gd name="connsiteX250" fmla="*/ 1824104 w 2160157"/>
                <a:gd name="connsiteY250" fmla="*/ 1566374 h 2160285"/>
                <a:gd name="connsiteX251" fmla="*/ 1804934 w 2160157"/>
                <a:gd name="connsiteY251" fmla="*/ 1489979 h 2160285"/>
                <a:gd name="connsiteX252" fmla="*/ 1833688 w 2160157"/>
                <a:gd name="connsiteY252" fmla="*/ 1432682 h 2160285"/>
                <a:gd name="connsiteX253" fmla="*/ 1862443 w 2160157"/>
                <a:gd name="connsiteY253" fmla="*/ 1423133 h 2160285"/>
                <a:gd name="connsiteX254" fmla="*/ 1872028 w 2160157"/>
                <a:gd name="connsiteY254" fmla="*/ 1451781 h 2160285"/>
                <a:gd name="connsiteX255" fmla="*/ 1838481 w 2160157"/>
                <a:gd name="connsiteY255" fmla="*/ 1513852 h 2160285"/>
                <a:gd name="connsiteX256" fmla="*/ 1838481 w 2160157"/>
                <a:gd name="connsiteY256" fmla="*/ 1523402 h 2160285"/>
                <a:gd name="connsiteX257" fmla="*/ 1843273 w 2160157"/>
                <a:gd name="connsiteY257" fmla="*/ 1528177 h 2160285"/>
                <a:gd name="connsiteX258" fmla="*/ 1876821 w 2160157"/>
                <a:gd name="connsiteY258" fmla="*/ 1547275 h 2160285"/>
                <a:gd name="connsiteX259" fmla="*/ 1881613 w 2160157"/>
                <a:gd name="connsiteY259" fmla="*/ 1547275 h 2160285"/>
                <a:gd name="connsiteX260" fmla="*/ 1891198 w 2160157"/>
                <a:gd name="connsiteY260" fmla="*/ 1542501 h 2160285"/>
                <a:gd name="connsiteX261" fmla="*/ 1910368 w 2160157"/>
                <a:gd name="connsiteY261" fmla="*/ 1509078 h 2160285"/>
                <a:gd name="connsiteX262" fmla="*/ 1982254 w 2160157"/>
                <a:gd name="connsiteY262" fmla="*/ 1480429 h 2160285"/>
                <a:gd name="connsiteX263" fmla="*/ 2020594 w 2160157"/>
                <a:gd name="connsiteY263" fmla="*/ 1499528 h 2160285"/>
                <a:gd name="connsiteX264" fmla="*/ 2039764 w 2160157"/>
                <a:gd name="connsiteY264" fmla="*/ 1580698 h 2160285"/>
                <a:gd name="connsiteX265" fmla="*/ 1948707 w 2160157"/>
                <a:gd name="connsiteY265" fmla="*/ 1723940 h 2160285"/>
                <a:gd name="connsiteX266" fmla="*/ 1867236 w 2160157"/>
                <a:gd name="connsiteY266" fmla="*/ 1738264 h 2160285"/>
                <a:gd name="connsiteX267" fmla="*/ 1680330 w 2160157"/>
                <a:gd name="connsiteY267" fmla="*/ 1580698 h 2160285"/>
                <a:gd name="connsiteX268" fmla="*/ 1665953 w 2160157"/>
                <a:gd name="connsiteY268" fmla="*/ 1509078 h 2160285"/>
                <a:gd name="connsiteX269" fmla="*/ 1800141 w 2160157"/>
                <a:gd name="connsiteY269" fmla="*/ 1179622 h 2160285"/>
                <a:gd name="connsiteX270" fmla="*/ 1857651 w 2160157"/>
                <a:gd name="connsiteY270" fmla="*/ 1141425 h 2160285"/>
                <a:gd name="connsiteX271" fmla="*/ 91012 w 2160157"/>
                <a:gd name="connsiteY271" fmla="*/ 727605 h 2160285"/>
                <a:gd name="connsiteX272" fmla="*/ 111042 w 2160157"/>
                <a:gd name="connsiteY272" fmla="*/ 730297 h 2160285"/>
                <a:gd name="connsiteX273" fmla="*/ 346302 w 2160157"/>
                <a:gd name="connsiteY273" fmla="*/ 811663 h 2160285"/>
                <a:gd name="connsiteX274" fmla="*/ 384712 w 2160157"/>
                <a:gd name="connsiteY274" fmla="*/ 873883 h 2160285"/>
                <a:gd name="connsiteX275" fmla="*/ 370308 w 2160157"/>
                <a:gd name="connsiteY275" fmla="*/ 1232848 h 2160285"/>
                <a:gd name="connsiteX276" fmla="*/ 327097 w 2160157"/>
                <a:gd name="connsiteY276" fmla="*/ 1290282 h 2160285"/>
                <a:gd name="connsiteX277" fmla="*/ 87036 w 2160157"/>
                <a:gd name="connsiteY277" fmla="*/ 1357289 h 2160285"/>
                <a:gd name="connsiteX278" fmla="*/ 19819 w 2160157"/>
                <a:gd name="connsiteY278" fmla="*/ 1309427 h 2160285"/>
                <a:gd name="connsiteX279" fmla="*/ 614 w 2160157"/>
                <a:gd name="connsiteY279" fmla="*/ 1141910 h 2160285"/>
                <a:gd name="connsiteX280" fmla="*/ 48626 w 2160157"/>
                <a:gd name="connsiteY280" fmla="*/ 1074903 h 2160285"/>
                <a:gd name="connsiteX281" fmla="*/ 91837 w 2160157"/>
                <a:gd name="connsiteY281" fmla="*/ 1074903 h 2160285"/>
                <a:gd name="connsiteX282" fmla="*/ 149452 w 2160157"/>
                <a:gd name="connsiteY282" fmla="*/ 1132338 h 2160285"/>
                <a:gd name="connsiteX283" fmla="*/ 149452 w 2160157"/>
                <a:gd name="connsiteY283" fmla="*/ 1170627 h 2160285"/>
                <a:gd name="connsiteX284" fmla="*/ 154253 w 2160157"/>
                <a:gd name="connsiteY284" fmla="*/ 1175413 h 2160285"/>
                <a:gd name="connsiteX285" fmla="*/ 163855 w 2160157"/>
                <a:gd name="connsiteY285" fmla="*/ 1180199 h 2160285"/>
                <a:gd name="connsiteX286" fmla="*/ 197464 w 2160157"/>
                <a:gd name="connsiteY286" fmla="*/ 1175413 h 2160285"/>
                <a:gd name="connsiteX287" fmla="*/ 207066 w 2160157"/>
                <a:gd name="connsiteY287" fmla="*/ 1170627 h 2160285"/>
                <a:gd name="connsiteX288" fmla="*/ 207066 w 2160157"/>
                <a:gd name="connsiteY288" fmla="*/ 1161055 h 2160285"/>
                <a:gd name="connsiteX289" fmla="*/ 202265 w 2160157"/>
                <a:gd name="connsiteY289" fmla="*/ 1098834 h 2160285"/>
                <a:gd name="connsiteX290" fmla="*/ 226271 w 2160157"/>
                <a:gd name="connsiteY290" fmla="*/ 1074903 h 2160285"/>
                <a:gd name="connsiteX291" fmla="*/ 245476 w 2160157"/>
                <a:gd name="connsiteY291" fmla="*/ 1094048 h 2160285"/>
                <a:gd name="connsiteX292" fmla="*/ 250277 w 2160157"/>
                <a:gd name="connsiteY292" fmla="*/ 1161055 h 2160285"/>
                <a:gd name="connsiteX293" fmla="*/ 202265 w 2160157"/>
                <a:gd name="connsiteY293" fmla="*/ 1218489 h 2160285"/>
                <a:gd name="connsiteX294" fmla="*/ 168657 w 2160157"/>
                <a:gd name="connsiteY294" fmla="*/ 1223275 h 2160285"/>
                <a:gd name="connsiteX295" fmla="*/ 106241 w 2160157"/>
                <a:gd name="connsiteY295" fmla="*/ 1170627 h 2160285"/>
                <a:gd name="connsiteX296" fmla="*/ 106241 w 2160157"/>
                <a:gd name="connsiteY296" fmla="*/ 1132338 h 2160285"/>
                <a:gd name="connsiteX297" fmla="*/ 101440 w 2160157"/>
                <a:gd name="connsiteY297" fmla="*/ 1127551 h 2160285"/>
                <a:gd name="connsiteX298" fmla="*/ 91837 w 2160157"/>
                <a:gd name="connsiteY298" fmla="*/ 1122765 h 2160285"/>
                <a:gd name="connsiteX299" fmla="*/ 53427 w 2160157"/>
                <a:gd name="connsiteY299" fmla="*/ 1122765 h 2160285"/>
                <a:gd name="connsiteX300" fmla="*/ 43825 w 2160157"/>
                <a:gd name="connsiteY300" fmla="*/ 1127551 h 2160285"/>
                <a:gd name="connsiteX301" fmla="*/ 43825 w 2160157"/>
                <a:gd name="connsiteY301" fmla="*/ 1137124 h 2160285"/>
                <a:gd name="connsiteX302" fmla="*/ 63030 w 2160157"/>
                <a:gd name="connsiteY302" fmla="*/ 1299854 h 2160285"/>
                <a:gd name="connsiteX303" fmla="*/ 67831 w 2160157"/>
                <a:gd name="connsiteY303" fmla="*/ 1304641 h 2160285"/>
                <a:gd name="connsiteX304" fmla="*/ 77433 w 2160157"/>
                <a:gd name="connsiteY304" fmla="*/ 1309427 h 2160285"/>
                <a:gd name="connsiteX305" fmla="*/ 317494 w 2160157"/>
                <a:gd name="connsiteY305" fmla="*/ 1251992 h 2160285"/>
                <a:gd name="connsiteX306" fmla="*/ 327097 w 2160157"/>
                <a:gd name="connsiteY306" fmla="*/ 1247206 h 2160285"/>
                <a:gd name="connsiteX307" fmla="*/ 327097 w 2160157"/>
                <a:gd name="connsiteY307" fmla="*/ 1242420 h 2160285"/>
                <a:gd name="connsiteX308" fmla="*/ 341501 w 2160157"/>
                <a:gd name="connsiteY308" fmla="*/ 859524 h 2160285"/>
                <a:gd name="connsiteX309" fmla="*/ 341501 w 2160157"/>
                <a:gd name="connsiteY309" fmla="*/ 854738 h 2160285"/>
                <a:gd name="connsiteX310" fmla="*/ 331898 w 2160157"/>
                <a:gd name="connsiteY310" fmla="*/ 849952 h 2160285"/>
                <a:gd name="connsiteX311" fmla="*/ 96638 w 2160157"/>
                <a:gd name="connsiteY311" fmla="*/ 773373 h 2160285"/>
                <a:gd name="connsiteX312" fmla="*/ 87036 w 2160157"/>
                <a:gd name="connsiteY312" fmla="*/ 778159 h 2160285"/>
                <a:gd name="connsiteX313" fmla="*/ 82235 w 2160157"/>
                <a:gd name="connsiteY313" fmla="*/ 782945 h 2160285"/>
                <a:gd name="connsiteX314" fmla="*/ 48626 w 2160157"/>
                <a:gd name="connsiteY314" fmla="*/ 945676 h 2160285"/>
                <a:gd name="connsiteX315" fmla="*/ 48626 w 2160157"/>
                <a:gd name="connsiteY315" fmla="*/ 955248 h 2160285"/>
                <a:gd name="connsiteX316" fmla="*/ 58229 w 2160157"/>
                <a:gd name="connsiteY316" fmla="*/ 955248 h 2160285"/>
                <a:gd name="connsiteX317" fmla="*/ 96638 w 2160157"/>
                <a:gd name="connsiteY317" fmla="*/ 960035 h 2160285"/>
                <a:gd name="connsiteX318" fmla="*/ 106241 w 2160157"/>
                <a:gd name="connsiteY318" fmla="*/ 960035 h 2160285"/>
                <a:gd name="connsiteX319" fmla="*/ 111042 w 2160157"/>
                <a:gd name="connsiteY319" fmla="*/ 950462 h 2160285"/>
                <a:gd name="connsiteX320" fmla="*/ 115843 w 2160157"/>
                <a:gd name="connsiteY320" fmla="*/ 912173 h 2160285"/>
                <a:gd name="connsiteX321" fmla="*/ 183060 w 2160157"/>
                <a:gd name="connsiteY321" fmla="*/ 869097 h 2160285"/>
                <a:gd name="connsiteX322" fmla="*/ 216669 w 2160157"/>
                <a:gd name="connsiteY322" fmla="*/ 878669 h 2160285"/>
                <a:gd name="connsiteX323" fmla="*/ 259880 w 2160157"/>
                <a:gd name="connsiteY323" fmla="*/ 936104 h 2160285"/>
                <a:gd name="connsiteX324" fmla="*/ 250277 w 2160157"/>
                <a:gd name="connsiteY324" fmla="*/ 1003110 h 2160285"/>
                <a:gd name="connsiteX325" fmla="*/ 226271 w 2160157"/>
                <a:gd name="connsiteY325" fmla="*/ 1022255 h 2160285"/>
                <a:gd name="connsiteX326" fmla="*/ 207066 w 2160157"/>
                <a:gd name="connsiteY326" fmla="*/ 998324 h 2160285"/>
                <a:gd name="connsiteX327" fmla="*/ 216669 w 2160157"/>
                <a:gd name="connsiteY327" fmla="*/ 931317 h 2160285"/>
                <a:gd name="connsiteX328" fmla="*/ 216669 w 2160157"/>
                <a:gd name="connsiteY328" fmla="*/ 921745 h 2160285"/>
                <a:gd name="connsiteX329" fmla="*/ 207066 w 2160157"/>
                <a:gd name="connsiteY329" fmla="*/ 916959 h 2160285"/>
                <a:gd name="connsiteX330" fmla="*/ 173458 w 2160157"/>
                <a:gd name="connsiteY330" fmla="*/ 912173 h 2160285"/>
                <a:gd name="connsiteX331" fmla="*/ 163855 w 2160157"/>
                <a:gd name="connsiteY331" fmla="*/ 912173 h 2160285"/>
                <a:gd name="connsiteX332" fmla="*/ 159054 w 2160157"/>
                <a:gd name="connsiteY332" fmla="*/ 921745 h 2160285"/>
                <a:gd name="connsiteX333" fmla="*/ 154253 w 2160157"/>
                <a:gd name="connsiteY333" fmla="*/ 955248 h 2160285"/>
                <a:gd name="connsiteX334" fmla="*/ 96638 w 2160157"/>
                <a:gd name="connsiteY334" fmla="*/ 1007897 h 2160285"/>
                <a:gd name="connsiteX335" fmla="*/ 53427 w 2160157"/>
                <a:gd name="connsiteY335" fmla="*/ 1007897 h 2160285"/>
                <a:gd name="connsiteX336" fmla="*/ 5415 w 2160157"/>
                <a:gd name="connsiteY336" fmla="*/ 936104 h 2160285"/>
                <a:gd name="connsiteX337" fmla="*/ 39024 w 2160157"/>
                <a:gd name="connsiteY337" fmla="*/ 773373 h 2160285"/>
                <a:gd name="connsiteX338" fmla="*/ 91012 w 2160157"/>
                <a:gd name="connsiteY338" fmla="*/ 727605 h 2160285"/>
                <a:gd name="connsiteX339" fmla="*/ 1935188 w 2160157"/>
                <a:gd name="connsiteY339" fmla="*/ 475624 h 2160285"/>
                <a:gd name="connsiteX340" fmla="*/ 1996539 w 2160157"/>
                <a:gd name="connsiteY340" fmla="*/ 506511 h 2160285"/>
                <a:gd name="connsiteX341" fmla="*/ 2078042 w 2160157"/>
                <a:gd name="connsiteY341" fmla="*/ 654533 h 2160285"/>
                <a:gd name="connsiteX342" fmla="*/ 2049276 w 2160157"/>
                <a:gd name="connsiteY342" fmla="*/ 735707 h 2160285"/>
                <a:gd name="connsiteX343" fmla="*/ 2010922 w 2160157"/>
                <a:gd name="connsiteY343" fmla="*/ 750031 h 2160285"/>
                <a:gd name="connsiteX344" fmla="*/ 1939008 w 2160157"/>
                <a:gd name="connsiteY344" fmla="*/ 711832 h 2160285"/>
                <a:gd name="connsiteX345" fmla="*/ 1924626 w 2160157"/>
                <a:gd name="connsiteY345" fmla="*/ 678408 h 2160285"/>
                <a:gd name="connsiteX346" fmla="*/ 1919831 w 2160157"/>
                <a:gd name="connsiteY346" fmla="*/ 673633 h 2160285"/>
                <a:gd name="connsiteX347" fmla="*/ 1910243 w 2160157"/>
                <a:gd name="connsiteY347" fmla="*/ 673633 h 2160285"/>
                <a:gd name="connsiteX348" fmla="*/ 1876683 w 2160157"/>
                <a:gd name="connsiteY348" fmla="*/ 692732 h 2160285"/>
                <a:gd name="connsiteX349" fmla="*/ 1871889 w 2160157"/>
                <a:gd name="connsiteY349" fmla="*/ 697507 h 2160285"/>
                <a:gd name="connsiteX350" fmla="*/ 1871889 w 2160157"/>
                <a:gd name="connsiteY350" fmla="*/ 707057 h 2160285"/>
                <a:gd name="connsiteX351" fmla="*/ 1895860 w 2160157"/>
                <a:gd name="connsiteY351" fmla="*/ 759581 h 2160285"/>
                <a:gd name="connsiteX352" fmla="*/ 1886272 w 2160157"/>
                <a:gd name="connsiteY352" fmla="*/ 793005 h 2160285"/>
                <a:gd name="connsiteX353" fmla="*/ 1857506 w 2160157"/>
                <a:gd name="connsiteY353" fmla="*/ 773906 h 2160285"/>
                <a:gd name="connsiteX354" fmla="*/ 1833535 w 2160157"/>
                <a:gd name="connsiteY354" fmla="*/ 726157 h 2160285"/>
                <a:gd name="connsiteX355" fmla="*/ 1857506 w 2160157"/>
                <a:gd name="connsiteY355" fmla="*/ 654533 h 2160285"/>
                <a:gd name="connsiteX356" fmla="*/ 1891066 w 2160157"/>
                <a:gd name="connsiteY356" fmla="*/ 635434 h 2160285"/>
                <a:gd name="connsiteX357" fmla="*/ 1962980 w 2160157"/>
                <a:gd name="connsiteY357" fmla="*/ 664083 h 2160285"/>
                <a:gd name="connsiteX358" fmla="*/ 1982157 w 2160157"/>
                <a:gd name="connsiteY358" fmla="*/ 697507 h 2160285"/>
                <a:gd name="connsiteX359" fmla="*/ 1986951 w 2160157"/>
                <a:gd name="connsiteY359" fmla="*/ 702282 h 2160285"/>
                <a:gd name="connsiteX360" fmla="*/ 1996539 w 2160157"/>
                <a:gd name="connsiteY360" fmla="*/ 702282 h 2160285"/>
                <a:gd name="connsiteX361" fmla="*/ 2030099 w 2160157"/>
                <a:gd name="connsiteY361" fmla="*/ 687958 h 2160285"/>
                <a:gd name="connsiteX362" fmla="*/ 2039688 w 2160157"/>
                <a:gd name="connsiteY362" fmla="*/ 683183 h 2160285"/>
                <a:gd name="connsiteX363" fmla="*/ 2039688 w 2160157"/>
                <a:gd name="connsiteY363" fmla="*/ 673633 h 2160285"/>
                <a:gd name="connsiteX364" fmla="*/ 1962980 w 2160157"/>
                <a:gd name="connsiteY364" fmla="*/ 530386 h 2160285"/>
                <a:gd name="connsiteX365" fmla="*/ 1953391 w 2160157"/>
                <a:gd name="connsiteY365" fmla="*/ 520836 h 2160285"/>
                <a:gd name="connsiteX366" fmla="*/ 1943803 w 2160157"/>
                <a:gd name="connsiteY366" fmla="*/ 525611 h 2160285"/>
                <a:gd name="connsiteX367" fmla="*/ 1737650 w 2160157"/>
                <a:gd name="connsiteY367" fmla="*/ 659308 h 2160285"/>
                <a:gd name="connsiteX368" fmla="*/ 1732856 w 2160157"/>
                <a:gd name="connsiteY368" fmla="*/ 664083 h 2160285"/>
                <a:gd name="connsiteX369" fmla="*/ 1732856 w 2160157"/>
                <a:gd name="connsiteY369" fmla="*/ 673633 h 2160285"/>
                <a:gd name="connsiteX370" fmla="*/ 1847918 w 2160157"/>
                <a:gd name="connsiteY370" fmla="*/ 1031751 h 2160285"/>
                <a:gd name="connsiteX371" fmla="*/ 1852712 w 2160157"/>
                <a:gd name="connsiteY371" fmla="*/ 1041301 h 2160285"/>
                <a:gd name="connsiteX372" fmla="*/ 1862300 w 2160157"/>
                <a:gd name="connsiteY372" fmla="*/ 1041301 h 2160285"/>
                <a:gd name="connsiteX373" fmla="*/ 2106807 w 2160157"/>
                <a:gd name="connsiteY373" fmla="*/ 1031751 h 2160285"/>
                <a:gd name="connsiteX374" fmla="*/ 2116396 w 2160157"/>
                <a:gd name="connsiteY374" fmla="*/ 1026976 h 2160285"/>
                <a:gd name="connsiteX375" fmla="*/ 2116396 w 2160157"/>
                <a:gd name="connsiteY375" fmla="*/ 1017426 h 2160285"/>
                <a:gd name="connsiteX376" fmla="*/ 2097219 w 2160157"/>
                <a:gd name="connsiteY376" fmla="*/ 855079 h 2160285"/>
                <a:gd name="connsiteX377" fmla="*/ 2092424 w 2160157"/>
                <a:gd name="connsiteY377" fmla="*/ 850304 h 2160285"/>
                <a:gd name="connsiteX378" fmla="*/ 2082836 w 2160157"/>
                <a:gd name="connsiteY378" fmla="*/ 845529 h 2160285"/>
                <a:gd name="connsiteX379" fmla="*/ 2044482 w 2160157"/>
                <a:gd name="connsiteY379" fmla="*/ 855079 h 2160285"/>
                <a:gd name="connsiteX380" fmla="*/ 2034893 w 2160157"/>
                <a:gd name="connsiteY380" fmla="*/ 859854 h 2160285"/>
                <a:gd name="connsiteX381" fmla="*/ 2034893 w 2160157"/>
                <a:gd name="connsiteY381" fmla="*/ 869404 h 2160285"/>
                <a:gd name="connsiteX382" fmla="*/ 2044482 w 2160157"/>
                <a:gd name="connsiteY382" fmla="*/ 907603 h 2160285"/>
                <a:gd name="connsiteX383" fmla="*/ 1996539 w 2160157"/>
                <a:gd name="connsiteY383" fmla="*/ 974452 h 2160285"/>
                <a:gd name="connsiteX384" fmla="*/ 1962980 w 2160157"/>
                <a:gd name="connsiteY384" fmla="*/ 974452 h 2160285"/>
                <a:gd name="connsiteX385" fmla="*/ 1900654 w 2160157"/>
                <a:gd name="connsiteY385" fmla="*/ 931478 h 2160285"/>
                <a:gd name="connsiteX386" fmla="*/ 1886272 w 2160157"/>
                <a:gd name="connsiteY386" fmla="*/ 869404 h 2160285"/>
                <a:gd name="connsiteX387" fmla="*/ 1900654 w 2160157"/>
                <a:gd name="connsiteY387" fmla="*/ 845529 h 2160285"/>
                <a:gd name="connsiteX388" fmla="*/ 1929420 w 2160157"/>
                <a:gd name="connsiteY388" fmla="*/ 859854 h 2160285"/>
                <a:gd name="connsiteX389" fmla="*/ 1943803 w 2160157"/>
                <a:gd name="connsiteY389" fmla="*/ 926703 h 2160285"/>
                <a:gd name="connsiteX390" fmla="*/ 1948597 w 2160157"/>
                <a:gd name="connsiteY390" fmla="*/ 931478 h 2160285"/>
                <a:gd name="connsiteX391" fmla="*/ 1953391 w 2160157"/>
                <a:gd name="connsiteY391" fmla="*/ 936253 h 2160285"/>
                <a:gd name="connsiteX392" fmla="*/ 1991745 w 2160157"/>
                <a:gd name="connsiteY392" fmla="*/ 926703 h 2160285"/>
                <a:gd name="connsiteX393" fmla="*/ 1996539 w 2160157"/>
                <a:gd name="connsiteY393" fmla="*/ 926703 h 2160285"/>
                <a:gd name="connsiteX394" fmla="*/ 2001334 w 2160157"/>
                <a:gd name="connsiteY394" fmla="*/ 917153 h 2160285"/>
                <a:gd name="connsiteX395" fmla="*/ 1991745 w 2160157"/>
                <a:gd name="connsiteY395" fmla="*/ 878954 h 2160285"/>
                <a:gd name="connsiteX396" fmla="*/ 2030099 w 2160157"/>
                <a:gd name="connsiteY396" fmla="*/ 812105 h 2160285"/>
                <a:gd name="connsiteX397" fmla="*/ 2068453 w 2160157"/>
                <a:gd name="connsiteY397" fmla="*/ 797780 h 2160285"/>
                <a:gd name="connsiteX398" fmla="*/ 2140367 w 2160157"/>
                <a:gd name="connsiteY398" fmla="*/ 845529 h 2160285"/>
                <a:gd name="connsiteX399" fmla="*/ 2159544 w 2160157"/>
                <a:gd name="connsiteY399" fmla="*/ 1017426 h 2160285"/>
                <a:gd name="connsiteX400" fmla="*/ 2111601 w 2160157"/>
                <a:gd name="connsiteY400" fmla="*/ 1079500 h 2160285"/>
                <a:gd name="connsiteX401" fmla="*/ 1862300 w 2160157"/>
                <a:gd name="connsiteY401" fmla="*/ 1079500 h 2160285"/>
                <a:gd name="connsiteX402" fmla="*/ 1804769 w 2160157"/>
                <a:gd name="connsiteY402" fmla="*/ 1036526 h 2160285"/>
                <a:gd name="connsiteX403" fmla="*/ 1694502 w 2160157"/>
                <a:gd name="connsiteY403" fmla="*/ 697507 h 2160285"/>
                <a:gd name="connsiteX404" fmla="*/ 1713679 w 2160157"/>
                <a:gd name="connsiteY404" fmla="*/ 625884 h 2160285"/>
                <a:gd name="connsiteX405" fmla="*/ 1915037 w 2160157"/>
                <a:gd name="connsiteY405" fmla="*/ 482637 h 2160285"/>
                <a:gd name="connsiteX406" fmla="*/ 1935188 w 2160157"/>
                <a:gd name="connsiteY406" fmla="*/ 475624 h 2160285"/>
                <a:gd name="connsiteX407" fmla="*/ 530203 w 2160157"/>
                <a:gd name="connsiteY407" fmla="*/ 171271 h 2160285"/>
                <a:gd name="connsiteX408" fmla="*/ 566208 w 2160157"/>
                <a:gd name="connsiteY408" fmla="*/ 192162 h 2160285"/>
                <a:gd name="connsiteX409" fmla="*/ 691023 w 2160157"/>
                <a:gd name="connsiteY409" fmla="*/ 407037 h 2160285"/>
                <a:gd name="connsiteX410" fmla="*/ 681422 w 2160157"/>
                <a:gd name="connsiteY410" fmla="*/ 478662 h 2160285"/>
                <a:gd name="connsiteX411" fmla="*/ 436591 w 2160157"/>
                <a:gd name="connsiteY411" fmla="*/ 741287 h 2160285"/>
                <a:gd name="connsiteX412" fmla="*/ 369383 w 2160157"/>
                <a:gd name="connsiteY412" fmla="*/ 760387 h 2160285"/>
                <a:gd name="connsiteX413" fmla="*/ 143755 w 2160157"/>
                <a:gd name="connsiteY413" fmla="*/ 655337 h 2160285"/>
                <a:gd name="connsiteX414" fmla="*/ 119752 w 2160157"/>
                <a:gd name="connsiteY414" fmla="*/ 574162 h 2160285"/>
                <a:gd name="connsiteX415" fmla="*/ 210963 w 2160157"/>
                <a:gd name="connsiteY415" fmla="*/ 435687 h 2160285"/>
                <a:gd name="connsiteX416" fmla="*/ 292573 w 2160157"/>
                <a:gd name="connsiteY416" fmla="*/ 416587 h 2160285"/>
                <a:gd name="connsiteX417" fmla="*/ 326177 w 2160157"/>
                <a:gd name="connsiteY417" fmla="*/ 445237 h 2160285"/>
                <a:gd name="connsiteX418" fmla="*/ 330978 w 2160157"/>
                <a:gd name="connsiteY418" fmla="*/ 521637 h 2160285"/>
                <a:gd name="connsiteX419" fmla="*/ 311776 w 2160157"/>
                <a:gd name="connsiteY419" fmla="*/ 555062 h 2160285"/>
                <a:gd name="connsiteX420" fmla="*/ 306975 w 2160157"/>
                <a:gd name="connsiteY420" fmla="*/ 559837 h 2160285"/>
                <a:gd name="connsiteX421" fmla="*/ 311776 w 2160157"/>
                <a:gd name="connsiteY421" fmla="*/ 569387 h 2160285"/>
                <a:gd name="connsiteX422" fmla="*/ 340579 w 2160157"/>
                <a:gd name="connsiteY422" fmla="*/ 588487 h 2160285"/>
                <a:gd name="connsiteX423" fmla="*/ 350180 w 2160157"/>
                <a:gd name="connsiteY423" fmla="*/ 588487 h 2160285"/>
                <a:gd name="connsiteX424" fmla="*/ 359782 w 2160157"/>
                <a:gd name="connsiteY424" fmla="*/ 583712 h 2160285"/>
                <a:gd name="connsiteX425" fmla="*/ 398186 w 2160157"/>
                <a:gd name="connsiteY425" fmla="*/ 531187 h 2160285"/>
                <a:gd name="connsiteX426" fmla="*/ 426990 w 2160157"/>
                <a:gd name="connsiteY426" fmla="*/ 531187 h 2160285"/>
                <a:gd name="connsiteX427" fmla="*/ 431791 w 2160157"/>
                <a:gd name="connsiteY427" fmla="*/ 559837 h 2160285"/>
                <a:gd name="connsiteX428" fmla="*/ 393386 w 2160157"/>
                <a:gd name="connsiteY428" fmla="*/ 612362 h 2160285"/>
                <a:gd name="connsiteX429" fmla="*/ 321377 w 2160157"/>
                <a:gd name="connsiteY429" fmla="*/ 626687 h 2160285"/>
                <a:gd name="connsiteX430" fmla="*/ 287773 w 2160157"/>
                <a:gd name="connsiteY430" fmla="*/ 607587 h 2160285"/>
                <a:gd name="connsiteX431" fmla="*/ 273371 w 2160157"/>
                <a:gd name="connsiteY431" fmla="*/ 526412 h 2160285"/>
                <a:gd name="connsiteX432" fmla="*/ 297374 w 2160157"/>
                <a:gd name="connsiteY432" fmla="*/ 497762 h 2160285"/>
                <a:gd name="connsiteX433" fmla="*/ 297374 w 2160157"/>
                <a:gd name="connsiteY433" fmla="*/ 488212 h 2160285"/>
                <a:gd name="connsiteX434" fmla="*/ 297374 w 2160157"/>
                <a:gd name="connsiteY434" fmla="*/ 483437 h 2160285"/>
                <a:gd name="connsiteX435" fmla="*/ 263770 w 2160157"/>
                <a:gd name="connsiteY435" fmla="*/ 454787 h 2160285"/>
                <a:gd name="connsiteX436" fmla="*/ 254168 w 2160157"/>
                <a:gd name="connsiteY436" fmla="*/ 454787 h 2160285"/>
                <a:gd name="connsiteX437" fmla="*/ 249368 w 2160157"/>
                <a:gd name="connsiteY437" fmla="*/ 459562 h 2160285"/>
                <a:gd name="connsiteX438" fmla="*/ 158156 w 2160157"/>
                <a:gd name="connsiteY438" fmla="*/ 598037 h 2160285"/>
                <a:gd name="connsiteX439" fmla="*/ 158156 w 2160157"/>
                <a:gd name="connsiteY439" fmla="*/ 607587 h 2160285"/>
                <a:gd name="connsiteX440" fmla="*/ 162957 w 2160157"/>
                <a:gd name="connsiteY440" fmla="*/ 612362 h 2160285"/>
                <a:gd name="connsiteX441" fmla="*/ 383785 w 2160157"/>
                <a:gd name="connsiteY441" fmla="*/ 726962 h 2160285"/>
                <a:gd name="connsiteX442" fmla="*/ 393386 w 2160157"/>
                <a:gd name="connsiteY442" fmla="*/ 726962 h 2160285"/>
                <a:gd name="connsiteX443" fmla="*/ 398186 w 2160157"/>
                <a:gd name="connsiteY443" fmla="*/ 722187 h 2160285"/>
                <a:gd name="connsiteX444" fmla="*/ 657419 w 2160157"/>
                <a:gd name="connsiteY444" fmla="*/ 440462 h 2160285"/>
                <a:gd name="connsiteX445" fmla="*/ 657419 w 2160157"/>
                <a:gd name="connsiteY445" fmla="*/ 435687 h 2160285"/>
                <a:gd name="connsiteX446" fmla="*/ 657419 w 2160157"/>
                <a:gd name="connsiteY446" fmla="*/ 426137 h 2160285"/>
                <a:gd name="connsiteX447" fmla="*/ 523002 w 2160157"/>
                <a:gd name="connsiteY447" fmla="*/ 220812 h 2160285"/>
                <a:gd name="connsiteX448" fmla="*/ 513401 w 2160157"/>
                <a:gd name="connsiteY448" fmla="*/ 216037 h 2160285"/>
                <a:gd name="connsiteX449" fmla="*/ 503800 w 2160157"/>
                <a:gd name="connsiteY449" fmla="*/ 216037 h 2160285"/>
                <a:gd name="connsiteX450" fmla="*/ 378984 w 2160157"/>
                <a:gd name="connsiteY450" fmla="*/ 316312 h 2160285"/>
                <a:gd name="connsiteX451" fmla="*/ 374183 w 2160157"/>
                <a:gd name="connsiteY451" fmla="*/ 325862 h 2160285"/>
                <a:gd name="connsiteX452" fmla="*/ 374183 w 2160157"/>
                <a:gd name="connsiteY452" fmla="*/ 335412 h 2160285"/>
                <a:gd name="connsiteX453" fmla="*/ 402987 w 2160157"/>
                <a:gd name="connsiteY453" fmla="*/ 364062 h 2160285"/>
                <a:gd name="connsiteX454" fmla="*/ 412588 w 2160157"/>
                <a:gd name="connsiteY454" fmla="*/ 364062 h 2160285"/>
                <a:gd name="connsiteX455" fmla="*/ 422189 w 2160157"/>
                <a:gd name="connsiteY455" fmla="*/ 364062 h 2160285"/>
                <a:gd name="connsiteX456" fmla="*/ 450993 w 2160157"/>
                <a:gd name="connsiteY456" fmla="*/ 335412 h 2160285"/>
                <a:gd name="connsiteX457" fmla="*/ 527803 w 2160157"/>
                <a:gd name="connsiteY457" fmla="*/ 344962 h 2160285"/>
                <a:gd name="connsiteX458" fmla="*/ 547005 w 2160157"/>
                <a:gd name="connsiteY458" fmla="*/ 373612 h 2160285"/>
                <a:gd name="connsiteX459" fmla="*/ 542204 w 2160157"/>
                <a:gd name="connsiteY459" fmla="*/ 445237 h 2160285"/>
                <a:gd name="connsiteX460" fmla="*/ 494198 w 2160157"/>
                <a:gd name="connsiteY460" fmla="*/ 492987 h 2160285"/>
                <a:gd name="connsiteX461" fmla="*/ 465395 w 2160157"/>
                <a:gd name="connsiteY461" fmla="*/ 488212 h 2160285"/>
                <a:gd name="connsiteX462" fmla="*/ 465395 w 2160157"/>
                <a:gd name="connsiteY462" fmla="*/ 459562 h 2160285"/>
                <a:gd name="connsiteX463" fmla="*/ 513401 w 2160157"/>
                <a:gd name="connsiteY463" fmla="*/ 411812 h 2160285"/>
                <a:gd name="connsiteX464" fmla="*/ 518201 w 2160157"/>
                <a:gd name="connsiteY464" fmla="*/ 407037 h 2160285"/>
                <a:gd name="connsiteX465" fmla="*/ 513401 w 2160157"/>
                <a:gd name="connsiteY465" fmla="*/ 397487 h 2160285"/>
                <a:gd name="connsiteX466" fmla="*/ 494198 w 2160157"/>
                <a:gd name="connsiteY466" fmla="*/ 368837 h 2160285"/>
                <a:gd name="connsiteX467" fmla="*/ 484597 w 2160157"/>
                <a:gd name="connsiteY467" fmla="*/ 368837 h 2160285"/>
                <a:gd name="connsiteX468" fmla="*/ 474996 w 2160157"/>
                <a:gd name="connsiteY468" fmla="*/ 368837 h 2160285"/>
                <a:gd name="connsiteX469" fmla="*/ 450993 w 2160157"/>
                <a:gd name="connsiteY469" fmla="*/ 392712 h 2160285"/>
                <a:gd name="connsiteX470" fmla="*/ 369383 w 2160157"/>
                <a:gd name="connsiteY470" fmla="*/ 397487 h 2160285"/>
                <a:gd name="connsiteX471" fmla="*/ 340579 w 2160157"/>
                <a:gd name="connsiteY471" fmla="*/ 368837 h 2160285"/>
                <a:gd name="connsiteX472" fmla="*/ 350180 w 2160157"/>
                <a:gd name="connsiteY472" fmla="*/ 282887 h 2160285"/>
                <a:gd name="connsiteX473" fmla="*/ 479797 w 2160157"/>
                <a:gd name="connsiteY473" fmla="*/ 182612 h 2160285"/>
                <a:gd name="connsiteX474" fmla="*/ 530203 w 2160157"/>
                <a:gd name="connsiteY474" fmla="*/ 171271 h 2160285"/>
                <a:gd name="connsiteX475" fmla="*/ 1386554 w 2160157"/>
                <a:gd name="connsiteY475" fmla="*/ 49578 h 2160285"/>
                <a:gd name="connsiteX476" fmla="*/ 1411374 w 2160157"/>
                <a:gd name="connsiteY476" fmla="*/ 52414 h 2160285"/>
                <a:gd name="connsiteX477" fmla="*/ 1569746 w 2160157"/>
                <a:gd name="connsiteY477" fmla="*/ 119279 h 2160285"/>
                <a:gd name="connsiteX478" fmla="*/ 1598541 w 2160157"/>
                <a:gd name="connsiteY478" fmla="*/ 195696 h 2160285"/>
                <a:gd name="connsiteX479" fmla="*/ 1579344 w 2160157"/>
                <a:gd name="connsiteY479" fmla="*/ 229129 h 2160285"/>
                <a:gd name="connsiteX480" fmla="*/ 1502558 w 2160157"/>
                <a:gd name="connsiteY480" fmla="*/ 248233 h 2160285"/>
                <a:gd name="connsiteX481" fmla="*/ 1468964 w 2160157"/>
                <a:gd name="connsiteY481" fmla="*/ 233905 h 2160285"/>
                <a:gd name="connsiteX482" fmla="*/ 1459366 w 2160157"/>
                <a:gd name="connsiteY482" fmla="*/ 233905 h 2160285"/>
                <a:gd name="connsiteX483" fmla="*/ 1454567 w 2160157"/>
                <a:gd name="connsiteY483" fmla="*/ 238681 h 2160285"/>
                <a:gd name="connsiteX484" fmla="*/ 1440169 w 2160157"/>
                <a:gd name="connsiteY484" fmla="*/ 272113 h 2160285"/>
                <a:gd name="connsiteX485" fmla="*/ 1440169 w 2160157"/>
                <a:gd name="connsiteY485" fmla="*/ 281665 h 2160285"/>
                <a:gd name="connsiteX486" fmla="*/ 1444968 w 2160157"/>
                <a:gd name="connsiteY486" fmla="*/ 286441 h 2160285"/>
                <a:gd name="connsiteX487" fmla="*/ 1502558 w 2160157"/>
                <a:gd name="connsiteY487" fmla="*/ 315098 h 2160285"/>
                <a:gd name="connsiteX488" fmla="*/ 1512156 w 2160157"/>
                <a:gd name="connsiteY488" fmla="*/ 343754 h 2160285"/>
                <a:gd name="connsiteX489" fmla="*/ 1483361 w 2160157"/>
                <a:gd name="connsiteY489" fmla="*/ 353306 h 2160285"/>
                <a:gd name="connsiteX490" fmla="*/ 1425772 w 2160157"/>
                <a:gd name="connsiteY490" fmla="*/ 324650 h 2160285"/>
                <a:gd name="connsiteX491" fmla="*/ 1401776 w 2160157"/>
                <a:gd name="connsiteY491" fmla="*/ 257785 h 2160285"/>
                <a:gd name="connsiteX492" fmla="*/ 1411374 w 2160157"/>
                <a:gd name="connsiteY492" fmla="*/ 224353 h 2160285"/>
                <a:gd name="connsiteX493" fmla="*/ 1488161 w 2160157"/>
                <a:gd name="connsiteY493" fmla="*/ 195696 h 2160285"/>
                <a:gd name="connsiteX494" fmla="*/ 1521755 w 2160157"/>
                <a:gd name="connsiteY494" fmla="*/ 210024 h 2160285"/>
                <a:gd name="connsiteX495" fmla="*/ 1531353 w 2160157"/>
                <a:gd name="connsiteY495" fmla="*/ 210024 h 2160285"/>
                <a:gd name="connsiteX496" fmla="*/ 1536152 w 2160157"/>
                <a:gd name="connsiteY496" fmla="*/ 205248 h 2160285"/>
                <a:gd name="connsiteX497" fmla="*/ 1555349 w 2160157"/>
                <a:gd name="connsiteY497" fmla="*/ 171816 h 2160285"/>
                <a:gd name="connsiteX498" fmla="*/ 1555349 w 2160157"/>
                <a:gd name="connsiteY498" fmla="*/ 162264 h 2160285"/>
                <a:gd name="connsiteX499" fmla="*/ 1550549 w 2160157"/>
                <a:gd name="connsiteY499" fmla="*/ 157488 h 2160285"/>
                <a:gd name="connsiteX500" fmla="*/ 1401776 w 2160157"/>
                <a:gd name="connsiteY500" fmla="*/ 95399 h 2160285"/>
                <a:gd name="connsiteX501" fmla="*/ 1392178 w 2160157"/>
                <a:gd name="connsiteY501" fmla="*/ 95399 h 2160285"/>
                <a:gd name="connsiteX502" fmla="*/ 1382580 w 2160157"/>
                <a:gd name="connsiteY502" fmla="*/ 100175 h 2160285"/>
                <a:gd name="connsiteX503" fmla="*/ 1310592 w 2160157"/>
                <a:gd name="connsiteY503" fmla="*/ 334202 h 2160285"/>
                <a:gd name="connsiteX504" fmla="*/ 1310592 w 2160157"/>
                <a:gd name="connsiteY504" fmla="*/ 343754 h 2160285"/>
                <a:gd name="connsiteX505" fmla="*/ 1315392 w 2160157"/>
                <a:gd name="connsiteY505" fmla="*/ 348530 h 2160285"/>
                <a:gd name="connsiteX506" fmla="*/ 1641733 w 2160157"/>
                <a:gd name="connsiteY506" fmla="*/ 553901 h 2160285"/>
                <a:gd name="connsiteX507" fmla="*/ 1646532 w 2160157"/>
                <a:gd name="connsiteY507" fmla="*/ 553901 h 2160285"/>
                <a:gd name="connsiteX508" fmla="*/ 1656130 w 2160157"/>
                <a:gd name="connsiteY508" fmla="*/ 553901 h 2160285"/>
                <a:gd name="connsiteX509" fmla="*/ 1838498 w 2160157"/>
                <a:gd name="connsiteY509" fmla="*/ 386739 h 2160285"/>
                <a:gd name="connsiteX510" fmla="*/ 1838498 w 2160157"/>
                <a:gd name="connsiteY510" fmla="*/ 377187 h 2160285"/>
                <a:gd name="connsiteX511" fmla="*/ 1833699 w 2160157"/>
                <a:gd name="connsiteY511" fmla="*/ 367635 h 2160285"/>
                <a:gd name="connsiteX512" fmla="*/ 1713720 w 2160157"/>
                <a:gd name="connsiteY512" fmla="*/ 257785 h 2160285"/>
                <a:gd name="connsiteX513" fmla="*/ 1704122 w 2160157"/>
                <a:gd name="connsiteY513" fmla="*/ 257785 h 2160285"/>
                <a:gd name="connsiteX514" fmla="*/ 1699323 w 2160157"/>
                <a:gd name="connsiteY514" fmla="*/ 262561 h 2160285"/>
                <a:gd name="connsiteX515" fmla="*/ 1675327 w 2160157"/>
                <a:gd name="connsiteY515" fmla="*/ 291217 h 2160285"/>
                <a:gd name="connsiteX516" fmla="*/ 1670528 w 2160157"/>
                <a:gd name="connsiteY516" fmla="*/ 300770 h 2160285"/>
                <a:gd name="connsiteX517" fmla="*/ 1675327 w 2160157"/>
                <a:gd name="connsiteY517" fmla="*/ 310322 h 2160285"/>
                <a:gd name="connsiteX518" fmla="*/ 1708921 w 2160157"/>
                <a:gd name="connsiteY518" fmla="*/ 334202 h 2160285"/>
                <a:gd name="connsiteX519" fmla="*/ 1713720 w 2160157"/>
                <a:gd name="connsiteY519" fmla="*/ 410619 h 2160285"/>
                <a:gd name="connsiteX520" fmla="*/ 1689724 w 2160157"/>
                <a:gd name="connsiteY520" fmla="*/ 434499 h 2160285"/>
                <a:gd name="connsiteX521" fmla="*/ 1612938 w 2160157"/>
                <a:gd name="connsiteY521" fmla="*/ 444052 h 2160285"/>
                <a:gd name="connsiteX522" fmla="*/ 1560148 w 2160157"/>
                <a:gd name="connsiteY522" fmla="*/ 401067 h 2160285"/>
                <a:gd name="connsiteX523" fmla="*/ 1560148 w 2160157"/>
                <a:gd name="connsiteY523" fmla="*/ 372411 h 2160285"/>
                <a:gd name="connsiteX524" fmla="*/ 1588943 w 2160157"/>
                <a:gd name="connsiteY524" fmla="*/ 367635 h 2160285"/>
                <a:gd name="connsiteX525" fmla="*/ 1641733 w 2160157"/>
                <a:gd name="connsiteY525" fmla="*/ 410619 h 2160285"/>
                <a:gd name="connsiteX526" fmla="*/ 1651331 w 2160157"/>
                <a:gd name="connsiteY526" fmla="*/ 410619 h 2160285"/>
                <a:gd name="connsiteX527" fmla="*/ 1656130 w 2160157"/>
                <a:gd name="connsiteY527" fmla="*/ 410619 h 2160285"/>
                <a:gd name="connsiteX528" fmla="*/ 1680126 w 2160157"/>
                <a:gd name="connsiteY528" fmla="*/ 381963 h 2160285"/>
                <a:gd name="connsiteX529" fmla="*/ 1684925 w 2160157"/>
                <a:gd name="connsiteY529" fmla="*/ 372411 h 2160285"/>
                <a:gd name="connsiteX530" fmla="*/ 1680126 w 2160157"/>
                <a:gd name="connsiteY530" fmla="*/ 362858 h 2160285"/>
                <a:gd name="connsiteX531" fmla="*/ 1651331 w 2160157"/>
                <a:gd name="connsiteY531" fmla="*/ 343754 h 2160285"/>
                <a:gd name="connsiteX532" fmla="*/ 1636934 w 2160157"/>
                <a:gd name="connsiteY532" fmla="*/ 262561 h 2160285"/>
                <a:gd name="connsiteX533" fmla="*/ 1656130 w 2160157"/>
                <a:gd name="connsiteY533" fmla="*/ 229129 h 2160285"/>
                <a:gd name="connsiteX534" fmla="*/ 1742515 w 2160157"/>
                <a:gd name="connsiteY534" fmla="*/ 224353 h 2160285"/>
                <a:gd name="connsiteX535" fmla="*/ 1867293 w 2160157"/>
                <a:gd name="connsiteY535" fmla="*/ 338978 h 2160285"/>
                <a:gd name="connsiteX536" fmla="*/ 1867293 w 2160157"/>
                <a:gd name="connsiteY536" fmla="*/ 420171 h 2160285"/>
                <a:gd name="connsiteX537" fmla="*/ 1680126 w 2160157"/>
                <a:gd name="connsiteY537" fmla="*/ 577782 h 2160285"/>
                <a:gd name="connsiteX538" fmla="*/ 1608139 w 2160157"/>
                <a:gd name="connsiteY538" fmla="*/ 582558 h 2160285"/>
                <a:gd name="connsiteX539" fmla="*/ 1300994 w 2160157"/>
                <a:gd name="connsiteY539" fmla="*/ 391515 h 2160285"/>
                <a:gd name="connsiteX540" fmla="*/ 1276999 w 2160157"/>
                <a:gd name="connsiteY540" fmla="*/ 324650 h 2160285"/>
                <a:gd name="connsiteX541" fmla="*/ 1334588 w 2160157"/>
                <a:gd name="connsiteY541" fmla="*/ 85847 h 2160285"/>
                <a:gd name="connsiteX542" fmla="*/ 1386554 w 2160157"/>
                <a:gd name="connsiteY542" fmla="*/ 49578 h 2160285"/>
                <a:gd name="connsiteX543" fmla="*/ 1032319 w 2160157"/>
                <a:gd name="connsiteY543" fmla="*/ 0 h 2160285"/>
                <a:gd name="connsiteX544" fmla="*/ 1205059 w 2160157"/>
                <a:gd name="connsiteY544" fmla="*/ 9561 h 2160285"/>
                <a:gd name="connsiteX545" fmla="*/ 1257840 w 2160157"/>
                <a:gd name="connsiteY545" fmla="*/ 71711 h 2160285"/>
                <a:gd name="connsiteX546" fmla="*/ 1214655 w 2160157"/>
                <a:gd name="connsiteY546" fmla="*/ 315529 h 2160285"/>
                <a:gd name="connsiteX547" fmla="*/ 1161874 w 2160157"/>
                <a:gd name="connsiteY547" fmla="*/ 363337 h 2160285"/>
                <a:gd name="connsiteX548" fmla="*/ 806799 w 2160157"/>
                <a:gd name="connsiteY548" fmla="*/ 411144 h 2160285"/>
                <a:gd name="connsiteX549" fmla="*/ 744421 w 2160157"/>
                <a:gd name="connsiteY549" fmla="*/ 377679 h 2160285"/>
                <a:gd name="connsiteX550" fmla="*/ 634060 w 2160157"/>
                <a:gd name="connsiteY550" fmla="*/ 157765 h 2160285"/>
                <a:gd name="connsiteX551" fmla="*/ 672446 w 2160157"/>
                <a:gd name="connsiteY551" fmla="*/ 81273 h 2160285"/>
                <a:gd name="connsiteX552" fmla="*/ 835589 w 2160157"/>
                <a:gd name="connsiteY552" fmla="*/ 28684 h 2160285"/>
                <a:gd name="connsiteX553" fmla="*/ 907563 w 2160157"/>
                <a:gd name="connsiteY553" fmla="*/ 71711 h 2160285"/>
                <a:gd name="connsiteX554" fmla="*/ 912362 w 2160157"/>
                <a:gd name="connsiteY554" fmla="*/ 109957 h 2160285"/>
                <a:gd name="connsiteX555" fmla="*/ 869177 w 2160157"/>
                <a:gd name="connsiteY555" fmla="*/ 172107 h 2160285"/>
                <a:gd name="connsiteX556" fmla="*/ 830790 w 2160157"/>
                <a:gd name="connsiteY556" fmla="*/ 181668 h 2160285"/>
                <a:gd name="connsiteX557" fmla="*/ 825992 w 2160157"/>
                <a:gd name="connsiteY557" fmla="*/ 186449 h 2160285"/>
                <a:gd name="connsiteX558" fmla="*/ 825992 w 2160157"/>
                <a:gd name="connsiteY558" fmla="*/ 196011 h 2160285"/>
                <a:gd name="connsiteX559" fmla="*/ 835589 w 2160157"/>
                <a:gd name="connsiteY559" fmla="*/ 229476 h 2160285"/>
                <a:gd name="connsiteX560" fmla="*/ 840387 w 2160157"/>
                <a:gd name="connsiteY560" fmla="*/ 239037 h 2160285"/>
                <a:gd name="connsiteX561" fmla="*/ 845185 w 2160157"/>
                <a:gd name="connsiteY561" fmla="*/ 239037 h 2160285"/>
                <a:gd name="connsiteX562" fmla="*/ 912362 w 2160157"/>
                <a:gd name="connsiteY562" fmla="*/ 224695 h 2160285"/>
                <a:gd name="connsiteX563" fmla="*/ 936353 w 2160157"/>
                <a:gd name="connsiteY563" fmla="*/ 243818 h 2160285"/>
                <a:gd name="connsiteX564" fmla="*/ 921958 w 2160157"/>
                <a:gd name="connsiteY564" fmla="*/ 267722 h 2160285"/>
                <a:gd name="connsiteX565" fmla="*/ 859580 w 2160157"/>
                <a:gd name="connsiteY565" fmla="*/ 282064 h 2160285"/>
                <a:gd name="connsiteX566" fmla="*/ 792404 w 2160157"/>
                <a:gd name="connsiteY566" fmla="*/ 243818 h 2160285"/>
                <a:gd name="connsiteX567" fmla="*/ 782807 w 2160157"/>
                <a:gd name="connsiteY567" fmla="*/ 210353 h 2160285"/>
                <a:gd name="connsiteX568" fmla="*/ 821194 w 2160157"/>
                <a:gd name="connsiteY568" fmla="*/ 143422 h 2160285"/>
                <a:gd name="connsiteX569" fmla="*/ 859580 w 2160157"/>
                <a:gd name="connsiteY569" fmla="*/ 133861 h 2160285"/>
                <a:gd name="connsiteX570" fmla="*/ 864379 w 2160157"/>
                <a:gd name="connsiteY570" fmla="*/ 129080 h 2160285"/>
                <a:gd name="connsiteX571" fmla="*/ 869177 w 2160157"/>
                <a:gd name="connsiteY571" fmla="*/ 119519 h 2160285"/>
                <a:gd name="connsiteX572" fmla="*/ 859580 w 2160157"/>
                <a:gd name="connsiteY572" fmla="*/ 81273 h 2160285"/>
                <a:gd name="connsiteX573" fmla="*/ 854782 w 2160157"/>
                <a:gd name="connsiteY573" fmla="*/ 71711 h 2160285"/>
                <a:gd name="connsiteX574" fmla="*/ 845185 w 2160157"/>
                <a:gd name="connsiteY574" fmla="*/ 71711 h 2160285"/>
                <a:gd name="connsiteX575" fmla="*/ 686841 w 2160157"/>
                <a:gd name="connsiteY575" fmla="*/ 119519 h 2160285"/>
                <a:gd name="connsiteX576" fmla="*/ 682043 w 2160157"/>
                <a:gd name="connsiteY576" fmla="*/ 124299 h 2160285"/>
                <a:gd name="connsiteX577" fmla="*/ 682043 w 2160157"/>
                <a:gd name="connsiteY577" fmla="*/ 133861 h 2160285"/>
                <a:gd name="connsiteX578" fmla="*/ 778009 w 2160157"/>
                <a:gd name="connsiteY578" fmla="*/ 363337 h 2160285"/>
                <a:gd name="connsiteX579" fmla="*/ 782807 w 2160157"/>
                <a:gd name="connsiteY579" fmla="*/ 368117 h 2160285"/>
                <a:gd name="connsiteX580" fmla="*/ 787606 w 2160157"/>
                <a:gd name="connsiteY580" fmla="*/ 368117 h 2160285"/>
                <a:gd name="connsiteX581" fmla="*/ 1166672 w 2160157"/>
                <a:gd name="connsiteY581" fmla="*/ 320310 h 2160285"/>
                <a:gd name="connsiteX582" fmla="*/ 1176269 w 2160157"/>
                <a:gd name="connsiteY582" fmla="*/ 315529 h 2160285"/>
                <a:gd name="connsiteX583" fmla="*/ 1181067 w 2160157"/>
                <a:gd name="connsiteY583" fmla="*/ 310748 h 2160285"/>
                <a:gd name="connsiteX584" fmla="*/ 1209857 w 2160157"/>
                <a:gd name="connsiteY584" fmla="*/ 62150 h 2160285"/>
                <a:gd name="connsiteX585" fmla="*/ 1209857 w 2160157"/>
                <a:gd name="connsiteY585" fmla="*/ 57369 h 2160285"/>
                <a:gd name="connsiteX586" fmla="*/ 1200260 w 2160157"/>
                <a:gd name="connsiteY586" fmla="*/ 52588 h 2160285"/>
                <a:gd name="connsiteX587" fmla="*/ 1037118 w 2160157"/>
                <a:gd name="connsiteY587" fmla="*/ 47807 h 2160285"/>
                <a:gd name="connsiteX588" fmla="*/ 1027521 w 2160157"/>
                <a:gd name="connsiteY588" fmla="*/ 47807 h 2160285"/>
                <a:gd name="connsiteX589" fmla="*/ 1022723 w 2160157"/>
                <a:gd name="connsiteY589" fmla="*/ 57369 h 2160285"/>
                <a:gd name="connsiteX590" fmla="*/ 1027521 w 2160157"/>
                <a:gd name="connsiteY590" fmla="*/ 95615 h 2160285"/>
                <a:gd name="connsiteX591" fmla="*/ 1032319 w 2160157"/>
                <a:gd name="connsiteY591" fmla="*/ 105176 h 2160285"/>
                <a:gd name="connsiteX592" fmla="*/ 1037118 w 2160157"/>
                <a:gd name="connsiteY592" fmla="*/ 109957 h 2160285"/>
                <a:gd name="connsiteX593" fmla="*/ 1075504 w 2160157"/>
                <a:gd name="connsiteY593" fmla="*/ 105176 h 2160285"/>
                <a:gd name="connsiteX594" fmla="*/ 1133084 w 2160157"/>
                <a:gd name="connsiteY594" fmla="*/ 162545 h 2160285"/>
                <a:gd name="connsiteX595" fmla="*/ 1133084 w 2160157"/>
                <a:gd name="connsiteY595" fmla="*/ 200791 h 2160285"/>
                <a:gd name="connsiteX596" fmla="*/ 1080303 w 2160157"/>
                <a:gd name="connsiteY596" fmla="*/ 248599 h 2160285"/>
                <a:gd name="connsiteX597" fmla="*/ 1013126 w 2160157"/>
                <a:gd name="connsiteY597" fmla="*/ 253380 h 2160285"/>
                <a:gd name="connsiteX598" fmla="*/ 989135 w 2160157"/>
                <a:gd name="connsiteY598" fmla="*/ 234257 h 2160285"/>
                <a:gd name="connsiteX599" fmla="*/ 1008328 w 2160157"/>
                <a:gd name="connsiteY599" fmla="*/ 210353 h 2160285"/>
                <a:gd name="connsiteX600" fmla="*/ 1075504 w 2160157"/>
                <a:gd name="connsiteY600" fmla="*/ 205572 h 2160285"/>
                <a:gd name="connsiteX601" fmla="*/ 1085101 w 2160157"/>
                <a:gd name="connsiteY601" fmla="*/ 205572 h 2160285"/>
                <a:gd name="connsiteX602" fmla="*/ 1089899 w 2160157"/>
                <a:gd name="connsiteY602" fmla="*/ 196011 h 2160285"/>
                <a:gd name="connsiteX603" fmla="*/ 1089899 w 2160157"/>
                <a:gd name="connsiteY603" fmla="*/ 162545 h 2160285"/>
                <a:gd name="connsiteX604" fmla="*/ 1085101 w 2160157"/>
                <a:gd name="connsiteY604" fmla="*/ 152984 h 2160285"/>
                <a:gd name="connsiteX605" fmla="*/ 1075504 w 2160157"/>
                <a:gd name="connsiteY605" fmla="*/ 148203 h 2160285"/>
                <a:gd name="connsiteX606" fmla="*/ 1041916 w 2160157"/>
                <a:gd name="connsiteY606" fmla="*/ 152984 h 2160285"/>
                <a:gd name="connsiteX607" fmla="*/ 979538 w 2160157"/>
                <a:gd name="connsiteY607" fmla="*/ 100396 h 2160285"/>
                <a:gd name="connsiteX608" fmla="*/ 974740 w 2160157"/>
                <a:gd name="connsiteY608" fmla="*/ 62150 h 2160285"/>
                <a:gd name="connsiteX609" fmla="*/ 1032319 w 2160157"/>
                <a:gd name="connsiteY609" fmla="*/ 0 h 21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2160157" h="2160285">
                  <a:moveTo>
                    <a:pt x="719988" y="1728224"/>
                  </a:moveTo>
                  <a:cubicBezTo>
                    <a:pt x="731385" y="1724042"/>
                    <a:pt x="743382" y="1724042"/>
                    <a:pt x="752979" y="1728821"/>
                  </a:cubicBezTo>
                  <a:cubicBezTo>
                    <a:pt x="863346" y="1781397"/>
                    <a:pt x="983311" y="1810074"/>
                    <a:pt x="1108074" y="1800515"/>
                  </a:cubicBezTo>
                  <a:cubicBezTo>
                    <a:pt x="1132067" y="1800515"/>
                    <a:pt x="1151261" y="1824413"/>
                    <a:pt x="1156060" y="1853090"/>
                  </a:cubicBezTo>
                  <a:lnTo>
                    <a:pt x="1180053" y="2101628"/>
                  </a:lnTo>
                  <a:cubicBezTo>
                    <a:pt x="1184851" y="2130305"/>
                    <a:pt x="1156060" y="2154203"/>
                    <a:pt x="1117671" y="2158983"/>
                  </a:cubicBezTo>
                  <a:cubicBezTo>
                    <a:pt x="1064887" y="2163762"/>
                    <a:pt x="1007304" y="2154203"/>
                    <a:pt x="949721" y="2149423"/>
                  </a:cubicBezTo>
                  <a:cubicBezTo>
                    <a:pt x="916131" y="2144644"/>
                    <a:pt x="892138" y="2115966"/>
                    <a:pt x="896936" y="2087289"/>
                  </a:cubicBezTo>
                  <a:cubicBezTo>
                    <a:pt x="896936" y="2087289"/>
                    <a:pt x="896936" y="2087289"/>
                    <a:pt x="901735" y="2049052"/>
                  </a:cubicBezTo>
                  <a:cubicBezTo>
                    <a:pt x="906533" y="2020375"/>
                    <a:pt x="935325" y="2001257"/>
                    <a:pt x="968915" y="2001257"/>
                  </a:cubicBezTo>
                  <a:cubicBezTo>
                    <a:pt x="978512" y="2006036"/>
                    <a:pt x="992908" y="2006036"/>
                    <a:pt x="1002505" y="2006036"/>
                  </a:cubicBezTo>
                  <a:cubicBezTo>
                    <a:pt x="1007304" y="2006036"/>
                    <a:pt x="1012102" y="2006036"/>
                    <a:pt x="1012102" y="2006036"/>
                  </a:cubicBezTo>
                  <a:cubicBezTo>
                    <a:pt x="1016901" y="2001257"/>
                    <a:pt x="1016901" y="2001257"/>
                    <a:pt x="1016901" y="1996477"/>
                  </a:cubicBezTo>
                  <a:cubicBezTo>
                    <a:pt x="1016901" y="1996477"/>
                    <a:pt x="1016901" y="1996477"/>
                    <a:pt x="1021699" y="1963020"/>
                  </a:cubicBezTo>
                  <a:cubicBezTo>
                    <a:pt x="1021699" y="1958241"/>
                    <a:pt x="1016901" y="1953461"/>
                    <a:pt x="1016901" y="1953461"/>
                  </a:cubicBezTo>
                  <a:cubicBezTo>
                    <a:pt x="1016901" y="1948681"/>
                    <a:pt x="1012102" y="1948681"/>
                    <a:pt x="1007304" y="1948681"/>
                  </a:cubicBezTo>
                  <a:cubicBezTo>
                    <a:pt x="988109" y="1948681"/>
                    <a:pt x="964116" y="1943902"/>
                    <a:pt x="944922" y="1939122"/>
                  </a:cubicBezTo>
                  <a:cubicBezTo>
                    <a:pt x="930526" y="1939122"/>
                    <a:pt x="925728" y="1929563"/>
                    <a:pt x="925728" y="1915224"/>
                  </a:cubicBezTo>
                  <a:cubicBezTo>
                    <a:pt x="930526" y="1905665"/>
                    <a:pt x="940123" y="1896106"/>
                    <a:pt x="949721" y="1900886"/>
                  </a:cubicBezTo>
                  <a:cubicBezTo>
                    <a:pt x="968915" y="1900886"/>
                    <a:pt x="992908" y="1905665"/>
                    <a:pt x="1012102" y="1905665"/>
                  </a:cubicBezTo>
                  <a:cubicBezTo>
                    <a:pt x="1040894" y="1905665"/>
                    <a:pt x="1060088" y="1934343"/>
                    <a:pt x="1060088" y="1963020"/>
                  </a:cubicBezTo>
                  <a:cubicBezTo>
                    <a:pt x="1060088" y="1963020"/>
                    <a:pt x="1060088" y="1963020"/>
                    <a:pt x="1060088" y="1996477"/>
                  </a:cubicBezTo>
                  <a:cubicBezTo>
                    <a:pt x="1060088" y="2029934"/>
                    <a:pt x="1036095" y="2053832"/>
                    <a:pt x="1002505" y="2049052"/>
                  </a:cubicBezTo>
                  <a:cubicBezTo>
                    <a:pt x="988109" y="2049052"/>
                    <a:pt x="973714" y="2049052"/>
                    <a:pt x="964116" y="2044273"/>
                  </a:cubicBezTo>
                  <a:cubicBezTo>
                    <a:pt x="959318" y="2044273"/>
                    <a:pt x="954519" y="2044273"/>
                    <a:pt x="954519" y="2049052"/>
                  </a:cubicBezTo>
                  <a:cubicBezTo>
                    <a:pt x="949721" y="2049052"/>
                    <a:pt x="949721" y="2053832"/>
                    <a:pt x="949721" y="2053832"/>
                  </a:cubicBezTo>
                  <a:cubicBezTo>
                    <a:pt x="949721" y="2053832"/>
                    <a:pt x="949721" y="2053832"/>
                    <a:pt x="944922" y="2096848"/>
                  </a:cubicBezTo>
                  <a:cubicBezTo>
                    <a:pt x="944922" y="2096848"/>
                    <a:pt x="944922" y="2101628"/>
                    <a:pt x="944922" y="2106407"/>
                  </a:cubicBezTo>
                  <a:cubicBezTo>
                    <a:pt x="949721" y="2106407"/>
                    <a:pt x="949721" y="2106407"/>
                    <a:pt x="954519" y="2106407"/>
                  </a:cubicBezTo>
                  <a:cubicBezTo>
                    <a:pt x="1007304" y="2111187"/>
                    <a:pt x="1064887" y="2120746"/>
                    <a:pt x="1117671" y="2115966"/>
                  </a:cubicBezTo>
                  <a:cubicBezTo>
                    <a:pt x="1122470" y="2115966"/>
                    <a:pt x="1122470" y="2111187"/>
                    <a:pt x="1127268" y="2111187"/>
                  </a:cubicBezTo>
                  <a:cubicBezTo>
                    <a:pt x="1127268" y="2106407"/>
                    <a:pt x="1132067" y="2106407"/>
                    <a:pt x="1132067" y="2101628"/>
                  </a:cubicBezTo>
                  <a:cubicBezTo>
                    <a:pt x="1132067" y="2101628"/>
                    <a:pt x="1132067" y="2101628"/>
                    <a:pt x="1117671" y="1857870"/>
                  </a:cubicBezTo>
                  <a:cubicBezTo>
                    <a:pt x="1117671" y="1853090"/>
                    <a:pt x="1117671" y="1848311"/>
                    <a:pt x="1112872" y="1848311"/>
                  </a:cubicBezTo>
                  <a:cubicBezTo>
                    <a:pt x="1112872" y="1848311"/>
                    <a:pt x="1112872" y="1843531"/>
                    <a:pt x="1108074" y="1843531"/>
                  </a:cubicBezTo>
                  <a:cubicBezTo>
                    <a:pt x="978512" y="1853090"/>
                    <a:pt x="848950" y="1824413"/>
                    <a:pt x="733784" y="1767058"/>
                  </a:cubicBezTo>
                  <a:cubicBezTo>
                    <a:pt x="733784" y="1762278"/>
                    <a:pt x="728986" y="1762278"/>
                    <a:pt x="728986" y="1767058"/>
                  </a:cubicBezTo>
                  <a:cubicBezTo>
                    <a:pt x="724187" y="1767058"/>
                    <a:pt x="724187" y="1767058"/>
                    <a:pt x="719389" y="1771837"/>
                  </a:cubicBezTo>
                  <a:cubicBezTo>
                    <a:pt x="719389" y="1771837"/>
                    <a:pt x="719389" y="1771837"/>
                    <a:pt x="609021" y="1991698"/>
                  </a:cubicBezTo>
                  <a:cubicBezTo>
                    <a:pt x="604223" y="1991698"/>
                    <a:pt x="604223" y="1996477"/>
                    <a:pt x="609021" y="2001257"/>
                  </a:cubicBezTo>
                  <a:cubicBezTo>
                    <a:pt x="609021" y="2001257"/>
                    <a:pt x="609021" y="2006036"/>
                    <a:pt x="613820" y="2006036"/>
                  </a:cubicBezTo>
                  <a:cubicBezTo>
                    <a:pt x="661806" y="2029934"/>
                    <a:pt x="714590" y="2049052"/>
                    <a:pt x="767374" y="2068171"/>
                  </a:cubicBezTo>
                  <a:cubicBezTo>
                    <a:pt x="767374" y="2068171"/>
                    <a:pt x="772173" y="2068171"/>
                    <a:pt x="776972" y="2068171"/>
                  </a:cubicBezTo>
                  <a:cubicBezTo>
                    <a:pt x="776972" y="2068171"/>
                    <a:pt x="781770" y="2063391"/>
                    <a:pt x="781770" y="2063391"/>
                  </a:cubicBezTo>
                  <a:cubicBezTo>
                    <a:pt x="781770" y="2063391"/>
                    <a:pt x="781770" y="2063391"/>
                    <a:pt x="791367" y="2020375"/>
                  </a:cubicBezTo>
                  <a:cubicBezTo>
                    <a:pt x="791367" y="2020375"/>
                    <a:pt x="791367" y="2015595"/>
                    <a:pt x="791367" y="2015595"/>
                  </a:cubicBezTo>
                  <a:cubicBezTo>
                    <a:pt x="791367" y="2010816"/>
                    <a:pt x="786569" y="2010816"/>
                    <a:pt x="781770" y="2006036"/>
                  </a:cubicBezTo>
                  <a:cubicBezTo>
                    <a:pt x="781770" y="2006036"/>
                    <a:pt x="781770" y="2006036"/>
                    <a:pt x="748180" y="1996477"/>
                  </a:cubicBezTo>
                  <a:cubicBezTo>
                    <a:pt x="714590" y="1982138"/>
                    <a:pt x="700194" y="1953461"/>
                    <a:pt x="714590" y="1924784"/>
                  </a:cubicBezTo>
                  <a:cubicBezTo>
                    <a:pt x="714590" y="1924784"/>
                    <a:pt x="714590" y="1924784"/>
                    <a:pt x="728986" y="1891327"/>
                  </a:cubicBezTo>
                  <a:cubicBezTo>
                    <a:pt x="738583" y="1867429"/>
                    <a:pt x="772173" y="1848311"/>
                    <a:pt x="796166" y="1857870"/>
                  </a:cubicBezTo>
                  <a:cubicBezTo>
                    <a:pt x="815360" y="1867429"/>
                    <a:pt x="839353" y="1876988"/>
                    <a:pt x="858548" y="1876988"/>
                  </a:cubicBezTo>
                  <a:cubicBezTo>
                    <a:pt x="868145" y="1881768"/>
                    <a:pt x="877742" y="1891327"/>
                    <a:pt x="872943" y="1905665"/>
                  </a:cubicBezTo>
                  <a:cubicBezTo>
                    <a:pt x="868145" y="1915224"/>
                    <a:pt x="858548" y="1924784"/>
                    <a:pt x="848950" y="1920004"/>
                  </a:cubicBezTo>
                  <a:cubicBezTo>
                    <a:pt x="824957" y="1915224"/>
                    <a:pt x="805763" y="1910445"/>
                    <a:pt x="781770" y="1900886"/>
                  </a:cubicBezTo>
                  <a:cubicBezTo>
                    <a:pt x="776972" y="1900886"/>
                    <a:pt x="776972" y="1900886"/>
                    <a:pt x="772173" y="1900886"/>
                  </a:cubicBezTo>
                  <a:cubicBezTo>
                    <a:pt x="772173" y="1900886"/>
                    <a:pt x="767374" y="1905665"/>
                    <a:pt x="767374" y="1905665"/>
                  </a:cubicBezTo>
                  <a:cubicBezTo>
                    <a:pt x="767374" y="1905665"/>
                    <a:pt x="767374" y="1905665"/>
                    <a:pt x="757777" y="1939122"/>
                  </a:cubicBezTo>
                  <a:cubicBezTo>
                    <a:pt x="752979" y="1943902"/>
                    <a:pt x="752979" y="1943902"/>
                    <a:pt x="757777" y="1948681"/>
                  </a:cubicBezTo>
                  <a:cubicBezTo>
                    <a:pt x="757777" y="1953461"/>
                    <a:pt x="757777" y="1953461"/>
                    <a:pt x="762576" y="1953461"/>
                  </a:cubicBezTo>
                  <a:cubicBezTo>
                    <a:pt x="762576" y="1953461"/>
                    <a:pt x="762576" y="1953461"/>
                    <a:pt x="796166" y="1967800"/>
                  </a:cubicBezTo>
                  <a:cubicBezTo>
                    <a:pt x="824957" y="1977359"/>
                    <a:pt x="844152" y="2006036"/>
                    <a:pt x="839353" y="2034714"/>
                  </a:cubicBezTo>
                  <a:cubicBezTo>
                    <a:pt x="839353" y="2034714"/>
                    <a:pt x="839353" y="2034714"/>
                    <a:pt x="829756" y="2072950"/>
                  </a:cubicBezTo>
                  <a:cubicBezTo>
                    <a:pt x="820159" y="2101628"/>
                    <a:pt x="786569" y="2120746"/>
                    <a:pt x="752979" y="2111187"/>
                  </a:cubicBezTo>
                  <a:cubicBezTo>
                    <a:pt x="700194" y="2092069"/>
                    <a:pt x="642611" y="2072950"/>
                    <a:pt x="594625" y="2044273"/>
                  </a:cubicBezTo>
                  <a:cubicBezTo>
                    <a:pt x="561035" y="2029934"/>
                    <a:pt x="551438" y="1991698"/>
                    <a:pt x="565834" y="1967800"/>
                  </a:cubicBezTo>
                  <a:cubicBezTo>
                    <a:pt x="565834" y="1967800"/>
                    <a:pt x="565834" y="1967800"/>
                    <a:pt x="690597" y="1752719"/>
                  </a:cubicBezTo>
                  <a:cubicBezTo>
                    <a:pt x="697795" y="1740770"/>
                    <a:pt x="708592" y="1732406"/>
                    <a:pt x="719988" y="1728224"/>
                  </a:cubicBezTo>
                  <a:close/>
                  <a:moveTo>
                    <a:pt x="1600968" y="1606768"/>
                  </a:moveTo>
                  <a:cubicBezTo>
                    <a:pt x="1613533" y="1608559"/>
                    <a:pt x="1626697" y="1614530"/>
                    <a:pt x="1636270" y="1624083"/>
                  </a:cubicBezTo>
                  <a:lnTo>
                    <a:pt x="1813380" y="1796039"/>
                  </a:lnTo>
                  <a:cubicBezTo>
                    <a:pt x="1837313" y="1819921"/>
                    <a:pt x="1832526" y="1853357"/>
                    <a:pt x="1808593" y="1882017"/>
                  </a:cubicBezTo>
                  <a:cubicBezTo>
                    <a:pt x="1765512" y="1920229"/>
                    <a:pt x="1717645" y="1953665"/>
                    <a:pt x="1674564" y="1982324"/>
                  </a:cubicBezTo>
                  <a:cubicBezTo>
                    <a:pt x="1641057" y="2001430"/>
                    <a:pt x="1602763" y="1996654"/>
                    <a:pt x="1588403" y="1967994"/>
                  </a:cubicBezTo>
                  <a:cubicBezTo>
                    <a:pt x="1588403" y="1967994"/>
                    <a:pt x="1588403" y="1967994"/>
                    <a:pt x="1569256" y="1934559"/>
                  </a:cubicBezTo>
                  <a:cubicBezTo>
                    <a:pt x="1554896" y="1910676"/>
                    <a:pt x="1564469" y="1877240"/>
                    <a:pt x="1593189" y="1858134"/>
                  </a:cubicBezTo>
                  <a:cubicBezTo>
                    <a:pt x="1602763" y="1853357"/>
                    <a:pt x="1612336" y="1843804"/>
                    <a:pt x="1621910" y="1839028"/>
                  </a:cubicBezTo>
                  <a:cubicBezTo>
                    <a:pt x="1621910" y="1834251"/>
                    <a:pt x="1626697" y="1834251"/>
                    <a:pt x="1626697" y="1829474"/>
                  </a:cubicBezTo>
                  <a:cubicBezTo>
                    <a:pt x="1626697" y="1829474"/>
                    <a:pt x="1626697" y="1824698"/>
                    <a:pt x="1621910" y="1819921"/>
                  </a:cubicBezTo>
                  <a:cubicBezTo>
                    <a:pt x="1621910" y="1819921"/>
                    <a:pt x="1621910" y="1819921"/>
                    <a:pt x="1602763" y="1791262"/>
                  </a:cubicBezTo>
                  <a:cubicBezTo>
                    <a:pt x="1602763" y="1791262"/>
                    <a:pt x="1597976" y="1791262"/>
                    <a:pt x="1597976" y="1791262"/>
                  </a:cubicBezTo>
                  <a:cubicBezTo>
                    <a:pt x="1593189" y="1786486"/>
                    <a:pt x="1588403" y="1791262"/>
                    <a:pt x="1588403" y="1791262"/>
                  </a:cubicBezTo>
                  <a:cubicBezTo>
                    <a:pt x="1569256" y="1805592"/>
                    <a:pt x="1550109" y="1815145"/>
                    <a:pt x="1530962" y="1824698"/>
                  </a:cubicBezTo>
                  <a:cubicBezTo>
                    <a:pt x="1521388" y="1834251"/>
                    <a:pt x="1511815" y="1829474"/>
                    <a:pt x="1502241" y="1819921"/>
                  </a:cubicBezTo>
                  <a:cubicBezTo>
                    <a:pt x="1497455" y="1810368"/>
                    <a:pt x="1502241" y="1796039"/>
                    <a:pt x="1511815" y="1791262"/>
                  </a:cubicBezTo>
                  <a:cubicBezTo>
                    <a:pt x="1526175" y="1776932"/>
                    <a:pt x="1545322" y="1767379"/>
                    <a:pt x="1564469" y="1757826"/>
                  </a:cubicBezTo>
                  <a:cubicBezTo>
                    <a:pt x="1583616" y="1738720"/>
                    <a:pt x="1617123" y="1743497"/>
                    <a:pt x="1636270" y="1767379"/>
                  </a:cubicBezTo>
                  <a:cubicBezTo>
                    <a:pt x="1636270" y="1767379"/>
                    <a:pt x="1636270" y="1767379"/>
                    <a:pt x="1660204" y="1796039"/>
                  </a:cubicBezTo>
                  <a:cubicBezTo>
                    <a:pt x="1679351" y="1819921"/>
                    <a:pt x="1674564" y="1853357"/>
                    <a:pt x="1645844" y="1872463"/>
                  </a:cubicBezTo>
                  <a:cubicBezTo>
                    <a:pt x="1636270" y="1882017"/>
                    <a:pt x="1626697" y="1886793"/>
                    <a:pt x="1617123" y="1896346"/>
                  </a:cubicBezTo>
                  <a:cubicBezTo>
                    <a:pt x="1612336" y="1896346"/>
                    <a:pt x="1612336" y="1901123"/>
                    <a:pt x="1607550" y="1901123"/>
                  </a:cubicBezTo>
                  <a:cubicBezTo>
                    <a:pt x="1607550" y="1905899"/>
                    <a:pt x="1607550" y="1905899"/>
                    <a:pt x="1612336" y="1910676"/>
                  </a:cubicBezTo>
                  <a:cubicBezTo>
                    <a:pt x="1612336" y="1910676"/>
                    <a:pt x="1612336" y="1910676"/>
                    <a:pt x="1631483" y="1944112"/>
                  </a:cubicBezTo>
                  <a:cubicBezTo>
                    <a:pt x="1636270" y="1948888"/>
                    <a:pt x="1636270" y="1948888"/>
                    <a:pt x="1641057" y="1948888"/>
                  </a:cubicBezTo>
                  <a:cubicBezTo>
                    <a:pt x="1641057" y="1948888"/>
                    <a:pt x="1645844" y="1948888"/>
                    <a:pt x="1650630" y="1948888"/>
                  </a:cubicBezTo>
                  <a:cubicBezTo>
                    <a:pt x="1693711" y="1915452"/>
                    <a:pt x="1736792" y="1886793"/>
                    <a:pt x="1779872" y="1848581"/>
                  </a:cubicBezTo>
                  <a:cubicBezTo>
                    <a:pt x="1779872" y="1843804"/>
                    <a:pt x="1779872" y="1843804"/>
                    <a:pt x="1779872" y="1839028"/>
                  </a:cubicBezTo>
                  <a:cubicBezTo>
                    <a:pt x="1779872" y="1834251"/>
                    <a:pt x="1779872" y="1834251"/>
                    <a:pt x="1779872" y="1829474"/>
                  </a:cubicBezTo>
                  <a:cubicBezTo>
                    <a:pt x="1779872" y="1829474"/>
                    <a:pt x="1779872" y="1829474"/>
                    <a:pt x="1612336" y="1647965"/>
                  </a:cubicBezTo>
                  <a:cubicBezTo>
                    <a:pt x="1607550" y="1647965"/>
                    <a:pt x="1607550" y="1647965"/>
                    <a:pt x="1602763" y="1647965"/>
                  </a:cubicBezTo>
                  <a:cubicBezTo>
                    <a:pt x="1602763" y="1647965"/>
                    <a:pt x="1597976" y="1647965"/>
                    <a:pt x="1597976" y="1647965"/>
                  </a:cubicBezTo>
                  <a:cubicBezTo>
                    <a:pt x="1502241" y="1733943"/>
                    <a:pt x="1382573" y="1796039"/>
                    <a:pt x="1258118" y="1824698"/>
                  </a:cubicBezTo>
                  <a:cubicBezTo>
                    <a:pt x="1258118" y="1824698"/>
                    <a:pt x="1253331" y="1829474"/>
                    <a:pt x="1253331" y="1829474"/>
                  </a:cubicBezTo>
                  <a:cubicBezTo>
                    <a:pt x="1253331" y="1834251"/>
                    <a:pt x="1253331" y="1834251"/>
                    <a:pt x="1253331" y="1839028"/>
                  </a:cubicBezTo>
                  <a:cubicBezTo>
                    <a:pt x="1253331" y="1839028"/>
                    <a:pt x="1253331" y="1839028"/>
                    <a:pt x="1305985" y="2077855"/>
                  </a:cubicBezTo>
                  <a:cubicBezTo>
                    <a:pt x="1305985" y="2082632"/>
                    <a:pt x="1310772" y="2082632"/>
                    <a:pt x="1310772" y="2087408"/>
                  </a:cubicBezTo>
                  <a:cubicBezTo>
                    <a:pt x="1315559" y="2087408"/>
                    <a:pt x="1320345" y="2087408"/>
                    <a:pt x="1320345" y="2087408"/>
                  </a:cubicBezTo>
                  <a:cubicBezTo>
                    <a:pt x="1377786" y="2077855"/>
                    <a:pt x="1425654" y="2058749"/>
                    <a:pt x="1478308" y="2039643"/>
                  </a:cubicBezTo>
                  <a:cubicBezTo>
                    <a:pt x="1483094" y="2034866"/>
                    <a:pt x="1483094" y="2034866"/>
                    <a:pt x="1483094" y="2030090"/>
                  </a:cubicBezTo>
                  <a:cubicBezTo>
                    <a:pt x="1487881" y="2030090"/>
                    <a:pt x="1487881" y="2025313"/>
                    <a:pt x="1483094" y="2025313"/>
                  </a:cubicBezTo>
                  <a:cubicBezTo>
                    <a:pt x="1483094" y="2025313"/>
                    <a:pt x="1483094" y="2025313"/>
                    <a:pt x="1468734" y="1987101"/>
                  </a:cubicBezTo>
                  <a:cubicBezTo>
                    <a:pt x="1468734" y="1982324"/>
                    <a:pt x="1463947" y="1982324"/>
                    <a:pt x="1463947" y="1982324"/>
                  </a:cubicBezTo>
                  <a:cubicBezTo>
                    <a:pt x="1459161" y="1977547"/>
                    <a:pt x="1454374" y="1977547"/>
                    <a:pt x="1454374" y="1982324"/>
                  </a:cubicBezTo>
                  <a:cubicBezTo>
                    <a:pt x="1454374" y="1982324"/>
                    <a:pt x="1454374" y="1982324"/>
                    <a:pt x="1416080" y="1991877"/>
                  </a:cubicBezTo>
                  <a:cubicBezTo>
                    <a:pt x="1387360" y="2006207"/>
                    <a:pt x="1353852" y="1991877"/>
                    <a:pt x="1344279" y="1958441"/>
                  </a:cubicBezTo>
                  <a:cubicBezTo>
                    <a:pt x="1344279" y="1958441"/>
                    <a:pt x="1344279" y="1958441"/>
                    <a:pt x="1334705" y="1925005"/>
                  </a:cubicBezTo>
                  <a:cubicBezTo>
                    <a:pt x="1329919" y="1896346"/>
                    <a:pt x="1344279" y="1867687"/>
                    <a:pt x="1368213" y="1858134"/>
                  </a:cubicBezTo>
                  <a:cubicBezTo>
                    <a:pt x="1387360" y="1848581"/>
                    <a:pt x="1406507" y="1843804"/>
                    <a:pt x="1425654" y="1834251"/>
                  </a:cubicBezTo>
                  <a:cubicBezTo>
                    <a:pt x="1440014" y="1829474"/>
                    <a:pt x="1449587" y="1834251"/>
                    <a:pt x="1454374" y="1843804"/>
                  </a:cubicBezTo>
                  <a:cubicBezTo>
                    <a:pt x="1459161" y="1853357"/>
                    <a:pt x="1454374" y="1867687"/>
                    <a:pt x="1444801" y="1872463"/>
                  </a:cubicBezTo>
                  <a:cubicBezTo>
                    <a:pt x="1425654" y="1882017"/>
                    <a:pt x="1401720" y="1891570"/>
                    <a:pt x="1382573" y="1896346"/>
                  </a:cubicBezTo>
                  <a:cubicBezTo>
                    <a:pt x="1377786" y="1901123"/>
                    <a:pt x="1377786" y="1901123"/>
                    <a:pt x="1377786" y="1905899"/>
                  </a:cubicBezTo>
                  <a:cubicBezTo>
                    <a:pt x="1372999" y="1905899"/>
                    <a:pt x="1372999" y="1910676"/>
                    <a:pt x="1377786" y="1910676"/>
                  </a:cubicBezTo>
                  <a:cubicBezTo>
                    <a:pt x="1377786" y="1910676"/>
                    <a:pt x="1377786" y="1910676"/>
                    <a:pt x="1387360" y="1948888"/>
                  </a:cubicBezTo>
                  <a:cubicBezTo>
                    <a:pt x="1387360" y="1948888"/>
                    <a:pt x="1392146" y="1953665"/>
                    <a:pt x="1392146" y="1953665"/>
                  </a:cubicBezTo>
                  <a:cubicBezTo>
                    <a:pt x="1396933" y="1953665"/>
                    <a:pt x="1396933" y="1953665"/>
                    <a:pt x="1401720" y="1953665"/>
                  </a:cubicBezTo>
                  <a:cubicBezTo>
                    <a:pt x="1401720" y="1953665"/>
                    <a:pt x="1401720" y="1953665"/>
                    <a:pt x="1435227" y="1939335"/>
                  </a:cubicBezTo>
                  <a:cubicBezTo>
                    <a:pt x="1463947" y="1929782"/>
                    <a:pt x="1497455" y="1939335"/>
                    <a:pt x="1511815" y="1963218"/>
                  </a:cubicBezTo>
                  <a:cubicBezTo>
                    <a:pt x="1511815" y="1963218"/>
                    <a:pt x="1511815" y="1963218"/>
                    <a:pt x="1530962" y="2001430"/>
                  </a:cubicBezTo>
                  <a:cubicBezTo>
                    <a:pt x="1540535" y="2030090"/>
                    <a:pt x="1526175" y="2063525"/>
                    <a:pt x="1492668" y="2077855"/>
                  </a:cubicBezTo>
                  <a:cubicBezTo>
                    <a:pt x="1440014" y="2096961"/>
                    <a:pt x="1387360" y="2116067"/>
                    <a:pt x="1334705" y="2130397"/>
                  </a:cubicBezTo>
                  <a:cubicBezTo>
                    <a:pt x="1296412" y="2139950"/>
                    <a:pt x="1262904" y="2120844"/>
                    <a:pt x="1258118" y="2087408"/>
                  </a:cubicBezTo>
                  <a:cubicBezTo>
                    <a:pt x="1258118" y="2087408"/>
                    <a:pt x="1258118" y="2087408"/>
                    <a:pt x="1215037" y="1843804"/>
                  </a:cubicBezTo>
                  <a:cubicBezTo>
                    <a:pt x="1210250" y="1815145"/>
                    <a:pt x="1229397" y="1791262"/>
                    <a:pt x="1248544" y="1781709"/>
                  </a:cubicBezTo>
                  <a:cubicBezTo>
                    <a:pt x="1368213" y="1753050"/>
                    <a:pt x="1478308" y="1700507"/>
                    <a:pt x="1569256" y="1614530"/>
                  </a:cubicBezTo>
                  <a:cubicBezTo>
                    <a:pt x="1576436" y="1607365"/>
                    <a:pt x="1588403" y="1604976"/>
                    <a:pt x="1600968" y="1606768"/>
                  </a:cubicBezTo>
                  <a:close/>
                  <a:moveTo>
                    <a:pt x="386535" y="1345031"/>
                  </a:moveTo>
                  <a:cubicBezTo>
                    <a:pt x="398539" y="1348612"/>
                    <a:pt x="408143" y="1355774"/>
                    <a:pt x="412945" y="1365324"/>
                  </a:cubicBezTo>
                  <a:cubicBezTo>
                    <a:pt x="460963" y="1475144"/>
                    <a:pt x="537793" y="1575415"/>
                    <a:pt x="633831" y="1651812"/>
                  </a:cubicBezTo>
                  <a:cubicBezTo>
                    <a:pt x="653038" y="1666136"/>
                    <a:pt x="653038" y="1694785"/>
                    <a:pt x="638633" y="1723434"/>
                  </a:cubicBezTo>
                  <a:cubicBezTo>
                    <a:pt x="638633" y="1723434"/>
                    <a:pt x="638633" y="1723434"/>
                    <a:pt x="499378" y="1923976"/>
                  </a:cubicBezTo>
                  <a:cubicBezTo>
                    <a:pt x="480171" y="1947850"/>
                    <a:pt x="441756" y="1952625"/>
                    <a:pt x="412945" y="1928751"/>
                  </a:cubicBezTo>
                  <a:cubicBezTo>
                    <a:pt x="369728" y="1895327"/>
                    <a:pt x="326511" y="1857129"/>
                    <a:pt x="288096" y="1818931"/>
                  </a:cubicBezTo>
                  <a:cubicBezTo>
                    <a:pt x="264087" y="1790282"/>
                    <a:pt x="264087" y="1752083"/>
                    <a:pt x="288096" y="1732984"/>
                  </a:cubicBezTo>
                  <a:cubicBezTo>
                    <a:pt x="288096" y="1732984"/>
                    <a:pt x="288096" y="1732984"/>
                    <a:pt x="316908" y="1709110"/>
                  </a:cubicBezTo>
                  <a:cubicBezTo>
                    <a:pt x="340917" y="1690011"/>
                    <a:pt x="379332" y="1694785"/>
                    <a:pt x="398539" y="1713885"/>
                  </a:cubicBezTo>
                  <a:cubicBezTo>
                    <a:pt x="408143" y="1723434"/>
                    <a:pt x="412945" y="1732984"/>
                    <a:pt x="422549" y="1742534"/>
                  </a:cubicBezTo>
                  <a:cubicBezTo>
                    <a:pt x="427350" y="1742534"/>
                    <a:pt x="427350" y="1747308"/>
                    <a:pt x="432152" y="1747308"/>
                  </a:cubicBezTo>
                  <a:cubicBezTo>
                    <a:pt x="436954" y="1742534"/>
                    <a:pt x="436954" y="1742534"/>
                    <a:pt x="441756" y="1742534"/>
                  </a:cubicBezTo>
                  <a:cubicBezTo>
                    <a:pt x="441756" y="1742534"/>
                    <a:pt x="441756" y="1742534"/>
                    <a:pt x="465765" y="1713885"/>
                  </a:cubicBezTo>
                  <a:cubicBezTo>
                    <a:pt x="465765" y="1713885"/>
                    <a:pt x="465765" y="1709110"/>
                    <a:pt x="465765" y="1709110"/>
                  </a:cubicBezTo>
                  <a:cubicBezTo>
                    <a:pt x="465765" y="1704335"/>
                    <a:pt x="465765" y="1704335"/>
                    <a:pt x="465765" y="1699560"/>
                  </a:cubicBezTo>
                  <a:cubicBezTo>
                    <a:pt x="446558" y="1685236"/>
                    <a:pt x="436954" y="1666136"/>
                    <a:pt x="417747" y="1651812"/>
                  </a:cubicBezTo>
                  <a:cubicBezTo>
                    <a:pt x="412945" y="1642262"/>
                    <a:pt x="412945" y="1632713"/>
                    <a:pt x="422549" y="1623163"/>
                  </a:cubicBezTo>
                  <a:cubicBezTo>
                    <a:pt x="432152" y="1613614"/>
                    <a:pt x="446558" y="1613614"/>
                    <a:pt x="451360" y="1623163"/>
                  </a:cubicBezTo>
                  <a:cubicBezTo>
                    <a:pt x="465765" y="1637488"/>
                    <a:pt x="480171" y="1656587"/>
                    <a:pt x="494576" y="1670911"/>
                  </a:cubicBezTo>
                  <a:cubicBezTo>
                    <a:pt x="513784" y="1690011"/>
                    <a:pt x="513784" y="1723434"/>
                    <a:pt x="494576" y="1742534"/>
                  </a:cubicBezTo>
                  <a:cubicBezTo>
                    <a:pt x="494576" y="1742534"/>
                    <a:pt x="494576" y="1742534"/>
                    <a:pt x="470567" y="1771183"/>
                  </a:cubicBezTo>
                  <a:cubicBezTo>
                    <a:pt x="451360" y="1795057"/>
                    <a:pt x="417747" y="1795057"/>
                    <a:pt x="393737" y="1771183"/>
                  </a:cubicBezTo>
                  <a:cubicBezTo>
                    <a:pt x="384134" y="1766408"/>
                    <a:pt x="374530" y="1752083"/>
                    <a:pt x="364926" y="1742534"/>
                  </a:cubicBezTo>
                  <a:cubicBezTo>
                    <a:pt x="364926" y="1742534"/>
                    <a:pt x="360124" y="1742534"/>
                    <a:pt x="360124" y="1742534"/>
                  </a:cubicBezTo>
                  <a:cubicBezTo>
                    <a:pt x="355322" y="1742534"/>
                    <a:pt x="350521" y="1742534"/>
                    <a:pt x="350521" y="1742534"/>
                  </a:cubicBezTo>
                  <a:cubicBezTo>
                    <a:pt x="350521" y="1742534"/>
                    <a:pt x="350521" y="1742534"/>
                    <a:pt x="321709" y="1771183"/>
                  </a:cubicBezTo>
                  <a:cubicBezTo>
                    <a:pt x="316908" y="1771183"/>
                    <a:pt x="316908" y="1775957"/>
                    <a:pt x="316908" y="1780732"/>
                  </a:cubicBezTo>
                  <a:cubicBezTo>
                    <a:pt x="316908" y="1780732"/>
                    <a:pt x="316908" y="1785507"/>
                    <a:pt x="321709" y="1785507"/>
                  </a:cubicBezTo>
                  <a:cubicBezTo>
                    <a:pt x="355322" y="1828480"/>
                    <a:pt x="398539" y="1861904"/>
                    <a:pt x="441756" y="1895327"/>
                  </a:cubicBezTo>
                  <a:cubicBezTo>
                    <a:pt x="446558" y="1900102"/>
                    <a:pt x="446558" y="1900102"/>
                    <a:pt x="451360" y="1900102"/>
                  </a:cubicBezTo>
                  <a:cubicBezTo>
                    <a:pt x="456162" y="1900102"/>
                    <a:pt x="456162" y="1900102"/>
                    <a:pt x="456162" y="1895327"/>
                  </a:cubicBezTo>
                  <a:cubicBezTo>
                    <a:pt x="456162" y="1895327"/>
                    <a:pt x="456162" y="1895327"/>
                    <a:pt x="609821" y="1699560"/>
                  </a:cubicBezTo>
                  <a:cubicBezTo>
                    <a:pt x="609821" y="1694785"/>
                    <a:pt x="609821" y="1694785"/>
                    <a:pt x="609821" y="1690011"/>
                  </a:cubicBezTo>
                  <a:cubicBezTo>
                    <a:pt x="609821" y="1690011"/>
                    <a:pt x="609821" y="1685236"/>
                    <a:pt x="609821" y="1685236"/>
                  </a:cubicBezTo>
                  <a:cubicBezTo>
                    <a:pt x="504180" y="1608839"/>
                    <a:pt x="427350" y="1499018"/>
                    <a:pt x="374530" y="1384423"/>
                  </a:cubicBezTo>
                  <a:cubicBezTo>
                    <a:pt x="369728" y="1379648"/>
                    <a:pt x="369728" y="1379648"/>
                    <a:pt x="364926" y="1379648"/>
                  </a:cubicBezTo>
                  <a:cubicBezTo>
                    <a:pt x="364926" y="1379648"/>
                    <a:pt x="360124" y="1379648"/>
                    <a:pt x="360124" y="1379648"/>
                  </a:cubicBezTo>
                  <a:cubicBezTo>
                    <a:pt x="360124" y="1379648"/>
                    <a:pt x="360124" y="1379648"/>
                    <a:pt x="129635" y="1475144"/>
                  </a:cubicBezTo>
                  <a:cubicBezTo>
                    <a:pt x="124833" y="1475144"/>
                    <a:pt x="124833" y="1479919"/>
                    <a:pt x="124833" y="1479919"/>
                  </a:cubicBezTo>
                  <a:cubicBezTo>
                    <a:pt x="124833" y="1484694"/>
                    <a:pt x="124833" y="1489469"/>
                    <a:pt x="124833" y="1489469"/>
                  </a:cubicBezTo>
                  <a:cubicBezTo>
                    <a:pt x="148843" y="1541992"/>
                    <a:pt x="172852" y="1589740"/>
                    <a:pt x="201663" y="1632713"/>
                  </a:cubicBezTo>
                  <a:cubicBezTo>
                    <a:pt x="201663" y="1637488"/>
                    <a:pt x="206465" y="1637488"/>
                    <a:pt x="211267" y="1642262"/>
                  </a:cubicBezTo>
                  <a:cubicBezTo>
                    <a:pt x="211267" y="1642262"/>
                    <a:pt x="216069" y="1642262"/>
                    <a:pt x="216069" y="1637488"/>
                  </a:cubicBezTo>
                  <a:cubicBezTo>
                    <a:pt x="216069" y="1637488"/>
                    <a:pt x="216069" y="1637488"/>
                    <a:pt x="249682" y="1618388"/>
                  </a:cubicBezTo>
                  <a:cubicBezTo>
                    <a:pt x="254483" y="1613614"/>
                    <a:pt x="254483" y="1613614"/>
                    <a:pt x="254483" y="1608839"/>
                  </a:cubicBezTo>
                  <a:cubicBezTo>
                    <a:pt x="259285" y="1608839"/>
                    <a:pt x="254483" y="1604064"/>
                    <a:pt x="254483" y="1599289"/>
                  </a:cubicBezTo>
                  <a:cubicBezTo>
                    <a:pt x="254483" y="1599289"/>
                    <a:pt x="254483" y="1599289"/>
                    <a:pt x="235276" y="1565866"/>
                  </a:cubicBezTo>
                  <a:cubicBezTo>
                    <a:pt x="216069" y="1541992"/>
                    <a:pt x="230474" y="1503793"/>
                    <a:pt x="254483" y="1494243"/>
                  </a:cubicBezTo>
                  <a:cubicBezTo>
                    <a:pt x="254483" y="1494243"/>
                    <a:pt x="254483" y="1494243"/>
                    <a:pt x="288096" y="1475144"/>
                  </a:cubicBezTo>
                  <a:cubicBezTo>
                    <a:pt x="316908" y="1460820"/>
                    <a:pt x="345719" y="1475144"/>
                    <a:pt x="360124" y="1494243"/>
                  </a:cubicBezTo>
                  <a:cubicBezTo>
                    <a:pt x="369728" y="1513343"/>
                    <a:pt x="379332" y="1532442"/>
                    <a:pt x="393737" y="1551541"/>
                  </a:cubicBezTo>
                  <a:cubicBezTo>
                    <a:pt x="403341" y="1561091"/>
                    <a:pt x="398539" y="1570640"/>
                    <a:pt x="388935" y="1580190"/>
                  </a:cubicBezTo>
                  <a:cubicBezTo>
                    <a:pt x="379332" y="1584965"/>
                    <a:pt x="364926" y="1584965"/>
                    <a:pt x="360124" y="1575415"/>
                  </a:cubicBezTo>
                  <a:cubicBezTo>
                    <a:pt x="345719" y="1556316"/>
                    <a:pt x="336115" y="1537217"/>
                    <a:pt x="321709" y="1518118"/>
                  </a:cubicBezTo>
                  <a:cubicBezTo>
                    <a:pt x="321709" y="1513343"/>
                    <a:pt x="316908" y="1513343"/>
                    <a:pt x="316908" y="1513343"/>
                  </a:cubicBezTo>
                  <a:cubicBezTo>
                    <a:pt x="312106" y="1513343"/>
                    <a:pt x="312106" y="1513343"/>
                    <a:pt x="307304" y="1513343"/>
                  </a:cubicBezTo>
                  <a:cubicBezTo>
                    <a:pt x="307304" y="1513343"/>
                    <a:pt x="307304" y="1513343"/>
                    <a:pt x="273691" y="1532442"/>
                  </a:cubicBezTo>
                  <a:cubicBezTo>
                    <a:pt x="273691" y="1532442"/>
                    <a:pt x="273691" y="1537217"/>
                    <a:pt x="268889" y="1537217"/>
                  </a:cubicBezTo>
                  <a:cubicBezTo>
                    <a:pt x="268889" y="1541992"/>
                    <a:pt x="268889" y="1541992"/>
                    <a:pt x="273691" y="1546766"/>
                  </a:cubicBezTo>
                  <a:cubicBezTo>
                    <a:pt x="273691" y="1546766"/>
                    <a:pt x="273691" y="1546766"/>
                    <a:pt x="292898" y="1580190"/>
                  </a:cubicBezTo>
                  <a:cubicBezTo>
                    <a:pt x="307304" y="1604064"/>
                    <a:pt x="302502" y="1637488"/>
                    <a:pt x="278493" y="1656587"/>
                  </a:cubicBezTo>
                  <a:cubicBezTo>
                    <a:pt x="278493" y="1656587"/>
                    <a:pt x="278493" y="1656587"/>
                    <a:pt x="244880" y="1680461"/>
                  </a:cubicBezTo>
                  <a:cubicBezTo>
                    <a:pt x="220870" y="1694785"/>
                    <a:pt x="182456" y="1690011"/>
                    <a:pt x="163248" y="1656587"/>
                  </a:cubicBezTo>
                  <a:cubicBezTo>
                    <a:pt x="134437" y="1608839"/>
                    <a:pt x="110428" y="1561091"/>
                    <a:pt x="86418" y="1508568"/>
                  </a:cubicBezTo>
                  <a:cubicBezTo>
                    <a:pt x="72013" y="1475144"/>
                    <a:pt x="86418" y="1441721"/>
                    <a:pt x="110428" y="1427396"/>
                  </a:cubicBezTo>
                  <a:cubicBezTo>
                    <a:pt x="110428" y="1427396"/>
                    <a:pt x="110428" y="1427396"/>
                    <a:pt x="345719" y="1346224"/>
                  </a:cubicBezTo>
                  <a:cubicBezTo>
                    <a:pt x="360124" y="1341450"/>
                    <a:pt x="374530" y="1341450"/>
                    <a:pt x="386535" y="1345031"/>
                  </a:cubicBezTo>
                  <a:close/>
                  <a:moveTo>
                    <a:pt x="1857651" y="1141425"/>
                  </a:moveTo>
                  <a:cubicBezTo>
                    <a:pt x="1857651" y="1141425"/>
                    <a:pt x="1857651" y="1141425"/>
                    <a:pt x="2106858" y="1160523"/>
                  </a:cubicBezTo>
                  <a:cubicBezTo>
                    <a:pt x="2135613" y="1160523"/>
                    <a:pt x="2159575" y="1189172"/>
                    <a:pt x="2154783" y="1227369"/>
                  </a:cubicBezTo>
                  <a:cubicBezTo>
                    <a:pt x="2145198" y="1284666"/>
                    <a:pt x="2135613" y="1337188"/>
                    <a:pt x="2116443" y="1394484"/>
                  </a:cubicBezTo>
                  <a:cubicBezTo>
                    <a:pt x="2106858" y="1427907"/>
                    <a:pt x="2073311" y="1447006"/>
                    <a:pt x="2044556" y="1432682"/>
                  </a:cubicBezTo>
                  <a:cubicBezTo>
                    <a:pt x="2044556" y="1432682"/>
                    <a:pt x="2044556" y="1432682"/>
                    <a:pt x="2006217" y="1423133"/>
                  </a:cubicBezTo>
                  <a:cubicBezTo>
                    <a:pt x="1977462" y="1408809"/>
                    <a:pt x="1967877" y="1380160"/>
                    <a:pt x="1972670" y="1351512"/>
                  </a:cubicBezTo>
                  <a:cubicBezTo>
                    <a:pt x="1972670" y="1351512"/>
                    <a:pt x="1972670" y="1351512"/>
                    <a:pt x="1982254" y="1313314"/>
                  </a:cubicBezTo>
                  <a:cubicBezTo>
                    <a:pt x="1987047" y="1308540"/>
                    <a:pt x="1987047" y="1308540"/>
                    <a:pt x="1982254" y="1303765"/>
                  </a:cubicBezTo>
                  <a:cubicBezTo>
                    <a:pt x="1982254" y="1303765"/>
                    <a:pt x="1977462" y="1298990"/>
                    <a:pt x="1977462" y="1298990"/>
                  </a:cubicBezTo>
                  <a:cubicBezTo>
                    <a:pt x="1977462" y="1298990"/>
                    <a:pt x="1977462" y="1298990"/>
                    <a:pt x="1943915" y="1289441"/>
                  </a:cubicBezTo>
                  <a:cubicBezTo>
                    <a:pt x="1939122" y="1289441"/>
                    <a:pt x="1934330" y="1289441"/>
                    <a:pt x="1934330" y="1294215"/>
                  </a:cubicBezTo>
                  <a:cubicBezTo>
                    <a:pt x="1929537" y="1294215"/>
                    <a:pt x="1929537" y="1294215"/>
                    <a:pt x="1929537" y="1298990"/>
                  </a:cubicBezTo>
                  <a:cubicBezTo>
                    <a:pt x="1924745" y="1322864"/>
                    <a:pt x="1919953" y="1341963"/>
                    <a:pt x="1910368" y="1361061"/>
                  </a:cubicBezTo>
                  <a:cubicBezTo>
                    <a:pt x="1905575" y="1375386"/>
                    <a:pt x="1891198" y="1380160"/>
                    <a:pt x="1881613" y="1375386"/>
                  </a:cubicBezTo>
                  <a:cubicBezTo>
                    <a:pt x="1872028" y="1370611"/>
                    <a:pt x="1862443" y="1361061"/>
                    <a:pt x="1867236" y="1346737"/>
                  </a:cubicBezTo>
                  <a:cubicBezTo>
                    <a:pt x="1876821" y="1327638"/>
                    <a:pt x="1881613" y="1308540"/>
                    <a:pt x="1886405" y="1289441"/>
                  </a:cubicBezTo>
                  <a:cubicBezTo>
                    <a:pt x="1891198" y="1260792"/>
                    <a:pt x="1924745" y="1246468"/>
                    <a:pt x="1953500" y="1251243"/>
                  </a:cubicBezTo>
                  <a:cubicBezTo>
                    <a:pt x="1953500" y="1251243"/>
                    <a:pt x="1953500" y="1251243"/>
                    <a:pt x="1987047" y="1256018"/>
                  </a:cubicBezTo>
                  <a:cubicBezTo>
                    <a:pt x="2015802" y="1260792"/>
                    <a:pt x="2034971" y="1294215"/>
                    <a:pt x="2025387" y="1322864"/>
                  </a:cubicBezTo>
                  <a:cubicBezTo>
                    <a:pt x="2025387" y="1322864"/>
                    <a:pt x="2025387" y="1322864"/>
                    <a:pt x="2015802" y="1361061"/>
                  </a:cubicBezTo>
                  <a:cubicBezTo>
                    <a:pt x="2015802" y="1365836"/>
                    <a:pt x="2015802" y="1365836"/>
                    <a:pt x="2015802" y="1370611"/>
                  </a:cubicBezTo>
                  <a:cubicBezTo>
                    <a:pt x="2020594" y="1375386"/>
                    <a:pt x="2020594" y="1375386"/>
                    <a:pt x="2025387" y="1375386"/>
                  </a:cubicBezTo>
                  <a:cubicBezTo>
                    <a:pt x="2025387" y="1375386"/>
                    <a:pt x="2025387" y="1375386"/>
                    <a:pt x="2063726" y="1389710"/>
                  </a:cubicBezTo>
                  <a:cubicBezTo>
                    <a:pt x="2063726" y="1389710"/>
                    <a:pt x="2068519" y="1389710"/>
                    <a:pt x="2073311" y="1389710"/>
                  </a:cubicBezTo>
                  <a:cubicBezTo>
                    <a:pt x="2073311" y="1384935"/>
                    <a:pt x="2078104" y="1384935"/>
                    <a:pt x="2078104" y="1380160"/>
                  </a:cubicBezTo>
                  <a:cubicBezTo>
                    <a:pt x="2092481" y="1327638"/>
                    <a:pt x="2102066" y="1275117"/>
                    <a:pt x="2111651" y="1222595"/>
                  </a:cubicBezTo>
                  <a:cubicBezTo>
                    <a:pt x="2111651" y="1217820"/>
                    <a:pt x="2111651" y="1213045"/>
                    <a:pt x="2106858" y="1213045"/>
                  </a:cubicBezTo>
                  <a:cubicBezTo>
                    <a:pt x="2106858" y="1208271"/>
                    <a:pt x="2106858" y="1208271"/>
                    <a:pt x="2102066" y="1208271"/>
                  </a:cubicBezTo>
                  <a:cubicBezTo>
                    <a:pt x="2102066" y="1208271"/>
                    <a:pt x="2102066" y="1208271"/>
                    <a:pt x="1857651" y="1174848"/>
                  </a:cubicBezTo>
                  <a:cubicBezTo>
                    <a:pt x="1852858" y="1174848"/>
                    <a:pt x="1848066" y="1174848"/>
                    <a:pt x="1848066" y="1179622"/>
                  </a:cubicBezTo>
                  <a:cubicBezTo>
                    <a:pt x="1843273" y="1179622"/>
                    <a:pt x="1843273" y="1184397"/>
                    <a:pt x="1843273" y="1184397"/>
                  </a:cubicBezTo>
                  <a:cubicBezTo>
                    <a:pt x="1824104" y="1313314"/>
                    <a:pt x="1776179" y="1432682"/>
                    <a:pt x="1699500" y="1537726"/>
                  </a:cubicBezTo>
                  <a:cubicBezTo>
                    <a:pt x="1699500" y="1537726"/>
                    <a:pt x="1699500" y="1542501"/>
                    <a:pt x="1699500" y="1542501"/>
                  </a:cubicBezTo>
                  <a:cubicBezTo>
                    <a:pt x="1699500" y="1547275"/>
                    <a:pt x="1699500" y="1547275"/>
                    <a:pt x="1704292" y="1552050"/>
                  </a:cubicBezTo>
                  <a:cubicBezTo>
                    <a:pt x="1704292" y="1552050"/>
                    <a:pt x="1704292" y="1552050"/>
                    <a:pt x="1900783" y="1700066"/>
                  </a:cubicBezTo>
                  <a:cubicBezTo>
                    <a:pt x="1900783" y="1700066"/>
                    <a:pt x="1905575" y="1700066"/>
                    <a:pt x="1910368" y="1700066"/>
                  </a:cubicBezTo>
                  <a:cubicBezTo>
                    <a:pt x="1910368" y="1700066"/>
                    <a:pt x="1915160" y="1700066"/>
                    <a:pt x="1915160" y="1695292"/>
                  </a:cubicBezTo>
                  <a:cubicBezTo>
                    <a:pt x="1948707" y="1652319"/>
                    <a:pt x="1977462" y="1604572"/>
                    <a:pt x="2001424" y="1561600"/>
                  </a:cubicBezTo>
                  <a:cubicBezTo>
                    <a:pt x="2006217" y="1556825"/>
                    <a:pt x="2006217" y="1552050"/>
                    <a:pt x="2006217" y="1552050"/>
                  </a:cubicBezTo>
                  <a:cubicBezTo>
                    <a:pt x="2001424" y="1547275"/>
                    <a:pt x="2001424" y="1542501"/>
                    <a:pt x="1996632" y="1542501"/>
                  </a:cubicBezTo>
                  <a:cubicBezTo>
                    <a:pt x="1996632" y="1542501"/>
                    <a:pt x="1996632" y="1542501"/>
                    <a:pt x="1963085" y="1523402"/>
                  </a:cubicBezTo>
                  <a:cubicBezTo>
                    <a:pt x="1958292" y="1523402"/>
                    <a:pt x="1958292" y="1523402"/>
                    <a:pt x="1953500" y="1523402"/>
                  </a:cubicBezTo>
                  <a:cubicBezTo>
                    <a:pt x="1948707" y="1523402"/>
                    <a:pt x="1948707" y="1528177"/>
                    <a:pt x="1948707" y="1528177"/>
                  </a:cubicBezTo>
                  <a:cubicBezTo>
                    <a:pt x="1943915" y="1542501"/>
                    <a:pt x="1934330" y="1552050"/>
                    <a:pt x="1929537" y="1561600"/>
                  </a:cubicBezTo>
                  <a:cubicBezTo>
                    <a:pt x="1910368" y="1590248"/>
                    <a:pt x="1876821" y="1599797"/>
                    <a:pt x="1852858" y="1585473"/>
                  </a:cubicBezTo>
                  <a:cubicBezTo>
                    <a:pt x="1852858" y="1585473"/>
                    <a:pt x="1852858" y="1585473"/>
                    <a:pt x="1824104" y="1566374"/>
                  </a:cubicBezTo>
                  <a:cubicBezTo>
                    <a:pt x="1795349" y="1547275"/>
                    <a:pt x="1790556" y="1513852"/>
                    <a:pt x="1804934" y="1489979"/>
                  </a:cubicBezTo>
                  <a:cubicBezTo>
                    <a:pt x="1814519" y="1475655"/>
                    <a:pt x="1824104" y="1451781"/>
                    <a:pt x="1833688" y="1432682"/>
                  </a:cubicBezTo>
                  <a:cubicBezTo>
                    <a:pt x="1838481" y="1423133"/>
                    <a:pt x="1852858" y="1418358"/>
                    <a:pt x="1862443" y="1423133"/>
                  </a:cubicBezTo>
                  <a:cubicBezTo>
                    <a:pt x="1872028" y="1427907"/>
                    <a:pt x="1876821" y="1442232"/>
                    <a:pt x="1872028" y="1451781"/>
                  </a:cubicBezTo>
                  <a:cubicBezTo>
                    <a:pt x="1862443" y="1470880"/>
                    <a:pt x="1852858" y="1494754"/>
                    <a:pt x="1838481" y="1513852"/>
                  </a:cubicBezTo>
                  <a:cubicBezTo>
                    <a:pt x="1838481" y="1513852"/>
                    <a:pt x="1838481" y="1518627"/>
                    <a:pt x="1838481" y="1523402"/>
                  </a:cubicBezTo>
                  <a:cubicBezTo>
                    <a:pt x="1838481" y="1523402"/>
                    <a:pt x="1843273" y="1528177"/>
                    <a:pt x="1843273" y="1528177"/>
                  </a:cubicBezTo>
                  <a:cubicBezTo>
                    <a:pt x="1843273" y="1528177"/>
                    <a:pt x="1843273" y="1528177"/>
                    <a:pt x="1876821" y="1547275"/>
                  </a:cubicBezTo>
                  <a:cubicBezTo>
                    <a:pt x="1876821" y="1547275"/>
                    <a:pt x="1881613" y="1547275"/>
                    <a:pt x="1881613" y="1547275"/>
                  </a:cubicBezTo>
                  <a:cubicBezTo>
                    <a:pt x="1886405" y="1547275"/>
                    <a:pt x="1891198" y="1547275"/>
                    <a:pt x="1891198" y="1542501"/>
                  </a:cubicBezTo>
                  <a:cubicBezTo>
                    <a:pt x="1895990" y="1532951"/>
                    <a:pt x="1905575" y="1523402"/>
                    <a:pt x="1910368" y="1509078"/>
                  </a:cubicBezTo>
                  <a:cubicBezTo>
                    <a:pt x="1919953" y="1480429"/>
                    <a:pt x="1953500" y="1470880"/>
                    <a:pt x="1982254" y="1480429"/>
                  </a:cubicBezTo>
                  <a:cubicBezTo>
                    <a:pt x="1982254" y="1480429"/>
                    <a:pt x="1982254" y="1480429"/>
                    <a:pt x="2020594" y="1499528"/>
                  </a:cubicBezTo>
                  <a:cubicBezTo>
                    <a:pt x="2049349" y="1509078"/>
                    <a:pt x="2058934" y="1547275"/>
                    <a:pt x="2039764" y="1580698"/>
                  </a:cubicBezTo>
                  <a:cubicBezTo>
                    <a:pt x="2015802" y="1628446"/>
                    <a:pt x="1987047" y="1676193"/>
                    <a:pt x="1948707" y="1723940"/>
                  </a:cubicBezTo>
                  <a:cubicBezTo>
                    <a:pt x="1929537" y="1752588"/>
                    <a:pt x="1891198" y="1757363"/>
                    <a:pt x="1867236" y="1738264"/>
                  </a:cubicBezTo>
                  <a:cubicBezTo>
                    <a:pt x="1867236" y="1738264"/>
                    <a:pt x="1867236" y="1738264"/>
                    <a:pt x="1680330" y="1580698"/>
                  </a:cubicBezTo>
                  <a:cubicBezTo>
                    <a:pt x="1656368" y="1561600"/>
                    <a:pt x="1651575" y="1528177"/>
                    <a:pt x="1665953" y="1509078"/>
                  </a:cubicBezTo>
                  <a:cubicBezTo>
                    <a:pt x="1737839" y="1413583"/>
                    <a:pt x="1785764" y="1298990"/>
                    <a:pt x="1800141" y="1179622"/>
                  </a:cubicBezTo>
                  <a:cubicBezTo>
                    <a:pt x="1804934" y="1155749"/>
                    <a:pt x="1828896" y="1136650"/>
                    <a:pt x="1857651" y="1141425"/>
                  </a:cubicBezTo>
                  <a:close/>
                  <a:moveTo>
                    <a:pt x="91012" y="727605"/>
                  </a:moveTo>
                  <a:cubicBezTo>
                    <a:pt x="98139" y="727007"/>
                    <a:pt x="105041" y="727904"/>
                    <a:pt x="111042" y="730297"/>
                  </a:cubicBezTo>
                  <a:cubicBezTo>
                    <a:pt x="111042" y="730297"/>
                    <a:pt x="111042" y="730297"/>
                    <a:pt x="346302" y="811663"/>
                  </a:cubicBezTo>
                  <a:cubicBezTo>
                    <a:pt x="375109" y="826021"/>
                    <a:pt x="389513" y="849952"/>
                    <a:pt x="384712" y="873883"/>
                  </a:cubicBezTo>
                  <a:cubicBezTo>
                    <a:pt x="351103" y="988752"/>
                    <a:pt x="346302" y="1113193"/>
                    <a:pt x="370308" y="1232848"/>
                  </a:cubicBezTo>
                  <a:cubicBezTo>
                    <a:pt x="375109" y="1256779"/>
                    <a:pt x="355904" y="1280710"/>
                    <a:pt x="327097" y="1290282"/>
                  </a:cubicBezTo>
                  <a:lnTo>
                    <a:pt x="87036" y="1357289"/>
                  </a:lnTo>
                  <a:cubicBezTo>
                    <a:pt x="58229" y="1362075"/>
                    <a:pt x="29421" y="1342930"/>
                    <a:pt x="19819" y="1309427"/>
                  </a:cubicBezTo>
                  <a:cubicBezTo>
                    <a:pt x="10216" y="1251992"/>
                    <a:pt x="614" y="1194558"/>
                    <a:pt x="614" y="1141910"/>
                  </a:cubicBezTo>
                  <a:cubicBezTo>
                    <a:pt x="-4187" y="1103620"/>
                    <a:pt x="19819" y="1074903"/>
                    <a:pt x="48626" y="1074903"/>
                  </a:cubicBezTo>
                  <a:cubicBezTo>
                    <a:pt x="48626" y="1074903"/>
                    <a:pt x="48626" y="1074903"/>
                    <a:pt x="91837" y="1074903"/>
                  </a:cubicBezTo>
                  <a:cubicBezTo>
                    <a:pt x="120644" y="1074903"/>
                    <a:pt x="144651" y="1098834"/>
                    <a:pt x="149452" y="1132338"/>
                  </a:cubicBezTo>
                  <a:cubicBezTo>
                    <a:pt x="149452" y="1132338"/>
                    <a:pt x="149452" y="1132338"/>
                    <a:pt x="149452" y="1170627"/>
                  </a:cubicBezTo>
                  <a:cubicBezTo>
                    <a:pt x="149452" y="1170627"/>
                    <a:pt x="149452" y="1175413"/>
                    <a:pt x="154253" y="1175413"/>
                  </a:cubicBezTo>
                  <a:cubicBezTo>
                    <a:pt x="154253" y="1180199"/>
                    <a:pt x="159054" y="1180199"/>
                    <a:pt x="163855" y="1180199"/>
                  </a:cubicBezTo>
                  <a:cubicBezTo>
                    <a:pt x="163855" y="1180199"/>
                    <a:pt x="163855" y="1180199"/>
                    <a:pt x="197464" y="1175413"/>
                  </a:cubicBezTo>
                  <a:cubicBezTo>
                    <a:pt x="202265" y="1175413"/>
                    <a:pt x="202265" y="1170627"/>
                    <a:pt x="207066" y="1170627"/>
                  </a:cubicBezTo>
                  <a:cubicBezTo>
                    <a:pt x="207066" y="1170627"/>
                    <a:pt x="207066" y="1165841"/>
                    <a:pt x="207066" y="1161055"/>
                  </a:cubicBezTo>
                  <a:cubicBezTo>
                    <a:pt x="207066" y="1161055"/>
                    <a:pt x="207066" y="1161055"/>
                    <a:pt x="202265" y="1098834"/>
                  </a:cubicBezTo>
                  <a:cubicBezTo>
                    <a:pt x="202265" y="1084476"/>
                    <a:pt x="211868" y="1074903"/>
                    <a:pt x="226271" y="1074903"/>
                  </a:cubicBezTo>
                  <a:cubicBezTo>
                    <a:pt x="235874" y="1074903"/>
                    <a:pt x="245476" y="1084476"/>
                    <a:pt x="245476" y="1094048"/>
                  </a:cubicBezTo>
                  <a:cubicBezTo>
                    <a:pt x="245476" y="1094048"/>
                    <a:pt x="245476" y="1094048"/>
                    <a:pt x="250277" y="1161055"/>
                  </a:cubicBezTo>
                  <a:cubicBezTo>
                    <a:pt x="255079" y="1184986"/>
                    <a:pt x="235874" y="1213703"/>
                    <a:pt x="202265" y="1218489"/>
                  </a:cubicBezTo>
                  <a:cubicBezTo>
                    <a:pt x="202265" y="1218489"/>
                    <a:pt x="202265" y="1218489"/>
                    <a:pt x="168657" y="1223275"/>
                  </a:cubicBezTo>
                  <a:cubicBezTo>
                    <a:pt x="139849" y="1228061"/>
                    <a:pt x="111042" y="1204130"/>
                    <a:pt x="106241" y="1170627"/>
                  </a:cubicBezTo>
                  <a:cubicBezTo>
                    <a:pt x="106241" y="1170627"/>
                    <a:pt x="106241" y="1170627"/>
                    <a:pt x="106241" y="1132338"/>
                  </a:cubicBezTo>
                  <a:cubicBezTo>
                    <a:pt x="106241" y="1132338"/>
                    <a:pt x="101440" y="1127551"/>
                    <a:pt x="101440" y="1127551"/>
                  </a:cubicBezTo>
                  <a:cubicBezTo>
                    <a:pt x="96638" y="1122765"/>
                    <a:pt x="96638" y="1122765"/>
                    <a:pt x="91837" y="1122765"/>
                  </a:cubicBezTo>
                  <a:cubicBezTo>
                    <a:pt x="91837" y="1122765"/>
                    <a:pt x="91837" y="1122765"/>
                    <a:pt x="53427" y="1122765"/>
                  </a:cubicBezTo>
                  <a:cubicBezTo>
                    <a:pt x="48626" y="1122765"/>
                    <a:pt x="48626" y="1127551"/>
                    <a:pt x="43825" y="1127551"/>
                  </a:cubicBezTo>
                  <a:cubicBezTo>
                    <a:pt x="43825" y="1132338"/>
                    <a:pt x="43825" y="1132338"/>
                    <a:pt x="43825" y="1137124"/>
                  </a:cubicBezTo>
                  <a:cubicBezTo>
                    <a:pt x="43825" y="1189772"/>
                    <a:pt x="53427" y="1247206"/>
                    <a:pt x="63030" y="1299854"/>
                  </a:cubicBezTo>
                  <a:cubicBezTo>
                    <a:pt x="63030" y="1299854"/>
                    <a:pt x="63030" y="1304641"/>
                    <a:pt x="67831" y="1304641"/>
                  </a:cubicBezTo>
                  <a:cubicBezTo>
                    <a:pt x="72632" y="1309427"/>
                    <a:pt x="72632" y="1309427"/>
                    <a:pt x="77433" y="1309427"/>
                  </a:cubicBezTo>
                  <a:cubicBezTo>
                    <a:pt x="77433" y="1309427"/>
                    <a:pt x="77433" y="1309427"/>
                    <a:pt x="317494" y="1251992"/>
                  </a:cubicBezTo>
                  <a:cubicBezTo>
                    <a:pt x="322296" y="1251992"/>
                    <a:pt x="322296" y="1251992"/>
                    <a:pt x="327097" y="1247206"/>
                  </a:cubicBezTo>
                  <a:cubicBezTo>
                    <a:pt x="327097" y="1247206"/>
                    <a:pt x="327097" y="1242420"/>
                    <a:pt x="327097" y="1242420"/>
                  </a:cubicBezTo>
                  <a:cubicBezTo>
                    <a:pt x="298290" y="1117979"/>
                    <a:pt x="307892" y="983966"/>
                    <a:pt x="341501" y="859524"/>
                  </a:cubicBezTo>
                  <a:cubicBezTo>
                    <a:pt x="341501" y="859524"/>
                    <a:pt x="341501" y="854738"/>
                    <a:pt x="341501" y="854738"/>
                  </a:cubicBezTo>
                  <a:cubicBezTo>
                    <a:pt x="336699" y="849952"/>
                    <a:pt x="336699" y="849952"/>
                    <a:pt x="331898" y="849952"/>
                  </a:cubicBezTo>
                  <a:cubicBezTo>
                    <a:pt x="331898" y="849952"/>
                    <a:pt x="331898" y="849952"/>
                    <a:pt x="96638" y="773373"/>
                  </a:cubicBezTo>
                  <a:cubicBezTo>
                    <a:pt x="91837" y="773373"/>
                    <a:pt x="91837" y="773373"/>
                    <a:pt x="87036" y="778159"/>
                  </a:cubicBezTo>
                  <a:cubicBezTo>
                    <a:pt x="87036" y="778159"/>
                    <a:pt x="82235" y="782945"/>
                    <a:pt x="82235" y="782945"/>
                  </a:cubicBezTo>
                  <a:cubicBezTo>
                    <a:pt x="67831" y="835594"/>
                    <a:pt x="53427" y="888242"/>
                    <a:pt x="48626" y="945676"/>
                  </a:cubicBezTo>
                  <a:cubicBezTo>
                    <a:pt x="48626" y="945676"/>
                    <a:pt x="48626" y="950462"/>
                    <a:pt x="48626" y="955248"/>
                  </a:cubicBezTo>
                  <a:cubicBezTo>
                    <a:pt x="53427" y="955248"/>
                    <a:pt x="53427" y="955248"/>
                    <a:pt x="58229" y="955248"/>
                  </a:cubicBezTo>
                  <a:cubicBezTo>
                    <a:pt x="58229" y="955248"/>
                    <a:pt x="58229" y="955248"/>
                    <a:pt x="96638" y="960035"/>
                  </a:cubicBezTo>
                  <a:cubicBezTo>
                    <a:pt x="101440" y="964821"/>
                    <a:pt x="106241" y="960035"/>
                    <a:pt x="106241" y="960035"/>
                  </a:cubicBezTo>
                  <a:cubicBezTo>
                    <a:pt x="111042" y="960035"/>
                    <a:pt x="111042" y="955248"/>
                    <a:pt x="111042" y="950462"/>
                  </a:cubicBezTo>
                  <a:cubicBezTo>
                    <a:pt x="111042" y="950462"/>
                    <a:pt x="111042" y="950462"/>
                    <a:pt x="115843" y="912173"/>
                  </a:cubicBezTo>
                  <a:cubicBezTo>
                    <a:pt x="120644" y="878669"/>
                    <a:pt x="154253" y="859524"/>
                    <a:pt x="183060" y="869097"/>
                  </a:cubicBezTo>
                  <a:cubicBezTo>
                    <a:pt x="183060" y="869097"/>
                    <a:pt x="183060" y="869097"/>
                    <a:pt x="216669" y="878669"/>
                  </a:cubicBezTo>
                  <a:cubicBezTo>
                    <a:pt x="245476" y="883455"/>
                    <a:pt x="264681" y="912173"/>
                    <a:pt x="259880" y="936104"/>
                  </a:cubicBezTo>
                  <a:cubicBezTo>
                    <a:pt x="255079" y="960035"/>
                    <a:pt x="250277" y="979179"/>
                    <a:pt x="250277" y="1003110"/>
                  </a:cubicBezTo>
                  <a:cubicBezTo>
                    <a:pt x="250277" y="1012683"/>
                    <a:pt x="240675" y="1022255"/>
                    <a:pt x="226271" y="1022255"/>
                  </a:cubicBezTo>
                  <a:cubicBezTo>
                    <a:pt x="216669" y="1022255"/>
                    <a:pt x="207066" y="1012683"/>
                    <a:pt x="207066" y="998324"/>
                  </a:cubicBezTo>
                  <a:cubicBezTo>
                    <a:pt x="207066" y="974393"/>
                    <a:pt x="211868" y="955248"/>
                    <a:pt x="216669" y="931317"/>
                  </a:cubicBezTo>
                  <a:cubicBezTo>
                    <a:pt x="216669" y="926531"/>
                    <a:pt x="216669" y="926531"/>
                    <a:pt x="216669" y="921745"/>
                  </a:cubicBezTo>
                  <a:cubicBezTo>
                    <a:pt x="211868" y="921745"/>
                    <a:pt x="211868" y="916959"/>
                    <a:pt x="207066" y="916959"/>
                  </a:cubicBezTo>
                  <a:cubicBezTo>
                    <a:pt x="207066" y="916959"/>
                    <a:pt x="207066" y="916959"/>
                    <a:pt x="173458" y="912173"/>
                  </a:cubicBezTo>
                  <a:cubicBezTo>
                    <a:pt x="168657" y="912173"/>
                    <a:pt x="168657" y="912173"/>
                    <a:pt x="163855" y="912173"/>
                  </a:cubicBezTo>
                  <a:cubicBezTo>
                    <a:pt x="163855" y="916959"/>
                    <a:pt x="159054" y="916959"/>
                    <a:pt x="159054" y="921745"/>
                  </a:cubicBezTo>
                  <a:cubicBezTo>
                    <a:pt x="159054" y="921745"/>
                    <a:pt x="159054" y="921745"/>
                    <a:pt x="154253" y="955248"/>
                  </a:cubicBezTo>
                  <a:cubicBezTo>
                    <a:pt x="149452" y="988752"/>
                    <a:pt x="125446" y="1012683"/>
                    <a:pt x="96638" y="1007897"/>
                  </a:cubicBezTo>
                  <a:cubicBezTo>
                    <a:pt x="96638" y="1007897"/>
                    <a:pt x="96638" y="1007897"/>
                    <a:pt x="53427" y="1007897"/>
                  </a:cubicBezTo>
                  <a:cubicBezTo>
                    <a:pt x="24620" y="1003110"/>
                    <a:pt x="614" y="974393"/>
                    <a:pt x="5415" y="936104"/>
                  </a:cubicBezTo>
                  <a:cubicBezTo>
                    <a:pt x="10216" y="883455"/>
                    <a:pt x="24620" y="826021"/>
                    <a:pt x="39024" y="773373"/>
                  </a:cubicBezTo>
                  <a:cubicBezTo>
                    <a:pt x="46226" y="744656"/>
                    <a:pt x="69631" y="729400"/>
                    <a:pt x="91012" y="727605"/>
                  </a:cubicBezTo>
                  <a:close/>
                  <a:moveTo>
                    <a:pt x="1935188" y="475624"/>
                  </a:moveTo>
                  <a:cubicBezTo>
                    <a:pt x="1956987" y="472490"/>
                    <a:pt x="1982157" y="481443"/>
                    <a:pt x="1996539" y="506511"/>
                  </a:cubicBezTo>
                  <a:cubicBezTo>
                    <a:pt x="2030099" y="554260"/>
                    <a:pt x="2054070" y="602009"/>
                    <a:pt x="2078042" y="654533"/>
                  </a:cubicBezTo>
                  <a:cubicBezTo>
                    <a:pt x="2092424" y="687958"/>
                    <a:pt x="2078042" y="726157"/>
                    <a:pt x="2049276" y="735707"/>
                  </a:cubicBezTo>
                  <a:cubicBezTo>
                    <a:pt x="2049276" y="735707"/>
                    <a:pt x="2049276" y="735707"/>
                    <a:pt x="2010922" y="750031"/>
                  </a:cubicBezTo>
                  <a:cubicBezTo>
                    <a:pt x="1982157" y="759581"/>
                    <a:pt x="1953391" y="740482"/>
                    <a:pt x="1939008" y="711832"/>
                  </a:cubicBezTo>
                  <a:cubicBezTo>
                    <a:pt x="1939008" y="711832"/>
                    <a:pt x="1939008" y="711832"/>
                    <a:pt x="1924626" y="678408"/>
                  </a:cubicBezTo>
                  <a:cubicBezTo>
                    <a:pt x="1924626" y="678408"/>
                    <a:pt x="1919831" y="673633"/>
                    <a:pt x="1919831" y="673633"/>
                  </a:cubicBezTo>
                  <a:cubicBezTo>
                    <a:pt x="1915037" y="673633"/>
                    <a:pt x="1910243" y="673633"/>
                    <a:pt x="1910243" y="673633"/>
                  </a:cubicBezTo>
                  <a:cubicBezTo>
                    <a:pt x="1910243" y="673633"/>
                    <a:pt x="1910243" y="673633"/>
                    <a:pt x="1876683" y="692732"/>
                  </a:cubicBezTo>
                  <a:cubicBezTo>
                    <a:pt x="1871889" y="692732"/>
                    <a:pt x="1871889" y="692732"/>
                    <a:pt x="1871889" y="697507"/>
                  </a:cubicBezTo>
                  <a:cubicBezTo>
                    <a:pt x="1871889" y="702282"/>
                    <a:pt x="1871889" y="702282"/>
                    <a:pt x="1871889" y="707057"/>
                  </a:cubicBezTo>
                  <a:cubicBezTo>
                    <a:pt x="1881477" y="726157"/>
                    <a:pt x="1891066" y="740482"/>
                    <a:pt x="1895860" y="759581"/>
                  </a:cubicBezTo>
                  <a:cubicBezTo>
                    <a:pt x="1900654" y="769131"/>
                    <a:pt x="1895860" y="788231"/>
                    <a:pt x="1886272" y="793005"/>
                  </a:cubicBezTo>
                  <a:cubicBezTo>
                    <a:pt x="1871889" y="797780"/>
                    <a:pt x="1857506" y="788231"/>
                    <a:pt x="1857506" y="773906"/>
                  </a:cubicBezTo>
                  <a:cubicBezTo>
                    <a:pt x="1847918" y="754806"/>
                    <a:pt x="1843123" y="745256"/>
                    <a:pt x="1833535" y="726157"/>
                  </a:cubicBezTo>
                  <a:cubicBezTo>
                    <a:pt x="1819152" y="697507"/>
                    <a:pt x="1833535" y="668858"/>
                    <a:pt x="1857506" y="654533"/>
                  </a:cubicBezTo>
                  <a:cubicBezTo>
                    <a:pt x="1857506" y="654533"/>
                    <a:pt x="1857506" y="654533"/>
                    <a:pt x="1891066" y="635434"/>
                  </a:cubicBezTo>
                  <a:cubicBezTo>
                    <a:pt x="1915037" y="621109"/>
                    <a:pt x="1948597" y="630659"/>
                    <a:pt x="1962980" y="664083"/>
                  </a:cubicBezTo>
                  <a:cubicBezTo>
                    <a:pt x="1962980" y="664083"/>
                    <a:pt x="1962980" y="664083"/>
                    <a:pt x="1982157" y="697507"/>
                  </a:cubicBezTo>
                  <a:cubicBezTo>
                    <a:pt x="1982157" y="697507"/>
                    <a:pt x="1982157" y="702282"/>
                    <a:pt x="1986951" y="702282"/>
                  </a:cubicBezTo>
                  <a:cubicBezTo>
                    <a:pt x="1986951" y="707057"/>
                    <a:pt x="1991745" y="707057"/>
                    <a:pt x="1996539" y="702282"/>
                  </a:cubicBezTo>
                  <a:cubicBezTo>
                    <a:pt x="1996539" y="702282"/>
                    <a:pt x="1996539" y="702282"/>
                    <a:pt x="2030099" y="687958"/>
                  </a:cubicBezTo>
                  <a:cubicBezTo>
                    <a:pt x="2034893" y="687958"/>
                    <a:pt x="2034893" y="683183"/>
                    <a:pt x="2039688" y="683183"/>
                  </a:cubicBezTo>
                  <a:cubicBezTo>
                    <a:pt x="2039688" y="678408"/>
                    <a:pt x="2039688" y="673633"/>
                    <a:pt x="2039688" y="673633"/>
                  </a:cubicBezTo>
                  <a:cubicBezTo>
                    <a:pt x="2015716" y="621109"/>
                    <a:pt x="1991745" y="573360"/>
                    <a:pt x="1962980" y="530386"/>
                  </a:cubicBezTo>
                  <a:cubicBezTo>
                    <a:pt x="1958185" y="525611"/>
                    <a:pt x="1958185" y="525611"/>
                    <a:pt x="1953391" y="520836"/>
                  </a:cubicBezTo>
                  <a:cubicBezTo>
                    <a:pt x="1948597" y="520836"/>
                    <a:pt x="1948597" y="520836"/>
                    <a:pt x="1943803" y="525611"/>
                  </a:cubicBezTo>
                  <a:cubicBezTo>
                    <a:pt x="1943803" y="525611"/>
                    <a:pt x="1943803" y="525611"/>
                    <a:pt x="1737650" y="659308"/>
                  </a:cubicBezTo>
                  <a:cubicBezTo>
                    <a:pt x="1732856" y="659308"/>
                    <a:pt x="1732856" y="664083"/>
                    <a:pt x="1732856" y="664083"/>
                  </a:cubicBezTo>
                  <a:cubicBezTo>
                    <a:pt x="1732856" y="668858"/>
                    <a:pt x="1732856" y="668858"/>
                    <a:pt x="1732856" y="673633"/>
                  </a:cubicBezTo>
                  <a:cubicBezTo>
                    <a:pt x="1799975" y="778681"/>
                    <a:pt x="1843123" y="907603"/>
                    <a:pt x="1847918" y="1031751"/>
                  </a:cubicBezTo>
                  <a:cubicBezTo>
                    <a:pt x="1847918" y="1036526"/>
                    <a:pt x="1847918" y="1036526"/>
                    <a:pt x="1852712" y="1041301"/>
                  </a:cubicBezTo>
                  <a:cubicBezTo>
                    <a:pt x="1852712" y="1041301"/>
                    <a:pt x="1857506" y="1041301"/>
                    <a:pt x="1862300" y="1041301"/>
                  </a:cubicBezTo>
                  <a:cubicBezTo>
                    <a:pt x="1862300" y="1041301"/>
                    <a:pt x="1862300" y="1041301"/>
                    <a:pt x="2106807" y="1031751"/>
                  </a:cubicBezTo>
                  <a:cubicBezTo>
                    <a:pt x="2111601" y="1031751"/>
                    <a:pt x="2111601" y="1031751"/>
                    <a:pt x="2116396" y="1026976"/>
                  </a:cubicBezTo>
                  <a:cubicBezTo>
                    <a:pt x="2116396" y="1022201"/>
                    <a:pt x="2116396" y="1022201"/>
                    <a:pt x="2116396" y="1017426"/>
                  </a:cubicBezTo>
                  <a:cubicBezTo>
                    <a:pt x="2116396" y="964902"/>
                    <a:pt x="2106807" y="912378"/>
                    <a:pt x="2097219" y="855079"/>
                  </a:cubicBezTo>
                  <a:cubicBezTo>
                    <a:pt x="2097219" y="855079"/>
                    <a:pt x="2092424" y="850304"/>
                    <a:pt x="2092424" y="850304"/>
                  </a:cubicBezTo>
                  <a:cubicBezTo>
                    <a:pt x="2087630" y="845529"/>
                    <a:pt x="2087630" y="845529"/>
                    <a:pt x="2082836" y="845529"/>
                  </a:cubicBezTo>
                  <a:cubicBezTo>
                    <a:pt x="2082836" y="845529"/>
                    <a:pt x="2082836" y="845529"/>
                    <a:pt x="2044482" y="855079"/>
                  </a:cubicBezTo>
                  <a:cubicBezTo>
                    <a:pt x="2039688" y="855079"/>
                    <a:pt x="2039688" y="859854"/>
                    <a:pt x="2034893" y="859854"/>
                  </a:cubicBezTo>
                  <a:cubicBezTo>
                    <a:pt x="2034893" y="864629"/>
                    <a:pt x="2034893" y="869404"/>
                    <a:pt x="2034893" y="869404"/>
                  </a:cubicBezTo>
                  <a:cubicBezTo>
                    <a:pt x="2039688" y="883729"/>
                    <a:pt x="2039688" y="893279"/>
                    <a:pt x="2044482" y="907603"/>
                  </a:cubicBezTo>
                  <a:cubicBezTo>
                    <a:pt x="2049276" y="941028"/>
                    <a:pt x="2025305" y="969677"/>
                    <a:pt x="1996539" y="974452"/>
                  </a:cubicBezTo>
                  <a:cubicBezTo>
                    <a:pt x="1996539" y="974452"/>
                    <a:pt x="1996539" y="974452"/>
                    <a:pt x="1962980" y="974452"/>
                  </a:cubicBezTo>
                  <a:cubicBezTo>
                    <a:pt x="1929420" y="979227"/>
                    <a:pt x="1905449" y="960127"/>
                    <a:pt x="1900654" y="931478"/>
                  </a:cubicBezTo>
                  <a:cubicBezTo>
                    <a:pt x="1895860" y="912378"/>
                    <a:pt x="1891066" y="893279"/>
                    <a:pt x="1886272" y="869404"/>
                  </a:cubicBezTo>
                  <a:cubicBezTo>
                    <a:pt x="1881477" y="859854"/>
                    <a:pt x="1891066" y="850304"/>
                    <a:pt x="1900654" y="845529"/>
                  </a:cubicBezTo>
                  <a:cubicBezTo>
                    <a:pt x="1915037" y="840755"/>
                    <a:pt x="1924626" y="845529"/>
                    <a:pt x="1929420" y="859854"/>
                  </a:cubicBezTo>
                  <a:cubicBezTo>
                    <a:pt x="1934214" y="878954"/>
                    <a:pt x="1939008" y="902828"/>
                    <a:pt x="1943803" y="926703"/>
                  </a:cubicBezTo>
                  <a:cubicBezTo>
                    <a:pt x="1943803" y="926703"/>
                    <a:pt x="1943803" y="931478"/>
                    <a:pt x="1948597" y="931478"/>
                  </a:cubicBezTo>
                  <a:cubicBezTo>
                    <a:pt x="1948597" y="936253"/>
                    <a:pt x="1953391" y="936253"/>
                    <a:pt x="1953391" y="936253"/>
                  </a:cubicBezTo>
                  <a:cubicBezTo>
                    <a:pt x="1953391" y="936253"/>
                    <a:pt x="1953391" y="936253"/>
                    <a:pt x="1991745" y="926703"/>
                  </a:cubicBezTo>
                  <a:cubicBezTo>
                    <a:pt x="1991745" y="926703"/>
                    <a:pt x="1996539" y="926703"/>
                    <a:pt x="1996539" y="926703"/>
                  </a:cubicBezTo>
                  <a:cubicBezTo>
                    <a:pt x="2001334" y="921928"/>
                    <a:pt x="2001334" y="917153"/>
                    <a:pt x="2001334" y="917153"/>
                  </a:cubicBezTo>
                  <a:cubicBezTo>
                    <a:pt x="1996539" y="902828"/>
                    <a:pt x="1996539" y="893279"/>
                    <a:pt x="1991745" y="878954"/>
                  </a:cubicBezTo>
                  <a:cubicBezTo>
                    <a:pt x="1986951" y="850304"/>
                    <a:pt x="2001334" y="821655"/>
                    <a:pt x="2030099" y="812105"/>
                  </a:cubicBezTo>
                  <a:cubicBezTo>
                    <a:pt x="2030099" y="812105"/>
                    <a:pt x="2030099" y="812105"/>
                    <a:pt x="2068453" y="797780"/>
                  </a:cubicBezTo>
                  <a:cubicBezTo>
                    <a:pt x="2097219" y="793005"/>
                    <a:pt x="2130778" y="812105"/>
                    <a:pt x="2140367" y="845529"/>
                  </a:cubicBezTo>
                  <a:cubicBezTo>
                    <a:pt x="2149955" y="902828"/>
                    <a:pt x="2159544" y="960127"/>
                    <a:pt x="2159544" y="1017426"/>
                  </a:cubicBezTo>
                  <a:cubicBezTo>
                    <a:pt x="2164338" y="1050850"/>
                    <a:pt x="2140367" y="1079500"/>
                    <a:pt x="2111601" y="1079500"/>
                  </a:cubicBezTo>
                  <a:cubicBezTo>
                    <a:pt x="2111601" y="1079500"/>
                    <a:pt x="2111601" y="1079500"/>
                    <a:pt x="1862300" y="1079500"/>
                  </a:cubicBezTo>
                  <a:cubicBezTo>
                    <a:pt x="1833535" y="1079500"/>
                    <a:pt x="1804769" y="1060400"/>
                    <a:pt x="1804769" y="1036526"/>
                  </a:cubicBezTo>
                  <a:cubicBezTo>
                    <a:pt x="1799975" y="917153"/>
                    <a:pt x="1761621" y="797780"/>
                    <a:pt x="1694502" y="697507"/>
                  </a:cubicBezTo>
                  <a:cubicBezTo>
                    <a:pt x="1684913" y="673633"/>
                    <a:pt x="1689707" y="644983"/>
                    <a:pt x="1713679" y="625884"/>
                  </a:cubicBezTo>
                  <a:cubicBezTo>
                    <a:pt x="1713679" y="625884"/>
                    <a:pt x="1713679" y="625884"/>
                    <a:pt x="1915037" y="482637"/>
                  </a:cubicBezTo>
                  <a:cubicBezTo>
                    <a:pt x="1921030" y="479055"/>
                    <a:pt x="1927922" y="476668"/>
                    <a:pt x="1935188" y="475624"/>
                  </a:cubicBezTo>
                  <a:close/>
                  <a:moveTo>
                    <a:pt x="530203" y="171271"/>
                  </a:moveTo>
                  <a:cubicBezTo>
                    <a:pt x="545805" y="173062"/>
                    <a:pt x="559007" y="180224"/>
                    <a:pt x="566208" y="192162"/>
                  </a:cubicBezTo>
                  <a:cubicBezTo>
                    <a:pt x="566208" y="192162"/>
                    <a:pt x="566208" y="192162"/>
                    <a:pt x="691023" y="407037"/>
                  </a:cubicBezTo>
                  <a:cubicBezTo>
                    <a:pt x="705425" y="435687"/>
                    <a:pt x="700625" y="464337"/>
                    <a:pt x="681422" y="478662"/>
                  </a:cubicBezTo>
                  <a:cubicBezTo>
                    <a:pt x="575809" y="545512"/>
                    <a:pt x="494198" y="636237"/>
                    <a:pt x="436591" y="741287"/>
                  </a:cubicBezTo>
                  <a:cubicBezTo>
                    <a:pt x="426990" y="765162"/>
                    <a:pt x="393386" y="769937"/>
                    <a:pt x="369383" y="760387"/>
                  </a:cubicBezTo>
                  <a:cubicBezTo>
                    <a:pt x="369383" y="760387"/>
                    <a:pt x="369383" y="760387"/>
                    <a:pt x="143755" y="655337"/>
                  </a:cubicBezTo>
                  <a:cubicBezTo>
                    <a:pt x="114951" y="645787"/>
                    <a:pt x="105350" y="607587"/>
                    <a:pt x="119752" y="574162"/>
                  </a:cubicBezTo>
                  <a:cubicBezTo>
                    <a:pt x="148555" y="526412"/>
                    <a:pt x="177359" y="478662"/>
                    <a:pt x="210963" y="435687"/>
                  </a:cubicBezTo>
                  <a:cubicBezTo>
                    <a:pt x="234966" y="407037"/>
                    <a:pt x="268570" y="397487"/>
                    <a:pt x="292573" y="416587"/>
                  </a:cubicBezTo>
                  <a:cubicBezTo>
                    <a:pt x="292573" y="416587"/>
                    <a:pt x="292573" y="416587"/>
                    <a:pt x="326177" y="445237"/>
                  </a:cubicBezTo>
                  <a:cubicBezTo>
                    <a:pt x="345380" y="464337"/>
                    <a:pt x="350180" y="497762"/>
                    <a:pt x="330978" y="521637"/>
                  </a:cubicBezTo>
                  <a:cubicBezTo>
                    <a:pt x="330978" y="521637"/>
                    <a:pt x="330978" y="521637"/>
                    <a:pt x="311776" y="555062"/>
                  </a:cubicBezTo>
                  <a:cubicBezTo>
                    <a:pt x="306975" y="555062"/>
                    <a:pt x="306975" y="559837"/>
                    <a:pt x="306975" y="559837"/>
                  </a:cubicBezTo>
                  <a:cubicBezTo>
                    <a:pt x="306975" y="564612"/>
                    <a:pt x="311776" y="564612"/>
                    <a:pt x="311776" y="569387"/>
                  </a:cubicBezTo>
                  <a:cubicBezTo>
                    <a:pt x="311776" y="569387"/>
                    <a:pt x="311776" y="569387"/>
                    <a:pt x="340579" y="588487"/>
                  </a:cubicBezTo>
                  <a:cubicBezTo>
                    <a:pt x="345380" y="588487"/>
                    <a:pt x="345380" y="588487"/>
                    <a:pt x="350180" y="588487"/>
                  </a:cubicBezTo>
                  <a:cubicBezTo>
                    <a:pt x="354981" y="588487"/>
                    <a:pt x="354981" y="588487"/>
                    <a:pt x="359782" y="583712"/>
                  </a:cubicBezTo>
                  <a:cubicBezTo>
                    <a:pt x="359782" y="583712"/>
                    <a:pt x="359782" y="583712"/>
                    <a:pt x="398186" y="531187"/>
                  </a:cubicBezTo>
                  <a:cubicBezTo>
                    <a:pt x="402987" y="521637"/>
                    <a:pt x="417389" y="521637"/>
                    <a:pt x="426990" y="531187"/>
                  </a:cubicBezTo>
                  <a:cubicBezTo>
                    <a:pt x="436591" y="540737"/>
                    <a:pt x="436591" y="550287"/>
                    <a:pt x="431791" y="559837"/>
                  </a:cubicBezTo>
                  <a:cubicBezTo>
                    <a:pt x="431791" y="559837"/>
                    <a:pt x="431791" y="559837"/>
                    <a:pt x="393386" y="612362"/>
                  </a:cubicBezTo>
                  <a:cubicBezTo>
                    <a:pt x="378984" y="631462"/>
                    <a:pt x="345380" y="641012"/>
                    <a:pt x="321377" y="626687"/>
                  </a:cubicBezTo>
                  <a:cubicBezTo>
                    <a:pt x="321377" y="626687"/>
                    <a:pt x="321377" y="626687"/>
                    <a:pt x="287773" y="607587"/>
                  </a:cubicBezTo>
                  <a:cubicBezTo>
                    <a:pt x="263770" y="588487"/>
                    <a:pt x="254168" y="555062"/>
                    <a:pt x="273371" y="526412"/>
                  </a:cubicBezTo>
                  <a:cubicBezTo>
                    <a:pt x="273371" y="526412"/>
                    <a:pt x="273371" y="526412"/>
                    <a:pt x="297374" y="497762"/>
                  </a:cubicBezTo>
                  <a:cubicBezTo>
                    <a:pt x="297374" y="492987"/>
                    <a:pt x="302174" y="492987"/>
                    <a:pt x="297374" y="488212"/>
                  </a:cubicBezTo>
                  <a:cubicBezTo>
                    <a:pt x="297374" y="483437"/>
                    <a:pt x="297374" y="483437"/>
                    <a:pt x="297374" y="483437"/>
                  </a:cubicBezTo>
                  <a:cubicBezTo>
                    <a:pt x="297374" y="483437"/>
                    <a:pt x="297374" y="483437"/>
                    <a:pt x="263770" y="454787"/>
                  </a:cubicBezTo>
                  <a:cubicBezTo>
                    <a:pt x="258969" y="454787"/>
                    <a:pt x="258969" y="454787"/>
                    <a:pt x="254168" y="454787"/>
                  </a:cubicBezTo>
                  <a:cubicBezTo>
                    <a:pt x="254168" y="454787"/>
                    <a:pt x="249368" y="459562"/>
                    <a:pt x="249368" y="459562"/>
                  </a:cubicBezTo>
                  <a:cubicBezTo>
                    <a:pt x="210963" y="502537"/>
                    <a:pt x="186960" y="550287"/>
                    <a:pt x="158156" y="598037"/>
                  </a:cubicBezTo>
                  <a:cubicBezTo>
                    <a:pt x="158156" y="598037"/>
                    <a:pt x="158156" y="602812"/>
                    <a:pt x="158156" y="607587"/>
                  </a:cubicBezTo>
                  <a:cubicBezTo>
                    <a:pt x="158156" y="607587"/>
                    <a:pt x="162957" y="612362"/>
                    <a:pt x="162957" y="612362"/>
                  </a:cubicBezTo>
                  <a:cubicBezTo>
                    <a:pt x="162957" y="612362"/>
                    <a:pt x="162957" y="612362"/>
                    <a:pt x="383785" y="726962"/>
                  </a:cubicBezTo>
                  <a:cubicBezTo>
                    <a:pt x="388585" y="726962"/>
                    <a:pt x="388585" y="726962"/>
                    <a:pt x="393386" y="726962"/>
                  </a:cubicBezTo>
                  <a:cubicBezTo>
                    <a:pt x="393386" y="726962"/>
                    <a:pt x="398186" y="726962"/>
                    <a:pt x="398186" y="722187"/>
                  </a:cubicBezTo>
                  <a:cubicBezTo>
                    <a:pt x="460594" y="607587"/>
                    <a:pt x="547005" y="512087"/>
                    <a:pt x="657419" y="440462"/>
                  </a:cubicBezTo>
                  <a:cubicBezTo>
                    <a:pt x="657419" y="440462"/>
                    <a:pt x="657419" y="435687"/>
                    <a:pt x="657419" y="435687"/>
                  </a:cubicBezTo>
                  <a:cubicBezTo>
                    <a:pt x="657419" y="430912"/>
                    <a:pt x="657419" y="430912"/>
                    <a:pt x="657419" y="426137"/>
                  </a:cubicBezTo>
                  <a:cubicBezTo>
                    <a:pt x="657419" y="426137"/>
                    <a:pt x="657419" y="426137"/>
                    <a:pt x="523002" y="220812"/>
                  </a:cubicBezTo>
                  <a:cubicBezTo>
                    <a:pt x="523002" y="216037"/>
                    <a:pt x="518201" y="216037"/>
                    <a:pt x="513401" y="216037"/>
                  </a:cubicBezTo>
                  <a:cubicBezTo>
                    <a:pt x="513401" y="216037"/>
                    <a:pt x="508600" y="216037"/>
                    <a:pt x="503800" y="216037"/>
                  </a:cubicBezTo>
                  <a:cubicBezTo>
                    <a:pt x="460594" y="249462"/>
                    <a:pt x="417389" y="278112"/>
                    <a:pt x="378984" y="316312"/>
                  </a:cubicBezTo>
                  <a:cubicBezTo>
                    <a:pt x="374183" y="321087"/>
                    <a:pt x="374183" y="321087"/>
                    <a:pt x="374183" y="325862"/>
                  </a:cubicBezTo>
                  <a:cubicBezTo>
                    <a:pt x="374183" y="330637"/>
                    <a:pt x="374183" y="330637"/>
                    <a:pt x="374183" y="335412"/>
                  </a:cubicBezTo>
                  <a:cubicBezTo>
                    <a:pt x="374183" y="335412"/>
                    <a:pt x="374183" y="335412"/>
                    <a:pt x="402987" y="364062"/>
                  </a:cubicBezTo>
                  <a:cubicBezTo>
                    <a:pt x="407788" y="364062"/>
                    <a:pt x="407788" y="364062"/>
                    <a:pt x="412588" y="364062"/>
                  </a:cubicBezTo>
                  <a:cubicBezTo>
                    <a:pt x="412588" y="364062"/>
                    <a:pt x="417389" y="364062"/>
                    <a:pt x="422189" y="364062"/>
                  </a:cubicBezTo>
                  <a:cubicBezTo>
                    <a:pt x="422189" y="364062"/>
                    <a:pt x="422189" y="364062"/>
                    <a:pt x="450993" y="335412"/>
                  </a:cubicBezTo>
                  <a:cubicBezTo>
                    <a:pt x="474996" y="316312"/>
                    <a:pt x="508600" y="321087"/>
                    <a:pt x="527803" y="344962"/>
                  </a:cubicBezTo>
                  <a:cubicBezTo>
                    <a:pt x="527803" y="344962"/>
                    <a:pt x="527803" y="344962"/>
                    <a:pt x="547005" y="373612"/>
                  </a:cubicBezTo>
                  <a:cubicBezTo>
                    <a:pt x="566208" y="397487"/>
                    <a:pt x="561407" y="430912"/>
                    <a:pt x="542204" y="445237"/>
                  </a:cubicBezTo>
                  <a:cubicBezTo>
                    <a:pt x="542204" y="445237"/>
                    <a:pt x="542204" y="445237"/>
                    <a:pt x="494198" y="492987"/>
                  </a:cubicBezTo>
                  <a:cubicBezTo>
                    <a:pt x="484597" y="497762"/>
                    <a:pt x="474996" y="497762"/>
                    <a:pt x="465395" y="488212"/>
                  </a:cubicBezTo>
                  <a:cubicBezTo>
                    <a:pt x="455794" y="483437"/>
                    <a:pt x="455794" y="469112"/>
                    <a:pt x="465395" y="459562"/>
                  </a:cubicBezTo>
                  <a:cubicBezTo>
                    <a:pt x="465395" y="459562"/>
                    <a:pt x="465395" y="459562"/>
                    <a:pt x="513401" y="411812"/>
                  </a:cubicBezTo>
                  <a:cubicBezTo>
                    <a:pt x="518201" y="411812"/>
                    <a:pt x="518201" y="411812"/>
                    <a:pt x="518201" y="407037"/>
                  </a:cubicBezTo>
                  <a:cubicBezTo>
                    <a:pt x="518201" y="402262"/>
                    <a:pt x="518201" y="402262"/>
                    <a:pt x="513401" y="397487"/>
                  </a:cubicBezTo>
                  <a:cubicBezTo>
                    <a:pt x="513401" y="397487"/>
                    <a:pt x="513401" y="397487"/>
                    <a:pt x="494198" y="368837"/>
                  </a:cubicBezTo>
                  <a:cubicBezTo>
                    <a:pt x="489398" y="368837"/>
                    <a:pt x="489398" y="368837"/>
                    <a:pt x="484597" y="368837"/>
                  </a:cubicBezTo>
                  <a:cubicBezTo>
                    <a:pt x="479797" y="368837"/>
                    <a:pt x="479797" y="368837"/>
                    <a:pt x="474996" y="368837"/>
                  </a:cubicBezTo>
                  <a:cubicBezTo>
                    <a:pt x="474996" y="368837"/>
                    <a:pt x="474996" y="368837"/>
                    <a:pt x="450993" y="392712"/>
                  </a:cubicBezTo>
                  <a:cubicBezTo>
                    <a:pt x="426990" y="416587"/>
                    <a:pt x="393386" y="416587"/>
                    <a:pt x="369383" y="397487"/>
                  </a:cubicBezTo>
                  <a:cubicBezTo>
                    <a:pt x="369383" y="397487"/>
                    <a:pt x="369383" y="397487"/>
                    <a:pt x="340579" y="368837"/>
                  </a:cubicBezTo>
                  <a:cubicBezTo>
                    <a:pt x="316576" y="344962"/>
                    <a:pt x="321377" y="306762"/>
                    <a:pt x="350180" y="282887"/>
                  </a:cubicBezTo>
                  <a:cubicBezTo>
                    <a:pt x="388585" y="244687"/>
                    <a:pt x="436591" y="211262"/>
                    <a:pt x="479797" y="182612"/>
                  </a:cubicBezTo>
                  <a:cubicBezTo>
                    <a:pt x="496599" y="173062"/>
                    <a:pt x="514601" y="169481"/>
                    <a:pt x="530203" y="171271"/>
                  </a:cubicBezTo>
                  <a:close/>
                  <a:moveTo>
                    <a:pt x="1386554" y="49578"/>
                  </a:moveTo>
                  <a:cubicBezTo>
                    <a:pt x="1394577" y="49131"/>
                    <a:pt x="1402976" y="50026"/>
                    <a:pt x="1411374" y="52414"/>
                  </a:cubicBezTo>
                  <a:cubicBezTo>
                    <a:pt x="1468964" y="71518"/>
                    <a:pt x="1521755" y="90623"/>
                    <a:pt x="1569746" y="119279"/>
                  </a:cubicBezTo>
                  <a:cubicBezTo>
                    <a:pt x="1603340" y="133607"/>
                    <a:pt x="1612938" y="171816"/>
                    <a:pt x="1598541" y="195696"/>
                  </a:cubicBezTo>
                  <a:cubicBezTo>
                    <a:pt x="1598541" y="195696"/>
                    <a:pt x="1598541" y="195696"/>
                    <a:pt x="1579344" y="229129"/>
                  </a:cubicBezTo>
                  <a:cubicBezTo>
                    <a:pt x="1564947" y="257785"/>
                    <a:pt x="1531353" y="262561"/>
                    <a:pt x="1502558" y="248233"/>
                  </a:cubicBezTo>
                  <a:cubicBezTo>
                    <a:pt x="1502558" y="248233"/>
                    <a:pt x="1502558" y="248233"/>
                    <a:pt x="1468964" y="233905"/>
                  </a:cubicBezTo>
                  <a:cubicBezTo>
                    <a:pt x="1464165" y="233905"/>
                    <a:pt x="1464165" y="233905"/>
                    <a:pt x="1459366" y="233905"/>
                  </a:cubicBezTo>
                  <a:cubicBezTo>
                    <a:pt x="1459366" y="233905"/>
                    <a:pt x="1454567" y="238681"/>
                    <a:pt x="1454567" y="238681"/>
                  </a:cubicBezTo>
                  <a:cubicBezTo>
                    <a:pt x="1454567" y="238681"/>
                    <a:pt x="1454567" y="238681"/>
                    <a:pt x="1440169" y="272113"/>
                  </a:cubicBezTo>
                  <a:cubicBezTo>
                    <a:pt x="1440169" y="272113"/>
                    <a:pt x="1440169" y="276889"/>
                    <a:pt x="1440169" y="281665"/>
                  </a:cubicBezTo>
                  <a:cubicBezTo>
                    <a:pt x="1440169" y="281665"/>
                    <a:pt x="1440169" y="286441"/>
                    <a:pt x="1444968" y="286441"/>
                  </a:cubicBezTo>
                  <a:cubicBezTo>
                    <a:pt x="1464165" y="295994"/>
                    <a:pt x="1483361" y="305546"/>
                    <a:pt x="1502558" y="315098"/>
                  </a:cubicBezTo>
                  <a:cubicBezTo>
                    <a:pt x="1512156" y="319874"/>
                    <a:pt x="1516955" y="334202"/>
                    <a:pt x="1512156" y="343754"/>
                  </a:cubicBezTo>
                  <a:cubicBezTo>
                    <a:pt x="1507357" y="353306"/>
                    <a:pt x="1492960" y="358082"/>
                    <a:pt x="1483361" y="353306"/>
                  </a:cubicBezTo>
                  <a:cubicBezTo>
                    <a:pt x="1464165" y="343754"/>
                    <a:pt x="1444968" y="334202"/>
                    <a:pt x="1425772" y="324650"/>
                  </a:cubicBezTo>
                  <a:cubicBezTo>
                    <a:pt x="1401776" y="315098"/>
                    <a:pt x="1387379" y="286441"/>
                    <a:pt x="1401776" y="257785"/>
                  </a:cubicBezTo>
                  <a:cubicBezTo>
                    <a:pt x="1401776" y="257785"/>
                    <a:pt x="1401776" y="257785"/>
                    <a:pt x="1411374" y="224353"/>
                  </a:cubicBezTo>
                  <a:cubicBezTo>
                    <a:pt x="1425772" y="195696"/>
                    <a:pt x="1459366" y="181368"/>
                    <a:pt x="1488161" y="195696"/>
                  </a:cubicBezTo>
                  <a:cubicBezTo>
                    <a:pt x="1488161" y="195696"/>
                    <a:pt x="1488161" y="195696"/>
                    <a:pt x="1521755" y="210024"/>
                  </a:cubicBezTo>
                  <a:cubicBezTo>
                    <a:pt x="1526554" y="214800"/>
                    <a:pt x="1526554" y="214800"/>
                    <a:pt x="1531353" y="210024"/>
                  </a:cubicBezTo>
                  <a:cubicBezTo>
                    <a:pt x="1536152" y="210024"/>
                    <a:pt x="1536152" y="210024"/>
                    <a:pt x="1536152" y="205248"/>
                  </a:cubicBezTo>
                  <a:cubicBezTo>
                    <a:pt x="1536152" y="205248"/>
                    <a:pt x="1536152" y="205248"/>
                    <a:pt x="1555349" y="171816"/>
                  </a:cubicBezTo>
                  <a:cubicBezTo>
                    <a:pt x="1560148" y="167040"/>
                    <a:pt x="1560148" y="167040"/>
                    <a:pt x="1555349" y="162264"/>
                  </a:cubicBezTo>
                  <a:cubicBezTo>
                    <a:pt x="1555349" y="157488"/>
                    <a:pt x="1555349" y="157488"/>
                    <a:pt x="1550549" y="157488"/>
                  </a:cubicBezTo>
                  <a:cubicBezTo>
                    <a:pt x="1502558" y="128831"/>
                    <a:pt x="1449768" y="109727"/>
                    <a:pt x="1401776" y="95399"/>
                  </a:cubicBezTo>
                  <a:cubicBezTo>
                    <a:pt x="1396977" y="90623"/>
                    <a:pt x="1392178" y="90623"/>
                    <a:pt x="1392178" y="95399"/>
                  </a:cubicBezTo>
                  <a:cubicBezTo>
                    <a:pt x="1387379" y="95399"/>
                    <a:pt x="1387379" y="95399"/>
                    <a:pt x="1382580" y="100175"/>
                  </a:cubicBezTo>
                  <a:cubicBezTo>
                    <a:pt x="1382580" y="100175"/>
                    <a:pt x="1382580" y="100175"/>
                    <a:pt x="1310592" y="334202"/>
                  </a:cubicBezTo>
                  <a:cubicBezTo>
                    <a:pt x="1310592" y="338978"/>
                    <a:pt x="1310592" y="343754"/>
                    <a:pt x="1310592" y="343754"/>
                  </a:cubicBezTo>
                  <a:cubicBezTo>
                    <a:pt x="1310592" y="348530"/>
                    <a:pt x="1315392" y="348530"/>
                    <a:pt x="1315392" y="348530"/>
                  </a:cubicBezTo>
                  <a:cubicBezTo>
                    <a:pt x="1440169" y="391515"/>
                    <a:pt x="1550549" y="458380"/>
                    <a:pt x="1641733" y="553901"/>
                  </a:cubicBezTo>
                  <a:cubicBezTo>
                    <a:pt x="1641733" y="553901"/>
                    <a:pt x="1641733" y="553901"/>
                    <a:pt x="1646532" y="553901"/>
                  </a:cubicBezTo>
                  <a:cubicBezTo>
                    <a:pt x="1651331" y="553901"/>
                    <a:pt x="1651331" y="553901"/>
                    <a:pt x="1656130" y="553901"/>
                  </a:cubicBezTo>
                  <a:cubicBezTo>
                    <a:pt x="1656130" y="553901"/>
                    <a:pt x="1656130" y="553901"/>
                    <a:pt x="1838498" y="386739"/>
                  </a:cubicBezTo>
                  <a:cubicBezTo>
                    <a:pt x="1838498" y="381963"/>
                    <a:pt x="1838498" y="377187"/>
                    <a:pt x="1838498" y="377187"/>
                  </a:cubicBezTo>
                  <a:cubicBezTo>
                    <a:pt x="1838498" y="372411"/>
                    <a:pt x="1838498" y="372411"/>
                    <a:pt x="1833699" y="367635"/>
                  </a:cubicBezTo>
                  <a:cubicBezTo>
                    <a:pt x="1800105" y="329426"/>
                    <a:pt x="1756912" y="291217"/>
                    <a:pt x="1713720" y="257785"/>
                  </a:cubicBezTo>
                  <a:cubicBezTo>
                    <a:pt x="1713720" y="257785"/>
                    <a:pt x="1708921" y="257785"/>
                    <a:pt x="1704122" y="257785"/>
                  </a:cubicBezTo>
                  <a:cubicBezTo>
                    <a:pt x="1704122" y="257785"/>
                    <a:pt x="1699323" y="257785"/>
                    <a:pt x="1699323" y="262561"/>
                  </a:cubicBezTo>
                  <a:cubicBezTo>
                    <a:pt x="1699323" y="262561"/>
                    <a:pt x="1699323" y="262561"/>
                    <a:pt x="1675327" y="291217"/>
                  </a:cubicBezTo>
                  <a:cubicBezTo>
                    <a:pt x="1670528" y="295994"/>
                    <a:pt x="1670528" y="295994"/>
                    <a:pt x="1670528" y="300770"/>
                  </a:cubicBezTo>
                  <a:cubicBezTo>
                    <a:pt x="1670528" y="305546"/>
                    <a:pt x="1675327" y="305546"/>
                    <a:pt x="1675327" y="310322"/>
                  </a:cubicBezTo>
                  <a:cubicBezTo>
                    <a:pt x="1684925" y="315098"/>
                    <a:pt x="1699323" y="324650"/>
                    <a:pt x="1708921" y="334202"/>
                  </a:cubicBezTo>
                  <a:cubicBezTo>
                    <a:pt x="1732917" y="353306"/>
                    <a:pt x="1732917" y="391515"/>
                    <a:pt x="1713720" y="410619"/>
                  </a:cubicBezTo>
                  <a:cubicBezTo>
                    <a:pt x="1713720" y="410619"/>
                    <a:pt x="1713720" y="410619"/>
                    <a:pt x="1689724" y="434499"/>
                  </a:cubicBezTo>
                  <a:cubicBezTo>
                    <a:pt x="1665729" y="458380"/>
                    <a:pt x="1636934" y="463156"/>
                    <a:pt x="1612938" y="444052"/>
                  </a:cubicBezTo>
                  <a:cubicBezTo>
                    <a:pt x="1598541" y="429723"/>
                    <a:pt x="1579344" y="415395"/>
                    <a:pt x="1560148" y="401067"/>
                  </a:cubicBezTo>
                  <a:cubicBezTo>
                    <a:pt x="1555349" y="396291"/>
                    <a:pt x="1550549" y="381963"/>
                    <a:pt x="1560148" y="372411"/>
                  </a:cubicBezTo>
                  <a:cubicBezTo>
                    <a:pt x="1564947" y="362858"/>
                    <a:pt x="1579344" y="362858"/>
                    <a:pt x="1588943" y="367635"/>
                  </a:cubicBezTo>
                  <a:cubicBezTo>
                    <a:pt x="1603340" y="381963"/>
                    <a:pt x="1622536" y="396291"/>
                    <a:pt x="1641733" y="410619"/>
                  </a:cubicBezTo>
                  <a:cubicBezTo>
                    <a:pt x="1646532" y="410619"/>
                    <a:pt x="1646532" y="410619"/>
                    <a:pt x="1651331" y="410619"/>
                  </a:cubicBezTo>
                  <a:cubicBezTo>
                    <a:pt x="1651331" y="410619"/>
                    <a:pt x="1656130" y="410619"/>
                    <a:pt x="1656130" y="410619"/>
                  </a:cubicBezTo>
                  <a:cubicBezTo>
                    <a:pt x="1656130" y="410619"/>
                    <a:pt x="1656130" y="410619"/>
                    <a:pt x="1680126" y="381963"/>
                  </a:cubicBezTo>
                  <a:cubicBezTo>
                    <a:pt x="1680126" y="377187"/>
                    <a:pt x="1684925" y="377187"/>
                    <a:pt x="1684925" y="372411"/>
                  </a:cubicBezTo>
                  <a:cubicBezTo>
                    <a:pt x="1684925" y="372411"/>
                    <a:pt x="1680126" y="367635"/>
                    <a:pt x="1680126" y="362858"/>
                  </a:cubicBezTo>
                  <a:cubicBezTo>
                    <a:pt x="1670528" y="358082"/>
                    <a:pt x="1660930" y="348530"/>
                    <a:pt x="1651331" y="343754"/>
                  </a:cubicBezTo>
                  <a:cubicBezTo>
                    <a:pt x="1627336" y="324650"/>
                    <a:pt x="1617737" y="291217"/>
                    <a:pt x="1636934" y="262561"/>
                  </a:cubicBezTo>
                  <a:cubicBezTo>
                    <a:pt x="1636934" y="262561"/>
                    <a:pt x="1636934" y="262561"/>
                    <a:pt x="1656130" y="229129"/>
                  </a:cubicBezTo>
                  <a:cubicBezTo>
                    <a:pt x="1675327" y="205248"/>
                    <a:pt x="1713720" y="205248"/>
                    <a:pt x="1742515" y="224353"/>
                  </a:cubicBezTo>
                  <a:cubicBezTo>
                    <a:pt x="1785707" y="257785"/>
                    <a:pt x="1828899" y="295994"/>
                    <a:pt x="1867293" y="338978"/>
                  </a:cubicBezTo>
                  <a:cubicBezTo>
                    <a:pt x="1891288" y="362858"/>
                    <a:pt x="1891288" y="401067"/>
                    <a:pt x="1867293" y="420171"/>
                  </a:cubicBezTo>
                  <a:cubicBezTo>
                    <a:pt x="1867293" y="420171"/>
                    <a:pt x="1867293" y="420171"/>
                    <a:pt x="1680126" y="577782"/>
                  </a:cubicBezTo>
                  <a:cubicBezTo>
                    <a:pt x="1656130" y="596886"/>
                    <a:pt x="1622536" y="601662"/>
                    <a:pt x="1608139" y="582558"/>
                  </a:cubicBezTo>
                  <a:cubicBezTo>
                    <a:pt x="1526554" y="491812"/>
                    <a:pt x="1416174" y="429723"/>
                    <a:pt x="1300994" y="391515"/>
                  </a:cubicBezTo>
                  <a:cubicBezTo>
                    <a:pt x="1281798" y="381963"/>
                    <a:pt x="1267400" y="358082"/>
                    <a:pt x="1276999" y="324650"/>
                  </a:cubicBezTo>
                  <a:cubicBezTo>
                    <a:pt x="1276999" y="324650"/>
                    <a:pt x="1276999" y="324650"/>
                    <a:pt x="1334588" y="85847"/>
                  </a:cubicBezTo>
                  <a:cubicBezTo>
                    <a:pt x="1341787" y="64354"/>
                    <a:pt x="1362483" y="50922"/>
                    <a:pt x="1386554" y="49578"/>
                  </a:cubicBezTo>
                  <a:close/>
                  <a:moveTo>
                    <a:pt x="1032319" y="0"/>
                  </a:moveTo>
                  <a:cubicBezTo>
                    <a:pt x="1089899" y="0"/>
                    <a:pt x="1147479" y="4781"/>
                    <a:pt x="1205059" y="9561"/>
                  </a:cubicBezTo>
                  <a:cubicBezTo>
                    <a:pt x="1238647" y="14342"/>
                    <a:pt x="1262638" y="43027"/>
                    <a:pt x="1257840" y="71711"/>
                  </a:cubicBezTo>
                  <a:cubicBezTo>
                    <a:pt x="1257840" y="71711"/>
                    <a:pt x="1257840" y="71711"/>
                    <a:pt x="1214655" y="315529"/>
                  </a:cubicBezTo>
                  <a:cubicBezTo>
                    <a:pt x="1209857" y="344214"/>
                    <a:pt x="1185865" y="363337"/>
                    <a:pt x="1161874" y="363337"/>
                  </a:cubicBezTo>
                  <a:cubicBezTo>
                    <a:pt x="1041916" y="348994"/>
                    <a:pt x="917160" y="368117"/>
                    <a:pt x="806799" y="411144"/>
                  </a:cubicBezTo>
                  <a:cubicBezTo>
                    <a:pt x="782807" y="415925"/>
                    <a:pt x="758816" y="406363"/>
                    <a:pt x="744421" y="377679"/>
                  </a:cubicBezTo>
                  <a:lnTo>
                    <a:pt x="634060" y="157765"/>
                  </a:lnTo>
                  <a:cubicBezTo>
                    <a:pt x="624463" y="129080"/>
                    <a:pt x="638858" y="95615"/>
                    <a:pt x="672446" y="81273"/>
                  </a:cubicBezTo>
                  <a:cubicBezTo>
                    <a:pt x="725228" y="57369"/>
                    <a:pt x="778009" y="43027"/>
                    <a:pt x="835589" y="28684"/>
                  </a:cubicBezTo>
                  <a:cubicBezTo>
                    <a:pt x="869177" y="19123"/>
                    <a:pt x="902765" y="43027"/>
                    <a:pt x="907563" y="71711"/>
                  </a:cubicBezTo>
                  <a:cubicBezTo>
                    <a:pt x="907563" y="71711"/>
                    <a:pt x="907563" y="71711"/>
                    <a:pt x="912362" y="109957"/>
                  </a:cubicBezTo>
                  <a:cubicBezTo>
                    <a:pt x="917160" y="138642"/>
                    <a:pt x="897967" y="167326"/>
                    <a:pt x="869177" y="172107"/>
                  </a:cubicBezTo>
                  <a:cubicBezTo>
                    <a:pt x="869177" y="172107"/>
                    <a:pt x="869177" y="172107"/>
                    <a:pt x="830790" y="181668"/>
                  </a:cubicBezTo>
                  <a:cubicBezTo>
                    <a:pt x="830790" y="186449"/>
                    <a:pt x="825992" y="186449"/>
                    <a:pt x="825992" y="186449"/>
                  </a:cubicBezTo>
                  <a:cubicBezTo>
                    <a:pt x="821194" y="191230"/>
                    <a:pt x="821194" y="196011"/>
                    <a:pt x="825992" y="196011"/>
                  </a:cubicBezTo>
                  <a:cubicBezTo>
                    <a:pt x="825992" y="196011"/>
                    <a:pt x="825992" y="196011"/>
                    <a:pt x="835589" y="229476"/>
                  </a:cubicBezTo>
                  <a:cubicBezTo>
                    <a:pt x="835589" y="234257"/>
                    <a:pt x="835589" y="234257"/>
                    <a:pt x="840387" y="239037"/>
                  </a:cubicBezTo>
                  <a:cubicBezTo>
                    <a:pt x="840387" y="239037"/>
                    <a:pt x="845185" y="239037"/>
                    <a:pt x="845185" y="239037"/>
                  </a:cubicBezTo>
                  <a:cubicBezTo>
                    <a:pt x="869177" y="234257"/>
                    <a:pt x="888370" y="229476"/>
                    <a:pt x="912362" y="224695"/>
                  </a:cubicBezTo>
                  <a:cubicBezTo>
                    <a:pt x="921958" y="219914"/>
                    <a:pt x="936353" y="229476"/>
                    <a:pt x="936353" y="243818"/>
                  </a:cubicBezTo>
                  <a:cubicBezTo>
                    <a:pt x="936353" y="253380"/>
                    <a:pt x="931555" y="262941"/>
                    <a:pt x="921958" y="267722"/>
                  </a:cubicBezTo>
                  <a:cubicBezTo>
                    <a:pt x="897967" y="267722"/>
                    <a:pt x="878774" y="277283"/>
                    <a:pt x="859580" y="282064"/>
                  </a:cubicBezTo>
                  <a:cubicBezTo>
                    <a:pt x="830790" y="286845"/>
                    <a:pt x="802001" y="272503"/>
                    <a:pt x="792404" y="243818"/>
                  </a:cubicBezTo>
                  <a:cubicBezTo>
                    <a:pt x="792404" y="243818"/>
                    <a:pt x="792404" y="243818"/>
                    <a:pt x="782807" y="210353"/>
                  </a:cubicBezTo>
                  <a:cubicBezTo>
                    <a:pt x="773211" y="181668"/>
                    <a:pt x="787606" y="148203"/>
                    <a:pt x="821194" y="143422"/>
                  </a:cubicBezTo>
                  <a:cubicBezTo>
                    <a:pt x="821194" y="143422"/>
                    <a:pt x="821194" y="143422"/>
                    <a:pt x="859580" y="133861"/>
                  </a:cubicBezTo>
                  <a:cubicBezTo>
                    <a:pt x="859580" y="133861"/>
                    <a:pt x="864379" y="129080"/>
                    <a:pt x="864379" y="129080"/>
                  </a:cubicBezTo>
                  <a:cubicBezTo>
                    <a:pt x="869177" y="124299"/>
                    <a:pt x="869177" y="119519"/>
                    <a:pt x="869177" y="119519"/>
                  </a:cubicBezTo>
                  <a:cubicBezTo>
                    <a:pt x="869177" y="119519"/>
                    <a:pt x="869177" y="119519"/>
                    <a:pt x="859580" y="81273"/>
                  </a:cubicBezTo>
                  <a:cubicBezTo>
                    <a:pt x="859580" y="76492"/>
                    <a:pt x="854782" y="71711"/>
                    <a:pt x="854782" y="71711"/>
                  </a:cubicBezTo>
                  <a:cubicBezTo>
                    <a:pt x="849984" y="71711"/>
                    <a:pt x="845185" y="71711"/>
                    <a:pt x="845185" y="71711"/>
                  </a:cubicBezTo>
                  <a:cubicBezTo>
                    <a:pt x="792404" y="81273"/>
                    <a:pt x="739623" y="100396"/>
                    <a:pt x="686841" y="119519"/>
                  </a:cubicBezTo>
                  <a:cubicBezTo>
                    <a:pt x="686841" y="119519"/>
                    <a:pt x="682043" y="124299"/>
                    <a:pt x="682043" y="124299"/>
                  </a:cubicBezTo>
                  <a:cubicBezTo>
                    <a:pt x="677245" y="129080"/>
                    <a:pt x="677245" y="133861"/>
                    <a:pt x="682043" y="133861"/>
                  </a:cubicBezTo>
                  <a:cubicBezTo>
                    <a:pt x="682043" y="133861"/>
                    <a:pt x="682043" y="133861"/>
                    <a:pt x="778009" y="363337"/>
                  </a:cubicBezTo>
                  <a:cubicBezTo>
                    <a:pt x="778009" y="363337"/>
                    <a:pt x="778009" y="368117"/>
                    <a:pt x="782807" y="368117"/>
                  </a:cubicBezTo>
                  <a:cubicBezTo>
                    <a:pt x="782807" y="368117"/>
                    <a:pt x="787606" y="372898"/>
                    <a:pt x="787606" y="368117"/>
                  </a:cubicBezTo>
                  <a:cubicBezTo>
                    <a:pt x="907563" y="325091"/>
                    <a:pt x="1041916" y="301187"/>
                    <a:pt x="1166672" y="320310"/>
                  </a:cubicBezTo>
                  <a:cubicBezTo>
                    <a:pt x="1171470" y="320310"/>
                    <a:pt x="1171470" y="320310"/>
                    <a:pt x="1176269" y="315529"/>
                  </a:cubicBezTo>
                  <a:cubicBezTo>
                    <a:pt x="1176269" y="315529"/>
                    <a:pt x="1181067" y="310748"/>
                    <a:pt x="1181067" y="310748"/>
                  </a:cubicBezTo>
                  <a:cubicBezTo>
                    <a:pt x="1181067" y="310748"/>
                    <a:pt x="1181067" y="310748"/>
                    <a:pt x="1209857" y="62150"/>
                  </a:cubicBezTo>
                  <a:cubicBezTo>
                    <a:pt x="1209857" y="62150"/>
                    <a:pt x="1209857" y="57369"/>
                    <a:pt x="1209857" y="57369"/>
                  </a:cubicBezTo>
                  <a:cubicBezTo>
                    <a:pt x="1205059" y="52588"/>
                    <a:pt x="1200260" y="52588"/>
                    <a:pt x="1200260" y="52588"/>
                  </a:cubicBezTo>
                  <a:cubicBezTo>
                    <a:pt x="1142681" y="47807"/>
                    <a:pt x="1089899" y="43027"/>
                    <a:pt x="1037118" y="47807"/>
                  </a:cubicBezTo>
                  <a:cubicBezTo>
                    <a:pt x="1032319" y="47807"/>
                    <a:pt x="1027521" y="47807"/>
                    <a:pt x="1027521" y="47807"/>
                  </a:cubicBezTo>
                  <a:cubicBezTo>
                    <a:pt x="1027521" y="52588"/>
                    <a:pt x="1022723" y="52588"/>
                    <a:pt x="1022723" y="57369"/>
                  </a:cubicBezTo>
                  <a:cubicBezTo>
                    <a:pt x="1022723" y="57369"/>
                    <a:pt x="1022723" y="57369"/>
                    <a:pt x="1027521" y="95615"/>
                  </a:cubicBezTo>
                  <a:cubicBezTo>
                    <a:pt x="1027521" y="100396"/>
                    <a:pt x="1027521" y="105176"/>
                    <a:pt x="1032319" y="105176"/>
                  </a:cubicBezTo>
                  <a:cubicBezTo>
                    <a:pt x="1032319" y="105176"/>
                    <a:pt x="1037118" y="109957"/>
                    <a:pt x="1037118" y="109957"/>
                  </a:cubicBezTo>
                  <a:cubicBezTo>
                    <a:pt x="1037118" y="109957"/>
                    <a:pt x="1037118" y="109957"/>
                    <a:pt x="1075504" y="105176"/>
                  </a:cubicBezTo>
                  <a:cubicBezTo>
                    <a:pt x="1109092" y="105176"/>
                    <a:pt x="1133084" y="133861"/>
                    <a:pt x="1133084" y="162545"/>
                  </a:cubicBezTo>
                  <a:cubicBezTo>
                    <a:pt x="1133084" y="162545"/>
                    <a:pt x="1133084" y="162545"/>
                    <a:pt x="1133084" y="200791"/>
                  </a:cubicBezTo>
                  <a:cubicBezTo>
                    <a:pt x="1128286" y="229476"/>
                    <a:pt x="1104294" y="253380"/>
                    <a:pt x="1080303" y="248599"/>
                  </a:cubicBezTo>
                  <a:cubicBezTo>
                    <a:pt x="1080303" y="248599"/>
                    <a:pt x="1080303" y="248599"/>
                    <a:pt x="1013126" y="253380"/>
                  </a:cubicBezTo>
                  <a:cubicBezTo>
                    <a:pt x="1003530" y="253380"/>
                    <a:pt x="989135" y="243818"/>
                    <a:pt x="989135" y="234257"/>
                  </a:cubicBezTo>
                  <a:cubicBezTo>
                    <a:pt x="989135" y="219914"/>
                    <a:pt x="998731" y="210353"/>
                    <a:pt x="1008328" y="210353"/>
                  </a:cubicBezTo>
                  <a:cubicBezTo>
                    <a:pt x="1008328" y="210353"/>
                    <a:pt x="1008328" y="210353"/>
                    <a:pt x="1075504" y="205572"/>
                  </a:cubicBezTo>
                  <a:cubicBezTo>
                    <a:pt x="1080303" y="205572"/>
                    <a:pt x="1085101" y="205572"/>
                    <a:pt x="1085101" y="205572"/>
                  </a:cubicBezTo>
                  <a:cubicBezTo>
                    <a:pt x="1085101" y="200791"/>
                    <a:pt x="1089899" y="200791"/>
                    <a:pt x="1089899" y="196011"/>
                  </a:cubicBezTo>
                  <a:cubicBezTo>
                    <a:pt x="1089899" y="196011"/>
                    <a:pt x="1089899" y="196011"/>
                    <a:pt x="1089899" y="162545"/>
                  </a:cubicBezTo>
                  <a:cubicBezTo>
                    <a:pt x="1089899" y="157765"/>
                    <a:pt x="1089899" y="152984"/>
                    <a:pt x="1085101" y="152984"/>
                  </a:cubicBezTo>
                  <a:cubicBezTo>
                    <a:pt x="1085101" y="152984"/>
                    <a:pt x="1080303" y="148203"/>
                    <a:pt x="1075504" y="148203"/>
                  </a:cubicBezTo>
                  <a:cubicBezTo>
                    <a:pt x="1075504" y="148203"/>
                    <a:pt x="1075504" y="148203"/>
                    <a:pt x="1041916" y="152984"/>
                  </a:cubicBezTo>
                  <a:cubicBezTo>
                    <a:pt x="1008328" y="152984"/>
                    <a:pt x="984336" y="129080"/>
                    <a:pt x="979538" y="100396"/>
                  </a:cubicBezTo>
                  <a:cubicBezTo>
                    <a:pt x="979538" y="100396"/>
                    <a:pt x="979538" y="100396"/>
                    <a:pt x="974740" y="62150"/>
                  </a:cubicBezTo>
                  <a:cubicBezTo>
                    <a:pt x="969941" y="28684"/>
                    <a:pt x="998731" y="4781"/>
                    <a:pt x="1032319" y="0"/>
                  </a:cubicBezTo>
                  <a:close/>
                </a:path>
              </a:pathLst>
            </a:custGeom>
            <a:solidFill>
              <a:srgbClr val="B71C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sz="2000">
                <a:latin typeface="Arial" panose="020B0604020202020204" pitchFamily="34" charset="0"/>
                <a:cs typeface="Arial" panose="020B0604020202020204" pitchFamily="34" charset="0"/>
              </a:endParaRPr>
            </a:p>
          </p:txBody>
        </p:sp>
      </p:grpSp>
      <p:grpSp>
        <p:nvGrpSpPr>
          <p:cNvPr id="30" name="组合 13">
            <a:extLst>
              <a:ext uri="{FF2B5EF4-FFF2-40B4-BE49-F238E27FC236}">
                <a16:creationId xmlns:a16="http://schemas.microsoft.com/office/drawing/2014/main" id="{9C7235CB-8EDD-4182-8602-223BBF222EC1}"/>
              </a:ext>
            </a:extLst>
          </p:cNvPr>
          <p:cNvGrpSpPr/>
          <p:nvPr/>
        </p:nvGrpSpPr>
        <p:grpSpPr>
          <a:xfrm>
            <a:off x="3083897" y="2812285"/>
            <a:ext cx="7338395" cy="936000"/>
            <a:chOff x="1505158" y="1478331"/>
            <a:chExt cx="6219321" cy="936000"/>
          </a:xfrm>
        </p:grpSpPr>
        <p:sp>
          <p:nvSpPr>
            <p:cNvPr id="36" name="矩形: 圆角 12">
              <a:extLst>
                <a:ext uri="{FF2B5EF4-FFF2-40B4-BE49-F238E27FC236}">
                  <a16:creationId xmlns:a16="http://schemas.microsoft.com/office/drawing/2014/main" id="{D8C2815A-E45D-426A-80BD-A1349587E6C6}"/>
                </a:ext>
              </a:extLst>
            </p:cNvPr>
            <p:cNvSpPr/>
            <p:nvPr/>
          </p:nvSpPr>
          <p:spPr>
            <a:xfrm>
              <a:off x="1505158" y="1478331"/>
              <a:ext cx="6080497" cy="936000"/>
            </a:xfrm>
            <a:prstGeom prst="roundRect">
              <a:avLst>
                <a:gd name="adj" fmla="val 15451"/>
              </a:avLst>
            </a:prstGeom>
            <a:solidFill>
              <a:schemeClr val="bg1">
                <a:alpha val="14000"/>
              </a:schemeClr>
            </a:solid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7" name="文本框 21">
              <a:extLst>
                <a:ext uri="{FF2B5EF4-FFF2-40B4-BE49-F238E27FC236}">
                  <a16:creationId xmlns:a16="http://schemas.microsoft.com/office/drawing/2014/main" id="{E824CC1A-2971-436C-B953-78DA6A06497C}"/>
                </a:ext>
              </a:extLst>
            </p:cNvPr>
            <p:cNvSpPr txBox="1"/>
            <p:nvPr/>
          </p:nvSpPr>
          <p:spPr>
            <a:xfrm>
              <a:off x="2134694" y="1649230"/>
              <a:ext cx="5589785" cy="594202"/>
            </a:xfrm>
            <a:prstGeom prst="rect">
              <a:avLst/>
            </a:prstGeom>
            <a:noFill/>
          </p:spPr>
          <p:txBody>
            <a:bodyPr wrap="square" rtlCol="0" anchor="ctr">
              <a:spAutoFit/>
            </a:bodyPr>
            <a:lstStyle/>
            <a:p>
              <a:pPr>
                <a:lnSpc>
                  <a:spcPct val="130000"/>
                </a:lnSpc>
              </a:pPr>
              <a:r>
                <a:rPr lang="en-US" altLang="zh-CN" sz="2800" b="1" dirty="0" err="1">
                  <a:solidFill>
                    <a:srgbClr val="FFFF00"/>
                  </a:solidFill>
                  <a:latin typeface="Arial" panose="020B0604020202020204" pitchFamily="34" charset="0"/>
                  <a:cs typeface="Arial" panose="020B0604020202020204" pitchFamily="34" charset="0"/>
                </a:rPr>
                <a:t>Hoà</a:t>
              </a:r>
              <a:r>
                <a:rPr lang="en-US" altLang="zh-CN" sz="2800" b="1" dirty="0">
                  <a:solidFill>
                    <a:srgbClr val="FFFF00"/>
                  </a:solidFill>
                  <a:latin typeface="Arial" panose="020B0604020202020204" pitchFamily="34" charset="0"/>
                  <a:cs typeface="Arial" panose="020B0604020202020204" pitchFamily="34" charset="0"/>
                </a:rPr>
                <a:t> </a:t>
              </a:r>
              <a:r>
                <a:rPr lang="en-US" altLang="zh-CN" sz="2800" b="1" dirty="0" err="1">
                  <a:solidFill>
                    <a:srgbClr val="FFFF00"/>
                  </a:solidFill>
                  <a:latin typeface="Arial" panose="020B0604020202020204" pitchFamily="34" charset="0"/>
                  <a:cs typeface="Arial" panose="020B0604020202020204" pitchFamily="34" charset="0"/>
                </a:rPr>
                <a:t>bình</a:t>
              </a:r>
              <a:r>
                <a:rPr lang="en-US" altLang="zh-CN" sz="2800" b="1" dirty="0">
                  <a:solidFill>
                    <a:srgbClr val="FFFF00"/>
                  </a:solidFill>
                  <a:latin typeface="Arial" panose="020B0604020202020204" pitchFamily="34" charset="0"/>
                  <a:cs typeface="Arial" panose="020B0604020202020204" pitchFamily="34" charset="0"/>
                </a:rPr>
                <a:t> </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không</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có</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chiến</a:t>
              </a:r>
              <a:r>
                <a:rPr lang="en-US" altLang="zh-CN" sz="2800" dirty="0">
                  <a:solidFill>
                    <a:schemeClr val="bg1"/>
                  </a:solidFill>
                  <a:latin typeface="Arial" panose="020B0604020202020204" pitchFamily="34" charset="0"/>
                  <a:cs typeface="Arial" panose="020B0604020202020204" pitchFamily="34" charset="0"/>
                </a:rPr>
                <a:t> </a:t>
              </a:r>
              <a:r>
                <a:rPr lang="en-US" altLang="zh-CN" sz="2800" dirty="0" err="1">
                  <a:solidFill>
                    <a:schemeClr val="bg1"/>
                  </a:solidFill>
                  <a:latin typeface="Arial" panose="020B0604020202020204" pitchFamily="34" charset="0"/>
                  <a:cs typeface="Arial" panose="020B0604020202020204" pitchFamily="34" charset="0"/>
                </a:rPr>
                <a:t>tranh</a:t>
              </a:r>
              <a:endParaRPr lang="zh-CN" altLang="en-US" sz="2800" dirty="0">
                <a:solidFill>
                  <a:schemeClr val="bg1"/>
                </a:solidFill>
                <a:latin typeface="Arial" panose="020B0604020202020204" pitchFamily="34" charset="0"/>
                <a:cs typeface="Arial" panose="020B0604020202020204" pitchFamily="34" charset="0"/>
              </a:endParaRPr>
            </a:p>
          </p:txBody>
        </p:sp>
      </p:grpSp>
      <p:grpSp>
        <p:nvGrpSpPr>
          <p:cNvPr id="38" name="组合 9">
            <a:extLst>
              <a:ext uri="{FF2B5EF4-FFF2-40B4-BE49-F238E27FC236}">
                <a16:creationId xmlns:a16="http://schemas.microsoft.com/office/drawing/2014/main" id="{3B318E48-FBE7-44DD-A12C-2236FFE13E5A}"/>
              </a:ext>
            </a:extLst>
          </p:cNvPr>
          <p:cNvGrpSpPr/>
          <p:nvPr/>
        </p:nvGrpSpPr>
        <p:grpSpPr>
          <a:xfrm>
            <a:off x="2222238" y="2576839"/>
            <a:ext cx="1413902" cy="1406893"/>
            <a:chOff x="1524001" y="1543049"/>
            <a:chExt cx="2562225" cy="2549525"/>
          </a:xfrm>
        </p:grpSpPr>
        <p:sp>
          <p:nvSpPr>
            <p:cNvPr id="39" name="Freeform 23">
              <a:extLst>
                <a:ext uri="{FF2B5EF4-FFF2-40B4-BE49-F238E27FC236}">
                  <a16:creationId xmlns:a16="http://schemas.microsoft.com/office/drawing/2014/main" id="{10479373-A728-4FAC-8280-D1638B0D9A13}"/>
                </a:ext>
              </a:extLst>
            </p:cNvPr>
            <p:cNvSpPr>
              <a:spLocks/>
            </p:cNvSpPr>
            <p:nvPr/>
          </p:nvSpPr>
          <p:spPr bwMode="auto">
            <a:xfrm>
              <a:off x="1524001" y="1543049"/>
              <a:ext cx="2562225" cy="2549525"/>
            </a:xfrm>
            <a:custGeom>
              <a:avLst/>
              <a:gdLst>
                <a:gd name="T0" fmla="*/ 534 w 534"/>
                <a:gd name="T1" fmla="*/ 267 h 534"/>
                <a:gd name="T2" fmla="*/ 506 w 534"/>
                <a:gd name="T3" fmla="*/ 331 h 534"/>
                <a:gd name="T4" fmla="*/ 498 w 534"/>
                <a:gd name="T5" fmla="*/ 400 h 534"/>
                <a:gd name="T6" fmla="*/ 442 w 534"/>
                <a:gd name="T7" fmla="*/ 442 h 534"/>
                <a:gd name="T8" fmla="*/ 400 w 534"/>
                <a:gd name="T9" fmla="*/ 498 h 534"/>
                <a:gd name="T10" fmla="*/ 331 w 534"/>
                <a:gd name="T11" fmla="*/ 506 h 534"/>
                <a:gd name="T12" fmla="*/ 267 w 534"/>
                <a:gd name="T13" fmla="*/ 534 h 534"/>
                <a:gd name="T14" fmla="*/ 203 w 534"/>
                <a:gd name="T15" fmla="*/ 506 h 534"/>
                <a:gd name="T16" fmla="*/ 134 w 534"/>
                <a:gd name="T17" fmla="*/ 498 h 534"/>
                <a:gd name="T18" fmla="*/ 92 w 534"/>
                <a:gd name="T19" fmla="*/ 442 h 534"/>
                <a:gd name="T20" fmla="*/ 36 w 534"/>
                <a:gd name="T21" fmla="*/ 400 h 534"/>
                <a:gd name="T22" fmla="*/ 28 w 534"/>
                <a:gd name="T23" fmla="*/ 331 h 534"/>
                <a:gd name="T24" fmla="*/ 0 w 534"/>
                <a:gd name="T25" fmla="*/ 267 h 534"/>
                <a:gd name="T26" fmla="*/ 28 w 534"/>
                <a:gd name="T27" fmla="*/ 203 h 534"/>
                <a:gd name="T28" fmla="*/ 36 w 534"/>
                <a:gd name="T29" fmla="*/ 134 h 534"/>
                <a:gd name="T30" fmla="*/ 92 w 534"/>
                <a:gd name="T31" fmla="*/ 92 h 534"/>
                <a:gd name="T32" fmla="*/ 134 w 534"/>
                <a:gd name="T33" fmla="*/ 36 h 534"/>
                <a:gd name="T34" fmla="*/ 203 w 534"/>
                <a:gd name="T35" fmla="*/ 28 h 534"/>
                <a:gd name="T36" fmla="*/ 267 w 534"/>
                <a:gd name="T37" fmla="*/ 0 h 534"/>
                <a:gd name="T38" fmla="*/ 331 w 534"/>
                <a:gd name="T39" fmla="*/ 28 h 534"/>
                <a:gd name="T40" fmla="*/ 400 w 534"/>
                <a:gd name="T41" fmla="*/ 36 h 534"/>
                <a:gd name="T42" fmla="*/ 442 w 534"/>
                <a:gd name="T43" fmla="*/ 92 h 534"/>
                <a:gd name="T44" fmla="*/ 498 w 534"/>
                <a:gd name="T45" fmla="*/ 134 h 534"/>
                <a:gd name="T46" fmla="*/ 506 w 534"/>
                <a:gd name="T47" fmla="*/ 203 h 534"/>
                <a:gd name="T48" fmla="*/ 534 w 534"/>
                <a:gd name="T49" fmla="*/ 26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534" y="267"/>
                  </a:moveTo>
                  <a:cubicBezTo>
                    <a:pt x="534" y="290"/>
                    <a:pt x="512" y="310"/>
                    <a:pt x="506" y="331"/>
                  </a:cubicBezTo>
                  <a:cubicBezTo>
                    <a:pt x="500" y="353"/>
                    <a:pt x="509" y="381"/>
                    <a:pt x="498" y="400"/>
                  </a:cubicBezTo>
                  <a:cubicBezTo>
                    <a:pt x="487" y="420"/>
                    <a:pt x="458" y="426"/>
                    <a:pt x="442" y="442"/>
                  </a:cubicBezTo>
                  <a:cubicBezTo>
                    <a:pt x="426" y="458"/>
                    <a:pt x="420" y="487"/>
                    <a:pt x="400" y="498"/>
                  </a:cubicBezTo>
                  <a:cubicBezTo>
                    <a:pt x="381" y="509"/>
                    <a:pt x="353" y="500"/>
                    <a:pt x="331" y="506"/>
                  </a:cubicBezTo>
                  <a:cubicBezTo>
                    <a:pt x="310" y="512"/>
                    <a:pt x="290" y="534"/>
                    <a:pt x="267" y="534"/>
                  </a:cubicBezTo>
                  <a:cubicBezTo>
                    <a:pt x="244" y="534"/>
                    <a:pt x="224" y="512"/>
                    <a:pt x="203" y="506"/>
                  </a:cubicBezTo>
                  <a:cubicBezTo>
                    <a:pt x="181" y="500"/>
                    <a:pt x="153" y="509"/>
                    <a:pt x="134" y="498"/>
                  </a:cubicBezTo>
                  <a:cubicBezTo>
                    <a:pt x="114" y="487"/>
                    <a:pt x="108" y="458"/>
                    <a:pt x="92" y="442"/>
                  </a:cubicBezTo>
                  <a:cubicBezTo>
                    <a:pt x="76" y="426"/>
                    <a:pt x="47" y="420"/>
                    <a:pt x="36" y="400"/>
                  </a:cubicBezTo>
                  <a:cubicBezTo>
                    <a:pt x="25" y="381"/>
                    <a:pt x="34" y="353"/>
                    <a:pt x="28" y="331"/>
                  </a:cubicBezTo>
                  <a:cubicBezTo>
                    <a:pt x="22" y="310"/>
                    <a:pt x="0" y="290"/>
                    <a:pt x="0" y="267"/>
                  </a:cubicBezTo>
                  <a:cubicBezTo>
                    <a:pt x="0" y="244"/>
                    <a:pt x="22" y="224"/>
                    <a:pt x="28" y="203"/>
                  </a:cubicBezTo>
                  <a:cubicBezTo>
                    <a:pt x="34" y="181"/>
                    <a:pt x="25" y="153"/>
                    <a:pt x="36" y="134"/>
                  </a:cubicBezTo>
                  <a:cubicBezTo>
                    <a:pt x="47" y="114"/>
                    <a:pt x="76" y="108"/>
                    <a:pt x="92" y="92"/>
                  </a:cubicBezTo>
                  <a:cubicBezTo>
                    <a:pt x="108" y="76"/>
                    <a:pt x="114" y="47"/>
                    <a:pt x="134" y="36"/>
                  </a:cubicBezTo>
                  <a:cubicBezTo>
                    <a:pt x="153" y="25"/>
                    <a:pt x="181" y="34"/>
                    <a:pt x="203" y="28"/>
                  </a:cubicBezTo>
                  <a:cubicBezTo>
                    <a:pt x="224" y="22"/>
                    <a:pt x="244" y="0"/>
                    <a:pt x="267" y="0"/>
                  </a:cubicBezTo>
                  <a:cubicBezTo>
                    <a:pt x="290" y="0"/>
                    <a:pt x="310" y="22"/>
                    <a:pt x="331" y="28"/>
                  </a:cubicBezTo>
                  <a:cubicBezTo>
                    <a:pt x="353" y="34"/>
                    <a:pt x="381" y="25"/>
                    <a:pt x="400" y="36"/>
                  </a:cubicBezTo>
                  <a:cubicBezTo>
                    <a:pt x="420" y="47"/>
                    <a:pt x="426" y="76"/>
                    <a:pt x="442" y="92"/>
                  </a:cubicBezTo>
                  <a:cubicBezTo>
                    <a:pt x="458" y="108"/>
                    <a:pt x="487" y="114"/>
                    <a:pt x="498" y="134"/>
                  </a:cubicBezTo>
                  <a:cubicBezTo>
                    <a:pt x="509" y="153"/>
                    <a:pt x="500" y="181"/>
                    <a:pt x="506" y="203"/>
                  </a:cubicBezTo>
                  <a:cubicBezTo>
                    <a:pt x="512" y="224"/>
                    <a:pt x="534" y="244"/>
                    <a:pt x="534" y="267"/>
                  </a:cubicBezTo>
                  <a:close/>
                </a:path>
              </a:pathLst>
            </a:custGeom>
            <a:solidFill>
              <a:srgbClr val="FF3D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altLang="zh-CN" sz="4000" b="1" dirty="0">
                  <a:latin typeface="Arial" panose="020B0604020202020204" pitchFamily="34" charset="0"/>
                  <a:cs typeface="Arial" panose="020B0604020202020204" pitchFamily="34" charset="0"/>
                </a:rPr>
                <a:t>2</a:t>
              </a:r>
              <a:endParaRPr lang="zh-CN" altLang="en-US" sz="4000" b="1" dirty="0">
                <a:latin typeface="Arial" panose="020B0604020202020204" pitchFamily="34" charset="0"/>
                <a:cs typeface="Arial" panose="020B0604020202020204" pitchFamily="34" charset="0"/>
              </a:endParaRPr>
            </a:p>
          </p:txBody>
        </p:sp>
        <p:sp>
          <p:nvSpPr>
            <p:cNvPr id="40" name="自由: 形状 11">
              <a:extLst>
                <a:ext uri="{FF2B5EF4-FFF2-40B4-BE49-F238E27FC236}">
                  <a16:creationId xmlns:a16="http://schemas.microsoft.com/office/drawing/2014/main" id="{11814BA6-2C1B-4DD8-A358-CA4E221A3202}"/>
                </a:ext>
              </a:extLst>
            </p:cNvPr>
            <p:cNvSpPr>
              <a:spLocks/>
            </p:cNvSpPr>
            <p:nvPr/>
          </p:nvSpPr>
          <p:spPr bwMode="auto">
            <a:xfrm>
              <a:off x="1725038" y="1738312"/>
              <a:ext cx="2160157" cy="2160285"/>
            </a:xfrm>
            <a:custGeom>
              <a:avLst/>
              <a:gdLst>
                <a:gd name="connsiteX0" fmla="*/ 719988 w 2160157"/>
                <a:gd name="connsiteY0" fmla="*/ 1728224 h 2160285"/>
                <a:gd name="connsiteX1" fmla="*/ 752979 w 2160157"/>
                <a:gd name="connsiteY1" fmla="*/ 1728821 h 2160285"/>
                <a:gd name="connsiteX2" fmla="*/ 1108074 w 2160157"/>
                <a:gd name="connsiteY2" fmla="*/ 1800515 h 2160285"/>
                <a:gd name="connsiteX3" fmla="*/ 1156060 w 2160157"/>
                <a:gd name="connsiteY3" fmla="*/ 1853090 h 2160285"/>
                <a:gd name="connsiteX4" fmla="*/ 1180053 w 2160157"/>
                <a:gd name="connsiteY4" fmla="*/ 2101628 h 2160285"/>
                <a:gd name="connsiteX5" fmla="*/ 1117671 w 2160157"/>
                <a:gd name="connsiteY5" fmla="*/ 2158983 h 2160285"/>
                <a:gd name="connsiteX6" fmla="*/ 949721 w 2160157"/>
                <a:gd name="connsiteY6" fmla="*/ 2149423 h 2160285"/>
                <a:gd name="connsiteX7" fmla="*/ 896936 w 2160157"/>
                <a:gd name="connsiteY7" fmla="*/ 2087289 h 2160285"/>
                <a:gd name="connsiteX8" fmla="*/ 901735 w 2160157"/>
                <a:gd name="connsiteY8" fmla="*/ 2049052 h 2160285"/>
                <a:gd name="connsiteX9" fmla="*/ 968915 w 2160157"/>
                <a:gd name="connsiteY9" fmla="*/ 2001257 h 2160285"/>
                <a:gd name="connsiteX10" fmla="*/ 1002505 w 2160157"/>
                <a:gd name="connsiteY10" fmla="*/ 2006036 h 2160285"/>
                <a:gd name="connsiteX11" fmla="*/ 1012102 w 2160157"/>
                <a:gd name="connsiteY11" fmla="*/ 2006036 h 2160285"/>
                <a:gd name="connsiteX12" fmla="*/ 1016901 w 2160157"/>
                <a:gd name="connsiteY12" fmla="*/ 1996477 h 2160285"/>
                <a:gd name="connsiteX13" fmla="*/ 1021699 w 2160157"/>
                <a:gd name="connsiteY13" fmla="*/ 1963020 h 2160285"/>
                <a:gd name="connsiteX14" fmla="*/ 1016901 w 2160157"/>
                <a:gd name="connsiteY14" fmla="*/ 1953461 h 2160285"/>
                <a:gd name="connsiteX15" fmla="*/ 1007304 w 2160157"/>
                <a:gd name="connsiteY15" fmla="*/ 1948681 h 2160285"/>
                <a:gd name="connsiteX16" fmla="*/ 944922 w 2160157"/>
                <a:gd name="connsiteY16" fmla="*/ 1939122 h 2160285"/>
                <a:gd name="connsiteX17" fmla="*/ 925728 w 2160157"/>
                <a:gd name="connsiteY17" fmla="*/ 1915224 h 2160285"/>
                <a:gd name="connsiteX18" fmla="*/ 949721 w 2160157"/>
                <a:gd name="connsiteY18" fmla="*/ 1900886 h 2160285"/>
                <a:gd name="connsiteX19" fmla="*/ 1012102 w 2160157"/>
                <a:gd name="connsiteY19" fmla="*/ 1905665 h 2160285"/>
                <a:gd name="connsiteX20" fmla="*/ 1060088 w 2160157"/>
                <a:gd name="connsiteY20" fmla="*/ 1963020 h 2160285"/>
                <a:gd name="connsiteX21" fmla="*/ 1060088 w 2160157"/>
                <a:gd name="connsiteY21" fmla="*/ 1996477 h 2160285"/>
                <a:gd name="connsiteX22" fmla="*/ 1002505 w 2160157"/>
                <a:gd name="connsiteY22" fmla="*/ 2049052 h 2160285"/>
                <a:gd name="connsiteX23" fmla="*/ 964116 w 2160157"/>
                <a:gd name="connsiteY23" fmla="*/ 2044273 h 2160285"/>
                <a:gd name="connsiteX24" fmla="*/ 954519 w 2160157"/>
                <a:gd name="connsiteY24" fmla="*/ 2049052 h 2160285"/>
                <a:gd name="connsiteX25" fmla="*/ 949721 w 2160157"/>
                <a:gd name="connsiteY25" fmla="*/ 2053832 h 2160285"/>
                <a:gd name="connsiteX26" fmla="*/ 944922 w 2160157"/>
                <a:gd name="connsiteY26" fmla="*/ 2096848 h 2160285"/>
                <a:gd name="connsiteX27" fmla="*/ 944922 w 2160157"/>
                <a:gd name="connsiteY27" fmla="*/ 2106407 h 2160285"/>
                <a:gd name="connsiteX28" fmla="*/ 954519 w 2160157"/>
                <a:gd name="connsiteY28" fmla="*/ 2106407 h 2160285"/>
                <a:gd name="connsiteX29" fmla="*/ 1117671 w 2160157"/>
                <a:gd name="connsiteY29" fmla="*/ 2115966 h 2160285"/>
                <a:gd name="connsiteX30" fmla="*/ 1127268 w 2160157"/>
                <a:gd name="connsiteY30" fmla="*/ 2111187 h 2160285"/>
                <a:gd name="connsiteX31" fmla="*/ 1132067 w 2160157"/>
                <a:gd name="connsiteY31" fmla="*/ 2101628 h 2160285"/>
                <a:gd name="connsiteX32" fmla="*/ 1117671 w 2160157"/>
                <a:gd name="connsiteY32" fmla="*/ 1857870 h 2160285"/>
                <a:gd name="connsiteX33" fmla="*/ 1112872 w 2160157"/>
                <a:gd name="connsiteY33" fmla="*/ 1848311 h 2160285"/>
                <a:gd name="connsiteX34" fmla="*/ 1108074 w 2160157"/>
                <a:gd name="connsiteY34" fmla="*/ 1843531 h 2160285"/>
                <a:gd name="connsiteX35" fmla="*/ 733784 w 2160157"/>
                <a:gd name="connsiteY35" fmla="*/ 1767058 h 2160285"/>
                <a:gd name="connsiteX36" fmla="*/ 728986 w 2160157"/>
                <a:gd name="connsiteY36" fmla="*/ 1767058 h 2160285"/>
                <a:gd name="connsiteX37" fmla="*/ 719389 w 2160157"/>
                <a:gd name="connsiteY37" fmla="*/ 1771837 h 2160285"/>
                <a:gd name="connsiteX38" fmla="*/ 609021 w 2160157"/>
                <a:gd name="connsiteY38" fmla="*/ 1991698 h 2160285"/>
                <a:gd name="connsiteX39" fmla="*/ 609021 w 2160157"/>
                <a:gd name="connsiteY39" fmla="*/ 2001257 h 2160285"/>
                <a:gd name="connsiteX40" fmla="*/ 613820 w 2160157"/>
                <a:gd name="connsiteY40" fmla="*/ 2006036 h 2160285"/>
                <a:gd name="connsiteX41" fmla="*/ 767374 w 2160157"/>
                <a:gd name="connsiteY41" fmla="*/ 2068171 h 2160285"/>
                <a:gd name="connsiteX42" fmla="*/ 776972 w 2160157"/>
                <a:gd name="connsiteY42" fmla="*/ 2068171 h 2160285"/>
                <a:gd name="connsiteX43" fmla="*/ 781770 w 2160157"/>
                <a:gd name="connsiteY43" fmla="*/ 2063391 h 2160285"/>
                <a:gd name="connsiteX44" fmla="*/ 791367 w 2160157"/>
                <a:gd name="connsiteY44" fmla="*/ 2020375 h 2160285"/>
                <a:gd name="connsiteX45" fmla="*/ 791367 w 2160157"/>
                <a:gd name="connsiteY45" fmla="*/ 2015595 h 2160285"/>
                <a:gd name="connsiteX46" fmla="*/ 781770 w 2160157"/>
                <a:gd name="connsiteY46" fmla="*/ 2006036 h 2160285"/>
                <a:gd name="connsiteX47" fmla="*/ 748180 w 2160157"/>
                <a:gd name="connsiteY47" fmla="*/ 1996477 h 2160285"/>
                <a:gd name="connsiteX48" fmla="*/ 714590 w 2160157"/>
                <a:gd name="connsiteY48" fmla="*/ 1924784 h 2160285"/>
                <a:gd name="connsiteX49" fmla="*/ 728986 w 2160157"/>
                <a:gd name="connsiteY49" fmla="*/ 1891327 h 2160285"/>
                <a:gd name="connsiteX50" fmla="*/ 796166 w 2160157"/>
                <a:gd name="connsiteY50" fmla="*/ 1857870 h 2160285"/>
                <a:gd name="connsiteX51" fmla="*/ 858548 w 2160157"/>
                <a:gd name="connsiteY51" fmla="*/ 1876988 h 2160285"/>
                <a:gd name="connsiteX52" fmla="*/ 872943 w 2160157"/>
                <a:gd name="connsiteY52" fmla="*/ 1905665 h 2160285"/>
                <a:gd name="connsiteX53" fmla="*/ 848950 w 2160157"/>
                <a:gd name="connsiteY53" fmla="*/ 1920004 h 2160285"/>
                <a:gd name="connsiteX54" fmla="*/ 781770 w 2160157"/>
                <a:gd name="connsiteY54" fmla="*/ 1900886 h 2160285"/>
                <a:gd name="connsiteX55" fmla="*/ 772173 w 2160157"/>
                <a:gd name="connsiteY55" fmla="*/ 1900886 h 2160285"/>
                <a:gd name="connsiteX56" fmla="*/ 767374 w 2160157"/>
                <a:gd name="connsiteY56" fmla="*/ 1905665 h 2160285"/>
                <a:gd name="connsiteX57" fmla="*/ 757777 w 2160157"/>
                <a:gd name="connsiteY57" fmla="*/ 1939122 h 2160285"/>
                <a:gd name="connsiteX58" fmla="*/ 757777 w 2160157"/>
                <a:gd name="connsiteY58" fmla="*/ 1948681 h 2160285"/>
                <a:gd name="connsiteX59" fmla="*/ 762576 w 2160157"/>
                <a:gd name="connsiteY59" fmla="*/ 1953461 h 2160285"/>
                <a:gd name="connsiteX60" fmla="*/ 796166 w 2160157"/>
                <a:gd name="connsiteY60" fmla="*/ 1967800 h 2160285"/>
                <a:gd name="connsiteX61" fmla="*/ 839353 w 2160157"/>
                <a:gd name="connsiteY61" fmla="*/ 2034714 h 2160285"/>
                <a:gd name="connsiteX62" fmla="*/ 829756 w 2160157"/>
                <a:gd name="connsiteY62" fmla="*/ 2072950 h 2160285"/>
                <a:gd name="connsiteX63" fmla="*/ 752979 w 2160157"/>
                <a:gd name="connsiteY63" fmla="*/ 2111187 h 2160285"/>
                <a:gd name="connsiteX64" fmla="*/ 594625 w 2160157"/>
                <a:gd name="connsiteY64" fmla="*/ 2044273 h 2160285"/>
                <a:gd name="connsiteX65" fmla="*/ 565834 w 2160157"/>
                <a:gd name="connsiteY65" fmla="*/ 1967800 h 2160285"/>
                <a:gd name="connsiteX66" fmla="*/ 690597 w 2160157"/>
                <a:gd name="connsiteY66" fmla="*/ 1752719 h 2160285"/>
                <a:gd name="connsiteX67" fmla="*/ 719988 w 2160157"/>
                <a:gd name="connsiteY67" fmla="*/ 1728224 h 2160285"/>
                <a:gd name="connsiteX68" fmla="*/ 1600968 w 2160157"/>
                <a:gd name="connsiteY68" fmla="*/ 1606768 h 2160285"/>
                <a:gd name="connsiteX69" fmla="*/ 1636270 w 2160157"/>
                <a:gd name="connsiteY69" fmla="*/ 1624083 h 2160285"/>
                <a:gd name="connsiteX70" fmla="*/ 1813380 w 2160157"/>
                <a:gd name="connsiteY70" fmla="*/ 1796039 h 2160285"/>
                <a:gd name="connsiteX71" fmla="*/ 1808593 w 2160157"/>
                <a:gd name="connsiteY71" fmla="*/ 1882017 h 2160285"/>
                <a:gd name="connsiteX72" fmla="*/ 1674564 w 2160157"/>
                <a:gd name="connsiteY72" fmla="*/ 1982324 h 2160285"/>
                <a:gd name="connsiteX73" fmla="*/ 1588403 w 2160157"/>
                <a:gd name="connsiteY73" fmla="*/ 1967994 h 2160285"/>
                <a:gd name="connsiteX74" fmla="*/ 1569256 w 2160157"/>
                <a:gd name="connsiteY74" fmla="*/ 1934559 h 2160285"/>
                <a:gd name="connsiteX75" fmla="*/ 1593189 w 2160157"/>
                <a:gd name="connsiteY75" fmla="*/ 1858134 h 2160285"/>
                <a:gd name="connsiteX76" fmla="*/ 1621910 w 2160157"/>
                <a:gd name="connsiteY76" fmla="*/ 1839028 h 2160285"/>
                <a:gd name="connsiteX77" fmla="*/ 1626697 w 2160157"/>
                <a:gd name="connsiteY77" fmla="*/ 1829474 h 2160285"/>
                <a:gd name="connsiteX78" fmla="*/ 1621910 w 2160157"/>
                <a:gd name="connsiteY78" fmla="*/ 1819921 h 2160285"/>
                <a:gd name="connsiteX79" fmla="*/ 1602763 w 2160157"/>
                <a:gd name="connsiteY79" fmla="*/ 1791262 h 2160285"/>
                <a:gd name="connsiteX80" fmla="*/ 1597976 w 2160157"/>
                <a:gd name="connsiteY80" fmla="*/ 1791262 h 2160285"/>
                <a:gd name="connsiteX81" fmla="*/ 1588403 w 2160157"/>
                <a:gd name="connsiteY81" fmla="*/ 1791262 h 2160285"/>
                <a:gd name="connsiteX82" fmla="*/ 1530962 w 2160157"/>
                <a:gd name="connsiteY82" fmla="*/ 1824698 h 2160285"/>
                <a:gd name="connsiteX83" fmla="*/ 1502241 w 2160157"/>
                <a:gd name="connsiteY83" fmla="*/ 1819921 h 2160285"/>
                <a:gd name="connsiteX84" fmla="*/ 1511815 w 2160157"/>
                <a:gd name="connsiteY84" fmla="*/ 1791262 h 2160285"/>
                <a:gd name="connsiteX85" fmla="*/ 1564469 w 2160157"/>
                <a:gd name="connsiteY85" fmla="*/ 1757826 h 2160285"/>
                <a:gd name="connsiteX86" fmla="*/ 1636270 w 2160157"/>
                <a:gd name="connsiteY86" fmla="*/ 1767379 h 2160285"/>
                <a:gd name="connsiteX87" fmla="*/ 1660204 w 2160157"/>
                <a:gd name="connsiteY87" fmla="*/ 1796039 h 2160285"/>
                <a:gd name="connsiteX88" fmla="*/ 1645844 w 2160157"/>
                <a:gd name="connsiteY88" fmla="*/ 1872463 h 2160285"/>
                <a:gd name="connsiteX89" fmla="*/ 1617123 w 2160157"/>
                <a:gd name="connsiteY89" fmla="*/ 1896346 h 2160285"/>
                <a:gd name="connsiteX90" fmla="*/ 1607550 w 2160157"/>
                <a:gd name="connsiteY90" fmla="*/ 1901123 h 2160285"/>
                <a:gd name="connsiteX91" fmla="*/ 1612336 w 2160157"/>
                <a:gd name="connsiteY91" fmla="*/ 1910676 h 2160285"/>
                <a:gd name="connsiteX92" fmla="*/ 1631483 w 2160157"/>
                <a:gd name="connsiteY92" fmla="*/ 1944112 h 2160285"/>
                <a:gd name="connsiteX93" fmla="*/ 1641057 w 2160157"/>
                <a:gd name="connsiteY93" fmla="*/ 1948888 h 2160285"/>
                <a:gd name="connsiteX94" fmla="*/ 1650630 w 2160157"/>
                <a:gd name="connsiteY94" fmla="*/ 1948888 h 2160285"/>
                <a:gd name="connsiteX95" fmla="*/ 1779872 w 2160157"/>
                <a:gd name="connsiteY95" fmla="*/ 1848581 h 2160285"/>
                <a:gd name="connsiteX96" fmla="*/ 1779872 w 2160157"/>
                <a:gd name="connsiteY96" fmla="*/ 1839028 h 2160285"/>
                <a:gd name="connsiteX97" fmla="*/ 1779872 w 2160157"/>
                <a:gd name="connsiteY97" fmla="*/ 1829474 h 2160285"/>
                <a:gd name="connsiteX98" fmla="*/ 1612336 w 2160157"/>
                <a:gd name="connsiteY98" fmla="*/ 1647965 h 2160285"/>
                <a:gd name="connsiteX99" fmla="*/ 1602763 w 2160157"/>
                <a:gd name="connsiteY99" fmla="*/ 1647965 h 2160285"/>
                <a:gd name="connsiteX100" fmla="*/ 1597976 w 2160157"/>
                <a:gd name="connsiteY100" fmla="*/ 1647965 h 2160285"/>
                <a:gd name="connsiteX101" fmla="*/ 1258118 w 2160157"/>
                <a:gd name="connsiteY101" fmla="*/ 1824698 h 2160285"/>
                <a:gd name="connsiteX102" fmla="*/ 1253331 w 2160157"/>
                <a:gd name="connsiteY102" fmla="*/ 1829474 h 2160285"/>
                <a:gd name="connsiteX103" fmla="*/ 1253331 w 2160157"/>
                <a:gd name="connsiteY103" fmla="*/ 1839028 h 2160285"/>
                <a:gd name="connsiteX104" fmla="*/ 1305985 w 2160157"/>
                <a:gd name="connsiteY104" fmla="*/ 2077855 h 2160285"/>
                <a:gd name="connsiteX105" fmla="*/ 1310772 w 2160157"/>
                <a:gd name="connsiteY105" fmla="*/ 2087408 h 2160285"/>
                <a:gd name="connsiteX106" fmla="*/ 1320345 w 2160157"/>
                <a:gd name="connsiteY106" fmla="*/ 2087408 h 2160285"/>
                <a:gd name="connsiteX107" fmla="*/ 1478308 w 2160157"/>
                <a:gd name="connsiteY107" fmla="*/ 2039643 h 2160285"/>
                <a:gd name="connsiteX108" fmla="*/ 1483094 w 2160157"/>
                <a:gd name="connsiteY108" fmla="*/ 2030090 h 2160285"/>
                <a:gd name="connsiteX109" fmla="*/ 1483094 w 2160157"/>
                <a:gd name="connsiteY109" fmla="*/ 2025313 h 2160285"/>
                <a:gd name="connsiteX110" fmla="*/ 1468734 w 2160157"/>
                <a:gd name="connsiteY110" fmla="*/ 1987101 h 2160285"/>
                <a:gd name="connsiteX111" fmla="*/ 1463947 w 2160157"/>
                <a:gd name="connsiteY111" fmla="*/ 1982324 h 2160285"/>
                <a:gd name="connsiteX112" fmla="*/ 1454374 w 2160157"/>
                <a:gd name="connsiteY112" fmla="*/ 1982324 h 2160285"/>
                <a:gd name="connsiteX113" fmla="*/ 1416080 w 2160157"/>
                <a:gd name="connsiteY113" fmla="*/ 1991877 h 2160285"/>
                <a:gd name="connsiteX114" fmla="*/ 1344279 w 2160157"/>
                <a:gd name="connsiteY114" fmla="*/ 1958441 h 2160285"/>
                <a:gd name="connsiteX115" fmla="*/ 1334705 w 2160157"/>
                <a:gd name="connsiteY115" fmla="*/ 1925005 h 2160285"/>
                <a:gd name="connsiteX116" fmla="*/ 1368213 w 2160157"/>
                <a:gd name="connsiteY116" fmla="*/ 1858134 h 2160285"/>
                <a:gd name="connsiteX117" fmla="*/ 1425654 w 2160157"/>
                <a:gd name="connsiteY117" fmla="*/ 1834251 h 2160285"/>
                <a:gd name="connsiteX118" fmla="*/ 1454374 w 2160157"/>
                <a:gd name="connsiteY118" fmla="*/ 1843804 h 2160285"/>
                <a:gd name="connsiteX119" fmla="*/ 1444801 w 2160157"/>
                <a:gd name="connsiteY119" fmla="*/ 1872463 h 2160285"/>
                <a:gd name="connsiteX120" fmla="*/ 1382573 w 2160157"/>
                <a:gd name="connsiteY120" fmla="*/ 1896346 h 2160285"/>
                <a:gd name="connsiteX121" fmla="*/ 1377786 w 2160157"/>
                <a:gd name="connsiteY121" fmla="*/ 1905899 h 2160285"/>
                <a:gd name="connsiteX122" fmla="*/ 1377786 w 2160157"/>
                <a:gd name="connsiteY122" fmla="*/ 1910676 h 2160285"/>
                <a:gd name="connsiteX123" fmla="*/ 1387360 w 2160157"/>
                <a:gd name="connsiteY123" fmla="*/ 1948888 h 2160285"/>
                <a:gd name="connsiteX124" fmla="*/ 1392146 w 2160157"/>
                <a:gd name="connsiteY124" fmla="*/ 1953665 h 2160285"/>
                <a:gd name="connsiteX125" fmla="*/ 1401720 w 2160157"/>
                <a:gd name="connsiteY125" fmla="*/ 1953665 h 2160285"/>
                <a:gd name="connsiteX126" fmla="*/ 1435227 w 2160157"/>
                <a:gd name="connsiteY126" fmla="*/ 1939335 h 2160285"/>
                <a:gd name="connsiteX127" fmla="*/ 1511815 w 2160157"/>
                <a:gd name="connsiteY127" fmla="*/ 1963218 h 2160285"/>
                <a:gd name="connsiteX128" fmla="*/ 1530962 w 2160157"/>
                <a:gd name="connsiteY128" fmla="*/ 2001430 h 2160285"/>
                <a:gd name="connsiteX129" fmla="*/ 1492668 w 2160157"/>
                <a:gd name="connsiteY129" fmla="*/ 2077855 h 2160285"/>
                <a:gd name="connsiteX130" fmla="*/ 1334705 w 2160157"/>
                <a:gd name="connsiteY130" fmla="*/ 2130397 h 2160285"/>
                <a:gd name="connsiteX131" fmla="*/ 1258118 w 2160157"/>
                <a:gd name="connsiteY131" fmla="*/ 2087408 h 2160285"/>
                <a:gd name="connsiteX132" fmla="*/ 1215037 w 2160157"/>
                <a:gd name="connsiteY132" fmla="*/ 1843804 h 2160285"/>
                <a:gd name="connsiteX133" fmla="*/ 1248544 w 2160157"/>
                <a:gd name="connsiteY133" fmla="*/ 1781709 h 2160285"/>
                <a:gd name="connsiteX134" fmla="*/ 1569256 w 2160157"/>
                <a:gd name="connsiteY134" fmla="*/ 1614530 h 2160285"/>
                <a:gd name="connsiteX135" fmla="*/ 1600968 w 2160157"/>
                <a:gd name="connsiteY135" fmla="*/ 1606768 h 2160285"/>
                <a:gd name="connsiteX136" fmla="*/ 386535 w 2160157"/>
                <a:gd name="connsiteY136" fmla="*/ 1345031 h 2160285"/>
                <a:gd name="connsiteX137" fmla="*/ 412945 w 2160157"/>
                <a:gd name="connsiteY137" fmla="*/ 1365324 h 2160285"/>
                <a:gd name="connsiteX138" fmla="*/ 633831 w 2160157"/>
                <a:gd name="connsiteY138" fmla="*/ 1651812 h 2160285"/>
                <a:gd name="connsiteX139" fmla="*/ 638633 w 2160157"/>
                <a:gd name="connsiteY139" fmla="*/ 1723434 h 2160285"/>
                <a:gd name="connsiteX140" fmla="*/ 499378 w 2160157"/>
                <a:gd name="connsiteY140" fmla="*/ 1923976 h 2160285"/>
                <a:gd name="connsiteX141" fmla="*/ 412945 w 2160157"/>
                <a:gd name="connsiteY141" fmla="*/ 1928751 h 2160285"/>
                <a:gd name="connsiteX142" fmla="*/ 288096 w 2160157"/>
                <a:gd name="connsiteY142" fmla="*/ 1818931 h 2160285"/>
                <a:gd name="connsiteX143" fmla="*/ 288096 w 2160157"/>
                <a:gd name="connsiteY143" fmla="*/ 1732984 h 2160285"/>
                <a:gd name="connsiteX144" fmla="*/ 316908 w 2160157"/>
                <a:gd name="connsiteY144" fmla="*/ 1709110 h 2160285"/>
                <a:gd name="connsiteX145" fmla="*/ 398539 w 2160157"/>
                <a:gd name="connsiteY145" fmla="*/ 1713885 h 2160285"/>
                <a:gd name="connsiteX146" fmla="*/ 422549 w 2160157"/>
                <a:gd name="connsiteY146" fmla="*/ 1742534 h 2160285"/>
                <a:gd name="connsiteX147" fmla="*/ 432152 w 2160157"/>
                <a:gd name="connsiteY147" fmla="*/ 1747308 h 2160285"/>
                <a:gd name="connsiteX148" fmla="*/ 441756 w 2160157"/>
                <a:gd name="connsiteY148" fmla="*/ 1742534 h 2160285"/>
                <a:gd name="connsiteX149" fmla="*/ 465765 w 2160157"/>
                <a:gd name="connsiteY149" fmla="*/ 1713885 h 2160285"/>
                <a:gd name="connsiteX150" fmla="*/ 465765 w 2160157"/>
                <a:gd name="connsiteY150" fmla="*/ 1709110 h 2160285"/>
                <a:gd name="connsiteX151" fmla="*/ 465765 w 2160157"/>
                <a:gd name="connsiteY151" fmla="*/ 1699560 h 2160285"/>
                <a:gd name="connsiteX152" fmla="*/ 417747 w 2160157"/>
                <a:gd name="connsiteY152" fmla="*/ 1651812 h 2160285"/>
                <a:gd name="connsiteX153" fmla="*/ 422549 w 2160157"/>
                <a:gd name="connsiteY153" fmla="*/ 1623163 h 2160285"/>
                <a:gd name="connsiteX154" fmla="*/ 451360 w 2160157"/>
                <a:gd name="connsiteY154" fmla="*/ 1623163 h 2160285"/>
                <a:gd name="connsiteX155" fmla="*/ 494576 w 2160157"/>
                <a:gd name="connsiteY155" fmla="*/ 1670911 h 2160285"/>
                <a:gd name="connsiteX156" fmla="*/ 494576 w 2160157"/>
                <a:gd name="connsiteY156" fmla="*/ 1742534 h 2160285"/>
                <a:gd name="connsiteX157" fmla="*/ 470567 w 2160157"/>
                <a:gd name="connsiteY157" fmla="*/ 1771183 h 2160285"/>
                <a:gd name="connsiteX158" fmla="*/ 393737 w 2160157"/>
                <a:gd name="connsiteY158" fmla="*/ 1771183 h 2160285"/>
                <a:gd name="connsiteX159" fmla="*/ 364926 w 2160157"/>
                <a:gd name="connsiteY159" fmla="*/ 1742534 h 2160285"/>
                <a:gd name="connsiteX160" fmla="*/ 360124 w 2160157"/>
                <a:gd name="connsiteY160" fmla="*/ 1742534 h 2160285"/>
                <a:gd name="connsiteX161" fmla="*/ 350521 w 2160157"/>
                <a:gd name="connsiteY161" fmla="*/ 1742534 h 2160285"/>
                <a:gd name="connsiteX162" fmla="*/ 321709 w 2160157"/>
                <a:gd name="connsiteY162" fmla="*/ 1771183 h 2160285"/>
                <a:gd name="connsiteX163" fmla="*/ 316908 w 2160157"/>
                <a:gd name="connsiteY163" fmla="*/ 1780732 h 2160285"/>
                <a:gd name="connsiteX164" fmla="*/ 321709 w 2160157"/>
                <a:gd name="connsiteY164" fmla="*/ 1785507 h 2160285"/>
                <a:gd name="connsiteX165" fmla="*/ 441756 w 2160157"/>
                <a:gd name="connsiteY165" fmla="*/ 1895327 h 2160285"/>
                <a:gd name="connsiteX166" fmla="*/ 451360 w 2160157"/>
                <a:gd name="connsiteY166" fmla="*/ 1900102 h 2160285"/>
                <a:gd name="connsiteX167" fmla="*/ 456162 w 2160157"/>
                <a:gd name="connsiteY167" fmla="*/ 1895327 h 2160285"/>
                <a:gd name="connsiteX168" fmla="*/ 609821 w 2160157"/>
                <a:gd name="connsiteY168" fmla="*/ 1699560 h 2160285"/>
                <a:gd name="connsiteX169" fmla="*/ 609821 w 2160157"/>
                <a:gd name="connsiteY169" fmla="*/ 1690011 h 2160285"/>
                <a:gd name="connsiteX170" fmla="*/ 609821 w 2160157"/>
                <a:gd name="connsiteY170" fmla="*/ 1685236 h 2160285"/>
                <a:gd name="connsiteX171" fmla="*/ 374530 w 2160157"/>
                <a:gd name="connsiteY171" fmla="*/ 1384423 h 2160285"/>
                <a:gd name="connsiteX172" fmla="*/ 364926 w 2160157"/>
                <a:gd name="connsiteY172" fmla="*/ 1379648 h 2160285"/>
                <a:gd name="connsiteX173" fmla="*/ 360124 w 2160157"/>
                <a:gd name="connsiteY173" fmla="*/ 1379648 h 2160285"/>
                <a:gd name="connsiteX174" fmla="*/ 129635 w 2160157"/>
                <a:gd name="connsiteY174" fmla="*/ 1475144 h 2160285"/>
                <a:gd name="connsiteX175" fmla="*/ 124833 w 2160157"/>
                <a:gd name="connsiteY175" fmla="*/ 1479919 h 2160285"/>
                <a:gd name="connsiteX176" fmla="*/ 124833 w 2160157"/>
                <a:gd name="connsiteY176" fmla="*/ 1489469 h 2160285"/>
                <a:gd name="connsiteX177" fmla="*/ 201663 w 2160157"/>
                <a:gd name="connsiteY177" fmla="*/ 1632713 h 2160285"/>
                <a:gd name="connsiteX178" fmla="*/ 211267 w 2160157"/>
                <a:gd name="connsiteY178" fmla="*/ 1642262 h 2160285"/>
                <a:gd name="connsiteX179" fmla="*/ 216069 w 2160157"/>
                <a:gd name="connsiteY179" fmla="*/ 1637488 h 2160285"/>
                <a:gd name="connsiteX180" fmla="*/ 249682 w 2160157"/>
                <a:gd name="connsiteY180" fmla="*/ 1618388 h 2160285"/>
                <a:gd name="connsiteX181" fmla="*/ 254483 w 2160157"/>
                <a:gd name="connsiteY181" fmla="*/ 1608839 h 2160285"/>
                <a:gd name="connsiteX182" fmla="*/ 254483 w 2160157"/>
                <a:gd name="connsiteY182" fmla="*/ 1599289 h 2160285"/>
                <a:gd name="connsiteX183" fmla="*/ 235276 w 2160157"/>
                <a:gd name="connsiteY183" fmla="*/ 1565866 h 2160285"/>
                <a:gd name="connsiteX184" fmla="*/ 254483 w 2160157"/>
                <a:gd name="connsiteY184" fmla="*/ 1494243 h 2160285"/>
                <a:gd name="connsiteX185" fmla="*/ 288096 w 2160157"/>
                <a:gd name="connsiteY185" fmla="*/ 1475144 h 2160285"/>
                <a:gd name="connsiteX186" fmla="*/ 360124 w 2160157"/>
                <a:gd name="connsiteY186" fmla="*/ 1494243 h 2160285"/>
                <a:gd name="connsiteX187" fmla="*/ 393737 w 2160157"/>
                <a:gd name="connsiteY187" fmla="*/ 1551541 h 2160285"/>
                <a:gd name="connsiteX188" fmla="*/ 388935 w 2160157"/>
                <a:gd name="connsiteY188" fmla="*/ 1580190 h 2160285"/>
                <a:gd name="connsiteX189" fmla="*/ 360124 w 2160157"/>
                <a:gd name="connsiteY189" fmla="*/ 1575415 h 2160285"/>
                <a:gd name="connsiteX190" fmla="*/ 321709 w 2160157"/>
                <a:gd name="connsiteY190" fmla="*/ 1518118 h 2160285"/>
                <a:gd name="connsiteX191" fmla="*/ 316908 w 2160157"/>
                <a:gd name="connsiteY191" fmla="*/ 1513343 h 2160285"/>
                <a:gd name="connsiteX192" fmla="*/ 307304 w 2160157"/>
                <a:gd name="connsiteY192" fmla="*/ 1513343 h 2160285"/>
                <a:gd name="connsiteX193" fmla="*/ 273691 w 2160157"/>
                <a:gd name="connsiteY193" fmla="*/ 1532442 h 2160285"/>
                <a:gd name="connsiteX194" fmla="*/ 268889 w 2160157"/>
                <a:gd name="connsiteY194" fmla="*/ 1537217 h 2160285"/>
                <a:gd name="connsiteX195" fmla="*/ 273691 w 2160157"/>
                <a:gd name="connsiteY195" fmla="*/ 1546766 h 2160285"/>
                <a:gd name="connsiteX196" fmla="*/ 292898 w 2160157"/>
                <a:gd name="connsiteY196" fmla="*/ 1580190 h 2160285"/>
                <a:gd name="connsiteX197" fmla="*/ 278493 w 2160157"/>
                <a:gd name="connsiteY197" fmla="*/ 1656587 h 2160285"/>
                <a:gd name="connsiteX198" fmla="*/ 244880 w 2160157"/>
                <a:gd name="connsiteY198" fmla="*/ 1680461 h 2160285"/>
                <a:gd name="connsiteX199" fmla="*/ 163248 w 2160157"/>
                <a:gd name="connsiteY199" fmla="*/ 1656587 h 2160285"/>
                <a:gd name="connsiteX200" fmla="*/ 86418 w 2160157"/>
                <a:gd name="connsiteY200" fmla="*/ 1508568 h 2160285"/>
                <a:gd name="connsiteX201" fmla="*/ 110428 w 2160157"/>
                <a:gd name="connsiteY201" fmla="*/ 1427396 h 2160285"/>
                <a:gd name="connsiteX202" fmla="*/ 345719 w 2160157"/>
                <a:gd name="connsiteY202" fmla="*/ 1346224 h 2160285"/>
                <a:gd name="connsiteX203" fmla="*/ 386535 w 2160157"/>
                <a:gd name="connsiteY203" fmla="*/ 1345031 h 2160285"/>
                <a:gd name="connsiteX204" fmla="*/ 1857651 w 2160157"/>
                <a:gd name="connsiteY204" fmla="*/ 1141425 h 2160285"/>
                <a:gd name="connsiteX205" fmla="*/ 2106858 w 2160157"/>
                <a:gd name="connsiteY205" fmla="*/ 1160523 h 2160285"/>
                <a:gd name="connsiteX206" fmla="*/ 2154783 w 2160157"/>
                <a:gd name="connsiteY206" fmla="*/ 1227369 h 2160285"/>
                <a:gd name="connsiteX207" fmla="*/ 2116443 w 2160157"/>
                <a:gd name="connsiteY207" fmla="*/ 1394484 h 2160285"/>
                <a:gd name="connsiteX208" fmla="*/ 2044556 w 2160157"/>
                <a:gd name="connsiteY208" fmla="*/ 1432682 h 2160285"/>
                <a:gd name="connsiteX209" fmla="*/ 2006217 w 2160157"/>
                <a:gd name="connsiteY209" fmla="*/ 1423133 h 2160285"/>
                <a:gd name="connsiteX210" fmla="*/ 1972670 w 2160157"/>
                <a:gd name="connsiteY210" fmla="*/ 1351512 h 2160285"/>
                <a:gd name="connsiteX211" fmla="*/ 1982254 w 2160157"/>
                <a:gd name="connsiteY211" fmla="*/ 1313314 h 2160285"/>
                <a:gd name="connsiteX212" fmla="*/ 1982254 w 2160157"/>
                <a:gd name="connsiteY212" fmla="*/ 1303765 h 2160285"/>
                <a:gd name="connsiteX213" fmla="*/ 1977462 w 2160157"/>
                <a:gd name="connsiteY213" fmla="*/ 1298990 h 2160285"/>
                <a:gd name="connsiteX214" fmla="*/ 1943915 w 2160157"/>
                <a:gd name="connsiteY214" fmla="*/ 1289441 h 2160285"/>
                <a:gd name="connsiteX215" fmla="*/ 1934330 w 2160157"/>
                <a:gd name="connsiteY215" fmla="*/ 1294215 h 2160285"/>
                <a:gd name="connsiteX216" fmla="*/ 1929537 w 2160157"/>
                <a:gd name="connsiteY216" fmla="*/ 1298990 h 2160285"/>
                <a:gd name="connsiteX217" fmla="*/ 1910368 w 2160157"/>
                <a:gd name="connsiteY217" fmla="*/ 1361061 h 2160285"/>
                <a:gd name="connsiteX218" fmla="*/ 1881613 w 2160157"/>
                <a:gd name="connsiteY218" fmla="*/ 1375386 h 2160285"/>
                <a:gd name="connsiteX219" fmla="*/ 1867236 w 2160157"/>
                <a:gd name="connsiteY219" fmla="*/ 1346737 h 2160285"/>
                <a:gd name="connsiteX220" fmla="*/ 1886405 w 2160157"/>
                <a:gd name="connsiteY220" fmla="*/ 1289441 h 2160285"/>
                <a:gd name="connsiteX221" fmla="*/ 1953500 w 2160157"/>
                <a:gd name="connsiteY221" fmla="*/ 1251243 h 2160285"/>
                <a:gd name="connsiteX222" fmla="*/ 1987047 w 2160157"/>
                <a:gd name="connsiteY222" fmla="*/ 1256018 h 2160285"/>
                <a:gd name="connsiteX223" fmla="*/ 2025387 w 2160157"/>
                <a:gd name="connsiteY223" fmla="*/ 1322864 h 2160285"/>
                <a:gd name="connsiteX224" fmla="*/ 2015802 w 2160157"/>
                <a:gd name="connsiteY224" fmla="*/ 1361061 h 2160285"/>
                <a:gd name="connsiteX225" fmla="*/ 2015802 w 2160157"/>
                <a:gd name="connsiteY225" fmla="*/ 1370611 h 2160285"/>
                <a:gd name="connsiteX226" fmla="*/ 2025387 w 2160157"/>
                <a:gd name="connsiteY226" fmla="*/ 1375386 h 2160285"/>
                <a:gd name="connsiteX227" fmla="*/ 2063726 w 2160157"/>
                <a:gd name="connsiteY227" fmla="*/ 1389710 h 2160285"/>
                <a:gd name="connsiteX228" fmla="*/ 2073311 w 2160157"/>
                <a:gd name="connsiteY228" fmla="*/ 1389710 h 2160285"/>
                <a:gd name="connsiteX229" fmla="*/ 2078104 w 2160157"/>
                <a:gd name="connsiteY229" fmla="*/ 1380160 h 2160285"/>
                <a:gd name="connsiteX230" fmla="*/ 2111651 w 2160157"/>
                <a:gd name="connsiteY230" fmla="*/ 1222595 h 2160285"/>
                <a:gd name="connsiteX231" fmla="*/ 2106858 w 2160157"/>
                <a:gd name="connsiteY231" fmla="*/ 1213045 h 2160285"/>
                <a:gd name="connsiteX232" fmla="*/ 2102066 w 2160157"/>
                <a:gd name="connsiteY232" fmla="*/ 1208271 h 2160285"/>
                <a:gd name="connsiteX233" fmla="*/ 1857651 w 2160157"/>
                <a:gd name="connsiteY233" fmla="*/ 1174848 h 2160285"/>
                <a:gd name="connsiteX234" fmla="*/ 1848066 w 2160157"/>
                <a:gd name="connsiteY234" fmla="*/ 1179622 h 2160285"/>
                <a:gd name="connsiteX235" fmla="*/ 1843273 w 2160157"/>
                <a:gd name="connsiteY235" fmla="*/ 1184397 h 2160285"/>
                <a:gd name="connsiteX236" fmla="*/ 1699500 w 2160157"/>
                <a:gd name="connsiteY236" fmla="*/ 1537726 h 2160285"/>
                <a:gd name="connsiteX237" fmla="*/ 1699500 w 2160157"/>
                <a:gd name="connsiteY237" fmla="*/ 1542501 h 2160285"/>
                <a:gd name="connsiteX238" fmla="*/ 1704292 w 2160157"/>
                <a:gd name="connsiteY238" fmla="*/ 1552050 h 2160285"/>
                <a:gd name="connsiteX239" fmla="*/ 1900783 w 2160157"/>
                <a:gd name="connsiteY239" fmla="*/ 1700066 h 2160285"/>
                <a:gd name="connsiteX240" fmla="*/ 1910368 w 2160157"/>
                <a:gd name="connsiteY240" fmla="*/ 1700066 h 2160285"/>
                <a:gd name="connsiteX241" fmla="*/ 1915160 w 2160157"/>
                <a:gd name="connsiteY241" fmla="*/ 1695292 h 2160285"/>
                <a:gd name="connsiteX242" fmla="*/ 2001424 w 2160157"/>
                <a:gd name="connsiteY242" fmla="*/ 1561600 h 2160285"/>
                <a:gd name="connsiteX243" fmla="*/ 2006217 w 2160157"/>
                <a:gd name="connsiteY243" fmla="*/ 1552050 h 2160285"/>
                <a:gd name="connsiteX244" fmla="*/ 1996632 w 2160157"/>
                <a:gd name="connsiteY244" fmla="*/ 1542501 h 2160285"/>
                <a:gd name="connsiteX245" fmla="*/ 1963085 w 2160157"/>
                <a:gd name="connsiteY245" fmla="*/ 1523402 h 2160285"/>
                <a:gd name="connsiteX246" fmla="*/ 1953500 w 2160157"/>
                <a:gd name="connsiteY246" fmla="*/ 1523402 h 2160285"/>
                <a:gd name="connsiteX247" fmla="*/ 1948707 w 2160157"/>
                <a:gd name="connsiteY247" fmla="*/ 1528177 h 2160285"/>
                <a:gd name="connsiteX248" fmla="*/ 1929537 w 2160157"/>
                <a:gd name="connsiteY248" fmla="*/ 1561600 h 2160285"/>
                <a:gd name="connsiteX249" fmla="*/ 1852858 w 2160157"/>
                <a:gd name="connsiteY249" fmla="*/ 1585473 h 2160285"/>
                <a:gd name="connsiteX250" fmla="*/ 1824104 w 2160157"/>
                <a:gd name="connsiteY250" fmla="*/ 1566374 h 2160285"/>
                <a:gd name="connsiteX251" fmla="*/ 1804934 w 2160157"/>
                <a:gd name="connsiteY251" fmla="*/ 1489979 h 2160285"/>
                <a:gd name="connsiteX252" fmla="*/ 1833688 w 2160157"/>
                <a:gd name="connsiteY252" fmla="*/ 1432682 h 2160285"/>
                <a:gd name="connsiteX253" fmla="*/ 1862443 w 2160157"/>
                <a:gd name="connsiteY253" fmla="*/ 1423133 h 2160285"/>
                <a:gd name="connsiteX254" fmla="*/ 1872028 w 2160157"/>
                <a:gd name="connsiteY254" fmla="*/ 1451781 h 2160285"/>
                <a:gd name="connsiteX255" fmla="*/ 1838481 w 2160157"/>
                <a:gd name="connsiteY255" fmla="*/ 1513852 h 2160285"/>
                <a:gd name="connsiteX256" fmla="*/ 1838481 w 2160157"/>
                <a:gd name="connsiteY256" fmla="*/ 1523402 h 2160285"/>
                <a:gd name="connsiteX257" fmla="*/ 1843273 w 2160157"/>
                <a:gd name="connsiteY257" fmla="*/ 1528177 h 2160285"/>
                <a:gd name="connsiteX258" fmla="*/ 1876821 w 2160157"/>
                <a:gd name="connsiteY258" fmla="*/ 1547275 h 2160285"/>
                <a:gd name="connsiteX259" fmla="*/ 1881613 w 2160157"/>
                <a:gd name="connsiteY259" fmla="*/ 1547275 h 2160285"/>
                <a:gd name="connsiteX260" fmla="*/ 1891198 w 2160157"/>
                <a:gd name="connsiteY260" fmla="*/ 1542501 h 2160285"/>
                <a:gd name="connsiteX261" fmla="*/ 1910368 w 2160157"/>
                <a:gd name="connsiteY261" fmla="*/ 1509078 h 2160285"/>
                <a:gd name="connsiteX262" fmla="*/ 1982254 w 2160157"/>
                <a:gd name="connsiteY262" fmla="*/ 1480429 h 2160285"/>
                <a:gd name="connsiteX263" fmla="*/ 2020594 w 2160157"/>
                <a:gd name="connsiteY263" fmla="*/ 1499528 h 2160285"/>
                <a:gd name="connsiteX264" fmla="*/ 2039764 w 2160157"/>
                <a:gd name="connsiteY264" fmla="*/ 1580698 h 2160285"/>
                <a:gd name="connsiteX265" fmla="*/ 1948707 w 2160157"/>
                <a:gd name="connsiteY265" fmla="*/ 1723940 h 2160285"/>
                <a:gd name="connsiteX266" fmla="*/ 1867236 w 2160157"/>
                <a:gd name="connsiteY266" fmla="*/ 1738264 h 2160285"/>
                <a:gd name="connsiteX267" fmla="*/ 1680330 w 2160157"/>
                <a:gd name="connsiteY267" fmla="*/ 1580698 h 2160285"/>
                <a:gd name="connsiteX268" fmla="*/ 1665953 w 2160157"/>
                <a:gd name="connsiteY268" fmla="*/ 1509078 h 2160285"/>
                <a:gd name="connsiteX269" fmla="*/ 1800141 w 2160157"/>
                <a:gd name="connsiteY269" fmla="*/ 1179622 h 2160285"/>
                <a:gd name="connsiteX270" fmla="*/ 1857651 w 2160157"/>
                <a:gd name="connsiteY270" fmla="*/ 1141425 h 2160285"/>
                <a:gd name="connsiteX271" fmla="*/ 91012 w 2160157"/>
                <a:gd name="connsiteY271" fmla="*/ 727605 h 2160285"/>
                <a:gd name="connsiteX272" fmla="*/ 111042 w 2160157"/>
                <a:gd name="connsiteY272" fmla="*/ 730297 h 2160285"/>
                <a:gd name="connsiteX273" fmla="*/ 346302 w 2160157"/>
                <a:gd name="connsiteY273" fmla="*/ 811663 h 2160285"/>
                <a:gd name="connsiteX274" fmla="*/ 384712 w 2160157"/>
                <a:gd name="connsiteY274" fmla="*/ 873883 h 2160285"/>
                <a:gd name="connsiteX275" fmla="*/ 370308 w 2160157"/>
                <a:gd name="connsiteY275" fmla="*/ 1232848 h 2160285"/>
                <a:gd name="connsiteX276" fmla="*/ 327097 w 2160157"/>
                <a:gd name="connsiteY276" fmla="*/ 1290282 h 2160285"/>
                <a:gd name="connsiteX277" fmla="*/ 87036 w 2160157"/>
                <a:gd name="connsiteY277" fmla="*/ 1357289 h 2160285"/>
                <a:gd name="connsiteX278" fmla="*/ 19819 w 2160157"/>
                <a:gd name="connsiteY278" fmla="*/ 1309427 h 2160285"/>
                <a:gd name="connsiteX279" fmla="*/ 614 w 2160157"/>
                <a:gd name="connsiteY279" fmla="*/ 1141910 h 2160285"/>
                <a:gd name="connsiteX280" fmla="*/ 48626 w 2160157"/>
                <a:gd name="connsiteY280" fmla="*/ 1074903 h 2160285"/>
                <a:gd name="connsiteX281" fmla="*/ 91837 w 2160157"/>
                <a:gd name="connsiteY281" fmla="*/ 1074903 h 2160285"/>
                <a:gd name="connsiteX282" fmla="*/ 149452 w 2160157"/>
                <a:gd name="connsiteY282" fmla="*/ 1132338 h 2160285"/>
                <a:gd name="connsiteX283" fmla="*/ 149452 w 2160157"/>
                <a:gd name="connsiteY283" fmla="*/ 1170627 h 2160285"/>
                <a:gd name="connsiteX284" fmla="*/ 154253 w 2160157"/>
                <a:gd name="connsiteY284" fmla="*/ 1175413 h 2160285"/>
                <a:gd name="connsiteX285" fmla="*/ 163855 w 2160157"/>
                <a:gd name="connsiteY285" fmla="*/ 1180199 h 2160285"/>
                <a:gd name="connsiteX286" fmla="*/ 197464 w 2160157"/>
                <a:gd name="connsiteY286" fmla="*/ 1175413 h 2160285"/>
                <a:gd name="connsiteX287" fmla="*/ 207066 w 2160157"/>
                <a:gd name="connsiteY287" fmla="*/ 1170627 h 2160285"/>
                <a:gd name="connsiteX288" fmla="*/ 207066 w 2160157"/>
                <a:gd name="connsiteY288" fmla="*/ 1161055 h 2160285"/>
                <a:gd name="connsiteX289" fmla="*/ 202265 w 2160157"/>
                <a:gd name="connsiteY289" fmla="*/ 1098834 h 2160285"/>
                <a:gd name="connsiteX290" fmla="*/ 226271 w 2160157"/>
                <a:gd name="connsiteY290" fmla="*/ 1074903 h 2160285"/>
                <a:gd name="connsiteX291" fmla="*/ 245476 w 2160157"/>
                <a:gd name="connsiteY291" fmla="*/ 1094048 h 2160285"/>
                <a:gd name="connsiteX292" fmla="*/ 250277 w 2160157"/>
                <a:gd name="connsiteY292" fmla="*/ 1161055 h 2160285"/>
                <a:gd name="connsiteX293" fmla="*/ 202265 w 2160157"/>
                <a:gd name="connsiteY293" fmla="*/ 1218489 h 2160285"/>
                <a:gd name="connsiteX294" fmla="*/ 168657 w 2160157"/>
                <a:gd name="connsiteY294" fmla="*/ 1223275 h 2160285"/>
                <a:gd name="connsiteX295" fmla="*/ 106241 w 2160157"/>
                <a:gd name="connsiteY295" fmla="*/ 1170627 h 2160285"/>
                <a:gd name="connsiteX296" fmla="*/ 106241 w 2160157"/>
                <a:gd name="connsiteY296" fmla="*/ 1132338 h 2160285"/>
                <a:gd name="connsiteX297" fmla="*/ 101440 w 2160157"/>
                <a:gd name="connsiteY297" fmla="*/ 1127551 h 2160285"/>
                <a:gd name="connsiteX298" fmla="*/ 91837 w 2160157"/>
                <a:gd name="connsiteY298" fmla="*/ 1122765 h 2160285"/>
                <a:gd name="connsiteX299" fmla="*/ 53427 w 2160157"/>
                <a:gd name="connsiteY299" fmla="*/ 1122765 h 2160285"/>
                <a:gd name="connsiteX300" fmla="*/ 43825 w 2160157"/>
                <a:gd name="connsiteY300" fmla="*/ 1127551 h 2160285"/>
                <a:gd name="connsiteX301" fmla="*/ 43825 w 2160157"/>
                <a:gd name="connsiteY301" fmla="*/ 1137124 h 2160285"/>
                <a:gd name="connsiteX302" fmla="*/ 63030 w 2160157"/>
                <a:gd name="connsiteY302" fmla="*/ 1299854 h 2160285"/>
                <a:gd name="connsiteX303" fmla="*/ 67831 w 2160157"/>
                <a:gd name="connsiteY303" fmla="*/ 1304641 h 2160285"/>
                <a:gd name="connsiteX304" fmla="*/ 77433 w 2160157"/>
                <a:gd name="connsiteY304" fmla="*/ 1309427 h 2160285"/>
                <a:gd name="connsiteX305" fmla="*/ 317494 w 2160157"/>
                <a:gd name="connsiteY305" fmla="*/ 1251992 h 2160285"/>
                <a:gd name="connsiteX306" fmla="*/ 327097 w 2160157"/>
                <a:gd name="connsiteY306" fmla="*/ 1247206 h 2160285"/>
                <a:gd name="connsiteX307" fmla="*/ 327097 w 2160157"/>
                <a:gd name="connsiteY307" fmla="*/ 1242420 h 2160285"/>
                <a:gd name="connsiteX308" fmla="*/ 341501 w 2160157"/>
                <a:gd name="connsiteY308" fmla="*/ 859524 h 2160285"/>
                <a:gd name="connsiteX309" fmla="*/ 341501 w 2160157"/>
                <a:gd name="connsiteY309" fmla="*/ 854738 h 2160285"/>
                <a:gd name="connsiteX310" fmla="*/ 331898 w 2160157"/>
                <a:gd name="connsiteY310" fmla="*/ 849952 h 2160285"/>
                <a:gd name="connsiteX311" fmla="*/ 96638 w 2160157"/>
                <a:gd name="connsiteY311" fmla="*/ 773373 h 2160285"/>
                <a:gd name="connsiteX312" fmla="*/ 87036 w 2160157"/>
                <a:gd name="connsiteY312" fmla="*/ 778159 h 2160285"/>
                <a:gd name="connsiteX313" fmla="*/ 82235 w 2160157"/>
                <a:gd name="connsiteY313" fmla="*/ 782945 h 2160285"/>
                <a:gd name="connsiteX314" fmla="*/ 48626 w 2160157"/>
                <a:gd name="connsiteY314" fmla="*/ 945676 h 2160285"/>
                <a:gd name="connsiteX315" fmla="*/ 48626 w 2160157"/>
                <a:gd name="connsiteY315" fmla="*/ 955248 h 2160285"/>
                <a:gd name="connsiteX316" fmla="*/ 58229 w 2160157"/>
                <a:gd name="connsiteY316" fmla="*/ 955248 h 2160285"/>
                <a:gd name="connsiteX317" fmla="*/ 96638 w 2160157"/>
                <a:gd name="connsiteY317" fmla="*/ 960035 h 2160285"/>
                <a:gd name="connsiteX318" fmla="*/ 106241 w 2160157"/>
                <a:gd name="connsiteY318" fmla="*/ 960035 h 2160285"/>
                <a:gd name="connsiteX319" fmla="*/ 111042 w 2160157"/>
                <a:gd name="connsiteY319" fmla="*/ 950462 h 2160285"/>
                <a:gd name="connsiteX320" fmla="*/ 115843 w 2160157"/>
                <a:gd name="connsiteY320" fmla="*/ 912173 h 2160285"/>
                <a:gd name="connsiteX321" fmla="*/ 183060 w 2160157"/>
                <a:gd name="connsiteY321" fmla="*/ 869097 h 2160285"/>
                <a:gd name="connsiteX322" fmla="*/ 216669 w 2160157"/>
                <a:gd name="connsiteY322" fmla="*/ 878669 h 2160285"/>
                <a:gd name="connsiteX323" fmla="*/ 259880 w 2160157"/>
                <a:gd name="connsiteY323" fmla="*/ 936104 h 2160285"/>
                <a:gd name="connsiteX324" fmla="*/ 250277 w 2160157"/>
                <a:gd name="connsiteY324" fmla="*/ 1003110 h 2160285"/>
                <a:gd name="connsiteX325" fmla="*/ 226271 w 2160157"/>
                <a:gd name="connsiteY325" fmla="*/ 1022255 h 2160285"/>
                <a:gd name="connsiteX326" fmla="*/ 207066 w 2160157"/>
                <a:gd name="connsiteY326" fmla="*/ 998324 h 2160285"/>
                <a:gd name="connsiteX327" fmla="*/ 216669 w 2160157"/>
                <a:gd name="connsiteY327" fmla="*/ 931317 h 2160285"/>
                <a:gd name="connsiteX328" fmla="*/ 216669 w 2160157"/>
                <a:gd name="connsiteY328" fmla="*/ 921745 h 2160285"/>
                <a:gd name="connsiteX329" fmla="*/ 207066 w 2160157"/>
                <a:gd name="connsiteY329" fmla="*/ 916959 h 2160285"/>
                <a:gd name="connsiteX330" fmla="*/ 173458 w 2160157"/>
                <a:gd name="connsiteY330" fmla="*/ 912173 h 2160285"/>
                <a:gd name="connsiteX331" fmla="*/ 163855 w 2160157"/>
                <a:gd name="connsiteY331" fmla="*/ 912173 h 2160285"/>
                <a:gd name="connsiteX332" fmla="*/ 159054 w 2160157"/>
                <a:gd name="connsiteY332" fmla="*/ 921745 h 2160285"/>
                <a:gd name="connsiteX333" fmla="*/ 154253 w 2160157"/>
                <a:gd name="connsiteY333" fmla="*/ 955248 h 2160285"/>
                <a:gd name="connsiteX334" fmla="*/ 96638 w 2160157"/>
                <a:gd name="connsiteY334" fmla="*/ 1007897 h 2160285"/>
                <a:gd name="connsiteX335" fmla="*/ 53427 w 2160157"/>
                <a:gd name="connsiteY335" fmla="*/ 1007897 h 2160285"/>
                <a:gd name="connsiteX336" fmla="*/ 5415 w 2160157"/>
                <a:gd name="connsiteY336" fmla="*/ 936104 h 2160285"/>
                <a:gd name="connsiteX337" fmla="*/ 39024 w 2160157"/>
                <a:gd name="connsiteY337" fmla="*/ 773373 h 2160285"/>
                <a:gd name="connsiteX338" fmla="*/ 91012 w 2160157"/>
                <a:gd name="connsiteY338" fmla="*/ 727605 h 2160285"/>
                <a:gd name="connsiteX339" fmla="*/ 1935188 w 2160157"/>
                <a:gd name="connsiteY339" fmla="*/ 475624 h 2160285"/>
                <a:gd name="connsiteX340" fmla="*/ 1996539 w 2160157"/>
                <a:gd name="connsiteY340" fmla="*/ 506511 h 2160285"/>
                <a:gd name="connsiteX341" fmla="*/ 2078042 w 2160157"/>
                <a:gd name="connsiteY341" fmla="*/ 654533 h 2160285"/>
                <a:gd name="connsiteX342" fmla="*/ 2049276 w 2160157"/>
                <a:gd name="connsiteY342" fmla="*/ 735707 h 2160285"/>
                <a:gd name="connsiteX343" fmla="*/ 2010922 w 2160157"/>
                <a:gd name="connsiteY343" fmla="*/ 750031 h 2160285"/>
                <a:gd name="connsiteX344" fmla="*/ 1939008 w 2160157"/>
                <a:gd name="connsiteY344" fmla="*/ 711832 h 2160285"/>
                <a:gd name="connsiteX345" fmla="*/ 1924626 w 2160157"/>
                <a:gd name="connsiteY345" fmla="*/ 678408 h 2160285"/>
                <a:gd name="connsiteX346" fmla="*/ 1919831 w 2160157"/>
                <a:gd name="connsiteY346" fmla="*/ 673633 h 2160285"/>
                <a:gd name="connsiteX347" fmla="*/ 1910243 w 2160157"/>
                <a:gd name="connsiteY347" fmla="*/ 673633 h 2160285"/>
                <a:gd name="connsiteX348" fmla="*/ 1876683 w 2160157"/>
                <a:gd name="connsiteY348" fmla="*/ 692732 h 2160285"/>
                <a:gd name="connsiteX349" fmla="*/ 1871889 w 2160157"/>
                <a:gd name="connsiteY349" fmla="*/ 697507 h 2160285"/>
                <a:gd name="connsiteX350" fmla="*/ 1871889 w 2160157"/>
                <a:gd name="connsiteY350" fmla="*/ 707057 h 2160285"/>
                <a:gd name="connsiteX351" fmla="*/ 1895860 w 2160157"/>
                <a:gd name="connsiteY351" fmla="*/ 759581 h 2160285"/>
                <a:gd name="connsiteX352" fmla="*/ 1886272 w 2160157"/>
                <a:gd name="connsiteY352" fmla="*/ 793005 h 2160285"/>
                <a:gd name="connsiteX353" fmla="*/ 1857506 w 2160157"/>
                <a:gd name="connsiteY353" fmla="*/ 773906 h 2160285"/>
                <a:gd name="connsiteX354" fmla="*/ 1833535 w 2160157"/>
                <a:gd name="connsiteY354" fmla="*/ 726157 h 2160285"/>
                <a:gd name="connsiteX355" fmla="*/ 1857506 w 2160157"/>
                <a:gd name="connsiteY355" fmla="*/ 654533 h 2160285"/>
                <a:gd name="connsiteX356" fmla="*/ 1891066 w 2160157"/>
                <a:gd name="connsiteY356" fmla="*/ 635434 h 2160285"/>
                <a:gd name="connsiteX357" fmla="*/ 1962980 w 2160157"/>
                <a:gd name="connsiteY357" fmla="*/ 664083 h 2160285"/>
                <a:gd name="connsiteX358" fmla="*/ 1982157 w 2160157"/>
                <a:gd name="connsiteY358" fmla="*/ 697507 h 2160285"/>
                <a:gd name="connsiteX359" fmla="*/ 1986951 w 2160157"/>
                <a:gd name="connsiteY359" fmla="*/ 702282 h 2160285"/>
                <a:gd name="connsiteX360" fmla="*/ 1996539 w 2160157"/>
                <a:gd name="connsiteY360" fmla="*/ 702282 h 2160285"/>
                <a:gd name="connsiteX361" fmla="*/ 2030099 w 2160157"/>
                <a:gd name="connsiteY361" fmla="*/ 687958 h 2160285"/>
                <a:gd name="connsiteX362" fmla="*/ 2039688 w 2160157"/>
                <a:gd name="connsiteY362" fmla="*/ 683183 h 2160285"/>
                <a:gd name="connsiteX363" fmla="*/ 2039688 w 2160157"/>
                <a:gd name="connsiteY363" fmla="*/ 673633 h 2160285"/>
                <a:gd name="connsiteX364" fmla="*/ 1962980 w 2160157"/>
                <a:gd name="connsiteY364" fmla="*/ 530386 h 2160285"/>
                <a:gd name="connsiteX365" fmla="*/ 1953391 w 2160157"/>
                <a:gd name="connsiteY365" fmla="*/ 520836 h 2160285"/>
                <a:gd name="connsiteX366" fmla="*/ 1943803 w 2160157"/>
                <a:gd name="connsiteY366" fmla="*/ 525611 h 2160285"/>
                <a:gd name="connsiteX367" fmla="*/ 1737650 w 2160157"/>
                <a:gd name="connsiteY367" fmla="*/ 659308 h 2160285"/>
                <a:gd name="connsiteX368" fmla="*/ 1732856 w 2160157"/>
                <a:gd name="connsiteY368" fmla="*/ 664083 h 2160285"/>
                <a:gd name="connsiteX369" fmla="*/ 1732856 w 2160157"/>
                <a:gd name="connsiteY369" fmla="*/ 673633 h 2160285"/>
                <a:gd name="connsiteX370" fmla="*/ 1847918 w 2160157"/>
                <a:gd name="connsiteY370" fmla="*/ 1031751 h 2160285"/>
                <a:gd name="connsiteX371" fmla="*/ 1852712 w 2160157"/>
                <a:gd name="connsiteY371" fmla="*/ 1041301 h 2160285"/>
                <a:gd name="connsiteX372" fmla="*/ 1862300 w 2160157"/>
                <a:gd name="connsiteY372" fmla="*/ 1041301 h 2160285"/>
                <a:gd name="connsiteX373" fmla="*/ 2106807 w 2160157"/>
                <a:gd name="connsiteY373" fmla="*/ 1031751 h 2160285"/>
                <a:gd name="connsiteX374" fmla="*/ 2116396 w 2160157"/>
                <a:gd name="connsiteY374" fmla="*/ 1026976 h 2160285"/>
                <a:gd name="connsiteX375" fmla="*/ 2116396 w 2160157"/>
                <a:gd name="connsiteY375" fmla="*/ 1017426 h 2160285"/>
                <a:gd name="connsiteX376" fmla="*/ 2097219 w 2160157"/>
                <a:gd name="connsiteY376" fmla="*/ 855079 h 2160285"/>
                <a:gd name="connsiteX377" fmla="*/ 2092424 w 2160157"/>
                <a:gd name="connsiteY377" fmla="*/ 850304 h 2160285"/>
                <a:gd name="connsiteX378" fmla="*/ 2082836 w 2160157"/>
                <a:gd name="connsiteY378" fmla="*/ 845529 h 2160285"/>
                <a:gd name="connsiteX379" fmla="*/ 2044482 w 2160157"/>
                <a:gd name="connsiteY379" fmla="*/ 855079 h 2160285"/>
                <a:gd name="connsiteX380" fmla="*/ 2034893 w 2160157"/>
                <a:gd name="connsiteY380" fmla="*/ 859854 h 2160285"/>
                <a:gd name="connsiteX381" fmla="*/ 2034893 w 2160157"/>
                <a:gd name="connsiteY381" fmla="*/ 869404 h 2160285"/>
                <a:gd name="connsiteX382" fmla="*/ 2044482 w 2160157"/>
                <a:gd name="connsiteY382" fmla="*/ 907603 h 2160285"/>
                <a:gd name="connsiteX383" fmla="*/ 1996539 w 2160157"/>
                <a:gd name="connsiteY383" fmla="*/ 974452 h 2160285"/>
                <a:gd name="connsiteX384" fmla="*/ 1962980 w 2160157"/>
                <a:gd name="connsiteY384" fmla="*/ 974452 h 2160285"/>
                <a:gd name="connsiteX385" fmla="*/ 1900654 w 2160157"/>
                <a:gd name="connsiteY385" fmla="*/ 931478 h 2160285"/>
                <a:gd name="connsiteX386" fmla="*/ 1886272 w 2160157"/>
                <a:gd name="connsiteY386" fmla="*/ 869404 h 2160285"/>
                <a:gd name="connsiteX387" fmla="*/ 1900654 w 2160157"/>
                <a:gd name="connsiteY387" fmla="*/ 845529 h 2160285"/>
                <a:gd name="connsiteX388" fmla="*/ 1929420 w 2160157"/>
                <a:gd name="connsiteY388" fmla="*/ 859854 h 2160285"/>
                <a:gd name="connsiteX389" fmla="*/ 1943803 w 2160157"/>
                <a:gd name="connsiteY389" fmla="*/ 926703 h 2160285"/>
                <a:gd name="connsiteX390" fmla="*/ 1948597 w 2160157"/>
                <a:gd name="connsiteY390" fmla="*/ 931478 h 2160285"/>
                <a:gd name="connsiteX391" fmla="*/ 1953391 w 2160157"/>
                <a:gd name="connsiteY391" fmla="*/ 936253 h 2160285"/>
                <a:gd name="connsiteX392" fmla="*/ 1991745 w 2160157"/>
                <a:gd name="connsiteY392" fmla="*/ 926703 h 2160285"/>
                <a:gd name="connsiteX393" fmla="*/ 1996539 w 2160157"/>
                <a:gd name="connsiteY393" fmla="*/ 926703 h 2160285"/>
                <a:gd name="connsiteX394" fmla="*/ 2001334 w 2160157"/>
                <a:gd name="connsiteY394" fmla="*/ 917153 h 2160285"/>
                <a:gd name="connsiteX395" fmla="*/ 1991745 w 2160157"/>
                <a:gd name="connsiteY395" fmla="*/ 878954 h 2160285"/>
                <a:gd name="connsiteX396" fmla="*/ 2030099 w 2160157"/>
                <a:gd name="connsiteY396" fmla="*/ 812105 h 2160285"/>
                <a:gd name="connsiteX397" fmla="*/ 2068453 w 2160157"/>
                <a:gd name="connsiteY397" fmla="*/ 797780 h 2160285"/>
                <a:gd name="connsiteX398" fmla="*/ 2140367 w 2160157"/>
                <a:gd name="connsiteY398" fmla="*/ 845529 h 2160285"/>
                <a:gd name="connsiteX399" fmla="*/ 2159544 w 2160157"/>
                <a:gd name="connsiteY399" fmla="*/ 1017426 h 2160285"/>
                <a:gd name="connsiteX400" fmla="*/ 2111601 w 2160157"/>
                <a:gd name="connsiteY400" fmla="*/ 1079500 h 2160285"/>
                <a:gd name="connsiteX401" fmla="*/ 1862300 w 2160157"/>
                <a:gd name="connsiteY401" fmla="*/ 1079500 h 2160285"/>
                <a:gd name="connsiteX402" fmla="*/ 1804769 w 2160157"/>
                <a:gd name="connsiteY402" fmla="*/ 1036526 h 2160285"/>
                <a:gd name="connsiteX403" fmla="*/ 1694502 w 2160157"/>
                <a:gd name="connsiteY403" fmla="*/ 697507 h 2160285"/>
                <a:gd name="connsiteX404" fmla="*/ 1713679 w 2160157"/>
                <a:gd name="connsiteY404" fmla="*/ 625884 h 2160285"/>
                <a:gd name="connsiteX405" fmla="*/ 1915037 w 2160157"/>
                <a:gd name="connsiteY405" fmla="*/ 482637 h 2160285"/>
                <a:gd name="connsiteX406" fmla="*/ 1935188 w 2160157"/>
                <a:gd name="connsiteY406" fmla="*/ 475624 h 2160285"/>
                <a:gd name="connsiteX407" fmla="*/ 530203 w 2160157"/>
                <a:gd name="connsiteY407" fmla="*/ 171271 h 2160285"/>
                <a:gd name="connsiteX408" fmla="*/ 566208 w 2160157"/>
                <a:gd name="connsiteY408" fmla="*/ 192162 h 2160285"/>
                <a:gd name="connsiteX409" fmla="*/ 691023 w 2160157"/>
                <a:gd name="connsiteY409" fmla="*/ 407037 h 2160285"/>
                <a:gd name="connsiteX410" fmla="*/ 681422 w 2160157"/>
                <a:gd name="connsiteY410" fmla="*/ 478662 h 2160285"/>
                <a:gd name="connsiteX411" fmla="*/ 436591 w 2160157"/>
                <a:gd name="connsiteY411" fmla="*/ 741287 h 2160285"/>
                <a:gd name="connsiteX412" fmla="*/ 369383 w 2160157"/>
                <a:gd name="connsiteY412" fmla="*/ 760387 h 2160285"/>
                <a:gd name="connsiteX413" fmla="*/ 143755 w 2160157"/>
                <a:gd name="connsiteY413" fmla="*/ 655337 h 2160285"/>
                <a:gd name="connsiteX414" fmla="*/ 119752 w 2160157"/>
                <a:gd name="connsiteY414" fmla="*/ 574162 h 2160285"/>
                <a:gd name="connsiteX415" fmla="*/ 210963 w 2160157"/>
                <a:gd name="connsiteY415" fmla="*/ 435687 h 2160285"/>
                <a:gd name="connsiteX416" fmla="*/ 292573 w 2160157"/>
                <a:gd name="connsiteY416" fmla="*/ 416587 h 2160285"/>
                <a:gd name="connsiteX417" fmla="*/ 326177 w 2160157"/>
                <a:gd name="connsiteY417" fmla="*/ 445237 h 2160285"/>
                <a:gd name="connsiteX418" fmla="*/ 330978 w 2160157"/>
                <a:gd name="connsiteY418" fmla="*/ 521637 h 2160285"/>
                <a:gd name="connsiteX419" fmla="*/ 311776 w 2160157"/>
                <a:gd name="connsiteY419" fmla="*/ 555062 h 2160285"/>
                <a:gd name="connsiteX420" fmla="*/ 306975 w 2160157"/>
                <a:gd name="connsiteY420" fmla="*/ 559837 h 2160285"/>
                <a:gd name="connsiteX421" fmla="*/ 311776 w 2160157"/>
                <a:gd name="connsiteY421" fmla="*/ 569387 h 2160285"/>
                <a:gd name="connsiteX422" fmla="*/ 340579 w 2160157"/>
                <a:gd name="connsiteY422" fmla="*/ 588487 h 2160285"/>
                <a:gd name="connsiteX423" fmla="*/ 350180 w 2160157"/>
                <a:gd name="connsiteY423" fmla="*/ 588487 h 2160285"/>
                <a:gd name="connsiteX424" fmla="*/ 359782 w 2160157"/>
                <a:gd name="connsiteY424" fmla="*/ 583712 h 2160285"/>
                <a:gd name="connsiteX425" fmla="*/ 398186 w 2160157"/>
                <a:gd name="connsiteY425" fmla="*/ 531187 h 2160285"/>
                <a:gd name="connsiteX426" fmla="*/ 426990 w 2160157"/>
                <a:gd name="connsiteY426" fmla="*/ 531187 h 2160285"/>
                <a:gd name="connsiteX427" fmla="*/ 431791 w 2160157"/>
                <a:gd name="connsiteY427" fmla="*/ 559837 h 2160285"/>
                <a:gd name="connsiteX428" fmla="*/ 393386 w 2160157"/>
                <a:gd name="connsiteY428" fmla="*/ 612362 h 2160285"/>
                <a:gd name="connsiteX429" fmla="*/ 321377 w 2160157"/>
                <a:gd name="connsiteY429" fmla="*/ 626687 h 2160285"/>
                <a:gd name="connsiteX430" fmla="*/ 287773 w 2160157"/>
                <a:gd name="connsiteY430" fmla="*/ 607587 h 2160285"/>
                <a:gd name="connsiteX431" fmla="*/ 273371 w 2160157"/>
                <a:gd name="connsiteY431" fmla="*/ 526412 h 2160285"/>
                <a:gd name="connsiteX432" fmla="*/ 297374 w 2160157"/>
                <a:gd name="connsiteY432" fmla="*/ 497762 h 2160285"/>
                <a:gd name="connsiteX433" fmla="*/ 297374 w 2160157"/>
                <a:gd name="connsiteY433" fmla="*/ 488212 h 2160285"/>
                <a:gd name="connsiteX434" fmla="*/ 297374 w 2160157"/>
                <a:gd name="connsiteY434" fmla="*/ 483437 h 2160285"/>
                <a:gd name="connsiteX435" fmla="*/ 263770 w 2160157"/>
                <a:gd name="connsiteY435" fmla="*/ 454787 h 2160285"/>
                <a:gd name="connsiteX436" fmla="*/ 254168 w 2160157"/>
                <a:gd name="connsiteY436" fmla="*/ 454787 h 2160285"/>
                <a:gd name="connsiteX437" fmla="*/ 249368 w 2160157"/>
                <a:gd name="connsiteY437" fmla="*/ 459562 h 2160285"/>
                <a:gd name="connsiteX438" fmla="*/ 158156 w 2160157"/>
                <a:gd name="connsiteY438" fmla="*/ 598037 h 2160285"/>
                <a:gd name="connsiteX439" fmla="*/ 158156 w 2160157"/>
                <a:gd name="connsiteY439" fmla="*/ 607587 h 2160285"/>
                <a:gd name="connsiteX440" fmla="*/ 162957 w 2160157"/>
                <a:gd name="connsiteY440" fmla="*/ 612362 h 2160285"/>
                <a:gd name="connsiteX441" fmla="*/ 383785 w 2160157"/>
                <a:gd name="connsiteY441" fmla="*/ 726962 h 2160285"/>
                <a:gd name="connsiteX442" fmla="*/ 393386 w 2160157"/>
                <a:gd name="connsiteY442" fmla="*/ 726962 h 2160285"/>
                <a:gd name="connsiteX443" fmla="*/ 398186 w 2160157"/>
                <a:gd name="connsiteY443" fmla="*/ 722187 h 2160285"/>
                <a:gd name="connsiteX444" fmla="*/ 657419 w 2160157"/>
                <a:gd name="connsiteY444" fmla="*/ 440462 h 2160285"/>
                <a:gd name="connsiteX445" fmla="*/ 657419 w 2160157"/>
                <a:gd name="connsiteY445" fmla="*/ 435687 h 2160285"/>
                <a:gd name="connsiteX446" fmla="*/ 657419 w 2160157"/>
                <a:gd name="connsiteY446" fmla="*/ 426137 h 2160285"/>
                <a:gd name="connsiteX447" fmla="*/ 523002 w 2160157"/>
                <a:gd name="connsiteY447" fmla="*/ 220812 h 2160285"/>
                <a:gd name="connsiteX448" fmla="*/ 513401 w 2160157"/>
                <a:gd name="connsiteY448" fmla="*/ 216037 h 2160285"/>
                <a:gd name="connsiteX449" fmla="*/ 503800 w 2160157"/>
                <a:gd name="connsiteY449" fmla="*/ 216037 h 2160285"/>
                <a:gd name="connsiteX450" fmla="*/ 378984 w 2160157"/>
                <a:gd name="connsiteY450" fmla="*/ 316312 h 2160285"/>
                <a:gd name="connsiteX451" fmla="*/ 374183 w 2160157"/>
                <a:gd name="connsiteY451" fmla="*/ 325862 h 2160285"/>
                <a:gd name="connsiteX452" fmla="*/ 374183 w 2160157"/>
                <a:gd name="connsiteY452" fmla="*/ 335412 h 2160285"/>
                <a:gd name="connsiteX453" fmla="*/ 402987 w 2160157"/>
                <a:gd name="connsiteY453" fmla="*/ 364062 h 2160285"/>
                <a:gd name="connsiteX454" fmla="*/ 412588 w 2160157"/>
                <a:gd name="connsiteY454" fmla="*/ 364062 h 2160285"/>
                <a:gd name="connsiteX455" fmla="*/ 422189 w 2160157"/>
                <a:gd name="connsiteY455" fmla="*/ 364062 h 2160285"/>
                <a:gd name="connsiteX456" fmla="*/ 450993 w 2160157"/>
                <a:gd name="connsiteY456" fmla="*/ 335412 h 2160285"/>
                <a:gd name="connsiteX457" fmla="*/ 527803 w 2160157"/>
                <a:gd name="connsiteY457" fmla="*/ 344962 h 2160285"/>
                <a:gd name="connsiteX458" fmla="*/ 547005 w 2160157"/>
                <a:gd name="connsiteY458" fmla="*/ 373612 h 2160285"/>
                <a:gd name="connsiteX459" fmla="*/ 542204 w 2160157"/>
                <a:gd name="connsiteY459" fmla="*/ 445237 h 2160285"/>
                <a:gd name="connsiteX460" fmla="*/ 494198 w 2160157"/>
                <a:gd name="connsiteY460" fmla="*/ 492987 h 2160285"/>
                <a:gd name="connsiteX461" fmla="*/ 465395 w 2160157"/>
                <a:gd name="connsiteY461" fmla="*/ 488212 h 2160285"/>
                <a:gd name="connsiteX462" fmla="*/ 465395 w 2160157"/>
                <a:gd name="connsiteY462" fmla="*/ 459562 h 2160285"/>
                <a:gd name="connsiteX463" fmla="*/ 513401 w 2160157"/>
                <a:gd name="connsiteY463" fmla="*/ 411812 h 2160285"/>
                <a:gd name="connsiteX464" fmla="*/ 518201 w 2160157"/>
                <a:gd name="connsiteY464" fmla="*/ 407037 h 2160285"/>
                <a:gd name="connsiteX465" fmla="*/ 513401 w 2160157"/>
                <a:gd name="connsiteY465" fmla="*/ 397487 h 2160285"/>
                <a:gd name="connsiteX466" fmla="*/ 494198 w 2160157"/>
                <a:gd name="connsiteY466" fmla="*/ 368837 h 2160285"/>
                <a:gd name="connsiteX467" fmla="*/ 484597 w 2160157"/>
                <a:gd name="connsiteY467" fmla="*/ 368837 h 2160285"/>
                <a:gd name="connsiteX468" fmla="*/ 474996 w 2160157"/>
                <a:gd name="connsiteY468" fmla="*/ 368837 h 2160285"/>
                <a:gd name="connsiteX469" fmla="*/ 450993 w 2160157"/>
                <a:gd name="connsiteY469" fmla="*/ 392712 h 2160285"/>
                <a:gd name="connsiteX470" fmla="*/ 369383 w 2160157"/>
                <a:gd name="connsiteY470" fmla="*/ 397487 h 2160285"/>
                <a:gd name="connsiteX471" fmla="*/ 340579 w 2160157"/>
                <a:gd name="connsiteY471" fmla="*/ 368837 h 2160285"/>
                <a:gd name="connsiteX472" fmla="*/ 350180 w 2160157"/>
                <a:gd name="connsiteY472" fmla="*/ 282887 h 2160285"/>
                <a:gd name="connsiteX473" fmla="*/ 479797 w 2160157"/>
                <a:gd name="connsiteY473" fmla="*/ 182612 h 2160285"/>
                <a:gd name="connsiteX474" fmla="*/ 530203 w 2160157"/>
                <a:gd name="connsiteY474" fmla="*/ 171271 h 2160285"/>
                <a:gd name="connsiteX475" fmla="*/ 1386554 w 2160157"/>
                <a:gd name="connsiteY475" fmla="*/ 49578 h 2160285"/>
                <a:gd name="connsiteX476" fmla="*/ 1411374 w 2160157"/>
                <a:gd name="connsiteY476" fmla="*/ 52414 h 2160285"/>
                <a:gd name="connsiteX477" fmla="*/ 1569746 w 2160157"/>
                <a:gd name="connsiteY477" fmla="*/ 119279 h 2160285"/>
                <a:gd name="connsiteX478" fmla="*/ 1598541 w 2160157"/>
                <a:gd name="connsiteY478" fmla="*/ 195696 h 2160285"/>
                <a:gd name="connsiteX479" fmla="*/ 1579344 w 2160157"/>
                <a:gd name="connsiteY479" fmla="*/ 229129 h 2160285"/>
                <a:gd name="connsiteX480" fmla="*/ 1502558 w 2160157"/>
                <a:gd name="connsiteY480" fmla="*/ 248233 h 2160285"/>
                <a:gd name="connsiteX481" fmla="*/ 1468964 w 2160157"/>
                <a:gd name="connsiteY481" fmla="*/ 233905 h 2160285"/>
                <a:gd name="connsiteX482" fmla="*/ 1459366 w 2160157"/>
                <a:gd name="connsiteY482" fmla="*/ 233905 h 2160285"/>
                <a:gd name="connsiteX483" fmla="*/ 1454567 w 2160157"/>
                <a:gd name="connsiteY483" fmla="*/ 238681 h 2160285"/>
                <a:gd name="connsiteX484" fmla="*/ 1440169 w 2160157"/>
                <a:gd name="connsiteY484" fmla="*/ 272113 h 2160285"/>
                <a:gd name="connsiteX485" fmla="*/ 1440169 w 2160157"/>
                <a:gd name="connsiteY485" fmla="*/ 281665 h 2160285"/>
                <a:gd name="connsiteX486" fmla="*/ 1444968 w 2160157"/>
                <a:gd name="connsiteY486" fmla="*/ 286441 h 2160285"/>
                <a:gd name="connsiteX487" fmla="*/ 1502558 w 2160157"/>
                <a:gd name="connsiteY487" fmla="*/ 315098 h 2160285"/>
                <a:gd name="connsiteX488" fmla="*/ 1512156 w 2160157"/>
                <a:gd name="connsiteY488" fmla="*/ 343754 h 2160285"/>
                <a:gd name="connsiteX489" fmla="*/ 1483361 w 2160157"/>
                <a:gd name="connsiteY489" fmla="*/ 353306 h 2160285"/>
                <a:gd name="connsiteX490" fmla="*/ 1425772 w 2160157"/>
                <a:gd name="connsiteY490" fmla="*/ 324650 h 2160285"/>
                <a:gd name="connsiteX491" fmla="*/ 1401776 w 2160157"/>
                <a:gd name="connsiteY491" fmla="*/ 257785 h 2160285"/>
                <a:gd name="connsiteX492" fmla="*/ 1411374 w 2160157"/>
                <a:gd name="connsiteY492" fmla="*/ 224353 h 2160285"/>
                <a:gd name="connsiteX493" fmla="*/ 1488161 w 2160157"/>
                <a:gd name="connsiteY493" fmla="*/ 195696 h 2160285"/>
                <a:gd name="connsiteX494" fmla="*/ 1521755 w 2160157"/>
                <a:gd name="connsiteY494" fmla="*/ 210024 h 2160285"/>
                <a:gd name="connsiteX495" fmla="*/ 1531353 w 2160157"/>
                <a:gd name="connsiteY495" fmla="*/ 210024 h 2160285"/>
                <a:gd name="connsiteX496" fmla="*/ 1536152 w 2160157"/>
                <a:gd name="connsiteY496" fmla="*/ 205248 h 2160285"/>
                <a:gd name="connsiteX497" fmla="*/ 1555349 w 2160157"/>
                <a:gd name="connsiteY497" fmla="*/ 171816 h 2160285"/>
                <a:gd name="connsiteX498" fmla="*/ 1555349 w 2160157"/>
                <a:gd name="connsiteY498" fmla="*/ 162264 h 2160285"/>
                <a:gd name="connsiteX499" fmla="*/ 1550549 w 2160157"/>
                <a:gd name="connsiteY499" fmla="*/ 157488 h 2160285"/>
                <a:gd name="connsiteX500" fmla="*/ 1401776 w 2160157"/>
                <a:gd name="connsiteY500" fmla="*/ 95399 h 2160285"/>
                <a:gd name="connsiteX501" fmla="*/ 1392178 w 2160157"/>
                <a:gd name="connsiteY501" fmla="*/ 95399 h 2160285"/>
                <a:gd name="connsiteX502" fmla="*/ 1382580 w 2160157"/>
                <a:gd name="connsiteY502" fmla="*/ 100175 h 2160285"/>
                <a:gd name="connsiteX503" fmla="*/ 1310592 w 2160157"/>
                <a:gd name="connsiteY503" fmla="*/ 334202 h 2160285"/>
                <a:gd name="connsiteX504" fmla="*/ 1310592 w 2160157"/>
                <a:gd name="connsiteY504" fmla="*/ 343754 h 2160285"/>
                <a:gd name="connsiteX505" fmla="*/ 1315392 w 2160157"/>
                <a:gd name="connsiteY505" fmla="*/ 348530 h 2160285"/>
                <a:gd name="connsiteX506" fmla="*/ 1641733 w 2160157"/>
                <a:gd name="connsiteY506" fmla="*/ 553901 h 2160285"/>
                <a:gd name="connsiteX507" fmla="*/ 1646532 w 2160157"/>
                <a:gd name="connsiteY507" fmla="*/ 553901 h 2160285"/>
                <a:gd name="connsiteX508" fmla="*/ 1656130 w 2160157"/>
                <a:gd name="connsiteY508" fmla="*/ 553901 h 2160285"/>
                <a:gd name="connsiteX509" fmla="*/ 1838498 w 2160157"/>
                <a:gd name="connsiteY509" fmla="*/ 386739 h 2160285"/>
                <a:gd name="connsiteX510" fmla="*/ 1838498 w 2160157"/>
                <a:gd name="connsiteY510" fmla="*/ 377187 h 2160285"/>
                <a:gd name="connsiteX511" fmla="*/ 1833699 w 2160157"/>
                <a:gd name="connsiteY511" fmla="*/ 367635 h 2160285"/>
                <a:gd name="connsiteX512" fmla="*/ 1713720 w 2160157"/>
                <a:gd name="connsiteY512" fmla="*/ 257785 h 2160285"/>
                <a:gd name="connsiteX513" fmla="*/ 1704122 w 2160157"/>
                <a:gd name="connsiteY513" fmla="*/ 257785 h 2160285"/>
                <a:gd name="connsiteX514" fmla="*/ 1699323 w 2160157"/>
                <a:gd name="connsiteY514" fmla="*/ 262561 h 2160285"/>
                <a:gd name="connsiteX515" fmla="*/ 1675327 w 2160157"/>
                <a:gd name="connsiteY515" fmla="*/ 291217 h 2160285"/>
                <a:gd name="connsiteX516" fmla="*/ 1670528 w 2160157"/>
                <a:gd name="connsiteY516" fmla="*/ 300770 h 2160285"/>
                <a:gd name="connsiteX517" fmla="*/ 1675327 w 2160157"/>
                <a:gd name="connsiteY517" fmla="*/ 310322 h 2160285"/>
                <a:gd name="connsiteX518" fmla="*/ 1708921 w 2160157"/>
                <a:gd name="connsiteY518" fmla="*/ 334202 h 2160285"/>
                <a:gd name="connsiteX519" fmla="*/ 1713720 w 2160157"/>
                <a:gd name="connsiteY519" fmla="*/ 410619 h 2160285"/>
                <a:gd name="connsiteX520" fmla="*/ 1689724 w 2160157"/>
                <a:gd name="connsiteY520" fmla="*/ 434499 h 2160285"/>
                <a:gd name="connsiteX521" fmla="*/ 1612938 w 2160157"/>
                <a:gd name="connsiteY521" fmla="*/ 444052 h 2160285"/>
                <a:gd name="connsiteX522" fmla="*/ 1560148 w 2160157"/>
                <a:gd name="connsiteY522" fmla="*/ 401067 h 2160285"/>
                <a:gd name="connsiteX523" fmla="*/ 1560148 w 2160157"/>
                <a:gd name="connsiteY523" fmla="*/ 372411 h 2160285"/>
                <a:gd name="connsiteX524" fmla="*/ 1588943 w 2160157"/>
                <a:gd name="connsiteY524" fmla="*/ 367635 h 2160285"/>
                <a:gd name="connsiteX525" fmla="*/ 1641733 w 2160157"/>
                <a:gd name="connsiteY525" fmla="*/ 410619 h 2160285"/>
                <a:gd name="connsiteX526" fmla="*/ 1651331 w 2160157"/>
                <a:gd name="connsiteY526" fmla="*/ 410619 h 2160285"/>
                <a:gd name="connsiteX527" fmla="*/ 1656130 w 2160157"/>
                <a:gd name="connsiteY527" fmla="*/ 410619 h 2160285"/>
                <a:gd name="connsiteX528" fmla="*/ 1680126 w 2160157"/>
                <a:gd name="connsiteY528" fmla="*/ 381963 h 2160285"/>
                <a:gd name="connsiteX529" fmla="*/ 1684925 w 2160157"/>
                <a:gd name="connsiteY529" fmla="*/ 372411 h 2160285"/>
                <a:gd name="connsiteX530" fmla="*/ 1680126 w 2160157"/>
                <a:gd name="connsiteY530" fmla="*/ 362858 h 2160285"/>
                <a:gd name="connsiteX531" fmla="*/ 1651331 w 2160157"/>
                <a:gd name="connsiteY531" fmla="*/ 343754 h 2160285"/>
                <a:gd name="connsiteX532" fmla="*/ 1636934 w 2160157"/>
                <a:gd name="connsiteY532" fmla="*/ 262561 h 2160285"/>
                <a:gd name="connsiteX533" fmla="*/ 1656130 w 2160157"/>
                <a:gd name="connsiteY533" fmla="*/ 229129 h 2160285"/>
                <a:gd name="connsiteX534" fmla="*/ 1742515 w 2160157"/>
                <a:gd name="connsiteY534" fmla="*/ 224353 h 2160285"/>
                <a:gd name="connsiteX535" fmla="*/ 1867293 w 2160157"/>
                <a:gd name="connsiteY535" fmla="*/ 338978 h 2160285"/>
                <a:gd name="connsiteX536" fmla="*/ 1867293 w 2160157"/>
                <a:gd name="connsiteY536" fmla="*/ 420171 h 2160285"/>
                <a:gd name="connsiteX537" fmla="*/ 1680126 w 2160157"/>
                <a:gd name="connsiteY537" fmla="*/ 577782 h 2160285"/>
                <a:gd name="connsiteX538" fmla="*/ 1608139 w 2160157"/>
                <a:gd name="connsiteY538" fmla="*/ 582558 h 2160285"/>
                <a:gd name="connsiteX539" fmla="*/ 1300994 w 2160157"/>
                <a:gd name="connsiteY539" fmla="*/ 391515 h 2160285"/>
                <a:gd name="connsiteX540" fmla="*/ 1276999 w 2160157"/>
                <a:gd name="connsiteY540" fmla="*/ 324650 h 2160285"/>
                <a:gd name="connsiteX541" fmla="*/ 1334588 w 2160157"/>
                <a:gd name="connsiteY541" fmla="*/ 85847 h 2160285"/>
                <a:gd name="connsiteX542" fmla="*/ 1386554 w 2160157"/>
                <a:gd name="connsiteY542" fmla="*/ 49578 h 2160285"/>
                <a:gd name="connsiteX543" fmla="*/ 1032319 w 2160157"/>
                <a:gd name="connsiteY543" fmla="*/ 0 h 2160285"/>
                <a:gd name="connsiteX544" fmla="*/ 1205059 w 2160157"/>
                <a:gd name="connsiteY544" fmla="*/ 9561 h 2160285"/>
                <a:gd name="connsiteX545" fmla="*/ 1257840 w 2160157"/>
                <a:gd name="connsiteY545" fmla="*/ 71711 h 2160285"/>
                <a:gd name="connsiteX546" fmla="*/ 1214655 w 2160157"/>
                <a:gd name="connsiteY546" fmla="*/ 315529 h 2160285"/>
                <a:gd name="connsiteX547" fmla="*/ 1161874 w 2160157"/>
                <a:gd name="connsiteY547" fmla="*/ 363337 h 2160285"/>
                <a:gd name="connsiteX548" fmla="*/ 806799 w 2160157"/>
                <a:gd name="connsiteY548" fmla="*/ 411144 h 2160285"/>
                <a:gd name="connsiteX549" fmla="*/ 744421 w 2160157"/>
                <a:gd name="connsiteY549" fmla="*/ 377679 h 2160285"/>
                <a:gd name="connsiteX550" fmla="*/ 634060 w 2160157"/>
                <a:gd name="connsiteY550" fmla="*/ 157765 h 2160285"/>
                <a:gd name="connsiteX551" fmla="*/ 672446 w 2160157"/>
                <a:gd name="connsiteY551" fmla="*/ 81273 h 2160285"/>
                <a:gd name="connsiteX552" fmla="*/ 835589 w 2160157"/>
                <a:gd name="connsiteY552" fmla="*/ 28684 h 2160285"/>
                <a:gd name="connsiteX553" fmla="*/ 907563 w 2160157"/>
                <a:gd name="connsiteY553" fmla="*/ 71711 h 2160285"/>
                <a:gd name="connsiteX554" fmla="*/ 912362 w 2160157"/>
                <a:gd name="connsiteY554" fmla="*/ 109957 h 2160285"/>
                <a:gd name="connsiteX555" fmla="*/ 869177 w 2160157"/>
                <a:gd name="connsiteY555" fmla="*/ 172107 h 2160285"/>
                <a:gd name="connsiteX556" fmla="*/ 830790 w 2160157"/>
                <a:gd name="connsiteY556" fmla="*/ 181668 h 2160285"/>
                <a:gd name="connsiteX557" fmla="*/ 825992 w 2160157"/>
                <a:gd name="connsiteY557" fmla="*/ 186449 h 2160285"/>
                <a:gd name="connsiteX558" fmla="*/ 825992 w 2160157"/>
                <a:gd name="connsiteY558" fmla="*/ 196011 h 2160285"/>
                <a:gd name="connsiteX559" fmla="*/ 835589 w 2160157"/>
                <a:gd name="connsiteY559" fmla="*/ 229476 h 2160285"/>
                <a:gd name="connsiteX560" fmla="*/ 840387 w 2160157"/>
                <a:gd name="connsiteY560" fmla="*/ 239037 h 2160285"/>
                <a:gd name="connsiteX561" fmla="*/ 845185 w 2160157"/>
                <a:gd name="connsiteY561" fmla="*/ 239037 h 2160285"/>
                <a:gd name="connsiteX562" fmla="*/ 912362 w 2160157"/>
                <a:gd name="connsiteY562" fmla="*/ 224695 h 2160285"/>
                <a:gd name="connsiteX563" fmla="*/ 936353 w 2160157"/>
                <a:gd name="connsiteY563" fmla="*/ 243818 h 2160285"/>
                <a:gd name="connsiteX564" fmla="*/ 921958 w 2160157"/>
                <a:gd name="connsiteY564" fmla="*/ 267722 h 2160285"/>
                <a:gd name="connsiteX565" fmla="*/ 859580 w 2160157"/>
                <a:gd name="connsiteY565" fmla="*/ 282064 h 2160285"/>
                <a:gd name="connsiteX566" fmla="*/ 792404 w 2160157"/>
                <a:gd name="connsiteY566" fmla="*/ 243818 h 2160285"/>
                <a:gd name="connsiteX567" fmla="*/ 782807 w 2160157"/>
                <a:gd name="connsiteY567" fmla="*/ 210353 h 2160285"/>
                <a:gd name="connsiteX568" fmla="*/ 821194 w 2160157"/>
                <a:gd name="connsiteY568" fmla="*/ 143422 h 2160285"/>
                <a:gd name="connsiteX569" fmla="*/ 859580 w 2160157"/>
                <a:gd name="connsiteY569" fmla="*/ 133861 h 2160285"/>
                <a:gd name="connsiteX570" fmla="*/ 864379 w 2160157"/>
                <a:gd name="connsiteY570" fmla="*/ 129080 h 2160285"/>
                <a:gd name="connsiteX571" fmla="*/ 869177 w 2160157"/>
                <a:gd name="connsiteY571" fmla="*/ 119519 h 2160285"/>
                <a:gd name="connsiteX572" fmla="*/ 859580 w 2160157"/>
                <a:gd name="connsiteY572" fmla="*/ 81273 h 2160285"/>
                <a:gd name="connsiteX573" fmla="*/ 854782 w 2160157"/>
                <a:gd name="connsiteY573" fmla="*/ 71711 h 2160285"/>
                <a:gd name="connsiteX574" fmla="*/ 845185 w 2160157"/>
                <a:gd name="connsiteY574" fmla="*/ 71711 h 2160285"/>
                <a:gd name="connsiteX575" fmla="*/ 686841 w 2160157"/>
                <a:gd name="connsiteY575" fmla="*/ 119519 h 2160285"/>
                <a:gd name="connsiteX576" fmla="*/ 682043 w 2160157"/>
                <a:gd name="connsiteY576" fmla="*/ 124299 h 2160285"/>
                <a:gd name="connsiteX577" fmla="*/ 682043 w 2160157"/>
                <a:gd name="connsiteY577" fmla="*/ 133861 h 2160285"/>
                <a:gd name="connsiteX578" fmla="*/ 778009 w 2160157"/>
                <a:gd name="connsiteY578" fmla="*/ 363337 h 2160285"/>
                <a:gd name="connsiteX579" fmla="*/ 782807 w 2160157"/>
                <a:gd name="connsiteY579" fmla="*/ 368117 h 2160285"/>
                <a:gd name="connsiteX580" fmla="*/ 787606 w 2160157"/>
                <a:gd name="connsiteY580" fmla="*/ 368117 h 2160285"/>
                <a:gd name="connsiteX581" fmla="*/ 1166672 w 2160157"/>
                <a:gd name="connsiteY581" fmla="*/ 320310 h 2160285"/>
                <a:gd name="connsiteX582" fmla="*/ 1176269 w 2160157"/>
                <a:gd name="connsiteY582" fmla="*/ 315529 h 2160285"/>
                <a:gd name="connsiteX583" fmla="*/ 1181067 w 2160157"/>
                <a:gd name="connsiteY583" fmla="*/ 310748 h 2160285"/>
                <a:gd name="connsiteX584" fmla="*/ 1209857 w 2160157"/>
                <a:gd name="connsiteY584" fmla="*/ 62150 h 2160285"/>
                <a:gd name="connsiteX585" fmla="*/ 1209857 w 2160157"/>
                <a:gd name="connsiteY585" fmla="*/ 57369 h 2160285"/>
                <a:gd name="connsiteX586" fmla="*/ 1200260 w 2160157"/>
                <a:gd name="connsiteY586" fmla="*/ 52588 h 2160285"/>
                <a:gd name="connsiteX587" fmla="*/ 1037118 w 2160157"/>
                <a:gd name="connsiteY587" fmla="*/ 47807 h 2160285"/>
                <a:gd name="connsiteX588" fmla="*/ 1027521 w 2160157"/>
                <a:gd name="connsiteY588" fmla="*/ 47807 h 2160285"/>
                <a:gd name="connsiteX589" fmla="*/ 1022723 w 2160157"/>
                <a:gd name="connsiteY589" fmla="*/ 57369 h 2160285"/>
                <a:gd name="connsiteX590" fmla="*/ 1027521 w 2160157"/>
                <a:gd name="connsiteY590" fmla="*/ 95615 h 2160285"/>
                <a:gd name="connsiteX591" fmla="*/ 1032319 w 2160157"/>
                <a:gd name="connsiteY591" fmla="*/ 105176 h 2160285"/>
                <a:gd name="connsiteX592" fmla="*/ 1037118 w 2160157"/>
                <a:gd name="connsiteY592" fmla="*/ 109957 h 2160285"/>
                <a:gd name="connsiteX593" fmla="*/ 1075504 w 2160157"/>
                <a:gd name="connsiteY593" fmla="*/ 105176 h 2160285"/>
                <a:gd name="connsiteX594" fmla="*/ 1133084 w 2160157"/>
                <a:gd name="connsiteY594" fmla="*/ 162545 h 2160285"/>
                <a:gd name="connsiteX595" fmla="*/ 1133084 w 2160157"/>
                <a:gd name="connsiteY595" fmla="*/ 200791 h 2160285"/>
                <a:gd name="connsiteX596" fmla="*/ 1080303 w 2160157"/>
                <a:gd name="connsiteY596" fmla="*/ 248599 h 2160285"/>
                <a:gd name="connsiteX597" fmla="*/ 1013126 w 2160157"/>
                <a:gd name="connsiteY597" fmla="*/ 253380 h 2160285"/>
                <a:gd name="connsiteX598" fmla="*/ 989135 w 2160157"/>
                <a:gd name="connsiteY598" fmla="*/ 234257 h 2160285"/>
                <a:gd name="connsiteX599" fmla="*/ 1008328 w 2160157"/>
                <a:gd name="connsiteY599" fmla="*/ 210353 h 2160285"/>
                <a:gd name="connsiteX600" fmla="*/ 1075504 w 2160157"/>
                <a:gd name="connsiteY600" fmla="*/ 205572 h 2160285"/>
                <a:gd name="connsiteX601" fmla="*/ 1085101 w 2160157"/>
                <a:gd name="connsiteY601" fmla="*/ 205572 h 2160285"/>
                <a:gd name="connsiteX602" fmla="*/ 1089899 w 2160157"/>
                <a:gd name="connsiteY602" fmla="*/ 196011 h 2160285"/>
                <a:gd name="connsiteX603" fmla="*/ 1089899 w 2160157"/>
                <a:gd name="connsiteY603" fmla="*/ 162545 h 2160285"/>
                <a:gd name="connsiteX604" fmla="*/ 1085101 w 2160157"/>
                <a:gd name="connsiteY604" fmla="*/ 152984 h 2160285"/>
                <a:gd name="connsiteX605" fmla="*/ 1075504 w 2160157"/>
                <a:gd name="connsiteY605" fmla="*/ 148203 h 2160285"/>
                <a:gd name="connsiteX606" fmla="*/ 1041916 w 2160157"/>
                <a:gd name="connsiteY606" fmla="*/ 152984 h 2160285"/>
                <a:gd name="connsiteX607" fmla="*/ 979538 w 2160157"/>
                <a:gd name="connsiteY607" fmla="*/ 100396 h 2160285"/>
                <a:gd name="connsiteX608" fmla="*/ 974740 w 2160157"/>
                <a:gd name="connsiteY608" fmla="*/ 62150 h 2160285"/>
                <a:gd name="connsiteX609" fmla="*/ 1032319 w 2160157"/>
                <a:gd name="connsiteY609" fmla="*/ 0 h 216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Lst>
              <a:rect l="l" t="t" r="r" b="b"/>
              <a:pathLst>
                <a:path w="2160157" h="2160285">
                  <a:moveTo>
                    <a:pt x="719988" y="1728224"/>
                  </a:moveTo>
                  <a:cubicBezTo>
                    <a:pt x="731385" y="1724042"/>
                    <a:pt x="743382" y="1724042"/>
                    <a:pt x="752979" y="1728821"/>
                  </a:cubicBezTo>
                  <a:cubicBezTo>
                    <a:pt x="863346" y="1781397"/>
                    <a:pt x="983311" y="1810074"/>
                    <a:pt x="1108074" y="1800515"/>
                  </a:cubicBezTo>
                  <a:cubicBezTo>
                    <a:pt x="1132067" y="1800515"/>
                    <a:pt x="1151261" y="1824413"/>
                    <a:pt x="1156060" y="1853090"/>
                  </a:cubicBezTo>
                  <a:lnTo>
                    <a:pt x="1180053" y="2101628"/>
                  </a:lnTo>
                  <a:cubicBezTo>
                    <a:pt x="1184851" y="2130305"/>
                    <a:pt x="1156060" y="2154203"/>
                    <a:pt x="1117671" y="2158983"/>
                  </a:cubicBezTo>
                  <a:cubicBezTo>
                    <a:pt x="1064887" y="2163762"/>
                    <a:pt x="1007304" y="2154203"/>
                    <a:pt x="949721" y="2149423"/>
                  </a:cubicBezTo>
                  <a:cubicBezTo>
                    <a:pt x="916131" y="2144644"/>
                    <a:pt x="892138" y="2115966"/>
                    <a:pt x="896936" y="2087289"/>
                  </a:cubicBezTo>
                  <a:cubicBezTo>
                    <a:pt x="896936" y="2087289"/>
                    <a:pt x="896936" y="2087289"/>
                    <a:pt x="901735" y="2049052"/>
                  </a:cubicBezTo>
                  <a:cubicBezTo>
                    <a:pt x="906533" y="2020375"/>
                    <a:pt x="935325" y="2001257"/>
                    <a:pt x="968915" y="2001257"/>
                  </a:cubicBezTo>
                  <a:cubicBezTo>
                    <a:pt x="978512" y="2006036"/>
                    <a:pt x="992908" y="2006036"/>
                    <a:pt x="1002505" y="2006036"/>
                  </a:cubicBezTo>
                  <a:cubicBezTo>
                    <a:pt x="1007304" y="2006036"/>
                    <a:pt x="1012102" y="2006036"/>
                    <a:pt x="1012102" y="2006036"/>
                  </a:cubicBezTo>
                  <a:cubicBezTo>
                    <a:pt x="1016901" y="2001257"/>
                    <a:pt x="1016901" y="2001257"/>
                    <a:pt x="1016901" y="1996477"/>
                  </a:cubicBezTo>
                  <a:cubicBezTo>
                    <a:pt x="1016901" y="1996477"/>
                    <a:pt x="1016901" y="1996477"/>
                    <a:pt x="1021699" y="1963020"/>
                  </a:cubicBezTo>
                  <a:cubicBezTo>
                    <a:pt x="1021699" y="1958241"/>
                    <a:pt x="1016901" y="1953461"/>
                    <a:pt x="1016901" y="1953461"/>
                  </a:cubicBezTo>
                  <a:cubicBezTo>
                    <a:pt x="1016901" y="1948681"/>
                    <a:pt x="1012102" y="1948681"/>
                    <a:pt x="1007304" y="1948681"/>
                  </a:cubicBezTo>
                  <a:cubicBezTo>
                    <a:pt x="988109" y="1948681"/>
                    <a:pt x="964116" y="1943902"/>
                    <a:pt x="944922" y="1939122"/>
                  </a:cubicBezTo>
                  <a:cubicBezTo>
                    <a:pt x="930526" y="1939122"/>
                    <a:pt x="925728" y="1929563"/>
                    <a:pt x="925728" y="1915224"/>
                  </a:cubicBezTo>
                  <a:cubicBezTo>
                    <a:pt x="930526" y="1905665"/>
                    <a:pt x="940123" y="1896106"/>
                    <a:pt x="949721" y="1900886"/>
                  </a:cubicBezTo>
                  <a:cubicBezTo>
                    <a:pt x="968915" y="1900886"/>
                    <a:pt x="992908" y="1905665"/>
                    <a:pt x="1012102" y="1905665"/>
                  </a:cubicBezTo>
                  <a:cubicBezTo>
                    <a:pt x="1040894" y="1905665"/>
                    <a:pt x="1060088" y="1934343"/>
                    <a:pt x="1060088" y="1963020"/>
                  </a:cubicBezTo>
                  <a:cubicBezTo>
                    <a:pt x="1060088" y="1963020"/>
                    <a:pt x="1060088" y="1963020"/>
                    <a:pt x="1060088" y="1996477"/>
                  </a:cubicBezTo>
                  <a:cubicBezTo>
                    <a:pt x="1060088" y="2029934"/>
                    <a:pt x="1036095" y="2053832"/>
                    <a:pt x="1002505" y="2049052"/>
                  </a:cubicBezTo>
                  <a:cubicBezTo>
                    <a:pt x="988109" y="2049052"/>
                    <a:pt x="973714" y="2049052"/>
                    <a:pt x="964116" y="2044273"/>
                  </a:cubicBezTo>
                  <a:cubicBezTo>
                    <a:pt x="959318" y="2044273"/>
                    <a:pt x="954519" y="2044273"/>
                    <a:pt x="954519" y="2049052"/>
                  </a:cubicBezTo>
                  <a:cubicBezTo>
                    <a:pt x="949721" y="2049052"/>
                    <a:pt x="949721" y="2053832"/>
                    <a:pt x="949721" y="2053832"/>
                  </a:cubicBezTo>
                  <a:cubicBezTo>
                    <a:pt x="949721" y="2053832"/>
                    <a:pt x="949721" y="2053832"/>
                    <a:pt x="944922" y="2096848"/>
                  </a:cubicBezTo>
                  <a:cubicBezTo>
                    <a:pt x="944922" y="2096848"/>
                    <a:pt x="944922" y="2101628"/>
                    <a:pt x="944922" y="2106407"/>
                  </a:cubicBezTo>
                  <a:cubicBezTo>
                    <a:pt x="949721" y="2106407"/>
                    <a:pt x="949721" y="2106407"/>
                    <a:pt x="954519" y="2106407"/>
                  </a:cubicBezTo>
                  <a:cubicBezTo>
                    <a:pt x="1007304" y="2111187"/>
                    <a:pt x="1064887" y="2120746"/>
                    <a:pt x="1117671" y="2115966"/>
                  </a:cubicBezTo>
                  <a:cubicBezTo>
                    <a:pt x="1122470" y="2115966"/>
                    <a:pt x="1122470" y="2111187"/>
                    <a:pt x="1127268" y="2111187"/>
                  </a:cubicBezTo>
                  <a:cubicBezTo>
                    <a:pt x="1127268" y="2106407"/>
                    <a:pt x="1132067" y="2106407"/>
                    <a:pt x="1132067" y="2101628"/>
                  </a:cubicBezTo>
                  <a:cubicBezTo>
                    <a:pt x="1132067" y="2101628"/>
                    <a:pt x="1132067" y="2101628"/>
                    <a:pt x="1117671" y="1857870"/>
                  </a:cubicBezTo>
                  <a:cubicBezTo>
                    <a:pt x="1117671" y="1853090"/>
                    <a:pt x="1117671" y="1848311"/>
                    <a:pt x="1112872" y="1848311"/>
                  </a:cubicBezTo>
                  <a:cubicBezTo>
                    <a:pt x="1112872" y="1848311"/>
                    <a:pt x="1112872" y="1843531"/>
                    <a:pt x="1108074" y="1843531"/>
                  </a:cubicBezTo>
                  <a:cubicBezTo>
                    <a:pt x="978512" y="1853090"/>
                    <a:pt x="848950" y="1824413"/>
                    <a:pt x="733784" y="1767058"/>
                  </a:cubicBezTo>
                  <a:cubicBezTo>
                    <a:pt x="733784" y="1762278"/>
                    <a:pt x="728986" y="1762278"/>
                    <a:pt x="728986" y="1767058"/>
                  </a:cubicBezTo>
                  <a:cubicBezTo>
                    <a:pt x="724187" y="1767058"/>
                    <a:pt x="724187" y="1767058"/>
                    <a:pt x="719389" y="1771837"/>
                  </a:cubicBezTo>
                  <a:cubicBezTo>
                    <a:pt x="719389" y="1771837"/>
                    <a:pt x="719389" y="1771837"/>
                    <a:pt x="609021" y="1991698"/>
                  </a:cubicBezTo>
                  <a:cubicBezTo>
                    <a:pt x="604223" y="1991698"/>
                    <a:pt x="604223" y="1996477"/>
                    <a:pt x="609021" y="2001257"/>
                  </a:cubicBezTo>
                  <a:cubicBezTo>
                    <a:pt x="609021" y="2001257"/>
                    <a:pt x="609021" y="2006036"/>
                    <a:pt x="613820" y="2006036"/>
                  </a:cubicBezTo>
                  <a:cubicBezTo>
                    <a:pt x="661806" y="2029934"/>
                    <a:pt x="714590" y="2049052"/>
                    <a:pt x="767374" y="2068171"/>
                  </a:cubicBezTo>
                  <a:cubicBezTo>
                    <a:pt x="767374" y="2068171"/>
                    <a:pt x="772173" y="2068171"/>
                    <a:pt x="776972" y="2068171"/>
                  </a:cubicBezTo>
                  <a:cubicBezTo>
                    <a:pt x="776972" y="2068171"/>
                    <a:pt x="781770" y="2063391"/>
                    <a:pt x="781770" y="2063391"/>
                  </a:cubicBezTo>
                  <a:cubicBezTo>
                    <a:pt x="781770" y="2063391"/>
                    <a:pt x="781770" y="2063391"/>
                    <a:pt x="791367" y="2020375"/>
                  </a:cubicBezTo>
                  <a:cubicBezTo>
                    <a:pt x="791367" y="2020375"/>
                    <a:pt x="791367" y="2015595"/>
                    <a:pt x="791367" y="2015595"/>
                  </a:cubicBezTo>
                  <a:cubicBezTo>
                    <a:pt x="791367" y="2010816"/>
                    <a:pt x="786569" y="2010816"/>
                    <a:pt x="781770" y="2006036"/>
                  </a:cubicBezTo>
                  <a:cubicBezTo>
                    <a:pt x="781770" y="2006036"/>
                    <a:pt x="781770" y="2006036"/>
                    <a:pt x="748180" y="1996477"/>
                  </a:cubicBezTo>
                  <a:cubicBezTo>
                    <a:pt x="714590" y="1982138"/>
                    <a:pt x="700194" y="1953461"/>
                    <a:pt x="714590" y="1924784"/>
                  </a:cubicBezTo>
                  <a:cubicBezTo>
                    <a:pt x="714590" y="1924784"/>
                    <a:pt x="714590" y="1924784"/>
                    <a:pt x="728986" y="1891327"/>
                  </a:cubicBezTo>
                  <a:cubicBezTo>
                    <a:pt x="738583" y="1867429"/>
                    <a:pt x="772173" y="1848311"/>
                    <a:pt x="796166" y="1857870"/>
                  </a:cubicBezTo>
                  <a:cubicBezTo>
                    <a:pt x="815360" y="1867429"/>
                    <a:pt x="839353" y="1876988"/>
                    <a:pt x="858548" y="1876988"/>
                  </a:cubicBezTo>
                  <a:cubicBezTo>
                    <a:pt x="868145" y="1881768"/>
                    <a:pt x="877742" y="1891327"/>
                    <a:pt x="872943" y="1905665"/>
                  </a:cubicBezTo>
                  <a:cubicBezTo>
                    <a:pt x="868145" y="1915224"/>
                    <a:pt x="858548" y="1924784"/>
                    <a:pt x="848950" y="1920004"/>
                  </a:cubicBezTo>
                  <a:cubicBezTo>
                    <a:pt x="824957" y="1915224"/>
                    <a:pt x="805763" y="1910445"/>
                    <a:pt x="781770" y="1900886"/>
                  </a:cubicBezTo>
                  <a:cubicBezTo>
                    <a:pt x="776972" y="1900886"/>
                    <a:pt x="776972" y="1900886"/>
                    <a:pt x="772173" y="1900886"/>
                  </a:cubicBezTo>
                  <a:cubicBezTo>
                    <a:pt x="772173" y="1900886"/>
                    <a:pt x="767374" y="1905665"/>
                    <a:pt x="767374" y="1905665"/>
                  </a:cubicBezTo>
                  <a:cubicBezTo>
                    <a:pt x="767374" y="1905665"/>
                    <a:pt x="767374" y="1905665"/>
                    <a:pt x="757777" y="1939122"/>
                  </a:cubicBezTo>
                  <a:cubicBezTo>
                    <a:pt x="752979" y="1943902"/>
                    <a:pt x="752979" y="1943902"/>
                    <a:pt x="757777" y="1948681"/>
                  </a:cubicBezTo>
                  <a:cubicBezTo>
                    <a:pt x="757777" y="1953461"/>
                    <a:pt x="757777" y="1953461"/>
                    <a:pt x="762576" y="1953461"/>
                  </a:cubicBezTo>
                  <a:cubicBezTo>
                    <a:pt x="762576" y="1953461"/>
                    <a:pt x="762576" y="1953461"/>
                    <a:pt x="796166" y="1967800"/>
                  </a:cubicBezTo>
                  <a:cubicBezTo>
                    <a:pt x="824957" y="1977359"/>
                    <a:pt x="844152" y="2006036"/>
                    <a:pt x="839353" y="2034714"/>
                  </a:cubicBezTo>
                  <a:cubicBezTo>
                    <a:pt x="839353" y="2034714"/>
                    <a:pt x="839353" y="2034714"/>
                    <a:pt x="829756" y="2072950"/>
                  </a:cubicBezTo>
                  <a:cubicBezTo>
                    <a:pt x="820159" y="2101628"/>
                    <a:pt x="786569" y="2120746"/>
                    <a:pt x="752979" y="2111187"/>
                  </a:cubicBezTo>
                  <a:cubicBezTo>
                    <a:pt x="700194" y="2092069"/>
                    <a:pt x="642611" y="2072950"/>
                    <a:pt x="594625" y="2044273"/>
                  </a:cubicBezTo>
                  <a:cubicBezTo>
                    <a:pt x="561035" y="2029934"/>
                    <a:pt x="551438" y="1991698"/>
                    <a:pt x="565834" y="1967800"/>
                  </a:cubicBezTo>
                  <a:cubicBezTo>
                    <a:pt x="565834" y="1967800"/>
                    <a:pt x="565834" y="1967800"/>
                    <a:pt x="690597" y="1752719"/>
                  </a:cubicBezTo>
                  <a:cubicBezTo>
                    <a:pt x="697795" y="1740770"/>
                    <a:pt x="708592" y="1732406"/>
                    <a:pt x="719988" y="1728224"/>
                  </a:cubicBezTo>
                  <a:close/>
                  <a:moveTo>
                    <a:pt x="1600968" y="1606768"/>
                  </a:moveTo>
                  <a:cubicBezTo>
                    <a:pt x="1613533" y="1608559"/>
                    <a:pt x="1626697" y="1614530"/>
                    <a:pt x="1636270" y="1624083"/>
                  </a:cubicBezTo>
                  <a:lnTo>
                    <a:pt x="1813380" y="1796039"/>
                  </a:lnTo>
                  <a:cubicBezTo>
                    <a:pt x="1837313" y="1819921"/>
                    <a:pt x="1832526" y="1853357"/>
                    <a:pt x="1808593" y="1882017"/>
                  </a:cubicBezTo>
                  <a:cubicBezTo>
                    <a:pt x="1765512" y="1920229"/>
                    <a:pt x="1717645" y="1953665"/>
                    <a:pt x="1674564" y="1982324"/>
                  </a:cubicBezTo>
                  <a:cubicBezTo>
                    <a:pt x="1641057" y="2001430"/>
                    <a:pt x="1602763" y="1996654"/>
                    <a:pt x="1588403" y="1967994"/>
                  </a:cubicBezTo>
                  <a:cubicBezTo>
                    <a:pt x="1588403" y="1967994"/>
                    <a:pt x="1588403" y="1967994"/>
                    <a:pt x="1569256" y="1934559"/>
                  </a:cubicBezTo>
                  <a:cubicBezTo>
                    <a:pt x="1554896" y="1910676"/>
                    <a:pt x="1564469" y="1877240"/>
                    <a:pt x="1593189" y="1858134"/>
                  </a:cubicBezTo>
                  <a:cubicBezTo>
                    <a:pt x="1602763" y="1853357"/>
                    <a:pt x="1612336" y="1843804"/>
                    <a:pt x="1621910" y="1839028"/>
                  </a:cubicBezTo>
                  <a:cubicBezTo>
                    <a:pt x="1621910" y="1834251"/>
                    <a:pt x="1626697" y="1834251"/>
                    <a:pt x="1626697" y="1829474"/>
                  </a:cubicBezTo>
                  <a:cubicBezTo>
                    <a:pt x="1626697" y="1829474"/>
                    <a:pt x="1626697" y="1824698"/>
                    <a:pt x="1621910" y="1819921"/>
                  </a:cubicBezTo>
                  <a:cubicBezTo>
                    <a:pt x="1621910" y="1819921"/>
                    <a:pt x="1621910" y="1819921"/>
                    <a:pt x="1602763" y="1791262"/>
                  </a:cubicBezTo>
                  <a:cubicBezTo>
                    <a:pt x="1602763" y="1791262"/>
                    <a:pt x="1597976" y="1791262"/>
                    <a:pt x="1597976" y="1791262"/>
                  </a:cubicBezTo>
                  <a:cubicBezTo>
                    <a:pt x="1593189" y="1786486"/>
                    <a:pt x="1588403" y="1791262"/>
                    <a:pt x="1588403" y="1791262"/>
                  </a:cubicBezTo>
                  <a:cubicBezTo>
                    <a:pt x="1569256" y="1805592"/>
                    <a:pt x="1550109" y="1815145"/>
                    <a:pt x="1530962" y="1824698"/>
                  </a:cubicBezTo>
                  <a:cubicBezTo>
                    <a:pt x="1521388" y="1834251"/>
                    <a:pt x="1511815" y="1829474"/>
                    <a:pt x="1502241" y="1819921"/>
                  </a:cubicBezTo>
                  <a:cubicBezTo>
                    <a:pt x="1497455" y="1810368"/>
                    <a:pt x="1502241" y="1796039"/>
                    <a:pt x="1511815" y="1791262"/>
                  </a:cubicBezTo>
                  <a:cubicBezTo>
                    <a:pt x="1526175" y="1776932"/>
                    <a:pt x="1545322" y="1767379"/>
                    <a:pt x="1564469" y="1757826"/>
                  </a:cubicBezTo>
                  <a:cubicBezTo>
                    <a:pt x="1583616" y="1738720"/>
                    <a:pt x="1617123" y="1743497"/>
                    <a:pt x="1636270" y="1767379"/>
                  </a:cubicBezTo>
                  <a:cubicBezTo>
                    <a:pt x="1636270" y="1767379"/>
                    <a:pt x="1636270" y="1767379"/>
                    <a:pt x="1660204" y="1796039"/>
                  </a:cubicBezTo>
                  <a:cubicBezTo>
                    <a:pt x="1679351" y="1819921"/>
                    <a:pt x="1674564" y="1853357"/>
                    <a:pt x="1645844" y="1872463"/>
                  </a:cubicBezTo>
                  <a:cubicBezTo>
                    <a:pt x="1636270" y="1882017"/>
                    <a:pt x="1626697" y="1886793"/>
                    <a:pt x="1617123" y="1896346"/>
                  </a:cubicBezTo>
                  <a:cubicBezTo>
                    <a:pt x="1612336" y="1896346"/>
                    <a:pt x="1612336" y="1901123"/>
                    <a:pt x="1607550" y="1901123"/>
                  </a:cubicBezTo>
                  <a:cubicBezTo>
                    <a:pt x="1607550" y="1905899"/>
                    <a:pt x="1607550" y="1905899"/>
                    <a:pt x="1612336" y="1910676"/>
                  </a:cubicBezTo>
                  <a:cubicBezTo>
                    <a:pt x="1612336" y="1910676"/>
                    <a:pt x="1612336" y="1910676"/>
                    <a:pt x="1631483" y="1944112"/>
                  </a:cubicBezTo>
                  <a:cubicBezTo>
                    <a:pt x="1636270" y="1948888"/>
                    <a:pt x="1636270" y="1948888"/>
                    <a:pt x="1641057" y="1948888"/>
                  </a:cubicBezTo>
                  <a:cubicBezTo>
                    <a:pt x="1641057" y="1948888"/>
                    <a:pt x="1645844" y="1948888"/>
                    <a:pt x="1650630" y="1948888"/>
                  </a:cubicBezTo>
                  <a:cubicBezTo>
                    <a:pt x="1693711" y="1915452"/>
                    <a:pt x="1736792" y="1886793"/>
                    <a:pt x="1779872" y="1848581"/>
                  </a:cubicBezTo>
                  <a:cubicBezTo>
                    <a:pt x="1779872" y="1843804"/>
                    <a:pt x="1779872" y="1843804"/>
                    <a:pt x="1779872" y="1839028"/>
                  </a:cubicBezTo>
                  <a:cubicBezTo>
                    <a:pt x="1779872" y="1834251"/>
                    <a:pt x="1779872" y="1834251"/>
                    <a:pt x="1779872" y="1829474"/>
                  </a:cubicBezTo>
                  <a:cubicBezTo>
                    <a:pt x="1779872" y="1829474"/>
                    <a:pt x="1779872" y="1829474"/>
                    <a:pt x="1612336" y="1647965"/>
                  </a:cubicBezTo>
                  <a:cubicBezTo>
                    <a:pt x="1607550" y="1647965"/>
                    <a:pt x="1607550" y="1647965"/>
                    <a:pt x="1602763" y="1647965"/>
                  </a:cubicBezTo>
                  <a:cubicBezTo>
                    <a:pt x="1602763" y="1647965"/>
                    <a:pt x="1597976" y="1647965"/>
                    <a:pt x="1597976" y="1647965"/>
                  </a:cubicBezTo>
                  <a:cubicBezTo>
                    <a:pt x="1502241" y="1733943"/>
                    <a:pt x="1382573" y="1796039"/>
                    <a:pt x="1258118" y="1824698"/>
                  </a:cubicBezTo>
                  <a:cubicBezTo>
                    <a:pt x="1258118" y="1824698"/>
                    <a:pt x="1253331" y="1829474"/>
                    <a:pt x="1253331" y="1829474"/>
                  </a:cubicBezTo>
                  <a:cubicBezTo>
                    <a:pt x="1253331" y="1834251"/>
                    <a:pt x="1253331" y="1834251"/>
                    <a:pt x="1253331" y="1839028"/>
                  </a:cubicBezTo>
                  <a:cubicBezTo>
                    <a:pt x="1253331" y="1839028"/>
                    <a:pt x="1253331" y="1839028"/>
                    <a:pt x="1305985" y="2077855"/>
                  </a:cubicBezTo>
                  <a:cubicBezTo>
                    <a:pt x="1305985" y="2082632"/>
                    <a:pt x="1310772" y="2082632"/>
                    <a:pt x="1310772" y="2087408"/>
                  </a:cubicBezTo>
                  <a:cubicBezTo>
                    <a:pt x="1315559" y="2087408"/>
                    <a:pt x="1320345" y="2087408"/>
                    <a:pt x="1320345" y="2087408"/>
                  </a:cubicBezTo>
                  <a:cubicBezTo>
                    <a:pt x="1377786" y="2077855"/>
                    <a:pt x="1425654" y="2058749"/>
                    <a:pt x="1478308" y="2039643"/>
                  </a:cubicBezTo>
                  <a:cubicBezTo>
                    <a:pt x="1483094" y="2034866"/>
                    <a:pt x="1483094" y="2034866"/>
                    <a:pt x="1483094" y="2030090"/>
                  </a:cubicBezTo>
                  <a:cubicBezTo>
                    <a:pt x="1487881" y="2030090"/>
                    <a:pt x="1487881" y="2025313"/>
                    <a:pt x="1483094" y="2025313"/>
                  </a:cubicBezTo>
                  <a:cubicBezTo>
                    <a:pt x="1483094" y="2025313"/>
                    <a:pt x="1483094" y="2025313"/>
                    <a:pt x="1468734" y="1987101"/>
                  </a:cubicBezTo>
                  <a:cubicBezTo>
                    <a:pt x="1468734" y="1982324"/>
                    <a:pt x="1463947" y="1982324"/>
                    <a:pt x="1463947" y="1982324"/>
                  </a:cubicBezTo>
                  <a:cubicBezTo>
                    <a:pt x="1459161" y="1977547"/>
                    <a:pt x="1454374" y="1977547"/>
                    <a:pt x="1454374" y="1982324"/>
                  </a:cubicBezTo>
                  <a:cubicBezTo>
                    <a:pt x="1454374" y="1982324"/>
                    <a:pt x="1454374" y="1982324"/>
                    <a:pt x="1416080" y="1991877"/>
                  </a:cubicBezTo>
                  <a:cubicBezTo>
                    <a:pt x="1387360" y="2006207"/>
                    <a:pt x="1353852" y="1991877"/>
                    <a:pt x="1344279" y="1958441"/>
                  </a:cubicBezTo>
                  <a:cubicBezTo>
                    <a:pt x="1344279" y="1958441"/>
                    <a:pt x="1344279" y="1958441"/>
                    <a:pt x="1334705" y="1925005"/>
                  </a:cubicBezTo>
                  <a:cubicBezTo>
                    <a:pt x="1329919" y="1896346"/>
                    <a:pt x="1344279" y="1867687"/>
                    <a:pt x="1368213" y="1858134"/>
                  </a:cubicBezTo>
                  <a:cubicBezTo>
                    <a:pt x="1387360" y="1848581"/>
                    <a:pt x="1406507" y="1843804"/>
                    <a:pt x="1425654" y="1834251"/>
                  </a:cubicBezTo>
                  <a:cubicBezTo>
                    <a:pt x="1440014" y="1829474"/>
                    <a:pt x="1449587" y="1834251"/>
                    <a:pt x="1454374" y="1843804"/>
                  </a:cubicBezTo>
                  <a:cubicBezTo>
                    <a:pt x="1459161" y="1853357"/>
                    <a:pt x="1454374" y="1867687"/>
                    <a:pt x="1444801" y="1872463"/>
                  </a:cubicBezTo>
                  <a:cubicBezTo>
                    <a:pt x="1425654" y="1882017"/>
                    <a:pt x="1401720" y="1891570"/>
                    <a:pt x="1382573" y="1896346"/>
                  </a:cubicBezTo>
                  <a:cubicBezTo>
                    <a:pt x="1377786" y="1901123"/>
                    <a:pt x="1377786" y="1901123"/>
                    <a:pt x="1377786" y="1905899"/>
                  </a:cubicBezTo>
                  <a:cubicBezTo>
                    <a:pt x="1372999" y="1905899"/>
                    <a:pt x="1372999" y="1910676"/>
                    <a:pt x="1377786" y="1910676"/>
                  </a:cubicBezTo>
                  <a:cubicBezTo>
                    <a:pt x="1377786" y="1910676"/>
                    <a:pt x="1377786" y="1910676"/>
                    <a:pt x="1387360" y="1948888"/>
                  </a:cubicBezTo>
                  <a:cubicBezTo>
                    <a:pt x="1387360" y="1948888"/>
                    <a:pt x="1392146" y="1953665"/>
                    <a:pt x="1392146" y="1953665"/>
                  </a:cubicBezTo>
                  <a:cubicBezTo>
                    <a:pt x="1396933" y="1953665"/>
                    <a:pt x="1396933" y="1953665"/>
                    <a:pt x="1401720" y="1953665"/>
                  </a:cubicBezTo>
                  <a:cubicBezTo>
                    <a:pt x="1401720" y="1953665"/>
                    <a:pt x="1401720" y="1953665"/>
                    <a:pt x="1435227" y="1939335"/>
                  </a:cubicBezTo>
                  <a:cubicBezTo>
                    <a:pt x="1463947" y="1929782"/>
                    <a:pt x="1497455" y="1939335"/>
                    <a:pt x="1511815" y="1963218"/>
                  </a:cubicBezTo>
                  <a:cubicBezTo>
                    <a:pt x="1511815" y="1963218"/>
                    <a:pt x="1511815" y="1963218"/>
                    <a:pt x="1530962" y="2001430"/>
                  </a:cubicBezTo>
                  <a:cubicBezTo>
                    <a:pt x="1540535" y="2030090"/>
                    <a:pt x="1526175" y="2063525"/>
                    <a:pt x="1492668" y="2077855"/>
                  </a:cubicBezTo>
                  <a:cubicBezTo>
                    <a:pt x="1440014" y="2096961"/>
                    <a:pt x="1387360" y="2116067"/>
                    <a:pt x="1334705" y="2130397"/>
                  </a:cubicBezTo>
                  <a:cubicBezTo>
                    <a:pt x="1296412" y="2139950"/>
                    <a:pt x="1262904" y="2120844"/>
                    <a:pt x="1258118" y="2087408"/>
                  </a:cubicBezTo>
                  <a:cubicBezTo>
                    <a:pt x="1258118" y="2087408"/>
                    <a:pt x="1258118" y="2087408"/>
                    <a:pt x="1215037" y="1843804"/>
                  </a:cubicBezTo>
                  <a:cubicBezTo>
                    <a:pt x="1210250" y="1815145"/>
                    <a:pt x="1229397" y="1791262"/>
                    <a:pt x="1248544" y="1781709"/>
                  </a:cubicBezTo>
                  <a:cubicBezTo>
                    <a:pt x="1368213" y="1753050"/>
                    <a:pt x="1478308" y="1700507"/>
                    <a:pt x="1569256" y="1614530"/>
                  </a:cubicBezTo>
                  <a:cubicBezTo>
                    <a:pt x="1576436" y="1607365"/>
                    <a:pt x="1588403" y="1604976"/>
                    <a:pt x="1600968" y="1606768"/>
                  </a:cubicBezTo>
                  <a:close/>
                  <a:moveTo>
                    <a:pt x="386535" y="1345031"/>
                  </a:moveTo>
                  <a:cubicBezTo>
                    <a:pt x="398539" y="1348612"/>
                    <a:pt x="408143" y="1355774"/>
                    <a:pt x="412945" y="1365324"/>
                  </a:cubicBezTo>
                  <a:cubicBezTo>
                    <a:pt x="460963" y="1475144"/>
                    <a:pt x="537793" y="1575415"/>
                    <a:pt x="633831" y="1651812"/>
                  </a:cubicBezTo>
                  <a:cubicBezTo>
                    <a:pt x="653038" y="1666136"/>
                    <a:pt x="653038" y="1694785"/>
                    <a:pt x="638633" y="1723434"/>
                  </a:cubicBezTo>
                  <a:cubicBezTo>
                    <a:pt x="638633" y="1723434"/>
                    <a:pt x="638633" y="1723434"/>
                    <a:pt x="499378" y="1923976"/>
                  </a:cubicBezTo>
                  <a:cubicBezTo>
                    <a:pt x="480171" y="1947850"/>
                    <a:pt x="441756" y="1952625"/>
                    <a:pt x="412945" y="1928751"/>
                  </a:cubicBezTo>
                  <a:cubicBezTo>
                    <a:pt x="369728" y="1895327"/>
                    <a:pt x="326511" y="1857129"/>
                    <a:pt x="288096" y="1818931"/>
                  </a:cubicBezTo>
                  <a:cubicBezTo>
                    <a:pt x="264087" y="1790282"/>
                    <a:pt x="264087" y="1752083"/>
                    <a:pt x="288096" y="1732984"/>
                  </a:cubicBezTo>
                  <a:cubicBezTo>
                    <a:pt x="288096" y="1732984"/>
                    <a:pt x="288096" y="1732984"/>
                    <a:pt x="316908" y="1709110"/>
                  </a:cubicBezTo>
                  <a:cubicBezTo>
                    <a:pt x="340917" y="1690011"/>
                    <a:pt x="379332" y="1694785"/>
                    <a:pt x="398539" y="1713885"/>
                  </a:cubicBezTo>
                  <a:cubicBezTo>
                    <a:pt x="408143" y="1723434"/>
                    <a:pt x="412945" y="1732984"/>
                    <a:pt x="422549" y="1742534"/>
                  </a:cubicBezTo>
                  <a:cubicBezTo>
                    <a:pt x="427350" y="1742534"/>
                    <a:pt x="427350" y="1747308"/>
                    <a:pt x="432152" y="1747308"/>
                  </a:cubicBezTo>
                  <a:cubicBezTo>
                    <a:pt x="436954" y="1742534"/>
                    <a:pt x="436954" y="1742534"/>
                    <a:pt x="441756" y="1742534"/>
                  </a:cubicBezTo>
                  <a:cubicBezTo>
                    <a:pt x="441756" y="1742534"/>
                    <a:pt x="441756" y="1742534"/>
                    <a:pt x="465765" y="1713885"/>
                  </a:cubicBezTo>
                  <a:cubicBezTo>
                    <a:pt x="465765" y="1713885"/>
                    <a:pt x="465765" y="1709110"/>
                    <a:pt x="465765" y="1709110"/>
                  </a:cubicBezTo>
                  <a:cubicBezTo>
                    <a:pt x="465765" y="1704335"/>
                    <a:pt x="465765" y="1704335"/>
                    <a:pt x="465765" y="1699560"/>
                  </a:cubicBezTo>
                  <a:cubicBezTo>
                    <a:pt x="446558" y="1685236"/>
                    <a:pt x="436954" y="1666136"/>
                    <a:pt x="417747" y="1651812"/>
                  </a:cubicBezTo>
                  <a:cubicBezTo>
                    <a:pt x="412945" y="1642262"/>
                    <a:pt x="412945" y="1632713"/>
                    <a:pt x="422549" y="1623163"/>
                  </a:cubicBezTo>
                  <a:cubicBezTo>
                    <a:pt x="432152" y="1613614"/>
                    <a:pt x="446558" y="1613614"/>
                    <a:pt x="451360" y="1623163"/>
                  </a:cubicBezTo>
                  <a:cubicBezTo>
                    <a:pt x="465765" y="1637488"/>
                    <a:pt x="480171" y="1656587"/>
                    <a:pt x="494576" y="1670911"/>
                  </a:cubicBezTo>
                  <a:cubicBezTo>
                    <a:pt x="513784" y="1690011"/>
                    <a:pt x="513784" y="1723434"/>
                    <a:pt x="494576" y="1742534"/>
                  </a:cubicBezTo>
                  <a:cubicBezTo>
                    <a:pt x="494576" y="1742534"/>
                    <a:pt x="494576" y="1742534"/>
                    <a:pt x="470567" y="1771183"/>
                  </a:cubicBezTo>
                  <a:cubicBezTo>
                    <a:pt x="451360" y="1795057"/>
                    <a:pt x="417747" y="1795057"/>
                    <a:pt x="393737" y="1771183"/>
                  </a:cubicBezTo>
                  <a:cubicBezTo>
                    <a:pt x="384134" y="1766408"/>
                    <a:pt x="374530" y="1752083"/>
                    <a:pt x="364926" y="1742534"/>
                  </a:cubicBezTo>
                  <a:cubicBezTo>
                    <a:pt x="364926" y="1742534"/>
                    <a:pt x="360124" y="1742534"/>
                    <a:pt x="360124" y="1742534"/>
                  </a:cubicBezTo>
                  <a:cubicBezTo>
                    <a:pt x="355322" y="1742534"/>
                    <a:pt x="350521" y="1742534"/>
                    <a:pt x="350521" y="1742534"/>
                  </a:cubicBezTo>
                  <a:cubicBezTo>
                    <a:pt x="350521" y="1742534"/>
                    <a:pt x="350521" y="1742534"/>
                    <a:pt x="321709" y="1771183"/>
                  </a:cubicBezTo>
                  <a:cubicBezTo>
                    <a:pt x="316908" y="1771183"/>
                    <a:pt x="316908" y="1775957"/>
                    <a:pt x="316908" y="1780732"/>
                  </a:cubicBezTo>
                  <a:cubicBezTo>
                    <a:pt x="316908" y="1780732"/>
                    <a:pt x="316908" y="1785507"/>
                    <a:pt x="321709" y="1785507"/>
                  </a:cubicBezTo>
                  <a:cubicBezTo>
                    <a:pt x="355322" y="1828480"/>
                    <a:pt x="398539" y="1861904"/>
                    <a:pt x="441756" y="1895327"/>
                  </a:cubicBezTo>
                  <a:cubicBezTo>
                    <a:pt x="446558" y="1900102"/>
                    <a:pt x="446558" y="1900102"/>
                    <a:pt x="451360" y="1900102"/>
                  </a:cubicBezTo>
                  <a:cubicBezTo>
                    <a:pt x="456162" y="1900102"/>
                    <a:pt x="456162" y="1900102"/>
                    <a:pt x="456162" y="1895327"/>
                  </a:cubicBezTo>
                  <a:cubicBezTo>
                    <a:pt x="456162" y="1895327"/>
                    <a:pt x="456162" y="1895327"/>
                    <a:pt x="609821" y="1699560"/>
                  </a:cubicBezTo>
                  <a:cubicBezTo>
                    <a:pt x="609821" y="1694785"/>
                    <a:pt x="609821" y="1694785"/>
                    <a:pt x="609821" y="1690011"/>
                  </a:cubicBezTo>
                  <a:cubicBezTo>
                    <a:pt x="609821" y="1690011"/>
                    <a:pt x="609821" y="1685236"/>
                    <a:pt x="609821" y="1685236"/>
                  </a:cubicBezTo>
                  <a:cubicBezTo>
                    <a:pt x="504180" y="1608839"/>
                    <a:pt x="427350" y="1499018"/>
                    <a:pt x="374530" y="1384423"/>
                  </a:cubicBezTo>
                  <a:cubicBezTo>
                    <a:pt x="369728" y="1379648"/>
                    <a:pt x="369728" y="1379648"/>
                    <a:pt x="364926" y="1379648"/>
                  </a:cubicBezTo>
                  <a:cubicBezTo>
                    <a:pt x="364926" y="1379648"/>
                    <a:pt x="360124" y="1379648"/>
                    <a:pt x="360124" y="1379648"/>
                  </a:cubicBezTo>
                  <a:cubicBezTo>
                    <a:pt x="360124" y="1379648"/>
                    <a:pt x="360124" y="1379648"/>
                    <a:pt x="129635" y="1475144"/>
                  </a:cubicBezTo>
                  <a:cubicBezTo>
                    <a:pt x="124833" y="1475144"/>
                    <a:pt x="124833" y="1479919"/>
                    <a:pt x="124833" y="1479919"/>
                  </a:cubicBezTo>
                  <a:cubicBezTo>
                    <a:pt x="124833" y="1484694"/>
                    <a:pt x="124833" y="1489469"/>
                    <a:pt x="124833" y="1489469"/>
                  </a:cubicBezTo>
                  <a:cubicBezTo>
                    <a:pt x="148843" y="1541992"/>
                    <a:pt x="172852" y="1589740"/>
                    <a:pt x="201663" y="1632713"/>
                  </a:cubicBezTo>
                  <a:cubicBezTo>
                    <a:pt x="201663" y="1637488"/>
                    <a:pt x="206465" y="1637488"/>
                    <a:pt x="211267" y="1642262"/>
                  </a:cubicBezTo>
                  <a:cubicBezTo>
                    <a:pt x="211267" y="1642262"/>
                    <a:pt x="216069" y="1642262"/>
                    <a:pt x="216069" y="1637488"/>
                  </a:cubicBezTo>
                  <a:cubicBezTo>
                    <a:pt x="216069" y="1637488"/>
                    <a:pt x="216069" y="1637488"/>
                    <a:pt x="249682" y="1618388"/>
                  </a:cubicBezTo>
                  <a:cubicBezTo>
                    <a:pt x="254483" y="1613614"/>
                    <a:pt x="254483" y="1613614"/>
                    <a:pt x="254483" y="1608839"/>
                  </a:cubicBezTo>
                  <a:cubicBezTo>
                    <a:pt x="259285" y="1608839"/>
                    <a:pt x="254483" y="1604064"/>
                    <a:pt x="254483" y="1599289"/>
                  </a:cubicBezTo>
                  <a:cubicBezTo>
                    <a:pt x="254483" y="1599289"/>
                    <a:pt x="254483" y="1599289"/>
                    <a:pt x="235276" y="1565866"/>
                  </a:cubicBezTo>
                  <a:cubicBezTo>
                    <a:pt x="216069" y="1541992"/>
                    <a:pt x="230474" y="1503793"/>
                    <a:pt x="254483" y="1494243"/>
                  </a:cubicBezTo>
                  <a:cubicBezTo>
                    <a:pt x="254483" y="1494243"/>
                    <a:pt x="254483" y="1494243"/>
                    <a:pt x="288096" y="1475144"/>
                  </a:cubicBezTo>
                  <a:cubicBezTo>
                    <a:pt x="316908" y="1460820"/>
                    <a:pt x="345719" y="1475144"/>
                    <a:pt x="360124" y="1494243"/>
                  </a:cubicBezTo>
                  <a:cubicBezTo>
                    <a:pt x="369728" y="1513343"/>
                    <a:pt x="379332" y="1532442"/>
                    <a:pt x="393737" y="1551541"/>
                  </a:cubicBezTo>
                  <a:cubicBezTo>
                    <a:pt x="403341" y="1561091"/>
                    <a:pt x="398539" y="1570640"/>
                    <a:pt x="388935" y="1580190"/>
                  </a:cubicBezTo>
                  <a:cubicBezTo>
                    <a:pt x="379332" y="1584965"/>
                    <a:pt x="364926" y="1584965"/>
                    <a:pt x="360124" y="1575415"/>
                  </a:cubicBezTo>
                  <a:cubicBezTo>
                    <a:pt x="345719" y="1556316"/>
                    <a:pt x="336115" y="1537217"/>
                    <a:pt x="321709" y="1518118"/>
                  </a:cubicBezTo>
                  <a:cubicBezTo>
                    <a:pt x="321709" y="1513343"/>
                    <a:pt x="316908" y="1513343"/>
                    <a:pt x="316908" y="1513343"/>
                  </a:cubicBezTo>
                  <a:cubicBezTo>
                    <a:pt x="312106" y="1513343"/>
                    <a:pt x="312106" y="1513343"/>
                    <a:pt x="307304" y="1513343"/>
                  </a:cubicBezTo>
                  <a:cubicBezTo>
                    <a:pt x="307304" y="1513343"/>
                    <a:pt x="307304" y="1513343"/>
                    <a:pt x="273691" y="1532442"/>
                  </a:cubicBezTo>
                  <a:cubicBezTo>
                    <a:pt x="273691" y="1532442"/>
                    <a:pt x="273691" y="1537217"/>
                    <a:pt x="268889" y="1537217"/>
                  </a:cubicBezTo>
                  <a:cubicBezTo>
                    <a:pt x="268889" y="1541992"/>
                    <a:pt x="268889" y="1541992"/>
                    <a:pt x="273691" y="1546766"/>
                  </a:cubicBezTo>
                  <a:cubicBezTo>
                    <a:pt x="273691" y="1546766"/>
                    <a:pt x="273691" y="1546766"/>
                    <a:pt x="292898" y="1580190"/>
                  </a:cubicBezTo>
                  <a:cubicBezTo>
                    <a:pt x="307304" y="1604064"/>
                    <a:pt x="302502" y="1637488"/>
                    <a:pt x="278493" y="1656587"/>
                  </a:cubicBezTo>
                  <a:cubicBezTo>
                    <a:pt x="278493" y="1656587"/>
                    <a:pt x="278493" y="1656587"/>
                    <a:pt x="244880" y="1680461"/>
                  </a:cubicBezTo>
                  <a:cubicBezTo>
                    <a:pt x="220870" y="1694785"/>
                    <a:pt x="182456" y="1690011"/>
                    <a:pt x="163248" y="1656587"/>
                  </a:cubicBezTo>
                  <a:cubicBezTo>
                    <a:pt x="134437" y="1608839"/>
                    <a:pt x="110428" y="1561091"/>
                    <a:pt x="86418" y="1508568"/>
                  </a:cubicBezTo>
                  <a:cubicBezTo>
                    <a:pt x="72013" y="1475144"/>
                    <a:pt x="86418" y="1441721"/>
                    <a:pt x="110428" y="1427396"/>
                  </a:cubicBezTo>
                  <a:cubicBezTo>
                    <a:pt x="110428" y="1427396"/>
                    <a:pt x="110428" y="1427396"/>
                    <a:pt x="345719" y="1346224"/>
                  </a:cubicBezTo>
                  <a:cubicBezTo>
                    <a:pt x="360124" y="1341450"/>
                    <a:pt x="374530" y="1341450"/>
                    <a:pt x="386535" y="1345031"/>
                  </a:cubicBezTo>
                  <a:close/>
                  <a:moveTo>
                    <a:pt x="1857651" y="1141425"/>
                  </a:moveTo>
                  <a:cubicBezTo>
                    <a:pt x="1857651" y="1141425"/>
                    <a:pt x="1857651" y="1141425"/>
                    <a:pt x="2106858" y="1160523"/>
                  </a:cubicBezTo>
                  <a:cubicBezTo>
                    <a:pt x="2135613" y="1160523"/>
                    <a:pt x="2159575" y="1189172"/>
                    <a:pt x="2154783" y="1227369"/>
                  </a:cubicBezTo>
                  <a:cubicBezTo>
                    <a:pt x="2145198" y="1284666"/>
                    <a:pt x="2135613" y="1337188"/>
                    <a:pt x="2116443" y="1394484"/>
                  </a:cubicBezTo>
                  <a:cubicBezTo>
                    <a:pt x="2106858" y="1427907"/>
                    <a:pt x="2073311" y="1447006"/>
                    <a:pt x="2044556" y="1432682"/>
                  </a:cubicBezTo>
                  <a:cubicBezTo>
                    <a:pt x="2044556" y="1432682"/>
                    <a:pt x="2044556" y="1432682"/>
                    <a:pt x="2006217" y="1423133"/>
                  </a:cubicBezTo>
                  <a:cubicBezTo>
                    <a:pt x="1977462" y="1408809"/>
                    <a:pt x="1967877" y="1380160"/>
                    <a:pt x="1972670" y="1351512"/>
                  </a:cubicBezTo>
                  <a:cubicBezTo>
                    <a:pt x="1972670" y="1351512"/>
                    <a:pt x="1972670" y="1351512"/>
                    <a:pt x="1982254" y="1313314"/>
                  </a:cubicBezTo>
                  <a:cubicBezTo>
                    <a:pt x="1987047" y="1308540"/>
                    <a:pt x="1987047" y="1308540"/>
                    <a:pt x="1982254" y="1303765"/>
                  </a:cubicBezTo>
                  <a:cubicBezTo>
                    <a:pt x="1982254" y="1303765"/>
                    <a:pt x="1977462" y="1298990"/>
                    <a:pt x="1977462" y="1298990"/>
                  </a:cubicBezTo>
                  <a:cubicBezTo>
                    <a:pt x="1977462" y="1298990"/>
                    <a:pt x="1977462" y="1298990"/>
                    <a:pt x="1943915" y="1289441"/>
                  </a:cubicBezTo>
                  <a:cubicBezTo>
                    <a:pt x="1939122" y="1289441"/>
                    <a:pt x="1934330" y="1289441"/>
                    <a:pt x="1934330" y="1294215"/>
                  </a:cubicBezTo>
                  <a:cubicBezTo>
                    <a:pt x="1929537" y="1294215"/>
                    <a:pt x="1929537" y="1294215"/>
                    <a:pt x="1929537" y="1298990"/>
                  </a:cubicBezTo>
                  <a:cubicBezTo>
                    <a:pt x="1924745" y="1322864"/>
                    <a:pt x="1919953" y="1341963"/>
                    <a:pt x="1910368" y="1361061"/>
                  </a:cubicBezTo>
                  <a:cubicBezTo>
                    <a:pt x="1905575" y="1375386"/>
                    <a:pt x="1891198" y="1380160"/>
                    <a:pt x="1881613" y="1375386"/>
                  </a:cubicBezTo>
                  <a:cubicBezTo>
                    <a:pt x="1872028" y="1370611"/>
                    <a:pt x="1862443" y="1361061"/>
                    <a:pt x="1867236" y="1346737"/>
                  </a:cubicBezTo>
                  <a:cubicBezTo>
                    <a:pt x="1876821" y="1327638"/>
                    <a:pt x="1881613" y="1308540"/>
                    <a:pt x="1886405" y="1289441"/>
                  </a:cubicBezTo>
                  <a:cubicBezTo>
                    <a:pt x="1891198" y="1260792"/>
                    <a:pt x="1924745" y="1246468"/>
                    <a:pt x="1953500" y="1251243"/>
                  </a:cubicBezTo>
                  <a:cubicBezTo>
                    <a:pt x="1953500" y="1251243"/>
                    <a:pt x="1953500" y="1251243"/>
                    <a:pt x="1987047" y="1256018"/>
                  </a:cubicBezTo>
                  <a:cubicBezTo>
                    <a:pt x="2015802" y="1260792"/>
                    <a:pt x="2034971" y="1294215"/>
                    <a:pt x="2025387" y="1322864"/>
                  </a:cubicBezTo>
                  <a:cubicBezTo>
                    <a:pt x="2025387" y="1322864"/>
                    <a:pt x="2025387" y="1322864"/>
                    <a:pt x="2015802" y="1361061"/>
                  </a:cubicBezTo>
                  <a:cubicBezTo>
                    <a:pt x="2015802" y="1365836"/>
                    <a:pt x="2015802" y="1365836"/>
                    <a:pt x="2015802" y="1370611"/>
                  </a:cubicBezTo>
                  <a:cubicBezTo>
                    <a:pt x="2020594" y="1375386"/>
                    <a:pt x="2020594" y="1375386"/>
                    <a:pt x="2025387" y="1375386"/>
                  </a:cubicBezTo>
                  <a:cubicBezTo>
                    <a:pt x="2025387" y="1375386"/>
                    <a:pt x="2025387" y="1375386"/>
                    <a:pt x="2063726" y="1389710"/>
                  </a:cubicBezTo>
                  <a:cubicBezTo>
                    <a:pt x="2063726" y="1389710"/>
                    <a:pt x="2068519" y="1389710"/>
                    <a:pt x="2073311" y="1389710"/>
                  </a:cubicBezTo>
                  <a:cubicBezTo>
                    <a:pt x="2073311" y="1384935"/>
                    <a:pt x="2078104" y="1384935"/>
                    <a:pt x="2078104" y="1380160"/>
                  </a:cubicBezTo>
                  <a:cubicBezTo>
                    <a:pt x="2092481" y="1327638"/>
                    <a:pt x="2102066" y="1275117"/>
                    <a:pt x="2111651" y="1222595"/>
                  </a:cubicBezTo>
                  <a:cubicBezTo>
                    <a:pt x="2111651" y="1217820"/>
                    <a:pt x="2111651" y="1213045"/>
                    <a:pt x="2106858" y="1213045"/>
                  </a:cubicBezTo>
                  <a:cubicBezTo>
                    <a:pt x="2106858" y="1208271"/>
                    <a:pt x="2106858" y="1208271"/>
                    <a:pt x="2102066" y="1208271"/>
                  </a:cubicBezTo>
                  <a:cubicBezTo>
                    <a:pt x="2102066" y="1208271"/>
                    <a:pt x="2102066" y="1208271"/>
                    <a:pt x="1857651" y="1174848"/>
                  </a:cubicBezTo>
                  <a:cubicBezTo>
                    <a:pt x="1852858" y="1174848"/>
                    <a:pt x="1848066" y="1174848"/>
                    <a:pt x="1848066" y="1179622"/>
                  </a:cubicBezTo>
                  <a:cubicBezTo>
                    <a:pt x="1843273" y="1179622"/>
                    <a:pt x="1843273" y="1184397"/>
                    <a:pt x="1843273" y="1184397"/>
                  </a:cubicBezTo>
                  <a:cubicBezTo>
                    <a:pt x="1824104" y="1313314"/>
                    <a:pt x="1776179" y="1432682"/>
                    <a:pt x="1699500" y="1537726"/>
                  </a:cubicBezTo>
                  <a:cubicBezTo>
                    <a:pt x="1699500" y="1537726"/>
                    <a:pt x="1699500" y="1542501"/>
                    <a:pt x="1699500" y="1542501"/>
                  </a:cubicBezTo>
                  <a:cubicBezTo>
                    <a:pt x="1699500" y="1547275"/>
                    <a:pt x="1699500" y="1547275"/>
                    <a:pt x="1704292" y="1552050"/>
                  </a:cubicBezTo>
                  <a:cubicBezTo>
                    <a:pt x="1704292" y="1552050"/>
                    <a:pt x="1704292" y="1552050"/>
                    <a:pt x="1900783" y="1700066"/>
                  </a:cubicBezTo>
                  <a:cubicBezTo>
                    <a:pt x="1900783" y="1700066"/>
                    <a:pt x="1905575" y="1700066"/>
                    <a:pt x="1910368" y="1700066"/>
                  </a:cubicBezTo>
                  <a:cubicBezTo>
                    <a:pt x="1910368" y="1700066"/>
                    <a:pt x="1915160" y="1700066"/>
                    <a:pt x="1915160" y="1695292"/>
                  </a:cubicBezTo>
                  <a:cubicBezTo>
                    <a:pt x="1948707" y="1652319"/>
                    <a:pt x="1977462" y="1604572"/>
                    <a:pt x="2001424" y="1561600"/>
                  </a:cubicBezTo>
                  <a:cubicBezTo>
                    <a:pt x="2006217" y="1556825"/>
                    <a:pt x="2006217" y="1552050"/>
                    <a:pt x="2006217" y="1552050"/>
                  </a:cubicBezTo>
                  <a:cubicBezTo>
                    <a:pt x="2001424" y="1547275"/>
                    <a:pt x="2001424" y="1542501"/>
                    <a:pt x="1996632" y="1542501"/>
                  </a:cubicBezTo>
                  <a:cubicBezTo>
                    <a:pt x="1996632" y="1542501"/>
                    <a:pt x="1996632" y="1542501"/>
                    <a:pt x="1963085" y="1523402"/>
                  </a:cubicBezTo>
                  <a:cubicBezTo>
                    <a:pt x="1958292" y="1523402"/>
                    <a:pt x="1958292" y="1523402"/>
                    <a:pt x="1953500" y="1523402"/>
                  </a:cubicBezTo>
                  <a:cubicBezTo>
                    <a:pt x="1948707" y="1523402"/>
                    <a:pt x="1948707" y="1528177"/>
                    <a:pt x="1948707" y="1528177"/>
                  </a:cubicBezTo>
                  <a:cubicBezTo>
                    <a:pt x="1943915" y="1542501"/>
                    <a:pt x="1934330" y="1552050"/>
                    <a:pt x="1929537" y="1561600"/>
                  </a:cubicBezTo>
                  <a:cubicBezTo>
                    <a:pt x="1910368" y="1590248"/>
                    <a:pt x="1876821" y="1599797"/>
                    <a:pt x="1852858" y="1585473"/>
                  </a:cubicBezTo>
                  <a:cubicBezTo>
                    <a:pt x="1852858" y="1585473"/>
                    <a:pt x="1852858" y="1585473"/>
                    <a:pt x="1824104" y="1566374"/>
                  </a:cubicBezTo>
                  <a:cubicBezTo>
                    <a:pt x="1795349" y="1547275"/>
                    <a:pt x="1790556" y="1513852"/>
                    <a:pt x="1804934" y="1489979"/>
                  </a:cubicBezTo>
                  <a:cubicBezTo>
                    <a:pt x="1814519" y="1475655"/>
                    <a:pt x="1824104" y="1451781"/>
                    <a:pt x="1833688" y="1432682"/>
                  </a:cubicBezTo>
                  <a:cubicBezTo>
                    <a:pt x="1838481" y="1423133"/>
                    <a:pt x="1852858" y="1418358"/>
                    <a:pt x="1862443" y="1423133"/>
                  </a:cubicBezTo>
                  <a:cubicBezTo>
                    <a:pt x="1872028" y="1427907"/>
                    <a:pt x="1876821" y="1442232"/>
                    <a:pt x="1872028" y="1451781"/>
                  </a:cubicBezTo>
                  <a:cubicBezTo>
                    <a:pt x="1862443" y="1470880"/>
                    <a:pt x="1852858" y="1494754"/>
                    <a:pt x="1838481" y="1513852"/>
                  </a:cubicBezTo>
                  <a:cubicBezTo>
                    <a:pt x="1838481" y="1513852"/>
                    <a:pt x="1838481" y="1518627"/>
                    <a:pt x="1838481" y="1523402"/>
                  </a:cubicBezTo>
                  <a:cubicBezTo>
                    <a:pt x="1838481" y="1523402"/>
                    <a:pt x="1843273" y="1528177"/>
                    <a:pt x="1843273" y="1528177"/>
                  </a:cubicBezTo>
                  <a:cubicBezTo>
                    <a:pt x="1843273" y="1528177"/>
                    <a:pt x="1843273" y="1528177"/>
                    <a:pt x="1876821" y="1547275"/>
                  </a:cubicBezTo>
                  <a:cubicBezTo>
                    <a:pt x="1876821" y="1547275"/>
                    <a:pt x="1881613" y="1547275"/>
                    <a:pt x="1881613" y="1547275"/>
                  </a:cubicBezTo>
                  <a:cubicBezTo>
                    <a:pt x="1886405" y="1547275"/>
                    <a:pt x="1891198" y="1547275"/>
                    <a:pt x="1891198" y="1542501"/>
                  </a:cubicBezTo>
                  <a:cubicBezTo>
                    <a:pt x="1895990" y="1532951"/>
                    <a:pt x="1905575" y="1523402"/>
                    <a:pt x="1910368" y="1509078"/>
                  </a:cubicBezTo>
                  <a:cubicBezTo>
                    <a:pt x="1919953" y="1480429"/>
                    <a:pt x="1953500" y="1470880"/>
                    <a:pt x="1982254" y="1480429"/>
                  </a:cubicBezTo>
                  <a:cubicBezTo>
                    <a:pt x="1982254" y="1480429"/>
                    <a:pt x="1982254" y="1480429"/>
                    <a:pt x="2020594" y="1499528"/>
                  </a:cubicBezTo>
                  <a:cubicBezTo>
                    <a:pt x="2049349" y="1509078"/>
                    <a:pt x="2058934" y="1547275"/>
                    <a:pt x="2039764" y="1580698"/>
                  </a:cubicBezTo>
                  <a:cubicBezTo>
                    <a:pt x="2015802" y="1628446"/>
                    <a:pt x="1987047" y="1676193"/>
                    <a:pt x="1948707" y="1723940"/>
                  </a:cubicBezTo>
                  <a:cubicBezTo>
                    <a:pt x="1929537" y="1752588"/>
                    <a:pt x="1891198" y="1757363"/>
                    <a:pt x="1867236" y="1738264"/>
                  </a:cubicBezTo>
                  <a:cubicBezTo>
                    <a:pt x="1867236" y="1738264"/>
                    <a:pt x="1867236" y="1738264"/>
                    <a:pt x="1680330" y="1580698"/>
                  </a:cubicBezTo>
                  <a:cubicBezTo>
                    <a:pt x="1656368" y="1561600"/>
                    <a:pt x="1651575" y="1528177"/>
                    <a:pt x="1665953" y="1509078"/>
                  </a:cubicBezTo>
                  <a:cubicBezTo>
                    <a:pt x="1737839" y="1413583"/>
                    <a:pt x="1785764" y="1298990"/>
                    <a:pt x="1800141" y="1179622"/>
                  </a:cubicBezTo>
                  <a:cubicBezTo>
                    <a:pt x="1804934" y="1155749"/>
                    <a:pt x="1828896" y="1136650"/>
                    <a:pt x="1857651" y="1141425"/>
                  </a:cubicBezTo>
                  <a:close/>
                  <a:moveTo>
                    <a:pt x="91012" y="727605"/>
                  </a:moveTo>
                  <a:cubicBezTo>
                    <a:pt x="98139" y="727007"/>
                    <a:pt x="105041" y="727904"/>
                    <a:pt x="111042" y="730297"/>
                  </a:cubicBezTo>
                  <a:cubicBezTo>
                    <a:pt x="111042" y="730297"/>
                    <a:pt x="111042" y="730297"/>
                    <a:pt x="346302" y="811663"/>
                  </a:cubicBezTo>
                  <a:cubicBezTo>
                    <a:pt x="375109" y="826021"/>
                    <a:pt x="389513" y="849952"/>
                    <a:pt x="384712" y="873883"/>
                  </a:cubicBezTo>
                  <a:cubicBezTo>
                    <a:pt x="351103" y="988752"/>
                    <a:pt x="346302" y="1113193"/>
                    <a:pt x="370308" y="1232848"/>
                  </a:cubicBezTo>
                  <a:cubicBezTo>
                    <a:pt x="375109" y="1256779"/>
                    <a:pt x="355904" y="1280710"/>
                    <a:pt x="327097" y="1290282"/>
                  </a:cubicBezTo>
                  <a:lnTo>
                    <a:pt x="87036" y="1357289"/>
                  </a:lnTo>
                  <a:cubicBezTo>
                    <a:pt x="58229" y="1362075"/>
                    <a:pt x="29421" y="1342930"/>
                    <a:pt x="19819" y="1309427"/>
                  </a:cubicBezTo>
                  <a:cubicBezTo>
                    <a:pt x="10216" y="1251992"/>
                    <a:pt x="614" y="1194558"/>
                    <a:pt x="614" y="1141910"/>
                  </a:cubicBezTo>
                  <a:cubicBezTo>
                    <a:pt x="-4187" y="1103620"/>
                    <a:pt x="19819" y="1074903"/>
                    <a:pt x="48626" y="1074903"/>
                  </a:cubicBezTo>
                  <a:cubicBezTo>
                    <a:pt x="48626" y="1074903"/>
                    <a:pt x="48626" y="1074903"/>
                    <a:pt x="91837" y="1074903"/>
                  </a:cubicBezTo>
                  <a:cubicBezTo>
                    <a:pt x="120644" y="1074903"/>
                    <a:pt x="144651" y="1098834"/>
                    <a:pt x="149452" y="1132338"/>
                  </a:cubicBezTo>
                  <a:cubicBezTo>
                    <a:pt x="149452" y="1132338"/>
                    <a:pt x="149452" y="1132338"/>
                    <a:pt x="149452" y="1170627"/>
                  </a:cubicBezTo>
                  <a:cubicBezTo>
                    <a:pt x="149452" y="1170627"/>
                    <a:pt x="149452" y="1175413"/>
                    <a:pt x="154253" y="1175413"/>
                  </a:cubicBezTo>
                  <a:cubicBezTo>
                    <a:pt x="154253" y="1180199"/>
                    <a:pt x="159054" y="1180199"/>
                    <a:pt x="163855" y="1180199"/>
                  </a:cubicBezTo>
                  <a:cubicBezTo>
                    <a:pt x="163855" y="1180199"/>
                    <a:pt x="163855" y="1180199"/>
                    <a:pt x="197464" y="1175413"/>
                  </a:cubicBezTo>
                  <a:cubicBezTo>
                    <a:pt x="202265" y="1175413"/>
                    <a:pt x="202265" y="1170627"/>
                    <a:pt x="207066" y="1170627"/>
                  </a:cubicBezTo>
                  <a:cubicBezTo>
                    <a:pt x="207066" y="1170627"/>
                    <a:pt x="207066" y="1165841"/>
                    <a:pt x="207066" y="1161055"/>
                  </a:cubicBezTo>
                  <a:cubicBezTo>
                    <a:pt x="207066" y="1161055"/>
                    <a:pt x="207066" y="1161055"/>
                    <a:pt x="202265" y="1098834"/>
                  </a:cubicBezTo>
                  <a:cubicBezTo>
                    <a:pt x="202265" y="1084476"/>
                    <a:pt x="211868" y="1074903"/>
                    <a:pt x="226271" y="1074903"/>
                  </a:cubicBezTo>
                  <a:cubicBezTo>
                    <a:pt x="235874" y="1074903"/>
                    <a:pt x="245476" y="1084476"/>
                    <a:pt x="245476" y="1094048"/>
                  </a:cubicBezTo>
                  <a:cubicBezTo>
                    <a:pt x="245476" y="1094048"/>
                    <a:pt x="245476" y="1094048"/>
                    <a:pt x="250277" y="1161055"/>
                  </a:cubicBezTo>
                  <a:cubicBezTo>
                    <a:pt x="255079" y="1184986"/>
                    <a:pt x="235874" y="1213703"/>
                    <a:pt x="202265" y="1218489"/>
                  </a:cubicBezTo>
                  <a:cubicBezTo>
                    <a:pt x="202265" y="1218489"/>
                    <a:pt x="202265" y="1218489"/>
                    <a:pt x="168657" y="1223275"/>
                  </a:cubicBezTo>
                  <a:cubicBezTo>
                    <a:pt x="139849" y="1228061"/>
                    <a:pt x="111042" y="1204130"/>
                    <a:pt x="106241" y="1170627"/>
                  </a:cubicBezTo>
                  <a:cubicBezTo>
                    <a:pt x="106241" y="1170627"/>
                    <a:pt x="106241" y="1170627"/>
                    <a:pt x="106241" y="1132338"/>
                  </a:cubicBezTo>
                  <a:cubicBezTo>
                    <a:pt x="106241" y="1132338"/>
                    <a:pt x="101440" y="1127551"/>
                    <a:pt x="101440" y="1127551"/>
                  </a:cubicBezTo>
                  <a:cubicBezTo>
                    <a:pt x="96638" y="1122765"/>
                    <a:pt x="96638" y="1122765"/>
                    <a:pt x="91837" y="1122765"/>
                  </a:cubicBezTo>
                  <a:cubicBezTo>
                    <a:pt x="91837" y="1122765"/>
                    <a:pt x="91837" y="1122765"/>
                    <a:pt x="53427" y="1122765"/>
                  </a:cubicBezTo>
                  <a:cubicBezTo>
                    <a:pt x="48626" y="1122765"/>
                    <a:pt x="48626" y="1127551"/>
                    <a:pt x="43825" y="1127551"/>
                  </a:cubicBezTo>
                  <a:cubicBezTo>
                    <a:pt x="43825" y="1132338"/>
                    <a:pt x="43825" y="1132338"/>
                    <a:pt x="43825" y="1137124"/>
                  </a:cubicBezTo>
                  <a:cubicBezTo>
                    <a:pt x="43825" y="1189772"/>
                    <a:pt x="53427" y="1247206"/>
                    <a:pt x="63030" y="1299854"/>
                  </a:cubicBezTo>
                  <a:cubicBezTo>
                    <a:pt x="63030" y="1299854"/>
                    <a:pt x="63030" y="1304641"/>
                    <a:pt x="67831" y="1304641"/>
                  </a:cubicBezTo>
                  <a:cubicBezTo>
                    <a:pt x="72632" y="1309427"/>
                    <a:pt x="72632" y="1309427"/>
                    <a:pt x="77433" y="1309427"/>
                  </a:cubicBezTo>
                  <a:cubicBezTo>
                    <a:pt x="77433" y="1309427"/>
                    <a:pt x="77433" y="1309427"/>
                    <a:pt x="317494" y="1251992"/>
                  </a:cubicBezTo>
                  <a:cubicBezTo>
                    <a:pt x="322296" y="1251992"/>
                    <a:pt x="322296" y="1251992"/>
                    <a:pt x="327097" y="1247206"/>
                  </a:cubicBezTo>
                  <a:cubicBezTo>
                    <a:pt x="327097" y="1247206"/>
                    <a:pt x="327097" y="1242420"/>
                    <a:pt x="327097" y="1242420"/>
                  </a:cubicBezTo>
                  <a:cubicBezTo>
                    <a:pt x="298290" y="1117979"/>
                    <a:pt x="307892" y="983966"/>
                    <a:pt x="341501" y="859524"/>
                  </a:cubicBezTo>
                  <a:cubicBezTo>
                    <a:pt x="341501" y="859524"/>
                    <a:pt x="341501" y="854738"/>
                    <a:pt x="341501" y="854738"/>
                  </a:cubicBezTo>
                  <a:cubicBezTo>
                    <a:pt x="336699" y="849952"/>
                    <a:pt x="336699" y="849952"/>
                    <a:pt x="331898" y="849952"/>
                  </a:cubicBezTo>
                  <a:cubicBezTo>
                    <a:pt x="331898" y="849952"/>
                    <a:pt x="331898" y="849952"/>
                    <a:pt x="96638" y="773373"/>
                  </a:cubicBezTo>
                  <a:cubicBezTo>
                    <a:pt x="91837" y="773373"/>
                    <a:pt x="91837" y="773373"/>
                    <a:pt x="87036" y="778159"/>
                  </a:cubicBezTo>
                  <a:cubicBezTo>
                    <a:pt x="87036" y="778159"/>
                    <a:pt x="82235" y="782945"/>
                    <a:pt x="82235" y="782945"/>
                  </a:cubicBezTo>
                  <a:cubicBezTo>
                    <a:pt x="67831" y="835594"/>
                    <a:pt x="53427" y="888242"/>
                    <a:pt x="48626" y="945676"/>
                  </a:cubicBezTo>
                  <a:cubicBezTo>
                    <a:pt x="48626" y="945676"/>
                    <a:pt x="48626" y="950462"/>
                    <a:pt x="48626" y="955248"/>
                  </a:cubicBezTo>
                  <a:cubicBezTo>
                    <a:pt x="53427" y="955248"/>
                    <a:pt x="53427" y="955248"/>
                    <a:pt x="58229" y="955248"/>
                  </a:cubicBezTo>
                  <a:cubicBezTo>
                    <a:pt x="58229" y="955248"/>
                    <a:pt x="58229" y="955248"/>
                    <a:pt x="96638" y="960035"/>
                  </a:cubicBezTo>
                  <a:cubicBezTo>
                    <a:pt x="101440" y="964821"/>
                    <a:pt x="106241" y="960035"/>
                    <a:pt x="106241" y="960035"/>
                  </a:cubicBezTo>
                  <a:cubicBezTo>
                    <a:pt x="111042" y="960035"/>
                    <a:pt x="111042" y="955248"/>
                    <a:pt x="111042" y="950462"/>
                  </a:cubicBezTo>
                  <a:cubicBezTo>
                    <a:pt x="111042" y="950462"/>
                    <a:pt x="111042" y="950462"/>
                    <a:pt x="115843" y="912173"/>
                  </a:cubicBezTo>
                  <a:cubicBezTo>
                    <a:pt x="120644" y="878669"/>
                    <a:pt x="154253" y="859524"/>
                    <a:pt x="183060" y="869097"/>
                  </a:cubicBezTo>
                  <a:cubicBezTo>
                    <a:pt x="183060" y="869097"/>
                    <a:pt x="183060" y="869097"/>
                    <a:pt x="216669" y="878669"/>
                  </a:cubicBezTo>
                  <a:cubicBezTo>
                    <a:pt x="245476" y="883455"/>
                    <a:pt x="264681" y="912173"/>
                    <a:pt x="259880" y="936104"/>
                  </a:cubicBezTo>
                  <a:cubicBezTo>
                    <a:pt x="255079" y="960035"/>
                    <a:pt x="250277" y="979179"/>
                    <a:pt x="250277" y="1003110"/>
                  </a:cubicBezTo>
                  <a:cubicBezTo>
                    <a:pt x="250277" y="1012683"/>
                    <a:pt x="240675" y="1022255"/>
                    <a:pt x="226271" y="1022255"/>
                  </a:cubicBezTo>
                  <a:cubicBezTo>
                    <a:pt x="216669" y="1022255"/>
                    <a:pt x="207066" y="1012683"/>
                    <a:pt x="207066" y="998324"/>
                  </a:cubicBezTo>
                  <a:cubicBezTo>
                    <a:pt x="207066" y="974393"/>
                    <a:pt x="211868" y="955248"/>
                    <a:pt x="216669" y="931317"/>
                  </a:cubicBezTo>
                  <a:cubicBezTo>
                    <a:pt x="216669" y="926531"/>
                    <a:pt x="216669" y="926531"/>
                    <a:pt x="216669" y="921745"/>
                  </a:cubicBezTo>
                  <a:cubicBezTo>
                    <a:pt x="211868" y="921745"/>
                    <a:pt x="211868" y="916959"/>
                    <a:pt x="207066" y="916959"/>
                  </a:cubicBezTo>
                  <a:cubicBezTo>
                    <a:pt x="207066" y="916959"/>
                    <a:pt x="207066" y="916959"/>
                    <a:pt x="173458" y="912173"/>
                  </a:cubicBezTo>
                  <a:cubicBezTo>
                    <a:pt x="168657" y="912173"/>
                    <a:pt x="168657" y="912173"/>
                    <a:pt x="163855" y="912173"/>
                  </a:cubicBezTo>
                  <a:cubicBezTo>
                    <a:pt x="163855" y="916959"/>
                    <a:pt x="159054" y="916959"/>
                    <a:pt x="159054" y="921745"/>
                  </a:cubicBezTo>
                  <a:cubicBezTo>
                    <a:pt x="159054" y="921745"/>
                    <a:pt x="159054" y="921745"/>
                    <a:pt x="154253" y="955248"/>
                  </a:cubicBezTo>
                  <a:cubicBezTo>
                    <a:pt x="149452" y="988752"/>
                    <a:pt x="125446" y="1012683"/>
                    <a:pt x="96638" y="1007897"/>
                  </a:cubicBezTo>
                  <a:cubicBezTo>
                    <a:pt x="96638" y="1007897"/>
                    <a:pt x="96638" y="1007897"/>
                    <a:pt x="53427" y="1007897"/>
                  </a:cubicBezTo>
                  <a:cubicBezTo>
                    <a:pt x="24620" y="1003110"/>
                    <a:pt x="614" y="974393"/>
                    <a:pt x="5415" y="936104"/>
                  </a:cubicBezTo>
                  <a:cubicBezTo>
                    <a:pt x="10216" y="883455"/>
                    <a:pt x="24620" y="826021"/>
                    <a:pt x="39024" y="773373"/>
                  </a:cubicBezTo>
                  <a:cubicBezTo>
                    <a:pt x="46226" y="744656"/>
                    <a:pt x="69631" y="729400"/>
                    <a:pt x="91012" y="727605"/>
                  </a:cubicBezTo>
                  <a:close/>
                  <a:moveTo>
                    <a:pt x="1935188" y="475624"/>
                  </a:moveTo>
                  <a:cubicBezTo>
                    <a:pt x="1956987" y="472490"/>
                    <a:pt x="1982157" y="481443"/>
                    <a:pt x="1996539" y="506511"/>
                  </a:cubicBezTo>
                  <a:cubicBezTo>
                    <a:pt x="2030099" y="554260"/>
                    <a:pt x="2054070" y="602009"/>
                    <a:pt x="2078042" y="654533"/>
                  </a:cubicBezTo>
                  <a:cubicBezTo>
                    <a:pt x="2092424" y="687958"/>
                    <a:pt x="2078042" y="726157"/>
                    <a:pt x="2049276" y="735707"/>
                  </a:cubicBezTo>
                  <a:cubicBezTo>
                    <a:pt x="2049276" y="735707"/>
                    <a:pt x="2049276" y="735707"/>
                    <a:pt x="2010922" y="750031"/>
                  </a:cubicBezTo>
                  <a:cubicBezTo>
                    <a:pt x="1982157" y="759581"/>
                    <a:pt x="1953391" y="740482"/>
                    <a:pt x="1939008" y="711832"/>
                  </a:cubicBezTo>
                  <a:cubicBezTo>
                    <a:pt x="1939008" y="711832"/>
                    <a:pt x="1939008" y="711832"/>
                    <a:pt x="1924626" y="678408"/>
                  </a:cubicBezTo>
                  <a:cubicBezTo>
                    <a:pt x="1924626" y="678408"/>
                    <a:pt x="1919831" y="673633"/>
                    <a:pt x="1919831" y="673633"/>
                  </a:cubicBezTo>
                  <a:cubicBezTo>
                    <a:pt x="1915037" y="673633"/>
                    <a:pt x="1910243" y="673633"/>
                    <a:pt x="1910243" y="673633"/>
                  </a:cubicBezTo>
                  <a:cubicBezTo>
                    <a:pt x="1910243" y="673633"/>
                    <a:pt x="1910243" y="673633"/>
                    <a:pt x="1876683" y="692732"/>
                  </a:cubicBezTo>
                  <a:cubicBezTo>
                    <a:pt x="1871889" y="692732"/>
                    <a:pt x="1871889" y="692732"/>
                    <a:pt x="1871889" y="697507"/>
                  </a:cubicBezTo>
                  <a:cubicBezTo>
                    <a:pt x="1871889" y="702282"/>
                    <a:pt x="1871889" y="702282"/>
                    <a:pt x="1871889" y="707057"/>
                  </a:cubicBezTo>
                  <a:cubicBezTo>
                    <a:pt x="1881477" y="726157"/>
                    <a:pt x="1891066" y="740482"/>
                    <a:pt x="1895860" y="759581"/>
                  </a:cubicBezTo>
                  <a:cubicBezTo>
                    <a:pt x="1900654" y="769131"/>
                    <a:pt x="1895860" y="788231"/>
                    <a:pt x="1886272" y="793005"/>
                  </a:cubicBezTo>
                  <a:cubicBezTo>
                    <a:pt x="1871889" y="797780"/>
                    <a:pt x="1857506" y="788231"/>
                    <a:pt x="1857506" y="773906"/>
                  </a:cubicBezTo>
                  <a:cubicBezTo>
                    <a:pt x="1847918" y="754806"/>
                    <a:pt x="1843123" y="745256"/>
                    <a:pt x="1833535" y="726157"/>
                  </a:cubicBezTo>
                  <a:cubicBezTo>
                    <a:pt x="1819152" y="697507"/>
                    <a:pt x="1833535" y="668858"/>
                    <a:pt x="1857506" y="654533"/>
                  </a:cubicBezTo>
                  <a:cubicBezTo>
                    <a:pt x="1857506" y="654533"/>
                    <a:pt x="1857506" y="654533"/>
                    <a:pt x="1891066" y="635434"/>
                  </a:cubicBezTo>
                  <a:cubicBezTo>
                    <a:pt x="1915037" y="621109"/>
                    <a:pt x="1948597" y="630659"/>
                    <a:pt x="1962980" y="664083"/>
                  </a:cubicBezTo>
                  <a:cubicBezTo>
                    <a:pt x="1962980" y="664083"/>
                    <a:pt x="1962980" y="664083"/>
                    <a:pt x="1982157" y="697507"/>
                  </a:cubicBezTo>
                  <a:cubicBezTo>
                    <a:pt x="1982157" y="697507"/>
                    <a:pt x="1982157" y="702282"/>
                    <a:pt x="1986951" y="702282"/>
                  </a:cubicBezTo>
                  <a:cubicBezTo>
                    <a:pt x="1986951" y="707057"/>
                    <a:pt x="1991745" y="707057"/>
                    <a:pt x="1996539" y="702282"/>
                  </a:cubicBezTo>
                  <a:cubicBezTo>
                    <a:pt x="1996539" y="702282"/>
                    <a:pt x="1996539" y="702282"/>
                    <a:pt x="2030099" y="687958"/>
                  </a:cubicBezTo>
                  <a:cubicBezTo>
                    <a:pt x="2034893" y="687958"/>
                    <a:pt x="2034893" y="683183"/>
                    <a:pt x="2039688" y="683183"/>
                  </a:cubicBezTo>
                  <a:cubicBezTo>
                    <a:pt x="2039688" y="678408"/>
                    <a:pt x="2039688" y="673633"/>
                    <a:pt x="2039688" y="673633"/>
                  </a:cubicBezTo>
                  <a:cubicBezTo>
                    <a:pt x="2015716" y="621109"/>
                    <a:pt x="1991745" y="573360"/>
                    <a:pt x="1962980" y="530386"/>
                  </a:cubicBezTo>
                  <a:cubicBezTo>
                    <a:pt x="1958185" y="525611"/>
                    <a:pt x="1958185" y="525611"/>
                    <a:pt x="1953391" y="520836"/>
                  </a:cubicBezTo>
                  <a:cubicBezTo>
                    <a:pt x="1948597" y="520836"/>
                    <a:pt x="1948597" y="520836"/>
                    <a:pt x="1943803" y="525611"/>
                  </a:cubicBezTo>
                  <a:cubicBezTo>
                    <a:pt x="1943803" y="525611"/>
                    <a:pt x="1943803" y="525611"/>
                    <a:pt x="1737650" y="659308"/>
                  </a:cubicBezTo>
                  <a:cubicBezTo>
                    <a:pt x="1732856" y="659308"/>
                    <a:pt x="1732856" y="664083"/>
                    <a:pt x="1732856" y="664083"/>
                  </a:cubicBezTo>
                  <a:cubicBezTo>
                    <a:pt x="1732856" y="668858"/>
                    <a:pt x="1732856" y="668858"/>
                    <a:pt x="1732856" y="673633"/>
                  </a:cubicBezTo>
                  <a:cubicBezTo>
                    <a:pt x="1799975" y="778681"/>
                    <a:pt x="1843123" y="907603"/>
                    <a:pt x="1847918" y="1031751"/>
                  </a:cubicBezTo>
                  <a:cubicBezTo>
                    <a:pt x="1847918" y="1036526"/>
                    <a:pt x="1847918" y="1036526"/>
                    <a:pt x="1852712" y="1041301"/>
                  </a:cubicBezTo>
                  <a:cubicBezTo>
                    <a:pt x="1852712" y="1041301"/>
                    <a:pt x="1857506" y="1041301"/>
                    <a:pt x="1862300" y="1041301"/>
                  </a:cubicBezTo>
                  <a:cubicBezTo>
                    <a:pt x="1862300" y="1041301"/>
                    <a:pt x="1862300" y="1041301"/>
                    <a:pt x="2106807" y="1031751"/>
                  </a:cubicBezTo>
                  <a:cubicBezTo>
                    <a:pt x="2111601" y="1031751"/>
                    <a:pt x="2111601" y="1031751"/>
                    <a:pt x="2116396" y="1026976"/>
                  </a:cubicBezTo>
                  <a:cubicBezTo>
                    <a:pt x="2116396" y="1022201"/>
                    <a:pt x="2116396" y="1022201"/>
                    <a:pt x="2116396" y="1017426"/>
                  </a:cubicBezTo>
                  <a:cubicBezTo>
                    <a:pt x="2116396" y="964902"/>
                    <a:pt x="2106807" y="912378"/>
                    <a:pt x="2097219" y="855079"/>
                  </a:cubicBezTo>
                  <a:cubicBezTo>
                    <a:pt x="2097219" y="855079"/>
                    <a:pt x="2092424" y="850304"/>
                    <a:pt x="2092424" y="850304"/>
                  </a:cubicBezTo>
                  <a:cubicBezTo>
                    <a:pt x="2087630" y="845529"/>
                    <a:pt x="2087630" y="845529"/>
                    <a:pt x="2082836" y="845529"/>
                  </a:cubicBezTo>
                  <a:cubicBezTo>
                    <a:pt x="2082836" y="845529"/>
                    <a:pt x="2082836" y="845529"/>
                    <a:pt x="2044482" y="855079"/>
                  </a:cubicBezTo>
                  <a:cubicBezTo>
                    <a:pt x="2039688" y="855079"/>
                    <a:pt x="2039688" y="859854"/>
                    <a:pt x="2034893" y="859854"/>
                  </a:cubicBezTo>
                  <a:cubicBezTo>
                    <a:pt x="2034893" y="864629"/>
                    <a:pt x="2034893" y="869404"/>
                    <a:pt x="2034893" y="869404"/>
                  </a:cubicBezTo>
                  <a:cubicBezTo>
                    <a:pt x="2039688" y="883729"/>
                    <a:pt x="2039688" y="893279"/>
                    <a:pt x="2044482" y="907603"/>
                  </a:cubicBezTo>
                  <a:cubicBezTo>
                    <a:pt x="2049276" y="941028"/>
                    <a:pt x="2025305" y="969677"/>
                    <a:pt x="1996539" y="974452"/>
                  </a:cubicBezTo>
                  <a:cubicBezTo>
                    <a:pt x="1996539" y="974452"/>
                    <a:pt x="1996539" y="974452"/>
                    <a:pt x="1962980" y="974452"/>
                  </a:cubicBezTo>
                  <a:cubicBezTo>
                    <a:pt x="1929420" y="979227"/>
                    <a:pt x="1905449" y="960127"/>
                    <a:pt x="1900654" y="931478"/>
                  </a:cubicBezTo>
                  <a:cubicBezTo>
                    <a:pt x="1895860" y="912378"/>
                    <a:pt x="1891066" y="893279"/>
                    <a:pt x="1886272" y="869404"/>
                  </a:cubicBezTo>
                  <a:cubicBezTo>
                    <a:pt x="1881477" y="859854"/>
                    <a:pt x="1891066" y="850304"/>
                    <a:pt x="1900654" y="845529"/>
                  </a:cubicBezTo>
                  <a:cubicBezTo>
                    <a:pt x="1915037" y="840755"/>
                    <a:pt x="1924626" y="845529"/>
                    <a:pt x="1929420" y="859854"/>
                  </a:cubicBezTo>
                  <a:cubicBezTo>
                    <a:pt x="1934214" y="878954"/>
                    <a:pt x="1939008" y="902828"/>
                    <a:pt x="1943803" y="926703"/>
                  </a:cubicBezTo>
                  <a:cubicBezTo>
                    <a:pt x="1943803" y="926703"/>
                    <a:pt x="1943803" y="931478"/>
                    <a:pt x="1948597" y="931478"/>
                  </a:cubicBezTo>
                  <a:cubicBezTo>
                    <a:pt x="1948597" y="936253"/>
                    <a:pt x="1953391" y="936253"/>
                    <a:pt x="1953391" y="936253"/>
                  </a:cubicBezTo>
                  <a:cubicBezTo>
                    <a:pt x="1953391" y="936253"/>
                    <a:pt x="1953391" y="936253"/>
                    <a:pt x="1991745" y="926703"/>
                  </a:cubicBezTo>
                  <a:cubicBezTo>
                    <a:pt x="1991745" y="926703"/>
                    <a:pt x="1996539" y="926703"/>
                    <a:pt x="1996539" y="926703"/>
                  </a:cubicBezTo>
                  <a:cubicBezTo>
                    <a:pt x="2001334" y="921928"/>
                    <a:pt x="2001334" y="917153"/>
                    <a:pt x="2001334" y="917153"/>
                  </a:cubicBezTo>
                  <a:cubicBezTo>
                    <a:pt x="1996539" y="902828"/>
                    <a:pt x="1996539" y="893279"/>
                    <a:pt x="1991745" y="878954"/>
                  </a:cubicBezTo>
                  <a:cubicBezTo>
                    <a:pt x="1986951" y="850304"/>
                    <a:pt x="2001334" y="821655"/>
                    <a:pt x="2030099" y="812105"/>
                  </a:cubicBezTo>
                  <a:cubicBezTo>
                    <a:pt x="2030099" y="812105"/>
                    <a:pt x="2030099" y="812105"/>
                    <a:pt x="2068453" y="797780"/>
                  </a:cubicBezTo>
                  <a:cubicBezTo>
                    <a:pt x="2097219" y="793005"/>
                    <a:pt x="2130778" y="812105"/>
                    <a:pt x="2140367" y="845529"/>
                  </a:cubicBezTo>
                  <a:cubicBezTo>
                    <a:pt x="2149955" y="902828"/>
                    <a:pt x="2159544" y="960127"/>
                    <a:pt x="2159544" y="1017426"/>
                  </a:cubicBezTo>
                  <a:cubicBezTo>
                    <a:pt x="2164338" y="1050850"/>
                    <a:pt x="2140367" y="1079500"/>
                    <a:pt x="2111601" y="1079500"/>
                  </a:cubicBezTo>
                  <a:cubicBezTo>
                    <a:pt x="2111601" y="1079500"/>
                    <a:pt x="2111601" y="1079500"/>
                    <a:pt x="1862300" y="1079500"/>
                  </a:cubicBezTo>
                  <a:cubicBezTo>
                    <a:pt x="1833535" y="1079500"/>
                    <a:pt x="1804769" y="1060400"/>
                    <a:pt x="1804769" y="1036526"/>
                  </a:cubicBezTo>
                  <a:cubicBezTo>
                    <a:pt x="1799975" y="917153"/>
                    <a:pt x="1761621" y="797780"/>
                    <a:pt x="1694502" y="697507"/>
                  </a:cubicBezTo>
                  <a:cubicBezTo>
                    <a:pt x="1684913" y="673633"/>
                    <a:pt x="1689707" y="644983"/>
                    <a:pt x="1713679" y="625884"/>
                  </a:cubicBezTo>
                  <a:cubicBezTo>
                    <a:pt x="1713679" y="625884"/>
                    <a:pt x="1713679" y="625884"/>
                    <a:pt x="1915037" y="482637"/>
                  </a:cubicBezTo>
                  <a:cubicBezTo>
                    <a:pt x="1921030" y="479055"/>
                    <a:pt x="1927922" y="476668"/>
                    <a:pt x="1935188" y="475624"/>
                  </a:cubicBezTo>
                  <a:close/>
                  <a:moveTo>
                    <a:pt x="530203" y="171271"/>
                  </a:moveTo>
                  <a:cubicBezTo>
                    <a:pt x="545805" y="173062"/>
                    <a:pt x="559007" y="180224"/>
                    <a:pt x="566208" y="192162"/>
                  </a:cubicBezTo>
                  <a:cubicBezTo>
                    <a:pt x="566208" y="192162"/>
                    <a:pt x="566208" y="192162"/>
                    <a:pt x="691023" y="407037"/>
                  </a:cubicBezTo>
                  <a:cubicBezTo>
                    <a:pt x="705425" y="435687"/>
                    <a:pt x="700625" y="464337"/>
                    <a:pt x="681422" y="478662"/>
                  </a:cubicBezTo>
                  <a:cubicBezTo>
                    <a:pt x="575809" y="545512"/>
                    <a:pt x="494198" y="636237"/>
                    <a:pt x="436591" y="741287"/>
                  </a:cubicBezTo>
                  <a:cubicBezTo>
                    <a:pt x="426990" y="765162"/>
                    <a:pt x="393386" y="769937"/>
                    <a:pt x="369383" y="760387"/>
                  </a:cubicBezTo>
                  <a:cubicBezTo>
                    <a:pt x="369383" y="760387"/>
                    <a:pt x="369383" y="760387"/>
                    <a:pt x="143755" y="655337"/>
                  </a:cubicBezTo>
                  <a:cubicBezTo>
                    <a:pt x="114951" y="645787"/>
                    <a:pt x="105350" y="607587"/>
                    <a:pt x="119752" y="574162"/>
                  </a:cubicBezTo>
                  <a:cubicBezTo>
                    <a:pt x="148555" y="526412"/>
                    <a:pt x="177359" y="478662"/>
                    <a:pt x="210963" y="435687"/>
                  </a:cubicBezTo>
                  <a:cubicBezTo>
                    <a:pt x="234966" y="407037"/>
                    <a:pt x="268570" y="397487"/>
                    <a:pt x="292573" y="416587"/>
                  </a:cubicBezTo>
                  <a:cubicBezTo>
                    <a:pt x="292573" y="416587"/>
                    <a:pt x="292573" y="416587"/>
                    <a:pt x="326177" y="445237"/>
                  </a:cubicBezTo>
                  <a:cubicBezTo>
                    <a:pt x="345380" y="464337"/>
                    <a:pt x="350180" y="497762"/>
                    <a:pt x="330978" y="521637"/>
                  </a:cubicBezTo>
                  <a:cubicBezTo>
                    <a:pt x="330978" y="521637"/>
                    <a:pt x="330978" y="521637"/>
                    <a:pt x="311776" y="555062"/>
                  </a:cubicBezTo>
                  <a:cubicBezTo>
                    <a:pt x="306975" y="555062"/>
                    <a:pt x="306975" y="559837"/>
                    <a:pt x="306975" y="559837"/>
                  </a:cubicBezTo>
                  <a:cubicBezTo>
                    <a:pt x="306975" y="564612"/>
                    <a:pt x="311776" y="564612"/>
                    <a:pt x="311776" y="569387"/>
                  </a:cubicBezTo>
                  <a:cubicBezTo>
                    <a:pt x="311776" y="569387"/>
                    <a:pt x="311776" y="569387"/>
                    <a:pt x="340579" y="588487"/>
                  </a:cubicBezTo>
                  <a:cubicBezTo>
                    <a:pt x="345380" y="588487"/>
                    <a:pt x="345380" y="588487"/>
                    <a:pt x="350180" y="588487"/>
                  </a:cubicBezTo>
                  <a:cubicBezTo>
                    <a:pt x="354981" y="588487"/>
                    <a:pt x="354981" y="588487"/>
                    <a:pt x="359782" y="583712"/>
                  </a:cubicBezTo>
                  <a:cubicBezTo>
                    <a:pt x="359782" y="583712"/>
                    <a:pt x="359782" y="583712"/>
                    <a:pt x="398186" y="531187"/>
                  </a:cubicBezTo>
                  <a:cubicBezTo>
                    <a:pt x="402987" y="521637"/>
                    <a:pt x="417389" y="521637"/>
                    <a:pt x="426990" y="531187"/>
                  </a:cubicBezTo>
                  <a:cubicBezTo>
                    <a:pt x="436591" y="540737"/>
                    <a:pt x="436591" y="550287"/>
                    <a:pt x="431791" y="559837"/>
                  </a:cubicBezTo>
                  <a:cubicBezTo>
                    <a:pt x="431791" y="559837"/>
                    <a:pt x="431791" y="559837"/>
                    <a:pt x="393386" y="612362"/>
                  </a:cubicBezTo>
                  <a:cubicBezTo>
                    <a:pt x="378984" y="631462"/>
                    <a:pt x="345380" y="641012"/>
                    <a:pt x="321377" y="626687"/>
                  </a:cubicBezTo>
                  <a:cubicBezTo>
                    <a:pt x="321377" y="626687"/>
                    <a:pt x="321377" y="626687"/>
                    <a:pt x="287773" y="607587"/>
                  </a:cubicBezTo>
                  <a:cubicBezTo>
                    <a:pt x="263770" y="588487"/>
                    <a:pt x="254168" y="555062"/>
                    <a:pt x="273371" y="526412"/>
                  </a:cubicBezTo>
                  <a:cubicBezTo>
                    <a:pt x="273371" y="526412"/>
                    <a:pt x="273371" y="526412"/>
                    <a:pt x="297374" y="497762"/>
                  </a:cubicBezTo>
                  <a:cubicBezTo>
                    <a:pt x="297374" y="492987"/>
                    <a:pt x="302174" y="492987"/>
                    <a:pt x="297374" y="488212"/>
                  </a:cubicBezTo>
                  <a:cubicBezTo>
                    <a:pt x="297374" y="483437"/>
                    <a:pt x="297374" y="483437"/>
                    <a:pt x="297374" y="483437"/>
                  </a:cubicBezTo>
                  <a:cubicBezTo>
                    <a:pt x="297374" y="483437"/>
                    <a:pt x="297374" y="483437"/>
                    <a:pt x="263770" y="454787"/>
                  </a:cubicBezTo>
                  <a:cubicBezTo>
                    <a:pt x="258969" y="454787"/>
                    <a:pt x="258969" y="454787"/>
                    <a:pt x="254168" y="454787"/>
                  </a:cubicBezTo>
                  <a:cubicBezTo>
                    <a:pt x="254168" y="454787"/>
                    <a:pt x="249368" y="459562"/>
                    <a:pt x="249368" y="459562"/>
                  </a:cubicBezTo>
                  <a:cubicBezTo>
                    <a:pt x="210963" y="502537"/>
                    <a:pt x="186960" y="550287"/>
                    <a:pt x="158156" y="598037"/>
                  </a:cubicBezTo>
                  <a:cubicBezTo>
                    <a:pt x="158156" y="598037"/>
                    <a:pt x="158156" y="602812"/>
                    <a:pt x="158156" y="607587"/>
                  </a:cubicBezTo>
                  <a:cubicBezTo>
                    <a:pt x="158156" y="607587"/>
                    <a:pt x="162957" y="612362"/>
                    <a:pt x="162957" y="612362"/>
                  </a:cubicBezTo>
                  <a:cubicBezTo>
                    <a:pt x="162957" y="612362"/>
                    <a:pt x="162957" y="612362"/>
                    <a:pt x="383785" y="726962"/>
                  </a:cubicBezTo>
                  <a:cubicBezTo>
                    <a:pt x="388585" y="726962"/>
                    <a:pt x="388585" y="726962"/>
                    <a:pt x="393386" y="726962"/>
                  </a:cubicBezTo>
                  <a:cubicBezTo>
                    <a:pt x="393386" y="726962"/>
                    <a:pt x="398186" y="726962"/>
                    <a:pt x="398186" y="722187"/>
                  </a:cubicBezTo>
                  <a:cubicBezTo>
                    <a:pt x="460594" y="607587"/>
                    <a:pt x="547005" y="512087"/>
                    <a:pt x="657419" y="440462"/>
                  </a:cubicBezTo>
                  <a:cubicBezTo>
                    <a:pt x="657419" y="440462"/>
                    <a:pt x="657419" y="435687"/>
                    <a:pt x="657419" y="435687"/>
                  </a:cubicBezTo>
                  <a:cubicBezTo>
                    <a:pt x="657419" y="430912"/>
                    <a:pt x="657419" y="430912"/>
                    <a:pt x="657419" y="426137"/>
                  </a:cubicBezTo>
                  <a:cubicBezTo>
                    <a:pt x="657419" y="426137"/>
                    <a:pt x="657419" y="426137"/>
                    <a:pt x="523002" y="220812"/>
                  </a:cubicBezTo>
                  <a:cubicBezTo>
                    <a:pt x="523002" y="216037"/>
                    <a:pt x="518201" y="216037"/>
                    <a:pt x="513401" y="216037"/>
                  </a:cubicBezTo>
                  <a:cubicBezTo>
                    <a:pt x="513401" y="216037"/>
                    <a:pt x="508600" y="216037"/>
                    <a:pt x="503800" y="216037"/>
                  </a:cubicBezTo>
                  <a:cubicBezTo>
                    <a:pt x="460594" y="249462"/>
                    <a:pt x="417389" y="278112"/>
                    <a:pt x="378984" y="316312"/>
                  </a:cubicBezTo>
                  <a:cubicBezTo>
                    <a:pt x="374183" y="321087"/>
                    <a:pt x="374183" y="321087"/>
                    <a:pt x="374183" y="325862"/>
                  </a:cubicBezTo>
                  <a:cubicBezTo>
                    <a:pt x="374183" y="330637"/>
                    <a:pt x="374183" y="330637"/>
                    <a:pt x="374183" y="335412"/>
                  </a:cubicBezTo>
                  <a:cubicBezTo>
                    <a:pt x="374183" y="335412"/>
                    <a:pt x="374183" y="335412"/>
                    <a:pt x="402987" y="364062"/>
                  </a:cubicBezTo>
                  <a:cubicBezTo>
                    <a:pt x="407788" y="364062"/>
                    <a:pt x="407788" y="364062"/>
                    <a:pt x="412588" y="364062"/>
                  </a:cubicBezTo>
                  <a:cubicBezTo>
                    <a:pt x="412588" y="364062"/>
                    <a:pt x="417389" y="364062"/>
                    <a:pt x="422189" y="364062"/>
                  </a:cubicBezTo>
                  <a:cubicBezTo>
                    <a:pt x="422189" y="364062"/>
                    <a:pt x="422189" y="364062"/>
                    <a:pt x="450993" y="335412"/>
                  </a:cubicBezTo>
                  <a:cubicBezTo>
                    <a:pt x="474996" y="316312"/>
                    <a:pt x="508600" y="321087"/>
                    <a:pt x="527803" y="344962"/>
                  </a:cubicBezTo>
                  <a:cubicBezTo>
                    <a:pt x="527803" y="344962"/>
                    <a:pt x="527803" y="344962"/>
                    <a:pt x="547005" y="373612"/>
                  </a:cubicBezTo>
                  <a:cubicBezTo>
                    <a:pt x="566208" y="397487"/>
                    <a:pt x="561407" y="430912"/>
                    <a:pt x="542204" y="445237"/>
                  </a:cubicBezTo>
                  <a:cubicBezTo>
                    <a:pt x="542204" y="445237"/>
                    <a:pt x="542204" y="445237"/>
                    <a:pt x="494198" y="492987"/>
                  </a:cubicBezTo>
                  <a:cubicBezTo>
                    <a:pt x="484597" y="497762"/>
                    <a:pt x="474996" y="497762"/>
                    <a:pt x="465395" y="488212"/>
                  </a:cubicBezTo>
                  <a:cubicBezTo>
                    <a:pt x="455794" y="483437"/>
                    <a:pt x="455794" y="469112"/>
                    <a:pt x="465395" y="459562"/>
                  </a:cubicBezTo>
                  <a:cubicBezTo>
                    <a:pt x="465395" y="459562"/>
                    <a:pt x="465395" y="459562"/>
                    <a:pt x="513401" y="411812"/>
                  </a:cubicBezTo>
                  <a:cubicBezTo>
                    <a:pt x="518201" y="411812"/>
                    <a:pt x="518201" y="411812"/>
                    <a:pt x="518201" y="407037"/>
                  </a:cubicBezTo>
                  <a:cubicBezTo>
                    <a:pt x="518201" y="402262"/>
                    <a:pt x="518201" y="402262"/>
                    <a:pt x="513401" y="397487"/>
                  </a:cubicBezTo>
                  <a:cubicBezTo>
                    <a:pt x="513401" y="397487"/>
                    <a:pt x="513401" y="397487"/>
                    <a:pt x="494198" y="368837"/>
                  </a:cubicBezTo>
                  <a:cubicBezTo>
                    <a:pt x="489398" y="368837"/>
                    <a:pt x="489398" y="368837"/>
                    <a:pt x="484597" y="368837"/>
                  </a:cubicBezTo>
                  <a:cubicBezTo>
                    <a:pt x="479797" y="368837"/>
                    <a:pt x="479797" y="368837"/>
                    <a:pt x="474996" y="368837"/>
                  </a:cubicBezTo>
                  <a:cubicBezTo>
                    <a:pt x="474996" y="368837"/>
                    <a:pt x="474996" y="368837"/>
                    <a:pt x="450993" y="392712"/>
                  </a:cubicBezTo>
                  <a:cubicBezTo>
                    <a:pt x="426990" y="416587"/>
                    <a:pt x="393386" y="416587"/>
                    <a:pt x="369383" y="397487"/>
                  </a:cubicBezTo>
                  <a:cubicBezTo>
                    <a:pt x="369383" y="397487"/>
                    <a:pt x="369383" y="397487"/>
                    <a:pt x="340579" y="368837"/>
                  </a:cubicBezTo>
                  <a:cubicBezTo>
                    <a:pt x="316576" y="344962"/>
                    <a:pt x="321377" y="306762"/>
                    <a:pt x="350180" y="282887"/>
                  </a:cubicBezTo>
                  <a:cubicBezTo>
                    <a:pt x="388585" y="244687"/>
                    <a:pt x="436591" y="211262"/>
                    <a:pt x="479797" y="182612"/>
                  </a:cubicBezTo>
                  <a:cubicBezTo>
                    <a:pt x="496599" y="173062"/>
                    <a:pt x="514601" y="169481"/>
                    <a:pt x="530203" y="171271"/>
                  </a:cubicBezTo>
                  <a:close/>
                  <a:moveTo>
                    <a:pt x="1386554" y="49578"/>
                  </a:moveTo>
                  <a:cubicBezTo>
                    <a:pt x="1394577" y="49131"/>
                    <a:pt x="1402976" y="50026"/>
                    <a:pt x="1411374" y="52414"/>
                  </a:cubicBezTo>
                  <a:cubicBezTo>
                    <a:pt x="1468964" y="71518"/>
                    <a:pt x="1521755" y="90623"/>
                    <a:pt x="1569746" y="119279"/>
                  </a:cubicBezTo>
                  <a:cubicBezTo>
                    <a:pt x="1603340" y="133607"/>
                    <a:pt x="1612938" y="171816"/>
                    <a:pt x="1598541" y="195696"/>
                  </a:cubicBezTo>
                  <a:cubicBezTo>
                    <a:pt x="1598541" y="195696"/>
                    <a:pt x="1598541" y="195696"/>
                    <a:pt x="1579344" y="229129"/>
                  </a:cubicBezTo>
                  <a:cubicBezTo>
                    <a:pt x="1564947" y="257785"/>
                    <a:pt x="1531353" y="262561"/>
                    <a:pt x="1502558" y="248233"/>
                  </a:cubicBezTo>
                  <a:cubicBezTo>
                    <a:pt x="1502558" y="248233"/>
                    <a:pt x="1502558" y="248233"/>
                    <a:pt x="1468964" y="233905"/>
                  </a:cubicBezTo>
                  <a:cubicBezTo>
                    <a:pt x="1464165" y="233905"/>
                    <a:pt x="1464165" y="233905"/>
                    <a:pt x="1459366" y="233905"/>
                  </a:cubicBezTo>
                  <a:cubicBezTo>
                    <a:pt x="1459366" y="233905"/>
                    <a:pt x="1454567" y="238681"/>
                    <a:pt x="1454567" y="238681"/>
                  </a:cubicBezTo>
                  <a:cubicBezTo>
                    <a:pt x="1454567" y="238681"/>
                    <a:pt x="1454567" y="238681"/>
                    <a:pt x="1440169" y="272113"/>
                  </a:cubicBezTo>
                  <a:cubicBezTo>
                    <a:pt x="1440169" y="272113"/>
                    <a:pt x="1440169" y="276889"/>
                    <a:pt x="1440169" y="281665"/>
                  </a:cubicBezTo>
                  <a:cubicBezTo>
                    <a:pt x="1440169" y="281665"/>
                    <a:pt x="1440169" y="286441"/>
                    <a:pt x="1444968" y="286441"/>
                  </a:cubicBezTo>
                  <a:cubicBezTo>
                    <a:pt x="1464165" y="295994"/>
                    <a:pt x="1483361" y="305546"/>
                    <a:pt x="1502558" y="315098"/>
                  </a:cubicBezTo>
                  <a:cubicBezTo>
                    <a:pt x="1512156" y="319874"/>
                    <a:pt x="1516955" y="334202"/>
                    <a:pt x="1512156" y="343754"/>
                  </a:cubicBezTo>
                  <a:cubicBezTo>
                    <a:pt x="1507357" y="353306"/>
                    <a:pt x="1492960" y="358082"/>
                    <a:pt x="1483361" y="353306"/>
                  </a:cubicBezTo>
                  <a:cubicBezTo>
                    <a:pt x="1464165" y="343754"/>
                    <a:pt x="1444968" y="334202"/>
                    <a:pt x="1425772" y="324650"/>
                  </a:cubicBezTo>
                  <a:cubicBezTo>
                    <a:pt x="1401776" y="315098"/>
                    <a:pt x="1387379" y="286441"/>
                    <a:pt x="1401776" y="257785"/>
                  </a:cubicBezTo>
                  <a:cubicBezTo>
                    <a:pt x="1401776" y="257785"/>
                    <a:pt x="1401776" y="257785"/>
                    <a:pt x="1411374" y="224353"/>
                  </a:cubicBezTo>
                  <a:cubicBezTo>
                    <a:pt x="1425772" y="195696"/>
                    <a:pt x="1459366" y="181368"/>
                    <a:pt x="1488161" y="195696"/>
                  </a:cubicBezTo>
                  <a:cubicBezTo>
                    <a:pt x="1488161" y="195696"/>
                    <a:pt x="1488161" y="195696"/>
                    <a:pt x="1521755" y="210024"/>
                  </a:cubicBezTo>
                  <a:cubicBezTo>
                    <a:pt x="1526554" y="214800"/>
                    <a:pt x="1526554" y="214800"/>
                    <a:pt x="1531353" y="210024"/>
                  </a:cubicBezTo>
                  <a:cubicBezTo>
                    <a:pt x="1536152" y="210024"/>
                    <a:pt x="1536152" y="210024"/>
                    <a:pt x="1536152" y="205248"/>
                  </a:cubicBezTo>
                  <a:cubicBezTo>
                    <a:pt x="1536152" y="205248"/>
                    <a:pt x="1536152" y="205248"/>
                    <a:pt x="1555349" y="171816"/>
                  </a:cubicBezTo>
                  <a:cubicBezTo>
                    <a:pt x="1560148" y="167040"/>
                    <a:pt x="1560148" y="167040"/>
                    <a:pt x="1555349" y="162264"/>
                  </a:cubicBezTo>
                  <a:cubicBezTo>
                    <a:pt x="1555349" y="157488"/>
                    <a:pt x="1555349" y="157488"/>
                    <a:pt x="1550549" y="157488"/>
                  </a:cubicBezTo>
                  <a:cubicBezTo>
                    <a:pt x="1502558" y="128831"/>
                    <a:pt x="1449768" y="109727"/>
                    <a:pt x="1401776" y="95399"/>
                  </a:cubicBezTo>
                  <a:cubicBezTo>
                    <a:pt x="1396977" y="90623"/>
                    <a:pt x="1392178" y="90623"/>
                    <a:pt x="1392178" y="95399"/>
                  </a:cubicBezTo>
                  <a:cubicBezTo>
                    <a:pt x="1387379" y="95399"/>
                    <a:pt x="1387379" y="95399"/>
                    <a:pt x="1382580" y="100175"/>
                  </a:cubicBezTo>
                  <a:cubicBezTo>
                    <a:pt x="1382580" y="100175"/>
                    <a:pt x="1382580" y="100175"/>
                    <a:pt x="1310592" y="334202"/>
                  </a:cubicBezTo>
                  <a:cubicBezTo>
                    <a:pt x="1310592" y="338978"/>
                    <a:pt x="1310592" y="343754"/>
                    <a:pt x="1310592" y="343754"/>
                  </a:cubicBezTo>
                  <a:cubicBezTo>
                    <a:pt x="1310592" y="348530"/>
                    <a:pt x="1315392" y="348530"/>
                    <a:pt x="1315392" y="348530"/>
                  </a:cubicBezTo>
                  <a:cubicBezTo>
                    <a:pt x="1440169" y="391515"/>
                    <a:pt x="1550549" y="458380"/>
                    <a:pt x="1641733" y="553901"/>
                  </a:cubicBezTo>
                  <a:cubicBezTo>
                    <a:pt x="1641733" y="553901"/>
                    <a:pt x="1641733" y="553901"/>
                    <a:pt x="1646532" y="553901"/>
                  </a:cubicBezTo>
                  <a:cubicBezTo>
                    <a:pt x="1651331" y="553901"/>
                    <a:pt x="1651331" y="553901"/>
                    <a:pt x="1656130" y="553901"/>
                  </a:cubicBezTo>
                  <a:cubicBezTo>
                    <a:pt x="1656130" y="553901"/>
                    <a:pt x="1656130" y="553901"/>
                    <a:pt x="1838498" y="386739"/>
                  </a:cubicBezTo>
                  <a:cubicBezTo>
                    <a:pt x="1838498" y="381963"/>
                    <a:pt x="1838498" y="377187"/>
                    <a:pt x="1838498" y="377187"/>
                  </a:cubicBezTo>
                  <a:cubicBezTo>
                    <a:pt x="1838498" y="372411"/>
                    <a:pt x="1838498" y="372411"/>
                    <a:pt x="1833699" y="367635"/>
                  </a:cubicBezTo>
                  <a:cubicBezTo>
                    <a:pt x="1800105" y="329426"/>
                    <a:pt x="1756912" y="291217"/>
                    <a:pt x="1713720" y="257785"/>
                  </a:cubicBezTo>
                  <a:cubicBezTo>
                    <a:pt x="1713720" y="257785"/>
                    <a:pt x="1708921" y="257785"/>
                    <a:pt x="1704122" y="257785"/>
                  </a:cubicBezTo>
                  <a:cubicBezTo>
                    <a:pt x="1704122" y="257785"/>
                    <a:pt x="1699323" y="257785"/>
                    <a:pt x="1699323" y="262561"/>
                  </a:cubicBezTo>
                  <a:cubicBezTo>
                    <a:pt x="1699323" y="262561"/>
                    <a:pt x="1699323" y="262561"/>
                    <a:pt x="1675327" y="291217"/>
                  </a:cubicBezTo>
                  <a:cubicBezTo>
                    <a:pt x="1670528" y="295994"/>
                    <a:pt x="1670528" y="295994"/>
                    <a:pt x="1670528" y="300770"/>
                  </a:cubicBezTo>
                  <a:cubicBezTo>
                    <a:pt x="1670528" y="305546"/>
                    <a:pt x="1675327" y="305546"/>
                    <a:pt x="1675327" y="310322"/>
                  </a:cubicBezTo>
                  <a:cubicBezTo>
                    <a:pt x="1684925" y="315098"/>
                    <a:pt x="1699323" y="324650"/>
                    <a:pt x="1708921" y="334202"/>
                  </a:cubicBezTo>
                  <a:cubicBezTo>
                    <a:pt x="1732917" y="353306"/>
                    <a:pt x="1732917" y="391515"/>
                    <a:pt x="1713720" y="410619"/>
                  </a:cubicBezTo>
                  <a:cubicBezTo>
                    <a:pt x="1713720" y="410619"/>
                    <a:pt x="1713720" y="410619"/>
                    <a:pt x="1689724" y="434499"/>
                  </a:cubicBezTo>
                  <a:cubicBezTo>
                    <a:pt x="1665729" y="458380"/>
                    <a:pt x="1636934" y="463156"/>
                    <a:pt x="1612938" y="444052"/>
                  </a:cubicBezTo>
                  <a:cubicBezTo>
                    <a:pt x="1598541" y="429723"/>
                    <a:pt x="1579344" y="415395"/>
                    <a:pt x="1560148" y="401067"/>
                  </a:cubicBezTo>
                  <a:cubicBezTo>
                    <a:pt x="1555349" y="396291"/>
                    <a:pt x="1550549" y="381963"/>
                    <a:pt x="1560148" y="372411"/>
                  </a:cubicBezTo>
                  <a:cubicBezTo>
                    <a:pt x="1564947" y="362858"/>
                    <a:pt x="1579344" y="362858"/>
                    <a:pt x="1588943" y="367635"/>
                  </a:cubicBezTo>
                  <a:cubicBezTo>
                    <a:pt x="1603340" y="381963"/>
                    <a:pt x="1622536" y="396291"/>
                    <a:pt x="1641733" y="410619"/>
                  </a:cubicBezTo>
                  <a:cubicBezTo>
                    <a:pt x="1646532" y="410619"/>
                    <a:pt x="1646532" y="410619"/>
                    <a:pt x="1651331" y="410619"/>
                  </a:cubicBezTo>
                  <a:cubicBezTo>
                    <a:pt x="1651331" y="410619"/>
                    <a:pt x="1656130" y="410619"/>
                    <a:pt x="1656130" y="410619"/>
                  </a:cubicBezTo>
                  <a:cubicBezTo>
                    <a:pt x="1656130" y="410619"/>
                    <a:pt x="1656130" y="410619"/>
                    <a:pt x="1680126" y="381963"/>
                  </a:cubicBezTo>
                  <a:cubicBezTo>
                    <a:pt x="1680126" y="377187"/>
                    <a:pt x="1684925" y="377187"/>
                    <a:pt x="1684925" y="372411"/>
                  </a:cubicBezTo>
                  <a:cubicBezTo>
                    <a:pt x="1684925" y="372411"/>
                    <a:pt x="1680126" y="367635"/>
                    <a:pt x="1680126" y="362858"/>
                  </a:cubicBezTo>
                  <a:cubicBezTo>
                    <a:pt x="1670528" y="358082"/>
                    <a:pt x="1660930" y="348530"/>
                    <a:pt x="1651331" y="343754"/>
                  </a:cubicBezTo>
                  <a:cubicBezTo>
                    <a:pt x="1627336" y="324650"/>
                    <a:pt x="1617737" y="291217"/>
                    <a:pt x="1636934" y="262561"/>
                  </a:cubicBezTo>
                  <a:cubicBezTo>
                    <a:pt x="1636934" y="262561"/>
                    <a:pt x="1636934" y="262561"/>
                    <a:pt x="1656130" y="229129"/>
                  </a:cubicBezTo>
                  <a:cubicBezTo>
                    <a:pt x="1675327" y="205248"/>
                    <a:pt x="1713720" y="205248"/>
                    <a:pt x="1742515" y="224353"/>
                  </a:cubicBezTo>
                  <a:cubicBezTo>
                    <a:pt x="1785707" y="257785"/>
                    <a:pt x="1828899" y="295994"/>
                    <a:pt x="1867293" y="338978"/>
                  </a:cubicBezTo>
                  <a:cubicBezTo>
                    <a:pt x="1891288" y="362858"/>
                    <a:pt x="1891288" y="401067"/>
                    <a:pt x="1867293" y="420171"/>
                  </a:cubicBezTo>
                  <a:cubicBezTo>
                    <a:pt x="1867293" y="420171"/>
                    <a:pt x="1867293" y="420171"/>
                    <a:pt x="1680126" y="577782"/>
                  </a:cubicBezTo>
                  <a:cubicBezTo>
                    <a:pt x="1656130" y="596886"/>
                    <a:pt x="1622536" y="601662"/>
                    <a:pt x="1608139" y="582558"/>
                  </a:cubicBezTo>
                  <a:cubicBezTo>
                    <a:pt x="1526554" y="491812"/>
                    <a:pt x="1416174" y="429723"/>
                    <a:pt x="1300994" y="391515"/>
                  </a:cubicBezTo>
                  <a:cubicBezTo>
                    <a:pt x="1281798" y="381963"/>
                    <a:pt x="1267400" y="358082"/>
                    <a:pt x="1276999" y="324650"/>
                  </a:cubicBezTo>
                  <a:cubicBezTo>
                    <a:pt x="1276999" y="324650"/>
                    <a:pt x="1276999" y="324650"/>
                    <a:pt x="1334588" y="85847"/>
                  </a:cubicBezTo>
                  <a:cubicBezTo>
                    <a:pt x="1341787" y="64354"/>
                    <a:pt x="1362483" y="50922"/>
                    <a:pt x="1386554" y="49578"/>
                  </a:cubicBezTo>
                  <a:close/>
                  <a:moveTo>
                    <a:pt x="1032319" y="0"/>
                  </a:moveTo>
                  <a:cubicBezTo>
                    <a:pt x="1089899" y="0"/>
                    <a:pt x="1147479" y="4781"/>
                    <a:pt x="1205059" y="9561"/>
                  </a:cubicBezTo>
                  <a:cubicBezTo>
                    <a:pt x="1238647" y="14342"/>
                    <a:pt x="1262638" y="43027"/>
                    <a:pt x="1257840" y="71711"/>
                  </a:cubicBezTo>
                  <a:cubicBezTo>
                    <a:pt x="1257840" y="71711"/>
                    <a:pt x="1257840" y="71711"/>
                    <a:pt x="1214655" y="315529"/>
                  </a:cubicBezTo>
                  <a:cubicBezTo>
                    <a:pt x="1209857" y="344214"/>
                    <a:pt x="1185865" y="363337"/>
                    <a:pt x="1161874" y="363337"/>
                  </a:cubicBezTo>
                  <a:cubicBezTo>
                    <a:pt x="1041916" y="348994"/>
                    <a:pt x="917160" y="368117"/>
                    <a:pt x="806799" y="411144"/>
                  </a:cubicBezTo>
                  <a:cubicBezTo>
                    <a:pt x="782807" y="415925"/>
                    <a:pt x="758816" y="406363"/>
                    <a:pt x="744421" y="377679"/>
                  </a:cubicBezTo>
                  <a:lnTo>
                    <a:pt x="634060" y="157765"/>
                  </a:lnTo>
                  <a:cubicBezTo>
                    <a:pt x="624463" y="129080"/>
                    <a:pt x="638858" y="95615"/>
                    <a:pt x="672446" y="81273"/>
                  </a:cubicBezTo>
                  <a:cubicBezTo>
                    <a:pt x="725228" y="57369"/>
                    <a:pt x="778009" y="43027"/>
                    <a:pt x="835589" y="28684"/>
                  </a:cubicBezTo>
                  <a:cubicBezTo>
                    <a:pt x="869177" y="19123"/>
                    <a:pt x="902765" y="43027"/>
                    <a:pt x="907563" y="71711"/>
                  </a:cubicBezTo>
                  <a:cubicBezTo>
                    <a:pt x="907563" y="71711"/>
                    <a:pt x="907563" y="71711"/>
                    <a:pt x="912362" y="109957"/>
                  </a:cubicBezTo>
                  <a:cubicBezTo>
                    <a:pt x="917160" y="138642"/>
                    <a:pt x="897967" y="167326"/>
                    <a:pt x="869177" y="172107"/>
                  </a:cubicBezTo>
                  <a:cubicBezTo>
                    <a:pt x="869177" y="172107"/>
                    <a:pt x="869177" y="172107"/>
                    <a:pt x="830790" y="181668"/>
                  </a:cubicBezTo>
                  <a:cubicBezTo>
                    <a:pt x="830790" y="186449"/>
                    <a:pt x="825992" y="186449"/>
                    <a:pt x="825992" y="186449"/>
                  </a:cubicBezTo>
                  <a:cubicBezTo>
                    <a:pt x="821194" y="191230"/>
                    <a:pt x="821194" y="196011"/>
                    <a:pt x="825992" y="196011"/>
                  </a:cubicBezTo>
                  <a:cubicBezTo>
                    <a:pt x="825992" y="196011"/>
                    <a:pt x="825992" y="196011"/>
                    <a:pt x="835589" y="229476"/>
                  </a:cubicBezTo>
                  <a:cubicBezTo>
                    <a:pt x="835589" y="234257"/>
                    <a:pt x="835589" y="234257"/>
                    <a:pt x="840387" y="239037"/>
                  </a:cubicBezTo>
                  <a:cubicBezTo>
                    <a:pt x="840387" y="239037"/>
                    <a:pt x="845185" y="239037"/>
                    <a:pt x="845185" y="239037"/>
                  </a:cubicBezTo>
                  <a:cubicBezTo>
                    <a:pt x="869177" y="234257"/>
                    <a:pt x="888370" y="229476"/>
                    <a:pt x="912362" y="224695"/>
                  </a:cubicBezTo>
                  <a:cubicBezTo>
                    <a:pt x="921958" y="219914"/>
                    <a:pt x="936353" y="229476"/>
                    <a:pt x="936353" y="243818"/>
                  </a:cubicBezTo>
                  <a:cubicBezTo>
                    <a:pt x="936353" y="253380"/>
                    <a:pt x="931555" y="262941"/>
                    <a:pt x="921958" y="267722"/>
                  </a:cubicBezTo>
                  <a:cubicBezTo>
                    <a:pt x="897967" y="267722"/>
                    <a:pt x="878774" y="277283"/>
                    <a:pt x="859580" y="282064"/>
                  </a:cubicBezTo>
                  <a:cubicBezTo>
                    <a:pt x="830790" y="286845"/>
                    <a:pt x="802001" y="272503"/>
                    <a:pt x="792404" y="243818"/>
                  </a:cubicBezTo>
                  <a:cubicBezTo>
                    <a:pt x="792404" y="243818"/>
                    <a:pt x="792404" y="243818"/>
                    <a:pt x="782807" y="210353"/>
                  </a:cubicBezTo>
                  <a:cubicBezTo>
                    <a:pt x="773211" y="181668"/>
                    <a:pt x="787606" y="148203"/>
                    <a:pt x="821194" y="143422"/>
                  </a:cubicBezTo>
                  <a:cubicBezTo>
                    <a:pt x="821194" y="143422"/>
                    <a:pt x="821194" y="143422"/>
                    <a:pt x="859580" y="133861"/>
                  </a:cubicBezTo>
                  <a:cubicBezTo>
                    <a:pt x="859580" y="133861"/>
                    <a:pt x="864379" y="129080"/>
                    <a:pt x="864379" y="129080"/>
                  </a:cubicBezTo>
                  <a:cubicBezTo>
                    <a:pt x="869177" y="124299"/>
                    <a:pt x="869177" y="119519"/>
                    <a:pt x="869177" y="119519"/>
                  </a:cubicBezTo>
                  <a:cubicBezTo>
                    <a:pt x="869177" y="119519"/>
                    <a:pt x="869177" y="119519"/>
                    <a:pt x="859580" y="81273"/>
                  </a:cubicBezTo>
                  <a:cubicBezTo>
                    <a:pt x="859580" y="76492"/>
                    <a:pt x="854782" y="71711"/>
                    <a:pt x="854782" y="71711"/>
                  </a:cubicBezTo>
                  <a:cubicBezTo>
                    <a:pt x="849984" y="71711"/>
                    <a:pt x="845185" y="71711"/>
                    <a:pt x="845185" y="71711"/>
                  </a:cubicBezTo>
                  <a:cubicBezTo>
                    <a:pt x="792404" y="81273"/>
                    <a:pt x="739623" y="100396"/>
                    <a:pt x="686841" y="119519"/>
                  </a:cubicBezTo>
                  <a:cubicBezTo>
                    <a:pt x="686841" y="119519"/>
                    <a:pt x="682043" y="124299"/>
                    <a:pt x="682043" y="124299"/>
                  </a:cubicBezTo>
                  <a:cubicBezTo>
                    <a:pt x="677245" y="129080"/>
                    <a:pt x="677245" y="133861"/>
                    <a:pt x="682043" y="133861"/>
                  </a:cubicBezTo>
                  <a:cubicBezTo>
                    <a:pt x="682043" y="133861"/>
                    <a:pt x="682043" y="133861"/>
                    <a:pt x="778009" y="363337"/>
                  </a:cubicBezTo>
                  <a:cubicBezTo>
                    <a:pt x="778009" y="363337"/>
                    <a:pt x="778009" y="368117"/>
                    <a:pt x="782807" y="368117"/>
                  </a:cubicBezTo>
                  <a:cubicBezTo>
                    <a:pt x="782807" y="368117"/>
                    <a:pt x="787606" y="372898"/>
                    <a:pt x="787606" y="368117"/>
                  </a:cubicBezTo>
                  <a:cubicBezTo>
                    <a:pt x="907563" y="325091"/>
                    <a:pt x="1041916" y="301187"/>
                    <a:pt x="1166672" y="320310"/>
                  </a:cubicBezTo>
                  <a:cubicBezTo>
                    <a:pt x="1171470" y="320310"/>
                    <a:pt x="1171470" y="320310"/>
                    <a:pt x="1176269" y="315529"/>
                  </a:cubicBezTo>
                  <a:cubicBezTo>
                    <a:pt x="1176269" y="315529"/>
                    <a:pt x="1181067" y="310748"/>
                    <a:pt x="1181067" y="310748"/>
                  </a:cubicBezTo>
                  <a:cubicBezTo>
                    <a:pt x="1181067" y="310748"/>
                    <a:pt x="1181067" y="310748"/>
                    <a:pt x="1209857" y="62150"/>
                  </a:cubicBezTo>
                  <a:cubicBezTo>
                    <a:pt x="1209857" y="62150"/>
                    <a:pt x="1209857" y="57369"/>
                    <a:pt x="1209857" y="57369"/>
                  </a:cubicBezTo>
                  <a:cubicBezTo>
                    <a:pt x="1205059" y="52588"/>
                    <a:pt x="1200260" y="52588"/>
                    <a:pt x="1200260" y="52588"/>
                  </a:cubicBezTo>
                  <a:cubicBezTo>
                    <a:pt x="1142681" y="47807"/>
                    <a:pt x="1089899" y="43027"/>
                    <a:pt x="1037118" y="47807"/>
                  </a:cubicBezTo>
                  <a:cubicBezTo>
                    <a:pt x="1032319" y="47807"/>
                    <a:pt x="1027521" y="47807"/>
                    <a:pt x="1027521" y="47807"/>
                  </a:cubicBezTo>
                  <a:cubicBezTo>
                    <a:pt x="1027521" y="52588"/>
                    <a:pt x="1022723" y="52588"/>
                    <a:pt x="1022723" y="57369"/>
                  </a:cubicBezTo>
                  <a:cubicBezTo>
                    <a:pt x="1022723" y="57369"/>
                    <a:pt x="1022723" y="57369"/>
                    <a:pt x="1027521" y="95615"/>
                  </a:cubicBezTo>
                  <a:cubicBezTo>
                    <a:pt x="1027521" y="100396"/>
                    <a:pt x="1027521" y="105176"/>
                    <a:pt x="1032319" y="105176"/>
                  </a:cubicBezTo>
                  <a:cubicBezTo>
                    <a:pt x="1032319" y="105176"/>
                    <a:pt x="1037118" y="109957"/>
                    <a:pt x="1037118" y="109957"/>
                  </a:cubicBezTo>
                  <a:cubicBezTo>
                    <a:pt x="1037118" y="109957"/>
                    <a:pt x="1037118" y="109957"/>
                    <a:pt x="1075504" y="105176"/>
                  </a:cubicBezTo>
                  <a:cubicBezTo>
                    <a:pt x="1109092" y="105176"/>
                    <a:pt x="1133084" y="133861"/>
                    <a:pt x="1133084" y="162545"/>
                  </a:cubicBezTo>
                  <a:cubicBezTo>
                    <a:pt x="1133084" y="162545"/>
                    <a:pt x="1133084" y="162545"/>
                    <a:pt x="1133084" y="200791"/>
                  </a:cubicBezTo>
                  <a:cubicBezTo>
                    <a:pt x="1128286" y="229476"/>
                    <a:pt x="1104294" y="253380"/>
                    <a:pt x="1080303" y="248599"/>
                  </a:cubicBezTo>
                  <a:cubicBezTo>
                    <a:pt x="1080303" y="248599"/>
                    <a:pt x="1080303" y="248599"/>
                    <a:pt x="1013126" y="253380"/>
                  </a:cubicBezTo>
                  <a:cubicBezTo>
                    <a:pt x="1003530" y="253380"/>
                    <a:pt x="989135" y="243818"/>
                    <a:pt x="989135" y="234257"/>
                  </a:cubicBezTo>
                  <a:cubicBezTo>
                    <a:pt x="989135" y="219914"/>
                    <a:pt x="998731" y="210353"/>
                    <a:pt x="1008328" y="210353"/>
                  </a:cubicBezTo>
                  <a:cubicBezTo>
                    <a:pt x="1008328" y="210353"/>
                    <a:pt x="1008328" y="210353"/>
                    <a:pt x="1075504" y="205572"/>
                  </a:cubicBezTo>
                  <a:cubicBezTo>
                    <a:pt x="1080303" y="205572"/>
                    <a:pt x="1085101" y="205572"/>
                    <a:pt x="1085101" y="205572"/>
                  </a:cubicBezTo>
                  <a:cubicBezTo>
                    <a:pt x="1085101" y="200791"/>
                    <a:pt x="1089899" y="200791"/>
                    <a:pt x="1089899" y="196011"/>
                  </a:cubicBezTo>
                  <a:cubicBezTo>
                    <a:pt x="1089899" y="196011"/>
                    <a:pt x="1089899" y="196011"/>
                    <a:pt x="1089899" y="162545"/>
                  </a:cubicBezTo>
                  <a:cubicBezTo>
                    <a:pt x="1089899" y="157765"/>
                    <a:pt x="1089899" y="152984"/>
                    <a:pt x="1085101" y="152984"/>
                  </a:cubicBezTo>
                  <a:cubicBezTo>
                    <a:pt x="1085101" y="152984"/>
                    <a:pt x="1080303" y="148203"/>
                    <a:pt x="1075504" y="148203"/>
                  </a:cubicBezTo>
                  <a:cubicBezTo>
                    <a:pt x="1075504" y="148203"/>
                    <a:pt x="1075504" y="148203"/>
                    <a:pt x="1041916" y="152984"/>
                  </a:cubicBezTo>
                  <a:cubicBezTo>
                    <a:pt x="1008328" y="152984"/>
                    <a:pt x="984336" y="129080"/>
                    <a:pt x="979538" y="100396"/>
                  </a:cubicBezTo>
                  <a:cubicBezTo>
                    <a:pt x="979538" y="100396"/>
                    <a:pt x="979538" y="100396"/>
                    <a:pt x="974740" y="62150"/>
                  </a:cubicBezTo>
                  <a:cubicBezTo>
                    <a:pt x="969941" y="28684"/>
                    <a:pt x="998731" y="4781"/>
                    <a:pt x="1032319" y="0"/>
                  </a:cubicBezTo>
                  <a:close/>
                </a:path>
              </a:pathLst>
            </a:custGeom>
            <a:solidFill>
              <a:srgbClr val="B71C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sz="2000">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F0D82133-0956-42B4-86BF-FE94D10ED7AB}"/>
              </a:ext>
            </a:extLst>
          </p:cNvPr>
          <p:cNvGrpSpPr/>
          <p:nvPr/>
        </p:nvGrpSpPr>
        <p:grpSpPr>
          <a:xfrm>
            <a:off x="137205" y="127802"/>
            <a:ext cx="2823709" cy="606002"/>
            <a:chOff x="7876269" y="59722"/>
            <a:chExt cx="4236232" cy="930546"/>
          </a:xfrm>
        </p:grpSpPr>
        <p:sp>
          <p:nvSpPr>
            <p:cNvPr id="42" name="Rectangle: Rounded Corners 43">
              <a:extLst>
                <a:ext uri="{FF2B5EF4-FFF2-40B4-BE49-F238E27FC236}">
                  <a16:creationId xmlns:a16="http://schemas.microsoft.com/office/drawing/2014/main" id="{50468F8D-C1F4-4694-9A46-95B6D9CE5EB9}"/>
                </a:ext>
              </a:extLst>
            </p:cNvPr>
            <p:cNvSpPr/>
            <p:nvPr/>
          </p:nvSpPr>
          <p:spPr>
            <a:xfrm>
              <a:off x="7876269" y="104148"/>
              <a:ext cx="4236232" cy="886120"/>
            </a:xfrm>
            <a:custGeom>
              <a:avLst/>
              <a:gdLst>
                <a:gd name="connsiteX0" fmla="*/ 0 w 2756381"/>
                <a:gd name="connsiteY0" fmla="*/ 104666 h 627982"/>
                <a:gd name="connsiteX1" fmla="*/ 104666 w 2756381"/>
                <a:gd name="connsiteY1" fmla="*/ 0 h 627982"/>
                <a:gd name="connsiteX2" fmla="*/ 639546 w 2756381"/>
                <a:gd name="connsiteY2" fmla="*/ 0 h 627982"/>
                <a:gd name="connsiteX3" fmla="*/ 1098015 w 2756381"/>
                <a:gd name="connsiteY3" fmla="*/ 0 h 627982"/>
                <a:gd name="connsiteX4" fmla="*/ 1556484 w 2756381"/>
                <a:gd name="connsiteY4" fmla="*/ 0 h 627982"/>
                <a:gd name="connsiteX5" fmla="*/ 2065894 w 2756381"/>
                <a:gd name="connsiteY5" fmla="*/ 0 h 627982"/>
                <a:gd name="connsiteX6" fmla="*/ 2651715 w 2756381"/>
                <a:gd name="connsiteY6" fmla="*/ 0 h 627982"/>
                <a:gd name="connsiteX7" fmla="*/ 2756381 w 2756381"/>
                <a:gd name="connsiteY7" fmla="*/ 104666 h 627982"/>
                <a:gd name="connsiteX8" fmla="*/ 2756381 w 2756381"/>
                <a:gd name="connsiteY8" fmla="*/ 523316 h 627982"/>
                <a:gd name="connsiteX9" fmla="*/ 2651715 w 2756381"/>
                <a:gd name="connsiteY9" fmla="*/ 627982 h 627982"/>
                <a:gd name="connsiteX10" fmla="*/ 2167776 w 2756381"/>
                <a:gd name="connsiteY10" fmla="*/ 627982 h 627982"/>
                <a:gd name="connsiteX11" fmla="*/ 1658366 w 2756381"/>
                <a:gd name="connsiteY11" fmla="*/ 627982 h 627982"/>
                <a:gd name="connsiteX12" fmla="*/ 1174427 w 2756381"/>
                <a:gd name="connsiteY12" fmla="*/ 627982 h 627982"/>
                <a:gd name="connsiteX13" fmla="*/ 715958 w 2756381"/>
                <a:gd name="connsiteY13" fmla="*/ 627982 h 627982"/>
                <a:gd name="connsiteX14" fmla="*/ 104666 w 2756381"/>
                <a:gd name="connsiteY14" fmla="*/ 627982 h 627982"/>
                <a:gd name="connsiteX15" fmla="*/ 0 w 2756381"/>
                <a:gd name="connsiteY15" fmla="*/ 523316 h 627982"/>
                <a:gd name="connsiteX16" fmla="*/ 0 w 2756381"/>
                <a:gd name="connsiteY16" fmla="*/ 104666 h 62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6381" h="627982" fill="none" extrusionOk="0">
                  <a:moveTo>
                    <a:pt x="0" y="104666"/>
                  </a:moveTo>
                  <a:cubicBezTo>
                    <a:pt x="1169" y="38610"/>
                    <a:pt x="50587" y="8823"/>
                    <a:pt x="104666" y="0"/>
                  </a:cubicBezTo>
                  <a:cubicBezTo>
                    <a:pt x="215688" y="-20588"/>
                    <a:pt x="461729" y="14244"/>
                    <a:pt x="639546" y="0"/>
                  </a:cubicBezTo>
                  <a:cubicBezTo>
                    <a:pt x="817363" y="-14244"/>
                    <a:pt x="999006" y="26389"/>
                    <a:pt x="1098015" y="0"/>
                  </a:cubicBezTo>
                  <a:cubicBezTo>
                    <a:pt x="1197024" y="-26389"/>
                    <a:pt x="1384520" y="8220"/>
                    <a:pt x="1556484" y="0"/>
                  </a:cubicBezTo>
                  <a:cubicBezTo>
                    <a:pt x="1728448" y="-8220"/>
                    <a:pt x="1891649" y="53493"/>
                    <a:pt x="2065894" y="0"/>
                  </a:cubicBezTo>
                  <a:cubicBezTo>
                    <a:pt x="2240139" y="-53493"/>
                    <a:pt x="2389411" y="45197"/>
                    <a:pt x="2651715" y="0"/>
                  </a:cubicBezTo>
                  <a:cubicBezTo>
                    <a:pt x="2699701" y="4861"/>
                    <a:pt x="2765118" y="41225"/>
                    <a:pt x="2756381" y="104666"/>
                  </a:cubicBezTo>
                  <a:cubicBezTo>
                    <a:pt x="2760533" y="310448"/>
                    <a:pt x="2732732" y="357515"/>
                    <a:pt x="2756381" y="523316"/>
                  </a:cubicBezTo>
                  <a:cubicBezTo>
                    <a:pt x="2753033" y="586588"/>
                    <a:pt x="2715845" y="634839"/>
                    <a:pt x="2651715" y="627982"/>
                  </a:cubicBezTo>
                  <a:cubicBezTo>
                    <a:pt x="2421089" y="633801"/>
                    <a:pt x="2366470" y="584262"/>
                    <a:pt x="2167776" y="627982"/>
                  </a:cubicBezTo>
                  <a:cubicBezTo>
                    <a:pt x="1969082" y="671702"/>
                    <a:pt x="1820185" y="606263"/>
                    <a:pt x="1658366" y="627982"/>
                  </a:cubicBezTo>
                  <a:cubicBezTo>
                    <a:pt x="1496547" y="649701"/>
                    <a:pt x="1321637" y="618659"/>
                    <a:pt x="1174427" y="627982"/>
                  </a:cubicBezTo>
                  <a:cubicBezTo>
                    <a:pt x="1027217" y="637305"/>
                    <a:pt x="809332" y="595635"/>
                    <a:pt x="715958" y="627982"/>
                  </a:cubicBezTo>
                  <a:cubicBezTo>
                    <a:pt x="622584" y="660329"/>
                    <a:pt x="276704" y="563261"/>
                    <a:pt x="104666" y="627982"/>
                  </a:cubicBezTo>
                  <a:cubicBezTo>
                    <a:pt x="43250" y="621239"/>
                    <a:pt x="13736" y="589630"/>
                    <a:pt x="0" y="523316"/>
                  </a:cubicBezTo>
                  <a:cubicBezTo>
                    <a:pt x="-2093" y="422411"/>
                    <a:pt x="8808" y="268478"/>
                    <a:pt x="0" y="104666"/>
                  </a:cubicBezTo>
                  <a:close/>
                </a:path>
                <a:path w="2756381" h="627982" stroke="0" extrusionOk="0">
                  <a:moveTo>
                    <a:pt x="0" y="104666"/>
                  </a:moveTo>
                  <a:cubicBezTo>
                    <a:pt x="-6076" y="45066"/>
                    <a:pt x="54565" y="5865"/>
                    <a:pt x="104666" y="0"/>
                  </a:cubicBezTo>
                  <a:cubicBezTo>
                    <a:pt x="281388" y="-13291"/>
                    <a:pt x="394316" y="15868"/>
                    <a:pt x="639546" y="0"/>
                  </a:cubicBezTo>
                  <a:cubicBezTo>
                    <a:pt x="884776" y="-15868"/>
                    <a:pt x="972734" y="14291"/>
                    <a:pt x="1174427" y="0"/>
                  </a:cubicBezTo>
                  <a:cubicBezTo>
                    <a:pt x="1376120" y="-14291"/>
                    <a:pt x="1451258" y="30054"/>
                    <a:pt x="1709307" y="0"/>
                  </a:cubicBezTo>
                  <a:cubicBezTo>
                    <a:pt x="1967356" y="-30054"/>
                    <a:pt x="2239082" y="68174"/>
                    <a:pt x="2651715" y="0"/>
                  </a:cubicBezTo>
                  <a:cubicBezTo>
                    <a:pt x="2697027" y="-2965"/>
                    <a:pt x="2772798" y="42522"/>
                    <a:pt x="2756381" y="104666"/>
                  </a:cubicBezTo>
                  <a:cubicBezTo>
                    <a:pt x="2774451" y="311394"/>
                    <a:pt x="2748670" y="363459"/>
                    <a:pt x="2756381" y="523316"/>
                  </a:cubicBezTo>
                  <a:cubicBezTo>
                    <a:pt x="2757631" y="583232"/>
                    <a:pt x="2706097" y="615496"/>
                    <a:pt x="2651715" y="627982"/>
                  </a:cubicBezTo>
                  <a:cubicBezTo>
                    <a:pt x="2418690" y="653218"/>
                    <a:pt x="2287317" y="618653"/>
                    <a:pt x="2167776" y="627982"/>
                  </a:cubicBezTo>
                  <a:cubicBezTo>
                    <a:pt x="2048235" y="637311"/>
                    <a:pt x="1823096" y="626099"/>
                    <a:pt x="1734777" y="627982"/>
                  </a:cubicBezTo>
                  <a:cubicBezTo>
                    <a:pt x="1646458" y="629865"/>
                    <a:pt x="1423415" y="570191"/>
                    <a:pt x="1199897" y="627982"/>
                  </a:cubicBezTo>
                  <a:cubicBezTo>
                    <a:pt x="976379" y="685773"/>
                    <a:pt x="962138" y="621341"/>
                    <a:pt x="741428" y="627982"/>
                  </a:cubicBezTo>
                  <a:cubicBezTo>
                    <a:pt x="520718" y="634623"/>
                    <a:pt x="410596" y="559304"/>
                    <a:pt x="104666" y="627982"/>
                  </a:cubicBezTo>
                  <a:cubicBezTo>
                    <a:pt x="53343" y="636788"/>
                    <a:pt x="16518" y="577431"/>
                    <a:pt x="0" y="523316"/>
                  </a:cubicBezTo>
                  <a:cubicBezTo>
                    <a:pt x="-8428" y="324159"/>
                    <a:pt x="20776" y="213412"/>
                    <a:pt x="0" y="104666"/>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fontAlgn="base">
                <a:spcBef>
                  <a:spcPct val="0"/>
                </a:spcBef>
                <a:spcAft>
                  <a:spcPct val="0"/>
                </a:spcAft>
                <a:defRPr/>
              </a:pPr>
              <a:endParaRPr lang="en-US" sz="1600" kern="0">
                <a:solidFill>
                  <a:prstClr val="white"/>
                </a:solidFill>
                <a:latin typeface="等线"/>
                <a:ea typeface="宋体" pitchFamily="2" charset="-122"/>
              </a:endParaRPr>
            </a:p>
          </p:txBody>
        </p:sp>
        <p:sp>
          <p:nvSpPr>
            <p:cNvPr id="43" name="Rectangle 42">
              <a:extLst>
                <a:ext uri="{FF2B5EF4-FFF2-40B4-BE49-F238E27FC236}">
                  <a16:creationId xmlns:a16="http://schemas.microsoft.com/office/drawing/2014/main" id="{89E38E71-E0AC-401B-9D4A-A9F371729E3D}"/>
                </a:ext>
              </a:extLst>
            </p:cNvPr>
            <p:cNvSpPr/>
            <p:nvPr/>
          </p:nvSpPr>
          <p:spPr>
            <a:xfrm>
              <a:off x="7876270" y="59722"/>
              <a:ext cx="4188368" cy="912012"/>
            </a:xfrm>
            <a:prstGeom prst="rect">
              <a:avLst/>
            </a:prstGeom>
          </p:spPr>
          <p:txBody>
            <a:bodyPr wrap="square">
              <a:spAutoFit/>
            </a:bodyPr>
            <a:lstStyle/>
            <a:p>
              <a:pPr algn="ctr" fontAlgn="base">
                <a:spcBef>
                  <a:spcPct val="0"/>
                </a:spcBef>
                <a:spcAft>
                  <a:spcPct val="0"/>
                </a:spcAft>
                <a:defRPr/>
              </a:pPr>
              <a:r>
                <a:rPr lang="en-US" altLang="zh-CN" sz="3600" b="1" kern="0" dirty="0" err="1">
                  <a:solidFill>
                    <a:srgbClr val="080808">
                      <a:lumMod val="50000"/>
                    </a:srgbClr>
                  </a:solidFill>
                  <a:latin typeface="Calibri" panose="020F0502020204030204" pitchFamily="34" charset="0"/>
                  <a:ea typeface="inpin heiti" charset="-122"/>
                  <a:cs typeface="Calibri" panose="020F0502020204030204" pitchFamily="34" charset="0"/>
                </a:rPr>
                <a:t>Giải</a:t>
              </a:r>
              <a:r>
                <a:rPr lang="en-US" altLang="zh-CN" sz="3600" b="1" kern="0" dirty="0">
                  <a:solidFill>
                    <a:srgbClr val="080808">
                      <a:lumMod val="50000"/>
                    </a:srgbClr>
                  </a:solidFill>
                  <a:latin typeface="Calibri" panose="020F0502020204030204" pitchFamily="34" charset="0"/>
                  <a:ea typeface="inpin heiti" charset="-122"/>
                  <a:cs typeface="Calibri" panose="020F0502020204030204" pitchFamily="34" charset="0"/>
                </a:rPr>
                <a:t> </a:t>
              </a:r>
              <a:r>
                <a:rPr lang="en-US" altLang="zh-CN" sz="3600" b="1" kern="0" dirty="0" err="1">
                  <a:solidFill>
                    <a:srgbClr val="080808">
                      <a:lumMod val="50000"/>
                    </a:srgbClr>
                  </a:solidFill>
                  <a:latin typeface="Calibri" panose="020F0502020204030204" pitchFamily="34" charset="0"/>
                  <a:ea typeface="inpin heiti" charset="-122"/>
                  <a:cs typeface="Calibri" panose="020F0502020204030204" pitchFamily="34" charset="0"/>
                </a:rPr>
                <a:t>nghĩa</a:t>
              </a:r>
              <a:r>
                <a:rPr lang="en-US" altLang="zh-CN" sz="3600" b="1" kern="0" dirty="0">
                  <a:solidFill>
                    <a:srgbClr val="080808">
                      <a:lumMod val="50000"/>
                    </a:srgbClr>
                  </a:solidFill>
                  <a:latin typeface="Calibri" panose="020F0502020204030204" pitchFamily="34" charset="0"/>
                  <a:ea typeface="inpin heiti" charset="-122"/>
                  <a:cs typeface="Calibri" panose="020F0502020204030204" pitchFamily="34" charset="0"/>
                </a:rPr>
                <a:t> </a:t>
              </a:r>
              <a:r>
                <a:rPr lang="en-US" altLang="zh-CN" sz="3600" b="1" kern="0" dirty="0" err="1">
                  <a:solidFill>
                    <a:srgbClr val="080808">
                      <a:lumMod val="50000"/>
                    </a:srgbClr>
                  </a:solidFill>
                  <a:latin typeface="Calibri" panose="020F0502020204030204" pitchFamily="34" charset="0"/>
                  <a:ea typeface="inpin heiti" charset="-122"/>
                  <a:cs typeface="Calibri" panose="020F0502020204030204" pitchFamily="34" charset="0"/>
                </a:rPr>
                <a:t>từ</a:t>
              </a:r>
              <a:endParaRPr lang="zh-CN" altLang="en-US" sz="3600" b="1" kern="0" dirty="0">
                <a:solidFill>
                  <a:srgbClr val="080808">
                    <a:lumMod val="50000"/>
                  </a:srgbClr>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177837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par>
                                <p:cTn id="8" presetID="42" presetClass="path" presetSubtype="0" decel="50000" fill="hold" nodeType="withEffect">
                                  <p:stCondLst>
                                    <p:cond delay="0"/>
                                  </p:stCondLst>
                                  <p:childTnLst>
                                    <p:animMotion origin="layout" path="M -2.08333E-6 4.81481E-6 L -0.25625 0.03796 " pathEditMode="relative" rAng="0" ptsTypes="AA">
                                      <p:cBhvr>
                                        <p:cTn id="9" dur="1750" spd="-100000" fill="hold"/>
                                        <p:tgtEl>
                                          <p:spTgt spid="7"/>
                                        </p:tgtEl>
                                        <p:attrNameLst>
                                          <p:attrName>ppt_x</p:attrName>
                                          <p:attrName>ppt_y</p:attrName>
                                        </p:attrNameLst>
                                      </p:cBhvr>
                                      <p:rCtr x="-12812" y="1898"/>
                                    </p:animMotion>
                                  </p:childTnLst>
                                </p:cTn>
                              </p:par>
                            </p:childTnLst>
                          </p:cTn>
                        </p:par>
                        <p:par>
                          <p:cTn id="10" fill="hold">
                            <p:stCondLst>
                              <p:cond delay="1750"/>
                            </p:stCondLst>
                            <p:childTnLst>
                              <p:par>
                                <p:cTn id="11" presetID="49"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par>
                                <p:cTn id="17" presetID="22" presetClass="entr" presetSubtype="8" fill="hold" nodeType="with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750"/>
                                        <p:tgtEl>
                                          <p:spTgt spid="14"/>
                                        </p:tgtEl>
                                      </p:cBhvr>
                                    </p:animEffect>
                                  </p:childTnLst>
                                </p:cTn>
                              </p:par>
                            </p:childTnLst>
                          </p:cTn>
                        </p:par>
                        <p:par>
                          <p:cTn id="20" fill="hold">
                            <p:stCondLst>
                              <p:cond delay="3250"/>
                            </p:stCondLst>
                            <p:childTnLst>
                              <p:par>
                                <p:cTn id="21" presetID="49" presetClass="entr" presetSubtype="0" decel="10000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p:cTn id="23" dur="1000" fill="hold"/>
                                        <p:tgtEl>
                                          <p:spTgt spid="38"/>
                                        </p:tgtEl>
                                        <p:attrNameLst>
                                          <p:attrName>ppt_w</p:attrName>
                                        </p:attrNameLst>
                                      </p:cBhvr>
                                      <p:tavLst>
                                        <p:tav tm="0">
                                          <p:val>
                                            <p:fltVal val="0"/>
                                          </p:val>
                                        </p:tav>
                                        <p:tav tm="100000">
                                          <p:val>
                                            <p:strVal val="#ppt_w"/>
                                          </p:val>
                                        </p:tav>
                                      </p:tavLst>
                                    </p:anim>
                                    <p:anim calcmode="lin" valueType="num">
                                      <p:cBhvr>
                                        <p:cTn id="24" dur="1000" fill="hold"/>
                                        <p:tgtEl>
                                          <p:spTgt spid="38"/>
                                        </p:tgtEl>
                                        <p:attrNameLst>
                                          <p:attrName>ppt_h</p:attrName>
                                        </p:attrNameLst>
                                      </p:cBhvr>
                                      <p:tavLst>
                                        <p:tav tm="0">
                                          <p:val>
                                            <p:fltVal val="0"/>
                                          </p:val>
                                        </p:tav>
                                        <p:tav tm="100000">
                                          <p:val>
                                            <p:strVal val="#ppt_h"/>
                                          </p:val>
                                        </p:tav>
                                      </p:tavLst>
                                    </p:anim>
                                    <p:anim calcmode="lin" valueType="num">
                                      <p:cBhvr>
                                        <p:cTn id="25" dur="1000" fill="hold"/>
                                        <p:tgtEl>
                                          <p:spTgt spid="38"/>
                                        </p:tgtEl>
                                        <p:attrNameLst>
                                          <p:attrName>style.rotation</p:attrName>
                                        </p:attrNameLst>
                                      </p:cBhvr>
                                      <p:tavLst>
                                        <p:tav tm="0">
                                          <p:val>
                                            <p:fltVal val="360"/>
                                          </p:val>
                                        </p:tav>
                                        <p:tav tm="100000">
                                          <p:val>
                                            <p:fltVal val="0"/>
                                          </p:val>
                                        </p:tav>
                                      </p:tavLst>
                                    </p:anim>
                                    <p:animEffect transition="in" filter="fade">
                                      <p:cBhvr>
                                        <p:cTn id="26" dur="1000"/>
                                        <p:tgtEl>
                                          <p:spTgt spid="38"/>
                                        </p:tgtEl>
                                      </p:cBhvr>
                                    </p:animEffect>
                                  </p:childTnLst>
                                </p:cTn>
                              </p:par>
                              <p:par>
                                <p:cTn id="27" presetID="22" presetClass="entr" presetSubtype="8" fill="hold" nodeType="withEffect">
                                  <p:stCondLst>
                                    <p:cond delay="75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5" name="Group 34">
            <a:extLst>
              <a:ext uri="{FF2B5EF4-FFF2-40B4-BE49-F238E27FC236}">
                <a16:creationId xmlns:a16="http://schemas.microsoft.com/office/drawing/2014/main" id="{D8EBC9B2-F9AB-4F03-AD6B-C8906E5A4486}"/>
              </a:ext>
            </a:extLst>
          </p:cNvPr>
          <p:cNvGrpSpPr/>
          <p:nvPr/>
        </p:nvGrpSpPr>
        <p:grpSpPr>
          <a:xfrm>
            <a:off x="1587377" y="1979627"/>
            <a:ext cx="8601084" cy="776615"/>
            <a:chOff x="1296999" y="1505814"/>
            <a:chExt cx="5220342" cy="879162"/>
          </a:xfrm>
        </p:grpSpPr>
        <p:sp>
          <p:nvSpPr>
            <p:cNvPr id="36" name="Rectangle: Rounded Corners 43">
              <a:extLst>
                <a:ext uri="{FF2B5EF4-FFF2-40B4-BE49-F238E27FC236}">
                  <a16:creationId xmlns:a16="http://schemas.microsoft.com/office/drawing/2014/main" id="{6EFDB89B-6298-4B70-812D-5D7B8F4BF1A7}"/>
                </a:ext>
              </a:extLst>
            </p:cNvPr>
            <p:cNvSpPr/>
            <p:nvPr/>
          </p:nvSpPr>
          <p:spPr>
            <a:xfrm>
              <a:off x="1296999" y="1505814"/>
              <a:ext cx="5220342" cy="879162"/>
            </a:xfrm>
            <a:custGeom>
              <a:avLst/>
              <a:gdLst>
                <a:gd name="connsiteX0" fmla="*/ 0 w 5100578"/>
                <a:gd name="connsiteY0" fmla="*/ 146530 h 879162"/>
                <a:gd name="connsiteX1" fmla="*/ 146530 w 5100578"/>
                <a:gd name="connsiteY1" fmla="*/ 0 h 879162"/>
                <a:gd name="connsiteX2" fmla="*/ 728774 w 5100578"/>
                <a:gd name="connsiteY2" fmla="*/ 0 h 879162"/>
                <a:gd name="connsiteX3" fmla="*/ 1166792 w 5100578"/>
                <a:gd name="connsiteY3" fmla="*/ 0 h 879162"/>
                <a:gd name="connsiteX4" fmla="*/ 1700961 w 5100578"/>
                <a:gd name="connsiteY4" fmla="*/ 0 h 879162"/>
                <a:gd name="connsiteX5" fmla="*/ 2187054 w 5100578"/>
                <a:gd name="connsiteY5" fmla="*/ 0 h 879162"/>
                <a:gd name="connsiteX6" fmla="*/ 2625073 w 5100578"/>
                <a:gd name="connsiteY6" fmla="*/ 0 h 879162"/>
                <a:gd name="connsiteX7" fmla="*/ 3255392 w 5100578"/>
                <a:gd name="connsiteY7" fmla="*/ 0 h 879162"/>
                <a:gd name="connsiteX8" fmla="*/ 3693410 w 5100578"/>
                <a:gd name="connsiteY8" fmla="*/ 0 h 879162"/>
                <a:gd name="connsiteX9" fmla="*/ 4275654 w 5100578"/>
                <a:gd name="connsiteY9" fmla="*/ 0 h 879162"/>
                <a:gd name="connsiteX10" fmla="*/ 4954048 w 5100578"/>
                <a:gd name="connsiteY10" fmla="*/ 0 h 879162"/>
                <a:gd name="connsiteX11" fmla="*/ 5100578 w 5100578"/>
                <a:gd name="connsiteY11" fmla="*/ 146530 h 879162"/>
                <a:gd name="connsiteX12" fmla="*/ 5100578 w 5100578"/>
                <a:gd name="connsiteY12" fmla="*/ 732632 h 879162"/>
                <a:gd name="connsiteX13" fmla="*/ 4954048 w 5100578"/>
                <a:gd name="connsiteY13" fmla="*/ 879162 h 879162"/>
                <a:gd name="connsiteX14" fmla="*/ 4467955 w 5100578"/>
                <a:gd name="connsiteY14" fmla="*/ 879162 h 879162"/>
                <a:gd name="connsiteX15" fmla="*/ 3885711 w 5100578"/>
                <a:gd name="connsiteY15" fmla="*/ 879162 h 879162"/>
                <a:gd name="connsiteX16" fmla="*/ 3495768 w 5100578"/>
                <a:gd name="connsiteY16" fmla="*/ 879162 h 879162"/>
                <a:gd name="connsiteX17" fmla="*/ 3105824 w 5100578"/>
                <a:gd name="connsiteY17" fmla="*/ 879162 h 879162"/>
                <a:gd name="connsiteX18" fmla="*/ 2715881 w 5100578"/>
                <a:gd name="connsiteY18" fmla="*/ 879162 h 879162"/>
                <a:gd name="connsiteX19" fmla="*/ 2277863 w 5100578"/>
                <a:gd name="connsiteY19" fmla="*/ 879162 h 879162"/>
                <a:gd name="connsiteX20" fmla="*/ 1695619 w 5100578"/>
                <a:gd name="connsiteY20" fmla="*/ 879162 h 879162"/>
                <a:gd name="connsiteX21" fmla="*/ 1305676 w 5100578"/>
                <a:gd name="connsiteY21" fmla="*/ 879162 h 879162"/>
                <a:gd name="connsiteX22" fmla="*/ 819583 w 5100578"/>
                <a:gd name="connsiteY22" fmla="*/ 879162 h 879162"/>
                <a:gd name="connsiteX23" fmla="*/ 146530 w 5100578"/>
                <a:gd name="connsiteY23" fmla="*/ 879162 h 879162"/>
                <a:gd name="connsiteX24" fmla="*/ 0 w 5100578"/>
                <a:gd name="connsiteY24" fmla="*/ 732632 h 879162"/>
                <a:gd name="connsiteX25" fmla="*/ 0 w 5100578"/>
                <a:gd name="connsiteY25" fmla="*/ 146530 h 87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879162" fill="none" extrusionOk="0">
                  <a:moveTo>
                    <a:pt x="0" y="146530"/>
                  </a:moveTo>
                  <a:cubicBezTo>
                    <a:pt x="-1572" y="66427"/>
                    <a:pt x="69733" y="-5780"/>
                    <a:pt x="146530" y="0"/>
                  </a:cubicBezTo>
                  <a:cubicBezTo>
                    <a:pt x="423371" y="-12483"/>
                    <a:pt x="602199" y="47916"/>
                    <a:pt x="728774" y="0"/>
                  </a:cubicBezTo>
                  <a:cubicBezTo>
                    <a:pt x="855349" y="-47916"/>
                    <a:pt x="974107" y="10153"/>
                    <a:pt x="1166792" y="0"/>
                  </a:cubicBezTo>
                  <a:cubicBezTo>
                    <a:pt x="1359477" y="-10153"/>
                    <a:pt x="1456959" y="2046"/>
                    <a:pt x="1700961" y="0"/>
                  </a:cubicBezTo>
                  <a:cubicBezTo>
                    <a:pt x="1944963" y="-2046"/>
                    <a:pt x="2029408" y="16932"/>
                    <a:pt x="2187054" y="0"/>
                  </a:cubicBezTo>
                  <a:cubicBezTo>
                    <a:pt x="2344700" y="-16932"/>
                    <a:pt x="2468433" y="32072"/>
                    <a:pt x="2625073" y="0"/>
                  </a:cubicBezTo>
                  <a:cubicBezTo>
                    <a:pt x="2781713" y="-32072"/>
                    <a:pt x="3059070" y="54772"/>
                    <a:pt x="3255392" y="0"/>
                  </a:cubicBezTo>
                  <a:cubicBezTo>
                    <a:pt x="3451714" y="-54772"/>
                    <a:pt x="3528334" y="31723"/>
                    <a:pt x="3693410" y="0"/>
                  </a:cubicBezTo>
                  <a:cubicBezTo>
                    <a:pt x="3858486" y="-31723"/>
                    <a:pt x="4129364" y="21718"/>
                    <a:pt x="4275654" y="0"/>
                  </a:cubicBezTo>
                  <a:cubicBezTo>
                    <a:pt x="4421944" y="-21718"/>
                    <a:pt x="4619966" y="61355"/>
                    <a:pt x="4954048" y="0"/>
                  </a:cubicBezTo>
                  <a:cubicBezTo>
                    <a:pt x="5050074" y="-17481"/>
                    <a:pt x="5114486" y="78277"/>
                    <a:pt x="5100578" y="146530"/>
                  </a:cubicBezTo>
                  <a:cubicBezTo>
                    <a:pt x="5123989" y="296836"/>
                    <a:pt x="5098034" y="544108"/>
                    <a:pt x="5100578" y="732632"/>
                  </a:cubicBezTo>
                  <a:cubicBezTo>
                    <a:pt x="5099117" y="812419"/>
                    <a:pt x="5039159" y="862481"/>
                    <a:pt x="4954048" y="879162"/>
                  </a:cubicBezTo>
                  <a:cubicBezTo>
                    <a:pt x="4831648" y="934099"/>
                    <a:pt x="4568813" y="849728"/>
                    <a:pt x="4467955" y="879162"/>
                  </a:cubicBezTo>
                  <a:cubicBezTo>
                    <a:pt x="4367097" y="908596"/>
                    <a:pt x="4112275" y="814596"/>
                    <a:pt x="3885711" y="879162"/>
                  </a:cubicBezTo>
                  <a:cubicBezTo>
                    <a:pt x="3659147" y="943728"/>
                    <a:pt x="3662992" y="850599"/>
                    <a:pt x="3495768" y="879162"/>
                  </a:cubicBezTo>
                  <a:cubicBezTo>
                    <a:pt x="3328544" y="907725"/>
                    <a:pt x="3223862" y="856110"/>
                    <a:pt x="3105824" y="879162"/>
                  </a:cubicBezTo>
                  <a:cubicBezTo>
                    <a:pt x="2987786" y="902214"/>
                    <a:pt x="2887658" y="844620"/>
                    <a:pt x="2715881" y="879162"/>
                  </a:cubicBezTo>
                  <a:cubicBezTo>
                    <a:pt x="2544104" y="913704"/>
                    <a:pt x="2439609" y="860746"/>
                    <a:pt x="2277863" y="879162"/>
                  </a:cubicBezTo>
                  <a:cubicBezTo>
                    <a:pt x="2116117" y="897578"/>
                    <a:pt x="1869808" y="867992"/>
                    <a:pt x="1695619" y="879162"/>
                  </a:cubicBezTo>
                  <a:cubicBezTo>
                    <a:pt x="1521430" y="890332"/>
                    <a:pt x="1414537" y="844190"/>
                    <a:pt x="1305676" y="879162"/>
                  </a:cubicBezTo>
                  <a:cubicBezTo>
                    <a:pt x="1196815" y="914134"/>
                    <a:pt x="977820" y="870488"/>
                    <a:pt x="819583" y="879162"/>
                  </a:cubicBezTo>
                  <a:cubicBezTo>
                    <a:pt x="661346" y="887836"/>
                    <a:pt x="331749" y="838697"/>
                    <a:pt x="146530" y="879162"/>
                  </a:cubicBezTo>
                  <a:cubicBezTo>
                    <a:pt x="73277" y="891826"/>
                    <a:pt x="4926" y="814408"/>
                    <a:pt x="0" y="732632"/>
                  </a:cubicBezTo>
                  <a:cubicBezTo>
                    <a:pt x="-12948" y="477328"/>
                    <a:pt x="34379" y="417456"/>
                    <a:pt x="0" y="146530"/>
                  </a:cubicBezTo>
                  <a:close/>
                </a:path>
                <a:path w="5100578" h="879162" stroke="0" extrusionOk="0">
                  <a:moveTo>
                    <a:pt x="0" y="146530"/>
                  </a:moveTo>
                  <a:cubicBezTo>
                    <a:pt x="-8404" y="63121"/>
                    <a:pt x="81547" y="12137"/>
                    <a:pt x="146530" y="0"/>
                  </a:cubicBezTo>
                  <a:cubicBezTo>
                    <a:pt x="373486" y="-52111"/>
                    <a:pt x="517726" y="53189"/>
                    <a:pt x="728774" y="0"/>
                  </a:cubicBezTo>
                  <a:cubicBezTo>
                    <a:pt x="939822" y="-53189"/>
                    <a:pt x="1131403" y="45632"/>
                    <a:pt x="1311018" y="0"/>
                  </a:cubicBezTo>
                  <a:cubicBezTo>
                    <a:pt x="1490633" y="-45632"/>
                    <a:pt x="1620363" y="57191"/>
                    <a:pt x="1893262" y="0"/>
                  </a:cubicBezTo>
                  <a:cubicBezTo>
                    <a:pt x="2166161" y="-57191"/>
                    <a:pt x="2266584" y="28575"/>
                    <a:pt x="2523581" y="0"/>
                  </a:cubicBezTo>
                  <a:cubicBezTo>
                    <a:pt x="2780578" y="-28575"/>
                    <a:pt x="2788310" y="47985"/>
                    <a:pt x="2961599" y="0"/>
                  </a:cubicBezTo>
                  <a:cubicBezTo>
                    <a:pt x="3134888" y="-47985"/>
                    <a:pt x="3317169" y="5377"/>
                    <a:pt x="3495768" y="0"/>
                  </a:cubicBezTo>
                  <a:cubicBezTo>
                    <a:pt x="3674367" y="-5377"/>
                    <a:pt x="3828900" y="50100"/>
                    <a:pt x="3981861" y="0"/>
                  </a:cubicBezTo>
                  <a:cubicBezTo>
                    <a:pt x="4134822" y="-50100"/>
                    <a:pt x="4327262" y="4147"/>
                    <a:pt x="4419879" y="0"/>
                  </a:cubicBezTo>
                  <a:cubicBezTo>
                    <a:pt x="4512496" y="-4147"/>
                    <a:pt x="4781719" y="23146"/>
                    <a:pt x="4954048" y="0"/>
                  </a:cubicBezTo>
                  <a:cubicBezTo>
                    <a:pt x="5036714" y="4427"/>
                    <a:pt x="5108692" y="71392"/>
                    <a:pt x="5100578" y="146530"/>
                  </a:cubicBezTo>
                  <a:cubicBezTo>
                    <a:pt x="5106848" y="379609"/>
                    <a:pt x="5082346" y="555353"/>
                    <a:pt x="5100578" y="732632"/>
                  </a:cubicBezTo>
                  <a:cubicBezTo>
                    <a:pt x="5114615" y="797194"/>
                    <a:pt x="5053401" y="882942"/>
                    <a:pt x="4954048" y="879162"/>
                  </a:cubicBezTo>
                  <a:cubicBezTo>
                    <a:pt x="4766674" y="929429"/>
                    <a:pt x="4699144" y="827671"/>
                    <a:pt x="4516030" y="879162"/>
                  </a:cubicBezTo>
                  <a:cubicBezTo>
                    <a:pt x="4332916" y="930653"/>
                    <a:pt x="4137999" y="871854"/>
                    <a:pt x="3885711" y="879162"/>
                  </a:cubicBezTo>
                  <a:cubicBezTo>
                    <a:pt x="3633423" y="886470"/>
                    <a:pt x="3499965" y="857583"/>
                    <a:pt x="3399617" y="879162"/>
                  </a:cubicBezTo>
                  <a:cubicBezTo>
                    <a:pt x="3299269" y="900741"/>
                    <a:pt x="3059413" y="853707"/>
                    <a:pt x="2769298" y="879162"/>
                  </a:cubicBezTo>
                  <a:cubicBezTo>
                    <a:pt x="2479183" y="904617"/>
                    <a:pt x="2516776" y="831845"/>
                    <a:pt x="2283205" y="879162"/>
                  </a:cubicBezTo>
                  <a:cubicBezTo>
                    <a:pt x="2049634" y="926479"/>
                    <a:pt x="1956739" y="812133"/>
                    <a:pt x="1700961" y="879162"/>
                  </a:cubicBezTo>
                  <a:cubicBezTo>
                    <a:pt x="1445183" y="946191"/>
                    <a:pt x="1363579" y="828750"/>
                    <a:pt x="1262943" y="879162"/>
                  </a:cubicBezTo>
                  <a:cubicBezTo>
                    <a:pt x="1162307" y="929574"/>
                    <a:pt x="1020828" y="844590"/>
                    <a:pt x="824924" y="879162"/>
                  </a:cubicBezTo>
                  <a:cubicBezTo>
                    <a:pt x="629020" y="913734"/>
                    <a:pt x="356129" y="863134"/>
                    <a:pt x="146530" y="879162"/>
                  </a:cubicBezTo>
                  <a:cubicBezTo>
                    <a:pt x="71452" y="876963"/>
                    <a:pt x="-3962" y="811656"/>
                    <a:pt x="0" y="732632"/>
                  </a:cubicBezTo>
                  <a:cubicBezTo>
                    <a:pt x="-38470" y="482677"/>
                    <a:pt x="65745" y="271742"/>
                    <a:pt x="0" y="146530"/>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400" kern="0">
                <a:solidFill>
                  <a:srgbClr val="F79AF4"/>
                </a:solidFill>
                <a:latin typeface="Arial" panose="020B0604020202020204" pitchFamily="34" charset="0"/>
                <a:ea typeface="宋体" pitchFamily="2" charset="-122"/>
                <a:cs typeface="Arial" panose="020B0604020202020204" pitchFamily="34" charset="0"/>
              </a:endParaRPr>
            </a:p>
          </p:txBody>
        </p:sp>
        <p:sp>
          <p:nvSpPr>
            <p:cNvPr id="37" name="Rectangle 36">
              <a:extLst>
                <a:ext uri="{FF2B5EF4-FFF2-40B4-BE49-F238E27FC236}">
                  <a16:creationId xmlns:a16="http://schemas.microsoft.com/office/drawing/2014/main" id="{62BB2132-3E21-4B03-9B18-69365AF64DA2}"/>
                </a:ext>
              </a:extLst>
            </p:cNvPr>
            <p:cNvSpPr/>
            <p:nvPr/>
          </p:nvSpPr>
          <p:spPr>
            <a:xfrm>
              <a:off x="1396765" y="1609030"/>
              <a:ext cx="5020809" cy="592308"/>
            </a:xfrm>
            <a:prstGeom prst="rect">
              <a:avLst/>
            </a:prstGeom>
          </p:spPr>
          <p:txBody>
            <a:bodyPr wrap="square">
              <a:spAutoFit/>
            </a:bodyPr>
            <a:lstStyle/>
            <a:p>
              <a:pPr fontAlgn="base">
                <a:spcBef>
                  <a:spcPct val="0"/>
                </a:spcBef>
                <a:spcAft>
                  <a:spcPct val="0"/>
                </a:spcAft>
              </a:pPr>
              <a:r>
                <a:rPr lang="en-US" sz="2800" dirty="0" err="1">
                  <a:solidFill>
                    <a:srgbClr val="000000"/>
                  </a:solidFill>
                  <a:latin typeface="Arial" panose="020B0604020202020204" pitchFamily="34" charset="0"/>
                  <a:ea typeface="宋体" pitchFamily="2" charset="-122"/>
                  <a:cs typeface="Arial" panose="020B0604020202020204" pitchFamily="34" charset="0"/>
                </a:rPr>
                <a:t>Bác</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Hồ</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nhớ</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đến</a:t>
              </a:r>
              <a:r>
                <a:rPr lang="en-US" sz="2800" dirty="0">
                  <a:solidFill>
                    <a:srgbClr val="000000"/>
                  </a:solidFill>
                  <a:latin typeface="Arial" panose="020B0604020202020204" pitchFamily="34" charset="0"/>
                  <a:ea typeface="宋体" pitchFamily="2" charset="-122"/>
                  <a:cs typeface="Arial" panose="020B0604020202020204" pitchFamily="34" charset="0"/>
                </a:rPr>
                <a:t> ai </a:t>
              </a:r>
              <a:r>
                <a:rPr lang="en-US" sz="2800" dirty="0" err="1">
                  <a:solidFill>
                    <a:srgbClr val="000000"/>
                  </a:solidFill>
                  <a:latin typeface="Arial" panose="020B0604020202020204" pitchFamily="34" charset="0"/>
                  <a:ea typeface="宋体" pitchFamily="2" charset="-122"/>
                  <a:cs typeface="Arial" panose="020B0604020202020204" pitchFamily="34" charset="0"/>
                </a:rPr>
                <a:t>vào</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dịp</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Tết</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Trung</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thu</a:t>
              </a:r>
              <a:r>
                <a:rPr lang="en-US" sz="2800" dirty="0">
                  <a:solidFill>
                    <a:srgbClr val="000000"/>
                  </a:solidFill>
                  <a:latin typeface="Arial" panose="020B0604020202020204" pitchFamily="34" charset="0"/>
                  <a:ea typeface="宋体" pitchFamily="2" charset="-122"/>
                  <a:cs typeface="Arial" panose="020B0604020202020204" pitchFamily="34" charset="0"/>
                </a:rPr>
                <a:t>?</a:t>
              </a:r>
            </a:p>
          </p:txBody>
        </p:sp>
      </p:grpSp>
      <p:grpSp>
        <p:nvGrpSpPr>
          <p:cNvPr id="38" name="Group 37">
            <a:extLst>
              <a:ext uri="{FF2B5EF4-FFF2-40B4-BE49-F238E27FC236}">
                <a16:creationId xmlns:a16="http://schemas.microsoft.com/office/drawing/2014/main" id="{48205693-732F-4D86-A764-91A41B1B123D}"/>
              </a:ext>
            </a:extLst>
          </p:cNvPr>
          <p:cNvGrpSpPr/>
          <p:nvPr/>
        </p:nvGrpSpPr>
        <p:grpSpPr>
          <a:xfrm>
            <a:off x="1635810" y="3234788"/>
            <a:ext cx="8552651" cy="1402094"/>
            <a:chOff x="1532498" y="4395580"/>
            <a:chExt cx="6841155" cy="999959"/>
          </a:xfrm>
        </p:grpSpPr>
        <p:sp>
          <p:nvSpPr>
            <p:cNvPr id="39" name="Rectangle: Rounded Corners 43">
              <a:extLst>
                <a:ext uri="{FF2B5EF4-FFF2-40B4-BE49-F238E27FC236}">
                  <a16:creationId xmlns:a16="http://schemas.microsoft.com/office/drawing/2014/main" id="{E314A1F1-B265-4A6C-AC42-C9815454483B}"/>
                </a:ext>
              </a:extLst>
            </p:cNvPr>
            <p:cNvSpPr/>
            <p:nvPr/>
          </p:nvSpPr>
          <p:spPr>
            <a:xfrm>
              <a:off x="1532498" y="4395580"/>
              <a:ext cx="6841155" cy="719328"/>
            </a:xfrm>
            <a:custGeom>
              <a:avLst/>
              <a:gdLst>
                <a:gd name="connsiteX0" fmla="*/ 0 w 5100578"/>
                <a:gd name="connsiteY0" fmla="*/ 89357 h 536130"/>
                <a:gd name="connsiteX1" fmla="*/ 89357 w 5100578"/>
                <a:gd name="connsiteY1" fmla="*/ 0 h 536130"/>
                <a:gd name="connsiteX2" fmla="*/ 685449 w 5100578"/>
                <a:gd name="connsiteY2" fmla="*/ 0 h 536130"/>
                <a:gd name="connsiteX3" fmla="*/ 1133886 w 5100578"/>
                <a:gd name="connsiteY3" fmla="*/ 0 h 536130"/>
                <a:gd name="connsiteX4" fmla="*/ 1680760 w 5100578"/>
                <a:gd name="connsiteY4" fmla="*/ 0 h 536130"/>
                <a:gd name="connsiteX5" fmla="*/ 2178415 w 5100578"/>
                <a:gd name="connsiteY5" fmla="*/ 0 h 536130"/>
                <a:gd name="connsiteX6" fmla="*/ 2626851 w 5100578"/>
                <a:gd name="connsiteY6" fmla="*/ 0 h 536130"/>
                <a:gd name="connsiteX7" fmla="*/ 3272162 w 5100578"/>
                <a:gd name="connsiteY7" fmla="*/ 0 h 536130"/>
                <a:gd name="connsiteX8" fmla="*/ 3720599 w 5100578"/>
                <a:gd name="connsiteY8" fmla="*/ 0 h 536130"/>
                <a:gd name="connsiteX9" fmla="*/ 4316691 w 5100578"/>
                <a:gd name="connsiteY9" fmla="*/ 0 h 536130"/>
                <a:gd name="connsiteX10" fmla="*/ 5011221 w 5100578"/>
                <a:gd name="connsiteY10" fmla="*/ 0 h 536130"/>
                <a:gd name="connsiteX11" fmla="*/ 5100578 w 5100578"/>
                <a:gd name="connsiteY11" fmla="*/ 89357 h 536130"/>
                <a:gd name="connsiteX12" fmla="*/ 5100578 w 5100578"/>
                <a:gd name="connsiteY12" fmla="*/ 446773 h 536130"/>
                <a:gd name="connsiteX13" fmla="*/ 5011221 w 5100578"/>
                <a:gd name="connsiteY13" fmla="*/ 536130 h 536130"/>
                <a:gd name="connsiteX14" fmla="*/ 4513566 w 5100578"/>
                <a:gd name="connsiteY14" fmla="*/ 536130 h 536130"/>
                <a:gd name="connsiteX15" fmla="*/ 3917473 w 5100578"/>
                <a:gd name="connsiteY15" fmla="*/ 536130 h 536130"/>
                <a:gd name="connsiteX16" fmla="*/ 3518256 w 5100578"/>
                <a:gd name="connsiteY16" fmla="*/ 536130 h 536130"/>
                <a:gd name="connsiteX17" fmla="*/ 3119038 w 5100578"/>
                <a:gd name="connsiteY17" fmla="*/ 536130 h 536130"/>
                <a:gd name="connsiteX18" fmla="*/ 2719820 w 5100578"/>
                <a:gd name="connsiteY18" fmla="*/ 536130 h 536130"/>
                <a:gd name="connsiteX19" fmla="*/ 2271383 w 5100578"/>
                <a:gd name="connsiteY19" fmla="*/ 536130 h 536130"/>
                <a:gd name="connsiteX20" fmla="*/ 1675291 w 5100578"/>
                <a:gd name="connsiteY20" fmla="*/ 536130 h 536130"/>
                <a:gd name="connsiteX21" fmla="*/ 1276073 w 5100578"/>
                <a:gd name="connsiteY21" fmla="*/ 536130 h 536130"/>
                <a:gd name="connsiteX22" fmla="*/ 778418 w 5100578"/>
                <a:gd name="connsiteY22" fmla="*/ 536130 h 536130"/>
                <a:gd name="connsiteX23" fmla="*/ 89357 w 5100578"/>
                <a:gd name="connsiteY23" fmla="*/ 536130 h 536130"/>
                <a:gd name="connsiteX24" fmla="*/ 0 w 5100578"/>
                <a:gd name="connsiteY24" fmla="*/ 446773 h 536130"/>
                <a:gd name="connsiteX25" fmla="*/ 0 w 5100578"/>
                <a:gd name="connsiteY25" fmla="*/ 89357 h 53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536130" fill="none" extrusionOk="0">
                  <a:moveTo>
                    <a:pt x="0" y="89357"/>
                  </a:moveTo>
                  <a:cubicBezTo>
                    <a:pt x="-8759" y="44592"/>
                    <a:pt x="45226" y="-7308"/>
                    <a:pt x="89357" y="0"/>
                  </a:cubicBezTo>
                  <a:cubicBezTo>
                    <a:pt x="263108" y="-59849"/>
                    <a:pt x="419524" y="45022"/>
                    <a:pt x="685449" y="0"/>
                  </a:cubicBezTo>
                  <a:cubicBezTo>
                    <a:pt x="951374" y="-45022"/>
                    <a:pt x="931094" y="31527"/>
                    <a:pt x="1133886" y="0"/>
                  </a:cubicBezTo>
                  <a:cubicBezTo>
                    <a:pt x="1336678" y="-31527"/>
                    <a:pt x="1461278" y="40446"/>
                    <a:pt x="1680760" y="0"/>
                  </a:cubicBezTo>
                  <a:cubicBezTo>
                    <a:pt x="1900242" y="-40446"/>
                    <a:pt x="2061723" y="39865"/>
                    <a:pt x="2178415" y="0"/>
                  </a:cubicBezTo>
                  <a:cubicBezTo>
                    <a:pt x="2295107" y="-39865"/>
                    <a:pt x="2424761" y="32233"/>
                    <a:pt x="2626851" y="0"/>
                  </a:cubicBezTo>
                  <a:cubicBezTo>
                    <a:pt x="2828941" y="-32233"/>
                    <a:pt x="3125987" y="2068"/>
                    <a:pt x="3272162" y="0"/>
                  </a:cubicBezTo>
                  <a:cubicBezTo>
                    <a:pt x="3418337" y="-2068"/>
                    <a:pt x="3563901" y="11693"/>
                    <a:pt x="3720599" y="0"/>
                  </a:cubicBezTo>
                  <a:cubicBezTo>
                    <a:pt x="3877297" y="-11693"/>
                    <a:pt x="4101219" y="41042"/>
                    <a:pt x="4316691" y="0"/>
                  </a:cubicBezTo>
                  <a:cubicBezTo>
                    <a:pt x="4532163" y="-41042"/>
                    <a:pt x="4714529" y="15288"/>
                    <a:pt x="5011221" y="0"/>
                  </a:cubicBezTo>
                  <a:cubicBezTo>
                    <a:pt x="5061915" y="-1555"/>
                    <a:pt x="5106394" y="45305"/>
                    <a:pt x="5100578" y="89357"/>
                  </a:cubicBezTo>
                  <a:cubicBezTo>
                    <a:pt x="5137254" y="189138"/>
                    <a:pt x="5067338" y="350351"/>
                    <a:pt x="5100578" y="446773"/>
                  </a:cubicBezTo>
                  <a:cubicBezTo>
                    <a:pt x="5094498" y="491384"/>
                    <a:pt x="5061935" y="530696"/>
                    <a:pt x="5011221" y="536130"/>
                  </a:cubicBezTo>
                  <a:cubicBezTo>
                    <a:pt x="4792095" y="543475"/>
                    <a:pt x="4762099" y="477266"/>
                    <a:pt x="4513566" y="536130"/>
                  </a:cubicBezTo>
                  <a:cubicBezTo>
                    <a:pt x="4265033" y="594994"/>
                    <a:pt x="4083334" y="517628"/>
                    <a:pt x="3917473" y="536130"/>
                  </a:cubicBezTo>
                  <a:cubicBezTo>
                    <a:pt x="3751612" y="554632"/>
                    <a:pt x="3604568" y="493014"/>
                    <a:pt x="3518256" y="536130"/>
                  </a:cubicBezTo>
                  <a:cubicBezTo>
                    <a:pt x="3431944" y="579246"/>
                    <a:pt x="3245972" y="498997"/>
                    <a:pt x="3119038" y="536130"/>
                  </a:cubicBezTo>
                  <a:cubicBezTo>
                    <a:pt x="2992104" y="573263"/>
                    <a:pt x="2900661" y="531424"/>
                    <a:pt x="2719820" y="536130"/>
                  </a:cubicBezTo>
                  <a:cubicBezTo>
                    <a:pt x="2538979" y="540836"/>
                    <a:pt x="2484937" y="497772"/>
                    <a:pt x="2271383" y="536130"/>
                  </a:cubicBezTo>
                  <a:cubicBezTo>
                    <a:pt x="2057829" y="574488"/>
                    <a:pt x="1944066" y="478849"/>
                    <a:pt x="1675291" y="536130"/>
                  </a:cubicBezTo>
                  <a:cubicBezTo>
                    <a:pt x="1406516" y="593411"/>
                    <a:pt x="1404557" y="527003"/>
                    <a:pt x="1276073" y="536130"/>
                  </a:cubicBezTo>
                  <a:cubicBezTo>
                    <a:pt x="1147589" y="545257"/>
                    <a:pt x="983484" y="482571"/>
                    <a:pt x="778418" y="536130"/>
                  </a:cubicBezTo>
                  <a:cubicBezTo>
                    <a:pt x="573352" y="589689"/>
                    <a:pt x="404635" y="469148"/>
                    <a:pt x="89357" y="536130"/>
                  </a:cubicBezTo>
                  <a:cubicBezTo>
                    <a:pt x="45488" y="545177"/>
                    <a:pt x="5857" y="497134"/>
                    <a:pt x="0" y="446773"/>
                  </a:cubicBezTo>
                  <a:cubicBezTo>
                    <a:pt x="-33608" y="337156"/>
                    <a:pt x="14684" y="166816"/>
                    <a:pt x="0" y="89357"/>
                  </a:cubicBezTo>
                  <a:close/>
                </a:path>
                <a:path w="5100578" h="536130" stroke="0" extrusionOk="0">
                  <a:moveTo>
                    <a:pt x="0" y="89357"/>
                  </a:moveTo>
                  <a:cubicBezTo>
                    <a:pt x="-4947" y="38545"/>
                    <a:pt x="46038" y="4592"/>
                    <a:pt x="89357" y="0"/>
                  </a:cubicBezTo>
                  <a:cubicBezTo>
                    <a:pt x="310984" y="-18597"/>
                    <a:pt x="470187" y="69787"/>
                    <a:pt x="685449" y="0"/>
                  </a:cubicBezTo>
                  <a:cubicBezTo>
                    <a:pt x="900711" y="-69787"/>
                    <a:pt x="1065036" y="54821"/>
                    <a:pt x="1281542" y="0"/>
                  </a:cubicBezTo>
                  <a:cubicBezTo>
                    <a:pt x="1498048" y="-54821"/>
                    <a:pt x="1738719" y="49476"/>
                    <a:pt x="1877634" y="0"/>
                  </a:cubicBezTo>
                  <a:cubicBezTo>
                    <a:pt x="2016549" y="-49476"/>
                    <a:pt x="2273346" y="27580"/>
                    <a:pt x="2522945" y="0"/>
                  </a:cubicBezTo>
                  <a:cubicBezTo>
                    <a:pt x="2772544" y="-27580"/>
                    <a:pt x="2751042" y="46413"/>
                    <a:pt x="2971382" y="0"/>
                  </a:cubicBezTo>
                  <a:cubicBezTo>
                    <a:pt x="3191722" y="-46413"/>
                    <a:pt x="3385222" y="17840"/>
                    <a:pt x="3518256" y="0"/>
                  </a:cubicBezTo>
                  <a:cubicBezTo>
                    <a:pt x="3651290" y="-17840"/>
                    <a:pt x="3901355" y="10391"/>
                    <a:pt x="4015911" y="0"/>
                  </a:cubicBezTo>
                  <a:cubicBezTo>
                    <a:pt x="4130468" y="-10391"/>
                    <a:pt x="4276034" y="44131"/>
                    <a:pt x="4464347" y="0"/>
                  </a:cubicBezTo>
                  <a:cubicBezTo>
                    <a:pt x="4652660" y="-44131"/>
                    <a:pt x="4835956" y="42189"/>
                    <a:pt x="5011221" y="0"/>
                  </a:cubicBezTo>
                  <a:cubicBezTo>
                    <a:pt x="5063013" y="6208"/>
                    <a:pt x="5109394" y="46295"/>
                    <a:pt x="5100578" y="89357"/>
                  </a:cubicBezTo>
                  <a:cubicBezTo>
                    <a:pt x="5102394" y="236513"/>
                    <a:pt x="5080984" y="298116"/>
                    <a:pt x="5100578" y="446773"/>
                  </a:cubicBezTo>
                  <a:cubicBezTo>
                    <a:pt x="5104611" y="491422"/>
                    <a:pt x="5074183" y="538922"/>
                    <a:pt x="5011221" y="536130"/>
                  </a:cubicBezTo>
                  <a:cubicBezTo>
                    <a:pt x="4834045" y="571161"/>
                    <a:pt x="4684852" y="527815"/>
                    <a:pt x="4562785" y="536130"/>
                  </a:cubicBezTo>
                  <a:cubicBezTo>
                    <a:pt x="4440718" y="544445"/>
                    <a:pt x="4172265" y="522622"/>
                    <a:pt x="3917473" y="536130"/>
                  </a:cubicBezTo>
                  <a:cubicBezTo>
                    <a:pt x="3662681" y="549638"/>
                    <a:pt x="3582520" y="522925"/>
                    <a:pt x="3419818" y="536130"/>
                  </a:cubicBezTo>
                  <a:cubicBezTo>
                    <a:pt x="3257117" y="549335"/>
                    <a:pt x="3086347" y="488972"/>
                    <a:pt x="2774507" y="536130"/>
                  </a:cubicBezTo>
                  <a:cubicBezTo>
                    <a:pt x="2462667" y="583288"/>
                    <a:pt x="2384480" y="494335"/>
                    <a:pt x="2276852" y="536130"/>
                  </a:cubicBezTo>
                  <a:cubicBezTo>
                    <a:pt x="2169225" y="577925"/>
                    <a:pt x="1827986" y="487403"/>
                    <a:pt x="1680760" y="536130"/>
                  </a:cubicBezTo>
                  <a:cubicBezTo>
                    <a:pt x="1533534" y="584857"/>
                    <a:pt x="1361996" y="511150"/>
                    <a:pt x="1232323" y="536130"/>
                  </a:cubicBezTo>
                  <a:cubicBezTo>
                    <a:pt x="1102650" y="561110"/>
                    <a:pt x="951912" y="503302"/>
                    <a:pt x="783887" y="536130"/>
                  </a:cubicBezTo>
                  <a:cubicBezTo>
                    <a:pt x="615862" y="568958"/>
                    <a:pt x="306650" y="518556"/>
                    <a:pt x="89357" y="536130"/>
                  </a:cubicBezTo>
                  <a:cubicBezTo>
                    <a:pt x="47222" y="533416"/>
                    <a:pt x="-1719" y="495298"/>
                    <a:pt x="0" y="446773"/>
                  </a:cubicBezTo>
                  <a:cubicBezTo>
                    <a:pt x="-31205" y="351351"/>
                    <a:pt x="1636" y="180054"/>
                    <a:pt x="0" y="89357"/>
                  </a:cubicBezTo>
                  <a:close/>
                </a:path>
              </a:pathLst>
            </a:custGeom>
            <a:solidFill>
              <a:srgbClr val="4192DB">
                <a:lumMod val="20000"/>
                <a:lumOff val="80000"/>
              </a:srgbClr>
            </a:solidFill>
            <a:ln w="12700" cap="flat" cmpd="sng" algn="ctr">
              <a:solidFill>
                <a:srgbClr val="4192DB"/>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B2B2B2">
                    <a:lumMod val="50000"/>
                  </a:srgbClr>
                </a:solidFill>
                <a:effectLst/>
                <a:uLnTx/>
                <a:uFillTx/>
                <a:latin typeface="Arial" panose="020B0604020202020204" pitchFamily="34" charset="0"/>
                <a:ea typeface="宋体" pitchFamily="2" charset="-122"/>
                <a:cs typeface="Arial" panose="020B0604020202020204" pitchFamily="34" charset="0"/>
              </a:endParaRPr>
            </a:p>
          </p:txBody>
        </p:sp>
        <p:sp>
          <p:nvSpPr>
            <p:cNvPr id="40" name="Rectangle 39">
              <a:extLst>
                <a:ext uri="{FF2B5EF4-FFF2-40B4-BE49-F238E27FC236}">
                  <a16:creationId xmlns:a16="http://schemas.microsoft.com/office/drawing/2014/main" id="{4EDA3D69-58A8-43D0-B001-8E96D923B494}"/>
                </a:ext>
              </a:extLst>
            </p:cNvPr>
            <p:cNvSpPr/>
            <p:nvPr/>
          </p:nvSpPr>
          <p:spPr>
            <a:xfrm>
              <a:off x="1594090" y="4424458"/>
              <a:ext cx="6734852" cy="971081"/>
            </a:xfrm>
            <a:prstGeom prst="rect">
              <a:avLst/>
            </a:prstGeom>
          </p:spPr>
          <p:txBody>
            <a:bodyPr wrap="square">
              <a:spAutoFit/>
            </a:bodyPr>
            <a:lstStyle/>
            <a:p>
              <a:pPr lvl="0"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Tìm từ ngữ chỉ đặc điểm và tính nết của các cháu nhi đồng trong đoạn thơ Bác viết.</a:t>
              </a:r>
            </a:p>
          </p:txBody>
        </p:sp>
      </p:grpSp>
      <p:grpSp>
        <p:nvGrpSpPr>
          <p:cNvPr id="48" name="组合 24">
            <a:extLst>
              <a:ext uri="{FF2B5EF4-FFF2-40B4-BE49-F238E27FC236}">
                <a16:creationId xmlns:a16="http://schemas.microsoft.com/office/drawing/2014/main" id="{0F8F56B7-36E8-4EB5-8D79-EFC4079A3455}"/>
              </a:ext>
            </a:extLst>
          </p:cNvPr>
          <p:cNvGrpSpPr/>
          <p:nvPr/>
        </p:nvGrpSpPr>
        <p:grpSpPr>
          <a:xfrm>
            <a:off x="794897" y="2002970"/>
            <a:ext cx="792480" cy="706755"/>
            <a:chOff x="5854651" y="1602765"/>
            <a:chExt cx="581207" cy="549366"/>
          </a:xfrm>
        </p:grpSpPr>
        <p:sp>
          <p:nvSpPr>
            <p:cNvPr id="49" name="椭圆 26">
              <a:extLst>
                <a:ext uri="{FF2B5EF4-FFF2-40B4-BE49-F238E27FC236}">
                  <a16:creationId xmlns:a16="http://schemas.microsoft.com/office/drawing/2014/main" id="{D11076D4-5EC4-4CDE-B376-878D828AFA1E}"/>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 name="文本框 27">
              <a:extLst>
                <a:ext uri="{FF2B5EF4-FFF2-40B4-BE49-F238E27FC236}">
                  <a16:creationId xmlns:a16="http://schemas.microsoft.com/office/drawing/2014/main" id="{82A97485-2A92-4A1B-9702-AD88DDF79B8D}"/>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1</a:t>
              </a:r>
            </a:p>
          </p:txBody>
        </p:sp>
      </p:grpSp>
      <p:grpSp>
        <p:nvGrpSpPr>
          <p:cNvPr id="51" name="组合 24">
            <a:extLst>
              <a:ext uri="{FF2B5EF4-FFF2-40B4-BE49-F238E27FC236}">
                <a16:creationId xmlns:a16="http://schemas.microsoft.com/office/drawing/2014/main" id="{4E5A2F7C-A822-46AA-A098-68BF2DD2F29E}"/>
              </a:ext>
            </a:extLst>
          </p:cNvPr>
          <p:cNvGrpSpPr/>
          <p:nvPr/>
        </p:nvGrpSpPr>
        <p:grpSpPr>
          <a:xfrm>
            <a:off x="794897" y="3404550"/>
            <a:ext cx="792480" cy="706755"/>
            <a:chOff x="5854651" y="1602765"/>
            <a:chExt cx="581207" cy="549366"/>
          </a:xfrm>
        </p:grpSpPr>
        <p:sp>
          <p:nvSpPr>
            <p:cNvPr id="52" name="椭圆 26">
              <a:extLst>
                <a:ext uri="{FF2B5EF4-FFF2-40B4-BE49-F238E27FC236}">
                  <a16:creationId xmlns:a16="http://schemas.microsoft.com/office/drawing/2014/main" id="{EC7DE81F-633D-431D-9389-6A3ECDC00B32}"/>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3" name="文本框 27">
              <a:extLst>
                <a:ext uri="{FF2B5EF4-FFF2-40B4-BE49-F238E27FC236}">
                  <a16:creationId xmlns:a16="http://schemas.microsoft.com/office/drawing/2014/main" id="{D88D017D-1CCC-4A14-A7BE-92474FCB76C5}"/>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2</a:t>
              </a:r>
            </a:p>
          </p:txBody>
        </p:sp>
      </p:grpSp>
      <p:grpSp>
        <p:nvGrpSpPr>
          <p:cNvPr id="54" name="组合 24">
            <a:extLst>
              <a:ext uri="{FF2B5EF4-FFF2-40B4-BE49-F238E27FC236}">
                <a16:creationId xmlns:a16="http://schemas.microsoft.com/office/drawing/2014/main" id="{4CFFDDFD-E696-4965-80D8-1FDFC1777CB2}"/>
              </a:ext>
            </a:extLst>
          </p:cNvPr>
          <p:cNvGrpSpPr/>
          <p:nvPr/>
        </p:nvGrpSpPr>
        <p:grpSpPr>
          <a:xfrm>
            <a:off x="818545" y="4660723"/>
            <a:ext cx="792480" cy="706755"/>
            <a:chOff x="5854651" y="1602765"/>
            <a:chExt cx="581207" cy="549366"/>
          </a:xfrm>
        </p:grpSpPr>
        <p:sp>
          <p:nvSpPr>
            <p:cNvPr id="71" name="椭圆 26">
              <a:extLst>
                <a:ext uri="{FF2B5EF4-FFF2-40B4-BE49-F238E27FC236}">
                  <a16:creationId xmlns:a16="http://schemas.microsoft.com/office/drawing/2014/main" id="{40695C6F-096E-46CA-9600-C6DF15F2E846}"/>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2" name="文本框 27">
              <a:extLst>
                <a:ext uri="{FF2B5EF4-FFF2-40B4-BE49-F238E27FC236}">
                  <a16:creationId xmlns:a16="http://schemas.microsoft.com/office/drawing/2014/main" id="{A2D1B7D5-4474-40A3-AFAB-CC509F98441F}"/>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3</a:t>
              </a:r>
            </a:p>
          </p:txBody>
        </p:sp>
      </p:grpSp>
      <p:grpSp>
        <p:nvGrpSpPr>
          <p:cNvPr id="73" name="组合 24">
            <a:extLst>
              <a:ext uri="{FF2B5EF4-FFF2-40B4-BE49-F238E27FC236}">
                <a16:creationId xmlns:a16="http://schemas.microsoft.com/office/drawing/2014/main" id="{356330B5-C16A-4D9B-B290-26C7B134B431}"/>
              </a:ext>
            </a:extLst>
          </p:cNvPr>
          <p:cNvGrpSpPr/>
          <p:nvPr/>
        </p:nvGrpSpPr>
        <p:grpSpPr>
          <a:xfrm>
            <a:off x="885702" y="5894360"/>
            <a:ext cx="792480" cy="706755"/>
            <a:chOff x="5854651" y="1602765"/>
            <a:chExt cx="581207" cy="549366"/>
          </a:xfrm>
        </p:grpSpPr>
        <p:sp>
          <p:nvSpPr>
            <p:cNvPr id="74" name="椭圆 26">
              <a:extLst>
                <a:ext uri="{FF2B5EF4-FFF2-40B4-BE49-F238E27FC236}">
                  <a16:creationId xmlns:a16="http://schemas.microsoft.com/office/drawing/2014/main" id="{73A2D915-BD93-49CF-8198-F230732CF113}"/>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5" name="文本框 27">
              <a:extLst>
                <a:ext uri="{FF2B5EF4-FFF2-40B4-BE49-F238E27FC236}">
                  <a16:creationId xmlns:a16="http://schemas.microsoft.com/office/drawing/2014/main" id="{B575406B-AA77-44C8-A37F-965BE89E53F3}"/>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4</a:t>
              </a:r>
            </a:p>
          </p:txBody>
        </p:sp>
      </p:grpSp>
      <p:grpSp>
        <p:nvGrpSpPr>
          <p:cNvPr id="76" name="Group 75">
            <a:extLst>
              <a:ext uri="{FF2B5EF4-FFF2-40B4-BE49-F238E27FC236}">
                <a16:creationId xmlns:a16="http://schemas.microsoft.com/office/drawing/2014/main" id="{DD7C518A-1F31-495F-AB0F-0C09D08AC002}"/>
              </a:ext>
            </a:extLst>
          </p:cNvPr>
          <p:cNvGrpSpPr/>
          <p:nvPr/>
        </p:nvGrpSpPr>
        <p:grpSpPr>
          <a:xfrm>
            <a:off x="1712811" y="4714507"/>
            <a:ext cx="8601084" cy="776615"/>
            <a:chOff x="1296999" y="1505814"/>
            <a:chExt cx="5220342" cy="879162"/>
          </a:xfrm>
        </p:grpSpPr>
        <p:sp>
          <p:nvSpPr>
            <p:cNvPr id="77" name="Rectangle: Rounded Corners 43">
              <a:extLst>
                <a:ext uri="{FF2B5EF4-FFF2-40B4-BE49-F238E27FC236}">
                  <a16:creationId xmlns:a16="http://schemas.microsoft.com/office/drawing/2014/main" id="{63E24FEF-E450-4739-8C18-33549CCED8FC}"/>
                </a:ext>
              </a:extLst>
            </p:cNvPr>
            <p:cNvSpPr/>
            <p:nvPr/>
          </p:nvSpPr>
          <p:spPr>
            <a:xfrm>
              <a:off x="1296999" y="1505814"/>
              <a:ext cx="5220342" cy="879162"/>
            </a:xfrm>
            <a:custGeom>
              <a:avLst/>
              <a:gdLst>
                <a:gd name="connsiteX0" fmla="*/ 0 w 5100578"/>
                <a:gd name="connsiteY0" fmla="*/ 146530 h 879162"/>
                <a:gd name="connsiteX1" fmla="*/ 146530 w 5100578"/>
                <a:gd name="connsiteY1" fmla="*/ 0 h 879162"/>
                <a:gd name="connsiteX2" fmla="*/ 728774 w 5100578"/>
                <a:gd name="connsiteY2" fmla="*/ 0 h 879162"/>
                <a:gd name="connsiteX3" fmla="*/ 1166792 w 5100578"/>
                <a:gd name="connsiteY3" fmla="*/ 0 h 879162"/>
                <a:gd name="connsiteX4" fmla="*/ 1700961 w 5100578"/>
                <a:gd name="connsiteY4" fmla="*/ 0 h 879162"/>
                <a:gd name="connsiteX5" fmla="*/ 2187054 w 5100578"/>
                <a:gd name="connsiteY5" fmla="*/ 0 h 879162"/>
                <a:gd name="connsiteX6" fmla="*/ 2625073 w 5100578"/>
                <a:gd name="connsiteY6" fmla="*/ 0 h 879162"/>
                <a:gd name="connsiteX7" fmla="*/ 3255392 w 5100578"/>
                <a:gd name="connsiteY7" fmla="*/ 0 h 879162"/>
                <a:gd name="connsiteX8" fmla="*/ 3693410 w 5100578"/>
                <a:gd name="connsiteY8" fmla="*/ 0 h 879162"/>
                <a:gd name="connsiteX9" fmla="*/ 4275654 w 5100578"/>
                <a:gd name="connsiteY9" fmla="*/ 0 h 879162"/>
                <a:gd name="connsiteX10" fmla="*/ 4954048 w 5100578"/>
                <a:gd name="connsiteY10" fmla="*/ 0 h 879162"/>
                <a:gd name="connsiteX11" fmla="*/ 5100578 w 5100578"/>
                <a:gd name="connsiteY11" fmla="*/ 146530 h 879162"/>
                <a:gd name="connsiteX12" fmla="*/ 5100578 w 5100578"/>
                <a:gd name="connsiteY12" fmla="*/ 732632 h 879162"/>
                <a:gd name="connsiteX13" fmla="*/ 4954048 w 5100578"/>
                <a:gd name="connsiteY13" fmla="*/ 879162 h 879162"/>
                <a:gd name="connsiteX14" fmla="*/ 4467955 w 5100578"/>
                <a:gd name="connsiteY14" fmla="*/ 879162 h 879162"/>
                <a:gd name="connsiteX15" fmla="*/ 3885711 w 5100578"/>
                <a:gd name="connsiteY15" fmla="*/ 879162 h 879162"/>
                <a:gd name="connsiteX16" fmla="*/ 3495768 w 5100578"/>
                <a:gd name="connsiteY16" fmla="*/ 879162 h 879162"/>
                <a:gd name="connsiteX17" fmla="*/ 3105824 w 5100578"/>
                <a:gd name="connsiteY17" fmla="*/ 879162 h 879162"/>
                <a:gd name="connsiteX18" fmla="*/ 2715881 w 5100578"/>
                <a:gd name="connsiteY18" fmla="*/ 879162 h 879162"/>
                <a:gd name="connsiteX19" fmla="*/ 2277863 w 5100578"/>
                <a:gd name="connsiteY19" fmla="*/ 879162 h 879162"/>
                <a:gd name="connsiteX20" fmla="*/ 1695619 w 5100578"/>
                <a:gd name="connsiteY20" fmla="*/ 879162 h 879162"/>
                <a:gd name="connsiteX21" fmla="*/ 1305676 w 5100578"/>
                <a:gd name="connsiteY21" fmla="*/ 879162 h 879162"/>
                <a:gd name="connsiteX22" fmla="*/ 819583 w 5100578"/>
                <a:gd name="connsiteY22" fmla="*/ 879162 h 879162"/>
                <a:gd name="connsiteX23" fmla="*/ 146530 w 5100578"/>
                <a:gd name="connsiteY23" fmla="*/ 879162 h 879162"/>
                <a:gd name="connsiteX24" fmla="*/ 0 w 5100578"/>
                <a:gd name="connsiteY24" fmla="*/ 732632 h 879162"/>
                <a:gd name="connsiteX25" fmla="*/ 0 w 5100578"/>
                <a:gd name="connsiteY25" fmla="*/ 146530 h 87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879162" fill="none" extrusionOk="0">
                  <a:moveTo>
                    <a:pt x="0" y="146530"/>
                  </a:moveTo>
                  <a:cubicBezTo>
                    <a:pt x="-1572" y="66427"/>
                    <a:pt x="69733" y="-5780"/>
                    <a:pt x="146530" y="0"/>
                  </a:cubicBezTo>
                  <a:cubicBezTo>
                    <a:pt x="423371" y="-12483"/>
                    <a:pt x="602199" y="47916"/>
                    <a:pt x="728774" y="0"/>
                  </a:cubicBezTo>
                  <a:cubicBezTo>
                    <a:pt x="855349" y="-47916"/>
                    <a:pt x="974107" y="10153"/>
                    <a:pt x="1166792" y="0"/>
                  </a:cubicBezTo>
                  <a:cubicBezTo>
                    <a:pt x="1359477" y="-10153"/>
                    <a:pt x="1456959" y="2046"/>
                    <a:pt x="1700961" y="0"/>
                  </a:cubicBezTo>
                  <a:cubicBezTo>
                    <a:pt x="1944963" y="-2046"/>
                    <a:pt x="2029408" y="16932"/>
                    <a:pt x="2187054" y="0"/>
                  </a:cubicBezTo>
                  <a:cubicBezTo>
                    <a:pt x="2344700" y="-16932"/>
                    <a:pt x="2468433" y="32072"/>
                    <a:pt x="2625073" y="0"/>
                  </a:cubicBezTo>
                  <a:cubicBezTo>
                    <a:pt x="2781713" y="-32072"/>
                    <a:pt x="3059070" y="54772"/>
                    <a:pt x="3255392" y="0"/>
                  </a:cubicBezTo>
                  <a:cubicBezTo>
                    <a:pt x="3451714" y="-54772"/>
                    <a:pt x="3528334" y="31723"/>
                    <a:pt x="3693410" y="0"/>
                  </a:cubicBezTo>
                  <a:cubicBezTo>
                    <a:pt x="3858486" y="-31723"/>
                    <a:pt x="4129364" y="21718"/>
                    <a:pt x="4275654" y="0"/>
                  </a:cubicBezTo>
                  <a:cubicBezTo>
                    <a:pt x="4421944" y="-21718"/>
                    <a:pt x="4619966" y="61355"/>
                    <a:pt x="4954048" y="0"/>
                  </a:cubicBezTo>
                  <a:cubicBezTo>
                    <a:pt x="5050074" y="-17481"/>
                    <a:pt x="5114486" y="78277"/>
                    <a:pt x="5100578" y="146530"/>
                  </a:cubicBezTo>
                  <a:cubicBezTo>
                    <a:pt x="5123989" y="296836"/>
                    <a:pt x="5098034" y="544108"/>
                    <a:pt x="5100578" y="732632"/>
                  </a:cubicBezTo>
                  <a:cubicBezTo>
                    <a:pt x="5099117" y="812419"/>
                    <a:pt x="5039159" y="862481"/>
                    <a:pt x="4954048" y="879162"/>
                  </a:cubicBezTo>
                  <a:cubicBezTo>
                    <a:pt x="4831648" y="934099"/>
                    <a:pt x="4568813" y="849728"/>
                    <a:pt x="4467955" y="879162"/>
                  </a:cubicBezTo>
                  <a:cubicBezTo>
                    <a:pt x="4367097" y="908596"/>
                    <a:pt x="4112275" y="814596"/>
                    <a:pt x="3885711" y="879162"/>
                  </a:cubicBezTo>
                  <a:cubicBezTo>
                    <a:pt x="3659147" y="943728"/>
                    <a:pt x="3662992" y="850599"/>
                    <a:pt x="3495768" y="879162"/>
                  </a:cubicBezTo>
                  <a:cubicBezTo>
                    <a:pt x="3328544" y="907725"/>
                    <a:pt x="3223862" y="856110"/>
                    <a:pt x="3105824" y="879162"/>
                  </a:cubicBezTo>
                  <a:cubicBezTo>
                    <a:pt x="2987786" y="902214"/>
                    <a:pt x="2887658" y="844620"/>
                    <a:pt x="2715881" y="879162"/>
                  </a:cubicBezTo>
                  <a:cubicBezTo>
                    <a:pt x="2544104" y="913704"/>
                    <a:pt x="2439609" y="860746"/>
                    <a:pt x="2277863" y="879162"/>
                  </a:cubicBezTo>
                  <a:cubicBezTo>
                    <a:pt x="2116117" y="897578"/>
                    <a:pt x="1869808" y="867992"/>
                    <a:pt x="1695619" y="879162"/>
                  </a:cubicBezTo>
                  <a:cubicBezTo>
                    <a:pt x="1521430" y="890332"/>
                    <a:pt x="1414537" y="844190"/>
                    <a:pt x="1305676" y="879162"/>
                  </a:cubicBezTo>
                  <a:cubicBezTo>
                    <a:pt x="1196815" y="914134"/>
                    <a:pt x="977820" y="870488"/>
                    <a:pt x="819583" y="879162"/>
                  </a:cubicBezTo>
                  <a:cubicBezTo>
                    <a:pt x="661346" y="887836"/>
                    <a:pt x="331749" y="838697"/>
                    <a:pt x="146530" y="879162"/>
                  </a:cubicBezTo>
                  <a:cubicBezTo>
                    <a:pt x="73277" y="891826"/>
                    <a:pt x="4926" y="814408"/>
                    <a:pt x="0" y="732632"/>
                  </a:cubicBezTo>
                  <a:cubicBezTo>
                    <a:pt x="-12948" y="477328"/>
                    <a:pt x="34379" y="417456"/>
                    <a:pt x="0" y="146530"/>
                  </a:cubicBezTo>
                  <a:close/>
                </a:path>
                <a:path w="5100578" h="879162" stroke="0" extrusionOk="0">
                  <a:moveTo>
                    <a:pt x="0" y="146530"/>
                  </a:moveTo>
                  <a:cubicBezTo>
                    <a:pt x="-8404" y="63121"/>
                    <a:pt x="81547" y="12137"/>
                    <a:pt x="146530" y="0"/>
                  </a:cubicBezTo>
                  <a:cubicBezTo>
                    <a:pt x="373486" y="-52111"/>
                    <a:pt x="517726" y="53189"/>
                    <a:pt x="728774" y="0"/>
                  </a:cubicBezTo>
                  <a:cubicBezTo>
                    <a:pt x="939822" y="-53189"/>
                    <a:pt x="1131403" y="45632"/>
                    <a:pt x="1311018" y="0"/>
                  </a:cubicBezTo>
                  <a:cubicBezTo>
                    <a:pt x="1490633" y="-45632"/>
                    <a:pt x="1620363" y="57191"/>
                    <a:pt x="1893262" y="0"/>
                  </a:cubicBezTo>
                  <a:cubicBezTo>
                    <a:pt x="2166161" y="-57191"/>
                    <a:pt x="2266584" y="28575"/>
                    <a:pt x="2523581" y="0"/>
                  </a:cubicBezTo>
                  <a:cubicBezTo>
                    <a:pt x="2780578" y="-28575"/>
                    <a:pt x="2788310" y="47985"/>
                    <a:pt x="2961599" y="0"/>
                  </a:cubicBezTo>
                  <a:cubicBezTo>
                    <a:pt x="3134888" y="-47985"/>
                    <a:pt x="3317169" y="5377"/>
                    <a:pt x="3495768" y="0"/>
                  </a:cubicBezTo>
                  <a:cubicBezTo>
                    <a:pt x="3674367" y="-5377"/>
                    <a:pt x="3828900" y="50100"/>
                    <a:pt x="3981861" y="0"/>
                  </a:cubicBezTo>
                  <a:cubicBezTo>
                    <a:pt x="4134822" y="-50100"/>
                    <a:pt x="4327262" y="4147"/>
                    <a:pt x="4419879" y="0"/>
                  </a:cubicBezTo>
                  <a:cubicBezTo>
                    <a:pt x="4512496" y="-4147"/>
                    <a:pt x="4781719" y="23146"/>
                    <a:pt x="4954048" y="0"/>
                  </a:cubicBezTo>
                  <a:cubicBezTo>
                    <a:pt x="5036714" y="4427"/>
                    <a:pt x="5108692" y="71392"/>
                    <a:pt x="5100578" y="146530"/>
                  </a:cubicBezTo>
                  <a:cubicBezTo>
                    <a:pt x="5106848" y="379609"/>
                    <a:pt x="5082346" y="555353"/>
                    <a:pt x="5100578" y="732632"/>
                  </a:cubicBezTo>
                  <a:cubicBezTo>
                    <a:pt x="5114615" y="797194"/>
                    <a:pt x="5053401" y="882942"/>
                    <a:pt x="4954048" y="879162"/>
                  </a:cubicBezTo>
                  <a:cubicBezTo>
                    <a:pt x="4766674" y="929429"/>
                    <a:pt x="4699144" y="827671"/>
                    <a:pt x="4516030" y="879162"/>
                  </a:cubicBezTo>
                  <a:cubicBezTo>
                    <a:pt x="4332916" y="930653"/>
                    <a:pt x="4137999" y="871854"/>
                    <a:pt x="3885711" y="879162"/>
                  </a:cubicBezTo>
                  <a:cubicBezTo>
                    <a:pt x="3633423" y="886470"/>
                    <a:pt x="3499965" y="857583"/>
                    <a:pt x="3399617" y="879162"/>
                  </a:cubicBezTo>
                  <a:cubicBezTo>
                    <a:pt x="3299269" y="900741"/>
                    <a:pt x="3059413" y="853707"/>
                    <a:pt x="2769298" y="879162"/>
                  </a:cubicBezTo>
                  <a:cubicBezTo>
                    <a:pt x="2479183" y="904617"/>
                    <a:pt x="2516776" y="831845"/>
                    <a:pt x="2283205" y="879162"/>
                  </a:cubicBezTo>
                  <a:cubicBezTo>
                    <a:pt x="2049634" y="926479"/>
                    <a:pt x="1956739" y="812133"/>
                    <a:pt x="1700961" y="879162"/>
                  </a:cubicBezTo>
                  <a:cubicBezTo>
                    <a:pt x="1445183" y="946191"/>
                    <a:pt x="1363579" y="828750"/>
                    <a:pt x="1262943" y="879162"/>
                  </a:cubicBezTo>
                  <a:cubicBezTo>
                    <a:pt x="1162307" y="929574"/>
                    <a:pt x="1020828" y="844590"/>
                    <a:pt x="824924" y="879162"/>
                  </a:cubicBezTo>
                  <a:cubicBezTo>
                    <a:pt x="629020" y="913734"/>
                    <a:pt x="356129" y="863134"/>
                    <a:pt x="146530" y="879162"/>
                  </a:cubicBezTo>
                  <a:cubicBezTo>
                    <a:pt x="71452" y="876963"/>
                    <a:pt x="-3962" y="811656"/>
                    <a:pt x="0" y="732632"/>
                  </a:cubicBezTo>
                  <a:cubicBezTo>
                    <a:pt x="-38470" y="482677"/>
                    <a:pt x="65745" y="271742"/>
                    <a:pt x="0" y="146530"/>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 panose="020B0604020202020204" pitchFamily="34" charset="0"/>
                <a:ea typeface="宋体" pitchFamily="2" charset="-122"/>
                <a:cs typeface="Arial" panose="020B0604020202020204" pitchFamily="34" charset="0"/>
              </a:endParaRPr>
            </a:p>
          </p:txBody>
        </p:sp>
        <p:sp>
          <p:nvSpPr>
            <p:cNvPr id="78" name="Rectangle 77">
              <a:extLst>
                <a:ext uri="{FF2B5EF4-FFF2-40B4-BE49-F238E27FC236}">
                  <a16:creationId xmlns:a16="http://schemas.microsoft.com/office/drawing/2014/main" id="{FDFF5221-40B3-4069-854D-FF5D8012736B}"/>
                </a:ext>
              </a:extLst>
            </p:cNvPr>
            <p:cNvSpPr/>
            <p:nvPr/>
          </p:nvSpPr>
          <p:spPr>
            <a:xfrm>
              <a:off x="1420401" y="1641852"/>
              <a:ext cx="5020809" cy="592308"/>
            </a:xfrm>
            <a:prstGeom prst="rect">
              <a:avLst/>
            </a:prstGeom>
          </p:spPr>
          <p:txBody>
            <a:bodyPr wrap="square">
              <a:spAutoFit/>
            </a:bodyPr>
            <a:lstStyle/>
            <a:p>
              <a:pPr fontAlgn="base">
                <a:spcBef>
                  <a:spcPct val="0"/>
                </a:spcBef>
                <a:spcAft>
                  <a:spcPct val="0"/>
                </a:spcAft>
              </a:pPr>
              <a:r>
                <a:rPr lang="en-US" sz="2800" dirty="0" err="1">
                  <a:solidFill>
                    <a:srgbClr val="000000"/>
                  </a:solidFill>
                  <a:latin typeface="Arial" panose="020B0604020202020204" pitchFamily="34" charset="0"/>
                  <a:ea typeface="宋体" pitchFamily="2" charset="-122"/>
                  <a:cs typeface="Arial" panose="020B0604020202020204" pitchFamily="34" charset="0"/>
                </a:rPr>
                <a:t>Bác</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Hồ</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mong</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điều</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gì</a:t>
              </a:r>
              <a:r>
                <a:rPr lang="en-US" sz="2800" dirty="0">
                  <a:solidFill>
                    <a:srgbClr val="000000"/>
                  </a:solidFill>
                  <a:latin typeface="Arial" panose="020B0604020202020204" pitchFamily="34" charset="0"/>
                  <a:ea typeface="宋体" pitchFamily="2" charset="-122"/>
                  <a:cs typeface="Arial" panose="020B0604020202020204" pitchFamily="34" charset="0"/>
                </a:rPr>
                <a:t> ở </a:t>
              </a:r>
              <a:r>
                <a:rPr lang="en-US" sz="2800" dirty="0" err="1">
                  <a:solidFill>
                    <a:srgbClr val="000000"/>
                  </a:solidFill>
                  <a:latin typeface="Arial" panose="020B0604020202020204" pitchFamily="34" charset="0"/>
                  <a:ea typeface="宋体" pitchFamily="2" charset="-122"/>
                  <a:cs typeface="Arial" panose="020B0604020202020204" pitchFamily="34" charset="0"/>
                </a:rPr>
                <a:t>các</a:t>
              </a:r>
              <a:r>
                <a:rPr lang="en-US" sz="2800" dirty="0">
                  <a:solidFill>
                    <a:srgbClr val="000000"/>
                  </a:solidFill>
                  <a:latin typeface="Arial" panose="020B0604020202020204" pitchFamily="34" charset="0"/>
                  <a:ea typeface="宋体" pitchFamily="2" charset="-122"/>
                  <a:cs typeface="Arial" panose="020B0604020202020204" pitchFamily="34" charset="0"/>
                </a:rPr>
                <a:t> </a:t>
              </a:r>
              <a:r>
                <a:rPr lang="en-US" sz="2800" dirty="0" err="1">
                  <a:solidFill>
                    <a:srgbClr val="000000"/>
                  </a:solidFill>
                  <a:latin typeface="Arial" panose="020B0604020202020204" pitchFamily="34" charset="0"/>
                  <a:ea typeface="宋体" pitchFamily="2" charset="-122"/>
                  <a:cs typeface="Arial" panose="020B0604020202020204" pitchFamily="34" charset="0"/>
                </a:rPr>
                <a:t>cháu</a:t>
              </a:r>
              <a:r>
                <a:rPr lang="en-US" sz="2800" dirty="0">
                  <a:solidFill>
                    <a:srgbClr val="000000"/>
                  </a:solidFill>
                  <a:latin typeface="Arial" panose="020B0604020202020204" pitchFamily="34" charset="0"/>
                  <a:ea typeface="宋体" pitchFamily="2" charset="-122"/>
                  <a:cs typeface="Arial" panose="020B0604020202020204" pitchFamily="34" charset="0"/>
                </a:rPr>
                <a:t>?</a:t>
              </a:r>
            </a:p>
          </p:txBody>
        </p:sp>
      </p:grpSp>
      <p:grpSp>
        <p:nvGrpSpPr>
          <p:cNvPr id="79" name="Group 78">
            <a:extLst>
              <a:ext uri="{FF2B5EF4-FFF2-40B4-BE49-F238E27FC236}">
                <a16:creationId xmlns:a16="http://schemas.microsoft.com/office/drawing/2014/main" id="{72039D9F-A43E-4836-BE1F-05D688ADF8AA}"/>
              </a:ext>
            </a:extLst>
          </p:cNvPr>
          <p:cNvGrpSpPr/>
          <p:nvPr/>
        </p:nvGrpSpPr>
        <p:grpSpPr>
          <a:xfrm>
            <a:off x="1699607" y="5927660"/>
            <a:ext cx="10284591" cy="706755"/>
            <a:chOff x="1532498" y="4395580"/>
            <a:chExt cx="8226511" cy="719328"/>
          </a:xfrm>
        </p:grpSpPr>
        <p:sp>
          <p:nvSpPr>
            <p:cNvPr id="80" name="Rectangle: Rounded Corners 43">
              <a:extLst>
                <a:ext uri="{FF2B5EF4-FFF2-40B4-BE49-F238E27FC236}">
                  <a16:creationId xmlns:a16="http://schemas.microsoft.com/office/drawing/2014/main" id="{DA931B47-1E26-44A4-AE75-130209342CA8}"/>
                </a:ext>
              </a:extLst>
            </p:cNvPr>
            <p:cNvSpPr/>
            <p:nvPr/>
          </p:nvSpPr>
          <p:spPr>
            <a:xfrm>
              <a:off x="1532498" y="4395580"/>
              <a:ext cx="6841155" cy="719328"/>
            </a:xfrm>
            <a:custGeom>
              <a:avLst/>
              <a:gdLst>
                <a:gd name="connsiteX0" fmla="*/ 0 w 5100578"/>
                <a:gd name="connsiteY0" fmla="*/ 89357 h 536130"/>
                <a:gd name="connsiteX1" fmla="*/ 89357 w 5100578"/>
                <a:gd name="connsiteY1" fmla="*/ 0 h 536130"/>
                <a:gd name="connsiteX2" fmla="*/ 685449 w 5100578"/>
                <a:gd name="connsiteY2" fmla="*/ 0 h 536130"/>
                <a:gd name="connsiteX3" fmla="*/ 1133886 w 5100578"/>
                <a:gd name="connsiteY3" fmla="*/ 0 h 536130"/>
                <a:gd name="connsiteX4" fmla="*/ 1680760 w 5100578"/>
                <a:gd name="connsiteY4" fmla="*/ 0 h 536130"/>
                <a:gd name="connsiteX5" fmla="*/ 2178415 w 5100578"/>
                <a:gd name="connsiteY5" fmla="*/ 0 h 536130"/>
                <a:gd name="connsiteX6" fmla="*/ 2626851 w 5100578"/>
                <a:gd name="connsiteY6" fmla="*/ 0 h 536130"/>
                <a:gd name="connsiteX7" fmla="*/ 3272162 w 5100578"/>
                <a:gd name="connsiteY7" fmla="*/ 0 h 536130"/>
                <a:gd name="connsiteX8" fmla="*/ 3720599 w 5100578"/>
                <a:gd name="connsiteY8" fmla="*/ 0 h 536130"/>
                <a:gd name="connsiteX9" fmla="*/ 4316691 w 5100578"/>
                <a:gd name="connsiteY9" fmla="*/ 0 h 536130"/>
                <a:gd name="connsiteX10" fmla="*/ 5011221 w 5100578"/>
                <a:gd name="connsiteY10" fmla="*/ 0 h 536130"/>
                <a:gd name="connsiteX11" fmla="*/ 5100578 w 5100578"/>
                <a:gd name="connsiteY11" fmla="*/ 89357 h 536130"/>
                <a:gd name="connsiteX12" fmla="*/ 5100578 w 5100578"/>
                <a:gd name="connsiteY12" fmla="*/ 446773 h 536130"/>
                <a:gd name="connsiteX13" fmla="*/ 5011221 w 5100578"/>
                <a:gd name="connsiteY13" fmla="*/ 536130 h 536130"/>
                <a:gd name="connsiteX14" fmla="*/ 4513566 w 5100578"/>
                <a:gd name="connsiteY14" fmla="*/ 536130 h 536130"/>
                <a:gd name="connsiteX15" fmla="*/ 3917473 w 5100578"/>
                <a:gd name="connsiteY15" fmla="*/ 536130 h 536130"/>
                <a:gd name="connsiteX16" fmla="*/ 3518256 w 5100578"/>
                <a:gd name="connsiteY16" fmla="*/ 536130 h 536130"/>
                <a:gd name="connsiteX17" fmla="*/ 3119038 w 5100578"/>
                <a:gd name="connsiteY17" fmla="*/ 536130 h 536130"/>
                <a:gd name="connsiteX18" fmla="*/ 2719820 w 5100578"/>
                <a:gd name="connsiteY18" fmla="*/ 536130 h 536130"/>
                <a:gd name="connsiteX19" fmla="*/ 2271383 w 5100578"/>
                <a:gd name="connsiteY19" fmla="*/ 536130 h 536130"/>
                <a:gd name="connsiteX20" fmla="*/ 1675291 w 5100578"/>
                <a:gd name="connsiteY20" fmla="*/ 536130 h 536130"/>
                <a:gd name="connsiteX21" fmla="*/ 1276073 w 5100578"/>
                <a:gd name="connsiteY21" fmla="*/ 536130 h 536130"/>
                <a:gd name="connsiteX22" fmla="*/ 778418 w 5100578"/>
                <a:gd name="connsiteY22" fmla="*/ 536130 h 536130"/>
                <a:gd name="connsiteX23" fmla="*/ 89357 w 5100578"/>
                <a:gd name="connsiteY23" fmla="*/ 536130 h 536130"/>
                <a:gd name="connsiteX24" fmla="*/ 0 w 5100578"/>
                <a:gd name="connsiteY24" fmla="*/ 446773 h 536130"/>
                <a:gd name="connsiteX25" fmla="*/ 0 w 5100578"/>
                <a:gd name="connsiteY25" fmla="*/ 89357 h 53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536130" fill="none" extrusionOk="0">
                  <a:moveTo>
                    <a:pt x="0" y="89357"/>
                  </a:moveTo>
                  <a:cubicBezTo>
                    <a:pt x="-8759" y="44592"/>
                    <a:pt x="45226" y="-7308"/>
                    <a:pt x="89357" y="0"/>
                  </a:cubicBezTo>
                  <a:cubicBezTo>
                    <a:pt x="263108" y="-59849"/>
                    <a:pt x="419524" y="45022"/>
                    <a:pt x="685449" y="0"/>
                  </a:cubicBezTo>
                  <a:cubicBezTo>
                    <a:pt x="951374" y="-45022"/>
                    <a:pt x="931094" y="31527"/>
                    <a:pt x="1133886" y="0"/>
                  </a:cubicBezTo>
                  <a:cubicBezTo>
                    <a:pt x="1336678" y="-31527"/>
                    <a:pt x="1461278" y="40446"/>
                    <a:pt x="1680760" y="0"/>
                  </a:cubicBezTo>
                  <a:cubicBezTo>
                    <a:pt x="1900242" y="-40446"/>
                    <a:pt x="2061723" y="39865"/>
                    <a:pt x="2178415" y="0"/>
                  </a:cubicBezTo>
                  <a:cubicBezTo>
                    <a:pt x="2295107" y="-39865"/>
                    <a:pt x="2424761" y="32233"/>
                    <a:pt x="2626851" y="0"/>
                  </a:cubicBezTo>
                  <a:cubicBezTo>
                    <a:pt x="2828941" y="-32233"/>
                    <a:pt x="3125987" y="2068"/>
                    <a:pt x="3272162" y="0"/>
                  </a:cubicBezTo>
                  <a:cubicBezTo>
                    <a:pt x="3418337" y="-2068"/>
                    <a:pt x="3563901" y="11693"/>
                    <a:pt x="3720599" y="0"/>
                  </a:cubicBezTo>
                  <a:cubicBezTo>
                    <a:pt x="3877297" y="-11693"/>
                    <a:pt x="4101219" y="41042"/>
                    <a:pt x="4316691" y="0"/>
                  </a:cubicBezTo>
                  <a:cubicBezTo>
                    <a:pt x="4532163" y="-41042"/>
                    <a:pt x="4714529" y="15288"/>
                    <a:pt x="5011221" y="0"/>
                  </a:cubicBezTo>
                  <a:cubicBezTo>
                    <a:pt x="5061915" y="-1555"/>
                    <a:pt x="5106394" y="45305"/>
                    <a:pt x="5100578" y="89357"/>
                  </a:cubicBezTo>
                  <a:cubicBezTo>
                    <a:pt x="5137254" y="189138"/>
                    <a:pt x="5067338" y="350351"/>
                    <a:pt x="5100578" y="446773"/>
                  </a:cubicBezTo>
                  <a:cubicBezTo>
                    <a:pt x="5094498" y="491384"/>
                    <a:pt x="5061935" y="530696"/>
                    <a:pt x="5011221" y="536130"/>
                  </a:cubicBezTo>
                  <a:cubicBezTo>
                    <a:pt x="4792095" y="543475"/>
                    <a:pt x="4762099" y="477266"/>
                    <a:pt x="4513566" y="536130"/>
                  </a:cubicBezTo>
                  <a:cubicBezTo>
                    <a:pt x="4265033" y="594994"/>
                    <a:pt x="4083334" y="517628"/>
                    <a:pt x="3917473" y="536130"/>
                  </a:cubicBezTo>
                  <a:cubicBezTo>
                    <a:pt x="3751612" y="554632"/>
                    <a:pt x="3604568" y="493014"/>
                    <a:pt x="3518256" y="536130"/>
                  </a:cubicBezTo>
                  <a:cubicBezTo>
                    <a:pt x="3431944" y="579246"/>
                    <a:pt x="3245972" y="498997"/>
                    <a:pt x="3119038" y="536130"/>
                  </a:cubicBezTo>
                  <a:cubicBezTo>
                    <a:pt x="2992104" y="573263"/>
                    <a:pt x="2900661" y="531424"/>
                    <a:pt x="2719820" y="536130"/>
                  </a:cubicBezTo>
                  <a:cubicBezTo>
                    <a:pt x="2538979" y="540836"/>
                    <a:pt x="2484937" y="497772"/>
                    <a:pt x="2271383" y="536130"/>
                  </a:cubicBezTo>
                  <a:cubicBezTo>
                    <a:pt x="2057829" y="574488"/>
                    <a:pt x="1944066" y="478849"/>
                    <a:pt x="1675291" y="536130"/>
                  </a:cubicBezTo>
                  <a:cubicBezTo>
                    <a:pt x="1406516" y="593411"/>
                    <a:pt x="1404557" y="527003"/>
                    <a:pt x="1276073" y="536130"/>
                  </a:cubicBezTo>
                  <a:cubicBezTo>
                    <a:pt x="1147589" y="545257"/>
                    <a:pt x="983484" y="482571"/>
                    <a:pt x="778418" y="536130"/>
                  </a:cubicBezTo>
                  <a:cubicBezTo>
                    <a:pt x="573352" y="589689"/>
                    <a:pt x="404635" y="469148"/>
                    <a:pt x="89357" y="536130"/>
                  </a:cubicBezTo>
                  <a:cubicBezTo>
                    <a:pt x="45488" y="545177"/>
                    <a:pt x="5857" y="497134"/>
                    <a:pt x="0" y="446773"/>
                  </a:cubicBezTo>
                  <a:cubicBezTo>
                    <a:pt x="-33608" y="337156"/>
                    <a:pt x="14684" y="166816"/>
                    <a:pt x="0" y="89357"/>
                  </a:cubicBezTo>
                  <a:close/>
                </a:path>
                <a:path w="5100578" h="536130" stroke="0" extrusionOk="0">
                  <a:moveTo>
                    <a:pt x="0" y="89357"/>
                  </a:moveTo>
                  <a:cubicBezTo>
                    <a:pt x="-4947" y="38545"/>
                    <a:pt x="46038" y="4592"/>
                    <a:pt x="89357" y="0"/>
                  </a:cubicBezTo>
                  <a:cubicBezTo>
                    <a:pt x="310984" y="-18597"/>
                    <a:pt x="470187" y="69787"/>
                    <a:pt x="685449" y="0"/>
                  </a:cubicBezTo>
                  <a:cubicBezTo>
                    <a:pt x="900711" y="-69787"/>
                    <a:pt x="1065036" y="54821"/>
                    <a:pt x="1281542" y="0"/>
                  </a:cubicBezTo>
                  <a:cubicBezTo>
                    <a:pt x="1498048" y="-54821"/>
                    <a:pt x="1738719" y="49476"/>
                    <a:pt x="1877634" y="0"/>
                  </a:cubicBezTo>
                  <a:cubicBezTo>
                    <a:pt x="2016549" y="-49476"/>
                    <a:pt x="2273346" y="27580"/>
                    <a:pt x="2522945" y="0"/>
                  </a:cubicBezTo>
                  <a:cubicBezTo>
                    <a:pt x="2772544" y="-27580"/>
                    <a:pt x="2751042" y="46413"/>
                    <a:pt x="2971382" y="0"/>
                  </a:cubicBezTo>
                  <a:cubicBezTo>
                    <a:pt x="3191722" y="-46413"/>
                    <a:pt x="3385222" y="17840"/>
                    <a:pt x="3518256" y="0"/>
                  </a:cubicBezTo>
                  <a:cubicBezTo>
                    <a:pt x="3651290" y="-17840"/>
                    <a:pt x="3901355" y="10391"/>
                    <a:pt x="4015911" y="0"/>
                  </a:cubicBezTo>
                  <a:cubicBezTo>
                    <a:pt x="4130468" y="-10391"/>
                    <a:pt x="4276034" y="44131"/>
                    <a:pt x="4464347" y="0"/>
                  </a:cubicBezTo>
                  <a:cubicBezTo>
                    <a:pt x="4652660" y="-44131"/>
                    <a:pt x="4835956" y="42189"/>
                    <a:pt x="5011221" y="0"/>
                  </a:cubicBezTo>
                  <a:cubicBezTo>
                    <a:pt x="5063013" y="6208"/>
                    <a:pt x="5109394" y="46295"/>
                    <a:pt x="5100578" y="89357"/>
                  </a:cubicBezTo>
                  <a:cubicBezTo>
                    <a:pt x="5102394" y="236513"/>
                    <a:pt x="5080984" y="298116"/>
                    <a:pt x="5100578" y="446773"/>
                  </a:cubicBezTo>
                  <a:cubicBezTo>
                    <a:pt x="5104611" y="491422"/>
                    <a:pt x="5074183" y="538922"/>
                    <a:pt x="5011221" y="536130"/>
                  </a:cubicBezTo>
                  <a:cubicBezTo>
                    <a:pt x="4834045" y="571161"/>
                    <a:pt x="4684852" y="527815"/>
                    <a:pt x="4562785" y="536130"/>
                  </a:cubicBezTo>
                  <a:cubicBezTo>
                    <a:pt x="4440718" y="544445"/>
                    <a:pt x="4172265" y="522622"/>
                    <a:pt x="3917473" y="536130"/>
                  </a:cubicBezTo>
                  <a:cubicBezTo>
                    <a:pt x="3662681" y="549638"/>
                    <a:pt x="3582520" y="522925"/>
                    <a:pt x="3419818" y="536130"/>
                  </a:cubicBezTo>
                  <a:cubicBezTo>
                    <a:pt x="3257117" y="549335"/>
                    <a:pt x="3086347" y="488972"/>
                    <a:pt x="2774507" y="536130"/>
                  </a:cubicBezTo>
                  <a:cubicBezTo>
                    <a:pt x="2462667" y="583288"/>
                    <a:pt x="2384480" y="494335"/>
                    <a:pt x="2276852" y="536130"/>
                  </a:cubicBezTo>
                  <a:cubicBezTo>
                    <a:pt x="2169225" y="577925"/>
                    <a:pt x="1827986" y="487403"/>
                    <a:pt x="1680760" y="536130"/>
                  </a:cubicBezTo>
                  <a:cubicBezTo>
                    <a:pt x="1533534" y="584857"/>
                    <a:pt x="1361996" y="511150"/>
                    <a:pt x="1232323" y="536130"/>
                  </a:cubicBezTo>
                  <a:cubicBezTo>
                    <a:pt x="1102650" y="561110"/>
                    <a:pt x="951912" y="503302"/>
                    <a:pt x="783887" y="536130"/>
                  </a:cubicBezTo>
                  <a:cubicBezTo>
                    <a:pt x="615862" y="568958"/>
                    <a:pt x="306650" y="518556"/>
                    <a:pt x="89357" y="536130"/>
                  </a:cubicBezTo>
                  <a:cubicBezTo>
                    <a:pt x="47222" y="533416"/>
                    <a:pt x="-1719" y="495298"/>
                    <a:pt x="0" y="446773"/>
                  </a:cubicBezTo>
                  <a:cubicBezTo>
                    <a:pt x="-31205" y="351351"/>
                    <a:pt x="1636" y="180054"/>
                    <a:pt x="0" y="89357"/>
                  </a:cubicBezTo>
                  <a:close/>
                </a:path>
              </a:pathLst>
            </a:custGeom>
            <a:solidFill>
              <a:srgbClr val="4192DB">
                <a:lumMod val="20000"/>
                <a:lumOff val="80000"/>
              </a:srgbClr>
            </a:solidFill>
            <a:ln w="12700" cap="flat" cmpd="sng" algn="ctr">
              <a:solidFill>
                <a:srgbClr val="4192DB"/>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B2B2B2">
                    <a:lumMod val="50000"/>
                  </a:srgbClr>
                </a:solidFill>
                <a:effectLst/>
                <a:uLnTx/>
                <a:uFillTx/>
                <a:latin typeface="Arial" panose="020B0604020202020204" pitchFamily="34" charset="0"/>
                <a:ea typeface="宋体" pitchFamily="2" charset="-122"/>
                <a:cs typeface="Arial" panose="020B0604020202020204" pitchFamily="34" charset="0"/>
              </a:endParaRPr>
            </a:p>
          </p:txBody>
        </p:sp>
        <p:sp>
          <p:nvSpPr>
            <p:cNvPr id="81" name="Rectangle 80">
              <a:extLst>
                <a:ext uri="{FF2B5EF4-FFF2-40B4-BE49-F238E27FC236}">
                  <a16:creationId xmlns:a16="http://schemas.microsoft.com/office/drawing/2014/main" id="{D4CC224B-A867-4BFA-AFE5-B690A03DFE33}"/>
                </a:ext>
              </a:extLst>
            </p:cNvPr>
            <p:cNvSpPr/>
            <p:nvPr/>
          </p:nvSpPr>
          <p:spPr>
            <a:xfrm>
              <a:off x="1578857" y="4497159"/>
              <a:ext cx="8180152" cy="532528"/>
            </a:xfrm>
            <a:prstGeom prst="rect">
              <a:avLst/>
            </a:prstGeom>
          </p:spPr>
          <p:txBody>
            <a:bodyPr wrap="square">
              <a:spAutoFit/>
            </a:bodyPr>
            <a:lstStyle/>
            <a:p>
              <a:pPr lvl="0"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Em hiểu thêm điều gì về Bác Hồ qua bức thư?</a:t>
              </a:r>
              <a:endPar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Tree>
    <p:extLst>
      <p:ext uri="{BB962C8B-B14F-4D97-AF65-F5344CB8AC3E}">
        <p14:creationId xmlns:p14="http://schemas.microsoft.com/office/powerpoint/2010/main" val="349150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fill="hold"/>
                                        <p:tgtEl>
                                          <p:spTgt spid="48"/>
                                        </p:tgtEl>
                                        <p:attrNameLst>
                                          <p:attrName>ppt_x</p:attrName>
                                        </p:attrNameLst>
                                      </p:cBhvr>
                                      <p:tavLst>
                                        <p:tav tm="0">
                                          <p:val>
                                            <p:strVal val="1+#ppt_w/2"/>
                                          </p:val>
                                        </p:tav>
                                        <p:tav tm="100000">
                                          <p:val>
                                            <p:strVal val="#ppt_x"/>
                                          </p:val>
                                        </p:tav>
                                      </p:tavLst>
                                    </p:anim>
                                    <p:anim calcmode="lin" valueType="num">
                                      <p:cBhvr additive="base">
                                        <p:cTn id="23" dur="500" fill="hold"/>
                                        <p:tgtEl>
                                          <p:spTgt spid="4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1+#ppt_w/2"/>
                                          </p:val>
                                        </p:tav>
                                        <p:tav tm="100000">
                                          <p:val>
                                            <p:strVal val="#ppt_x"/>
                                          </p:val>
                                        </p:tav>
                                      </p:tavLst>
                                    </p:anim>
                                    <p:anim calcmode="lin" valueType="num">
                                      <p:cBhvr additive="base">
                                        <p:cTn id="27" dur="500" fill="hold"/>
                                        <p:tgtEl>
                                          <p:spTgt spid="35"/>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0-#ppt_w/2"/>
                                          </p:val>
                                        </p:tav>
                                        <p:tav tm="100000">
                                          <p:val>
                                            <p:strVal val="#ppt_x"/>
                                          </p:val>
                                        </p:tav>
                                      </p:tavLst>
                                    </p:anim>
                                    <p:anim calcmode="lin" valueType="num">
                                      <p:cBhvr additive="base">
                                        <p:cTn id="32" dur="500" fill="hold"/>
                                        <p:tgtEl>
                                          <p:spTgt spid="51"/>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0-#ppt_w/2"/>
                                          </p:val>
                                        </p:tav>
                                        <p:tav tm="100000">
                                          <p:val>
                                            <p:strVal val="#ppt_x"/>
                                          </p:val>
                                        </p:tav>
                                      </p:tavLst>
                                    </p:anim>
                                    <p:anim calcmode="lin" valueType="num">
                                      <p:cBhvr additive="base">
                                        <p:cTn id="37" dur="500" fill="hold"/>
                                        <p:tgtEl>
                                          <p:spTgt spid="38"/>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6"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1+#ppt_w/2"/>
                                          </p:val>
                                        </p:tav>
                                        <p:tav tm="100000">
                                          <p:val>
                                            <p:strVal val="#ppt_x"/>
                                          </p:val>
                                        </p:tav>
                                      </p:tavLst>
                                    </p:anim>
                                    <p:anim calcmode="lin" valueType="num">
                                      <p:cBhvr additive="base">
                                        <p:cTn id="42" dur="500" fill="hold"/>
                                        <p:tgtEl>
                                          <p:spTgt spid="54"/>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6" fill="hold" nodeType="after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additive="base">
                                        <p:cTn id="46" dur="500" fill="hold"/>
                                        <p:tgtEl>
                                          <p:spTgt spid="76"/>
                                        </p:tgtEl>
                                        <p:attrNameLst>
                                          <p:attrName>ppt_x</p:attrName>
                                        </p:attrNameLst>
                                      </p:cBhvr>
                                      <p:tavLst>
                                        <p:tav tm="0">
                                          <p:val>
                                            <p:strVal val="1+#ppt_w/2"/>
                                          </p:val>
                                        </p:tav>
                                        <p:tav tm="100000">
                                          <p:val>
                                            <p:strVal val="#ppt_x"/>
                                          </p:val>
                                        </p:tav>
                                      </p:tavLst>
                                    </p:anim>
                                    <p:anim calcmode="lin" valueType="num">
                                      <p:cBhvr additive="base">
                                        <p:cTn id="47" dur="500" fill="hold"/>
                                        <p:tgtEl>
                                          <p:spTgt spid="76"/>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4" fill="hold" nodeType="afterEffect">
                                  <p:stCondLst>
                                    <p:cond delay="0"/>
                                  </p:stCondLst>
                                  <p:childTnLst>
                                    <p:set>
                                      <p:cBhvr>
                                        <p:cTn id="50" dur="1" fill="hold">
                                          <p:stCondLst>
                                            <p:cond delay="0"/>
                                          </p:stCondLst>
                                        </p:cTn>
                                        <p:tgtEl>
                                          <p:spTgt spid="73"/>
                                        </p:tgtEl>
                                        <p:attrNameLst>
                                          <p:attrName>style.visibility</p:attrName>
                                        </p:attrNameLst>
                                      </p:cBhvr>
                                      <p:to>
                                        <p:strVal val="visible"/>
                                      </p:to>
                                    </p:set>
                                    <p:anim calcmode="lin" valueType="num">
                                      <p:cBhvr additive="base">
                                        <p:cTn id="51" dur="500" fill="hold"/>
                                        <p:tgtEl>
                                          <p:spTgt spid="73"/>
                                        </p:tgtEl>
                                        <p:attrNameLst>
                                          <p:attrName>ppt_x</p:attrName>
                                        </p:attrNameLst>
                                      </p:cBhvr>
                                      <p:tavLst>
                                        <p:tav tm="0">
                                          <p:val>
                                            <p:strVal val="#ppt_x"/>
                                          </p:val>
                                        </p:tav>
                                        <p:tav tm="100000">
                                          <p:val>
                                            <p:strVal val="#ppt_x"/>
                                          </p:val>
                                        </p:tav>
                                      </p:tavLst>
                                    </p:anim>
                                    <p:anim calcmode="lin" valueType="num">
                                      <p:cBhvr additive="base">
                                        <p:cTn id="52" dur="500" fill="hold"/>
                                        <p:tgtEl>
                                          <p:spTgt spid="73"/>
                                        </p:tgtEl>
                                        <p:attrNameLst>
                                          <p:attrName>ppt_y</p:attrName>
                                        </p:attrNameLst>
                                      </p:cBhvr>
                                      <p:tavLst>
                                        <p:tav tm="0">
                                          <p:val>
                                            <p:strVal val="1+#ppt_h/2"/>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cBhvr additive="base">
                                        <p:cTn id="56" dur="500" fill="hold"/>
                                        <p:tgtEl>
                                          <p:spTgt spid="79"/>
                                        </p:tgtEl>
                                        <p:attrNameLst>
                                          <p:attrName>ppt_x</p:attrName>
                                        </p:attrNameLst>
                                      </p:cBhvr>
                                      <p:tavLst>
                                        <p:tav tm="0">
                                          <p:val>
                                            <p:strVal val="#ppt_x"/>
                                          </p:val>
                                        </p:tav>
                                        <p:tav tm="100000">
                                          <p:val>
                                            <p:strVal val="#ppt_x"/>
                                          </p:val>
                                        </p:tav>
                                      </p:tavLst>
                                    </p:anim>
                                    <p:anim calcmode="lin" valueType="num">
                                      <p:cBhvr additive="base">
                                        <p:cTn id="5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5" name="Group 34">
            <a:extLst>
              <a:ext uri="{FF2B5EF4-FFF2-40B4-BE49-F238E27FC236}">
                <a16:creationId xmlns:a16="http://schemas.microsoft.com/office/drawing/2014/main" id="{D8EBC9B2-F9AB-4F03-AD6B-C8906E5A4486}"/>
              </a:ext>
            </a:extLst>
          </p:cNvPr>
          <p:cNvGrpSpPr/>
          <p:nvPr/>
        </p:nvGrpSpPr>
        <p:grpSpPr>
          <a:xfrm>
            <a:off x="1622849" y="1983726"/>
            <a:ext cx="8601084" cy="776615"/>
            <a:chOff x="1296999" y="1505814"/>
            <a:chExt cx="5220342" cy="879162"/>
          </a:xfrm>
        </p:grpSpPr>
        <p:sp>
          <p:nvSpPr>
            <p:cNvPr id="36" name="Rectangle: Rounded Corners 43">
              <a:extLst>
                <a:ext uri="{FF2B5EF4-FFF2-40B4-BE49-F238E27FC236}">
                  <a16:creationId xmlns:a16="http://schemas.microsoft.com/office/drawing/2014/main" id="{6EFDB89B-6298-4B70-812D-5D7B8F4BF1A7}"/>
                </a:ext>
              </a:extLst>
            </p:cNvPr>
            <p:cNvSpPr/>
            <p:nvPr/>
          </p:nvSpPr>
          <p:spPr>
            <a:xfrm>
              <a:off x="1296999" y="1505814"/>
              <a:ext cx="5220342" cy="879162"/>
            </a:xfrm>
            <a:custGeom>
              <a:avLst/>
              <a:gdLst>
                <a:gd name="connsiteX0" fmla="*/ 0 w 5100578"/>
                <a:gd name="connsiteY0" fmla="*/ 146530 h 879162"/>
                <a:gd name="connsiteX1" fmla="*/ 146530 w 5100578"/>
                <a:gd name="connsiteY1" fmla="*/ 0 h 879162"/>
                <a:gd name="connsiteX2" fmla="*/ 728774 w 5100578"/>
                <a:gd name="connsiteY2" fmla="*/ 0 h 879162"/>
                <a:gd name="connsiteX3" fmla="*/ 1166792 w 5100578"/>
                <a:gd name="connsiteY3" fmla="*/ 0 h 879162"/>
                <a:gd name="connsiteX4" fmla="*/ 1700961 w 5100578"/>
                <a:gd name="connsiteY4" fmla="*/ 0 h 879162"/>
                <a:gd name="connsiteX5" fmla="*/ 2187054 w 5100578"/>
                <a:gd name="connsiteY5" fmla="*/ 0 h 879162"/>
                <a:gd name="connsiteX6" fmla="*/ 2625073 w 5100578"/>
                <a:gd name="connsiteY6" fmla="*/ 0 h 879162"/>
                <a:gd name="connsiteX7" fmla="*/ 3255392 w 5100578"/>
                <a:gd name="connsiteY7" fmla="*/ 0 h 879162"/>
                <a:gd name="connsiteX8" fmla="*/ 3693410 w 5100578"/>
                <a:gd name="connsiteY8" fmla="*/ 0 h 879162"/>
                <a:gd name="connsiteX9" fmla="*/ 4275654 w 5100578"/>
                <a:gd name="connsiteY9" fmla="*/ 0 h 879162"/>
                <a:gd name="connsiteX10" fmla="*/ 4954048 w 5100578"/>
                <a:gd name="connsiteY10" fmla="*/ 0 h 879162"/>
                <a:gd name="connsiteX11" fmla="*/ 5100578 w 5100578"/>
                <a:gd name="connsiteY11" fmla="*/ 146530 h 879162"/>
                <a:gd name="connsiteX12" fmla="*/ 5100578 w 5100578"/>
                <a:gd name="connsiteY12" fmla="*/ 732632 h 879162"/>
                <a:gd name="connsiteX13" fmla="*/ 4954048 w 5100578"/>
                <a:gd name="connsiteY13" fmla="*/ 879162 h 879162"/>
                <a:gd name="connsiteX14" fmla="*/ 4467955 w 5100578"/>
                <a:gd name="connsiteY14" fmla="*/ 879162 h 879162"/>
                <a:gd name="connsiteX15" fmla="*/ 3885711 w 5100578"/>
                <a:gd name="connsiteY15" fmla="*/ 879162 h 879162"/>
                <a:gd name="connsiteX16" fmla="*/ 3495768 w 5100578"/>
                <a:gd name="connsiteY16" fmla="*/ 879162 h 879162"/>
                <a:gd name="connsiteX17" fmla="*/ 3105824 w 5100578"/>
                <a:gd name="connsiteY17" fmla="*/ 879162 h 879162"/>
                <a:gd name="connsiteX18" fmla="*/ 2715881 w 5100578"/>
                <a:gd name="connsiteY18" fmla="*/ 879162 h 879162"/>
                <a:gd name="connsiteX19" fmla="*/ 2277863 w 5100578"/>
                <a:gd name="connsiteY19" fmla="*/ 879162 h 879162"/>
                <a:gd name="connsiteX20" fmla="*/ 1695619 w 5100578"/>
                <a:gd name="connsiteY20" fmla="*/ 879162 h 879162"/>
                <a:gd name="connsiteX21" fmla="*/ 1305676 w 5100578"/>
                <a:gd name="connsiteY21" fmla="*/ 879162 h 879162"/>
                <a:gd name="connsiteX22" fmla="*/ 819583 w 5100578"/>
                <a:gd name="connsiteY22" fmla="*/ 879162 h 879162"/>
                <a:gd name="connsiteX23" fmla="*/ 146530 w 5100578"/>
                <a:gd name="connsiteY23" fmla="*/ 879162 h 879162"/>
                <a:gd name="connsiteX24" fmla="*/ 0 w 5100578"/>
                <a:gd name="connsiteY24" fmla="*/ 732632 h 879162"/>
                <a:gd name="connsiteX25" fmla="*/ 0 w 5100578"/>
                <a:gd name="connsiteY25" fmla="*/ 146530 h 87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879162" fill="none" extrusionOk="0">
                  <a:moveTo>
                    <a:pt x="0" y="146530"/>
                  </a:moveTo>
                  <a:cubicBezTo>
                    <a:pt x="-1572" y="66427"/>
                    <a:pt x="69733" y="-5780"/>
                    <a:pt x="146530" y="0"/>
                  </a:cubicBezTo>
                  <a:cubicBezTo>
                    <a:pt x="423371" y="-12483"/>
                    <a:pt x="602199" y="47916"/>
                    <a:pt x="728774" y="0"/>
                  </a:cubicBezTo>
                  <a:cubicBezTo>
                    <a:pt x="855349" y="-47916"/>
                    <a:pt x="974107" y="10153"/>
                    <a:pt x="1166792" y="0"/>
                  </a:cubicBezTo>
                  <a:cubicBezTo>
                    <a:pt x="1359477" y="-10153"/>
                    <a:pt x="1456959" y="2046"/>
                    <a:pt x="1700961" y="0"/>
                  </a:cubicBezTo>
                  <a:cubicBezTo>
                    <a:pt x="1944963" y="-2046"/>
                    <a:pt x="2029408" y="16932"/>
                    <a:pt x="2187054" y="0"/>
                  </a:cubicBezTo>
                  <a:cubicBezTo>
                    <a:pt x="2344700" y="-16932"/>
                    <a:pt x="2468433" y="32072"/>
                    <a:pt x="2625073" y="0"/>
                  </a:cubicBezTo>
                  <a:cubicBezTo>
                    <a:pt x="2781713" y="-32072"/>
                    <a:pt x="3059070" y="54772"/>
                    <a:pt x="3255392" y="0"/>
                  </a:cubicBezTo>
                  <a:cubicBezTo>
                    <a:pt x="3451714" y="-54772"/>
                    <a:pt x="3528334" y="31723"/>
                    <a:pt x="3693410" y="0"/>
                  </a:cubicBezTo>
                  <a:cubicBezTo>
                    <a:pt x="3858486" y="-31723"/>
                    <a:pt x="4129364" y="21718"/>
                    <a:pt x="4275654" y="0"/>
                  </a:cubicBezTo>
                  <a:cubicBezTo>
                    <a:pt x="4421944" y="-21718"/>
                    <a:pt x="4619966" y="61355"/>
                    <a:pt x="4954048" y="0"/>
                  </a:cubicBezTo>
                  <a:cubicBezTo>
                    <a:pt x="5050074" y="-17481"/>
                    <a:pt x="5114486" y="78277"/>
                    <a:pt x="5100578" y="146530"/>
                  </a:cubicBezTo>
                  <a:cubicBezTo>
                    <a:pt x="5123989" y="296836"/>
                    <a:pt x="5098034" y="544108"/>
                    <a:pt x="5100578" y="732632"/>
                  </a:cubicBezTo>
                  <a:cubicBezTo>
                    <a:pt x="5099117" y="812419"/>
                    <a:pt x="5039159" y="862481"/>
                    <a:pt x="4954048" y="879162"/>
                  </a:cubicBezTo>
                  <a:cubicBezTo>
                    <a:pt x="4831648" y="934099"/>
                    <a:pt x="4568813" y="849728"/>
                    <a:pt x="4467955" y="879162"/>
                  </a:cubicBezTo>
                  <a:cubicBezTo>
                    <a:pt x="4367097" y="908596"/>
                    <a:pt x="4112275" y="814596"/>
                    <a:pt x="3885711" y="879162"/>
                  </a:cubicBezTo>
                  <a:cubicBezTo>
                    <a:pt x="3659147" y="943728"/>
                    <a:pt x="3662992" y="850599"/>
                    <a:pt x="3495768" y="879162"/>
                  </a:cubicBezTo>
                  <a:cubicBezTo>
                    <a:pt x="3328544" y="907725"/>
                    <a:pt x="3223862" y="856110"/>
                    <a:pt x="3105824" y="879162"/>
                  </a:cubicBezTo>
                  <a:cubicBezTo>
                    <a:pt x="2987786" y="902214"/>
                    <a:pt x="2887658" y="844620"/>
                    <a:pt x="2715881" y="879162"/>
                  </a:cubicBezTo>
                  <a:cubicBezTo>
                    <a:pt x="2544104" y="913704"/>
                    <a:pt x="2439609" y="860746"/>
                    <a:pt x="2277863" y="879162"/>
                  </a:cubicBezTo>
                  <a:cubicBezTo>
                    <a:pt x="2116117" y="897578"/>
                    <a:pt x="1869808" y="867992"/>
                    <a:pt x="1695619" y="879162"/>
                  </a:cubicBezTo>
                  <a:cubicBezTo>
                    <a:pt x="1521430" y="890332"/>
                    <a:pt x="1414537" y="844190"/>
                    <a:pt x="1305676" y="879162"/>
                  </a:cubicBezTo>
                  <a:cubicBezTo>
                    <a:pt x="1196815" y="914134"/>
                    <a:pt x="977820" y="870488"/>
                    <a:pt x="819583" y="879162"/>
                  </a:cubicBezTo>
                  <a:cubicBezTo>
                    <a:pt x="661346" y="887836"/>
                    <a:pt x="331749" y="838697"/>
                    <a:pt x="146530" y="879162"/>
                  </a:cubicBezTo>
                  <a:cubicBezTo>
                    <a:pt x="73277" y="891826"/>
                    <a:pt x="4926" y="814408"/>
                    <a:pt x="0" y="732632"/>
                  </a:cubicBezTo>
                  <a:cubicBezTo>
                    <a:pt x="-12948" y="477328"/>
                    <a:pt x="34379" y="417456"/>
                    <a:pt x="0" y="146530"/>
                  </a:cubicBezTo>
                  <a:close/>
                </a:path>
                <a:path w="5100578" h="879162" stroke="0" extrusionOk="0">
                  <a:moveTo>
                    <a:pt x="0" y="146530"/>
                  </a:moveTo>
                  <a:cubicBezTo>
                    <a:pt x="-8404" y="63121"/>
                    <a:pt x="81547" y="12137"/>
                    <a:pt x="146530" y="0"/>
                  </a:cubicBezTo>
                  <a:cubicBezTo>
                    <a:pt x="373486" y="-52111"/>
                    <a:pt x="517726" y="53189"/>
                    <a:pt x="728774" y="0"/>
                  </a:cubicBezTo>
                  <a:cubicBezTo>
                    <a:pt x="939822" y="-53189"/>
                    <a:pt x="1131403" y="45632"/>
                    <a:pt x="1311018" y="0"/>
                  </a:cubicBezTo>
                  <a:cubicBezTo>
                    <a:pt x="1490633" y="-45632"/>
                    <a:pt x="1620363" y="57191"/>
                    <a:pt x="1893262" y="0"/>
                  </a:cubicBezTo>
                  <a:cubicBezTo>
                    <a:pt x="2166161" y="-57191"/>
                    <a:pt x="2266584" y="28575"/>
                    <a:pt x="2523581" y="0"/>
                  </a:cubicBezTo>
                  <a:cubicBezTo>
                    <a:pt x="2780578" y="-28575"/>
                    <a:pt x="2788310" y="47985"/>
                    <a:pt x="2961599" y="0"/>
                  </a:cubicBezTo>
                  <a:cubicBezTo>
                    <a:pt x="3134888" y="-47985"/>
                    <a:pt x="3317169" y="5377"/>
                    <a:pt x="3495768" y="0"/>
                  </a:cubicBezTo>
                  <a:cubicBezTo>
                    <a:pt x="3674367" y="-5377"/>
                    <a:pt x="3828900" y="50100"/>
                    <a:pt x="3981861" y="0"/>
                  </a:cubicBezTo>
                  <a:cubicBezTo>
                    <a:pt x="4134822" y="-50100"/>
                    <a:pt x="4327262" y="4147"/>
                    <a:pt x="4419879" y="0"/>
                  </a:cubicBezTo>
                  <a:cubicBezTo>
                    <a:pt x="4512496" y="-4147"/>
                    <a:pt x="4781719" y="23146"/>
                    <a:pt x="4954048" y="0"/>
                  </a:cubicBezTo>
                  <a:cubicBezTo>
                    <a:pt x="5036714" y="4427"/>
                    <a:pt x="5108692" y="71392"/>
                    <a:pt x="5100578" y="146530"/>
                  </a:cubicBezTo>
                  <a:cubicBezTo>
                    <a:pt x="5106848" y="379609"/>
                    <a:pt x="5082346" y="555353"/>
                    <a:pt x="5100578" y="732632"/>
                  </a:cubicBezTo>
                  <a:cubicBezTo>
                    <a:pt x="5114615" y="797194"/>
                    <a:pt x="5053401" y="882942"/>
                    <a:pt x="4954048" y="879162"/>
                  </a:cubicBezTo>
                  <a:cubicBezTo>
                    <a:pt x="4766674" y="929429"/>
                    <a:pt x="4699144" y="827671"/>
                    <a:pt x="4516030" y="879162"/>
                  </a:cubicBezTo>
                  <a:cubicBezTo>
                    <a:pt x="4332916" y="930653"/>
                    <a:pt x="4137999" y="871854"/>
                    <a:pt x="3885711" y="879162"/>
                  </a:cubicBezTo>
                  <a:cubicBezTo>
                    <a:pt x="3633423" y="886470"/>
                    <a:pt x="3499965" y="857583"/>
                    <a:pt x="3399617" y="879162"/>
                  </a:cubicBezTo>
                  <a:cubicBezTo>
                    <a:pt x="3299269" y="900741"/>
                    <a:pt x="3059413" y="853707"/>
                    <a:pt x="2769298" y="879162"/>
                  </a:cubicBezTo>
                  <a:cubicBezTo>
                    <a:pt x="2479183" y="904617"/>
                    <a:pt x="2516776" y="831845"/>
                    <a:pt x="2283205" y="879162"/>
                  </a:cubicBezTo>
                  <a:cubicBezTo>
                    <a:pt x="2049634" y="926479"/>
                    <a:pt x="1956739" y="812133"/>
                    <a:pt x="1700961" y="879162"/>
                  </a:cubicBezTo>
                  <a:cubicBezTo>
                    <a:pt x="1445183" y="946191"/>
                    <a:pt x="1363579" y="828750"/>
                    <a:pt x="1262943" y="879162"/>
                  </a:cubicBezTo>
                  <a:cubicBezTo>
                    <a:pt x="1162307" y="929574"/>
                    <a:pt x="1020828" y="844590"/>
                    <a:pt x="824924" y="879162"/>
                  </a:cubicBezTo>
                  <a:cubicBezTo>
                    <a:pt x="629020" y="913734"/>
                    <a:pt x="356129" y="863134"/>
                    <a:pt x="146530" y="879162"/>
                  </a:cubicBezTo>
                  <a:cubicBezTo>
                    <a:pt x="71452" y="876963"/>
                    <a:pt x="-3962" y="811656"/>
                    <a:pt x="0" y="732632"/>
                  </a:cubicBezTo>
                  <a:cubicBezTo>
                    <a:pt x="-38470" y="482677"/>
                    <a:pt x="65745" y="271742"/>
                    <a:pt x="0" y="146530"/>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Arial" panose="020B0604020202020204" pitchFamily="34" charset="0"/>
                <a:ea typeface="宋体" pitchFamily="2" charset="-122"/>
                <a:cs typeface="Arial" panose="020B0604020202020204" pitchFamily="34" charset="0"/>
              </a:endParaRPr>
            </a:p>
          </p:txBody>
        </p:sp>
        <p:sp>
          <p:nvSpPr>
            <p:cNvPr id="37" name="Rectangle 36">
              <a:extLst>
                <a:ext uri="{FF2B5EF4-FFF2-40B4-BE49-F238E27FC236}">
                  <a16:creationId xmlns:a16="http://schemas.microsoft.com/office/drawing/2014/main" id="{62BB2132-3E21-4B03-9B18-69365AF64DA2}"/>
                </a:ext>
              </a:extLst>
            </p:cNvPr>
            <p:cNvSpPr/>
            <p:nvPr/>
          </p:nvSpPr>
          <p:spPr>
            <a:xfrm>
              <a:off x="1396765" y="1609030"/>
              <a:ext cx="5020809" cy="66199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Bác</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Hồ</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nhớ</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đến</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ai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vào</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dịp</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Tết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Trung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thu</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a:t>
              </a:r>
            </a:p>
          </p:txBody>
        </p:sp>
      </p:grpSp>
      <p:grpSp>
        <p:nvGrpSpPr>
          <p:cNvPr id="48" name="组合 24">
            <a:extLst>
              <a:ext uri="{FF2B5EF4-FFF2-40B4-BE49-F238E27FC236}">
                <a16:creationId xmlns:a16="http://schemas.microsoft.com/office/drawing/2014/main" id="{0F8F56B7-36E8-4EB5-8D79-EFC4079A3455}"/>
              </a:ext>
            </a:extLst>
          </p:cNvPr>
          <p:cNvGrpSpPr/>
          <p:nvPr/>
        </p:nvGrpSpPr>
        <p:grpSpPr>
          <a:xfrm>
            <a:off x="794897" y="2002970"/>
            <a:ext cx="792480" cy="706755"/>
            <a:chOff x="5854651" y="1602765"/>
            <a:chExt cx="581207" cy="549366"/>
          </a:xfrm>
        </p:grpSpPr>
        <p:sp>
          <p:nvSpPr>
            <p:cNvPr id="49" name="椭圆 26">
              <a:extLst>
                <a:ext uri="{FF2B5EF4-FFF2-40B4-BE49-F238E27FC236}">
                  <a16:creationId xmlns:a16="http://schemas.microsoft.com/office/drawing/2014/main" id="{D11076D4-5EC4-4CDE-B376-878D828AFA1E}"/>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a:cs typeface="Arial" panose="020B0604020202020204" pitchFamily="34" charset="0"/>
              </a:endParaRPr>
            </a:p>
          </p:txBody>
        </p:sp>
        <p:sp>
          <p:nvSpPr>
            <p:cNvPr id="50" name="文本框 27">
              <a:extLst>
                <a:ext uri="{FF2B5EF4-FFF2-40B4-BE49-F238E27FC236}">
                  <a16:creationId xmlns:a16="http://schemas.microsoft.com/office/drawing/2014/main" id="{82A97485-2A92-4A1B-9702-AD88DDF79B8D}"/>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1</a:t>
              </a:r>
            </a:p>
          </p:txBody>
        </p:sp>
      </p:grpSp>
      <p:grpSp>
        <p:nvGrpSpPr>
          <p:cNvPr id="31" name="Group 30">
            <a:extLst>
              <a:ext uri="{FF2B5EF4-FFF2-40B4-BE49-F238E27FC236}">
                <a16:creationId xmlns:a16="http://schemas.microsoft.com/office/drawing/2014/main" id="{03DEFFAA-C976-42FE-82B6-A581C744FD14}"/>
              </a:ext>
            </a:extLst>
          </p:cNvPr>
          <p:cNvGrpSpPr/>
          <p:nvPr/>
        </p:nvGrpSpPr>
        <p:grpSpPr>
          <a:xfrm>
            <a:off x="1787224" y="3975506"/>
            <a:ext cx="8437287" cy="1373423"/>
            <a:chOff x="2051946" y="4887565"/>
            <a:chExt cx="7447303" cy="1500523"/>
          </a:xfrm>
        </p:grpSpPr>
        <p:sp>
          <p:nvSpPr>
            <p:cNvPr id="41" name="Rounded Rectangle 14">
              <a:extLst>
                <a:ext uri="{FF2B5EF4-FFF2-40B4-BE49-F238E27FC236}">
                  <a16:creationId xmlns:a16="http://schemas.microsoft.com/office/drawing/2014/main" id="{B9363188-B0B0-48BD-9EC8-5CC279C04549}"/>
                </a:ext>
              </a:extLst>
            </p:cNvPr>
            <p:cNvSpPr/>
            <p:nvPr/>
          </p:nvSpPr>
          <p:spPr>
            <a:xfrm>
              <a:off x="2051946" y="4887565"/>
              <a:ext cx="7447303" cy="1500523"/>
            </a:xfrm>
            <a:custGeom>
              <a:avLst/>
              <a:gdLst>
                <a:gd name="connsiteX0" fmla="*/ 0 w 5064134"/>
                <a:gd name="connsiteY0" fmla="*/ 154483 h 1373423"/>
                <a:gd name="connsiteX1" fmla="*/ 154483 w 5064134"/>
                <a:gd name="connsiteY1" fmla="*/ 0 h 1373423"/>
                <a:gd name="connsiteX2" fmla="*/ 4909651 w 5064134"/>
                <a:gd name="connsiteY2" fmla="*/ 0 h 1373423"/>
                <a:gd name="connsiteX3" fmla="*/ 5064134 w 5064134"/>
                <a:gd name="connsiteY3" fmla="*/ 154483 h 1373423"/>
                <a:gd name="connsiteX4" fmla="*/ 5064134 w 5064134"/>
                <a:gd name="connsiteY4" fmla="*/ 1218940 h 1373423"/>
                <a:gd name="connsiteX5" fmla="*/ 4909651 w 5064134"/>
                <a:gd name="connsiteY5" fmla="*/ 1373423 h 1373423"/>
                <a:gd name="connsiteX6" fmla="*/ 154483 w 5064134"/>
                <a:gd name="connsiteY6" fmla="*/ 1373423 h 1373423"/>
                <a:gd name="connsiteX7" fmla="*/ 0 w 5064134"/>
                <a:gd name="connsiteY7" fmla="*/ 1218940 h 1373423"/>
                <a:gd name="connsiteX8" fmla="*/ 0 w 5064134"/>
                <a:gd name="connsiteY8" fmla="*/ 154483 h 137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134" h="1373423" fill="none" extrusionOk="0">
                  <a:moveTo>
                    <a:pt x="0" y="154483"/>
                  </a:moveTo>
                  <a:cubicBezTo>
                    <a:pt x="-4107" y="81981"/>
                    <a:pt x="60232" y="5423"/>
                    <a:pt x="154483" y="0"/>
                  </a:cubicBezTo>
                  <a:cubicBezTo>
                    <a:pt x="1599820" y="130230"/>
                    <a:pt x="4128964" y="-31979"/>
                    <a:pt x="4909651" y="0"/>
                  </a:cubicBezTo>
                  <a:cubicBezTo>
                    <a:pt x="5005973" y="4053"/>
                    <a:pt x="5066119" y="60435"/>
                    <a:pt x="5064134" y="154483"/>
                  </a:cubicBezTo>
                  <a:cubicBezTo>
                    <a:pt x="5115026" y="571907"/>
                    <a:pt x="5142410" y="1109434"/>
                    <a:pt x="5064134" y="1218940"/>
                  </a:cubicBezTo>
                  <a:cubicBezTo>
                    <a:pt x="5073216" y="1304327"/>
                    <a:pt x="4998704" y="1378467"/>
                    <a:pt x="4909651" y="1373423"/>
                  </a:cubicBezTo>
                  <a:cubicBezTo>
                    <a:pt x="2614803" y="1503139"/>
                    <a:pt x="1329048" y="1376650"/>
                    <a:pt x="154483" y="1373423"/>
                  </a:cubicBezTo>
                  <a:cubicBezTo>
                    <a:pt x="83181" y="1377779"/>
                    <a:pt x="2854" y="1310222"/>
                    <a:pt x="0" y="1218940"/>
                  </a:cubicBezTo>
                  <a:cubicBezTo>
                    <a:pt x="-38113" y="772421"/>
                    <a:pt x="-58388" y="574042"/>
                    <a:pt x="0" y="154483"/>
                  </a:cubicBezTo>
                  <a:close/>
                </a:path>
                <a:path w="5064134" h="1373423" stroke="0" extrusionOk="0">
                  <a:moveTo>
                    <a:pt x="0" y="154483"/>
                  </a:moveTo>
                  <a:cubicBezTo>
                    <a:pt x="744" y="67334"/>
                    <a:pt x="64465" y="3368"/>
                    <a:pt x="154483" y="0"/>
                  </a:cubicBezTo>
                  <a:cubicBezTo>
                    <a:pt x="1103287" y="-73941"/>
                    <a:pt x="3078192" y="153557"/>
                    <a:pt x="4909651" y="0"/>
                  </a:cubicBezTo>
                  <a:cubicBezTo>
                    <a:pt x="5001789" y="-6131"/>
                    <a:pt x="5060682" y="69943"/>
                    <a:pt x="5064134" y="154483"/>
                  </a:cubicBezTo>
                  <a:cubicBezTo>
                    <a:pt x="5159147" y="522831"/>
                    <a:pt x="5049751" y="820127"/>
                    <a:pt x="5064134" y="1218940"/>
                  </a:cubicBezTo>
                  <a:cubicBezTo>
                    <a:pt x="5063278" y="1298961"/>
                    <a:pt x="4989251" y="1362533"/>
                    <a:pt x="4909651" y="1373423"/>
                  </a:cubicBezTo>
                  <a:cubicBezTo>
                    <a:pt x="4131868" y="1476535"/>
                    <a:pt x="1956934" y="1424282"/>
                    <a:pt x="154483" y="1373423"/>
                  </a:cubicBezTo>
                  <a:cubicBezTo>
                    <a:pt x="71204" y="1373401"/>
                    <a:pt x="13816" y="1313700"/>
                    <a:pt x="0" y="1218940"/>
                  </a:cubicBezTo>
                  <a:cubicBezTo>
                    <a:pt x="-89067" y="718989"/>
                    <a:pt x="19248" y="283996"/>
                    <a:pt x="0" y="154483"/>
                  </a:cubicBezTo>
                  <a:close/>
                </a:path>
              </a:pathLst>
            </a:custGeom>
            <a:solidFill>
              <a:srgbClr val="BBE6B2">
                <a:lumMod val="20000"/>
                <a:lumOff val="80000"/>
              </a:srgbClr>
            </a:solidFill>
            <a:ln w="57150" cap="flat" cmpd="sng" algn="ctr">
              <a:solidFill>
                <a:srgbClr val="BBE6B2">
                  <a:lumMod val="50000"/>
                </a:srgb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FFFFFF"/>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42" name="TextBox 41">
              <a:extLst>
                <a:ext uri="{FF2B5EF4-FFF2-40B4-BE49-F238E27FC236}">
                  <a16:creationId xmlns:a16="http://schemas.microsoft.com/office/drawing/2014/main" id="{B5301A1E-01EB-447F-B23D-EDF9DEAEDC35}"/>
                </a:ext>
              </a:extLst>
            </p:cNvPr>
            <p:cNvSpPr txBox="1"/>
            <p:nvPr/>
          </p:nvSpPr>
          <p:spPr>
            <a:xfrm>
              <a:off x="2285178" y="5096282"/>
              <a:ext cx="6997313" cy="1176906"/>
            </a:xfrm>
            <a:prstGeom prst="rect">
              <a:avLst/>
            </a:prstGeom>
            <a:noFill/>
          </p:spPr>
          <p:txBody>
            <a:bodyPr wrap="square" rtlCol="0">
              <a:spAutoFit/>
            </a:bodyPr>
            <a:lstStyle/>
            <a:p>
              <a:pPr lvl="0" algn="just" fontAlgn="base">
                <a:spcBef>
                  <a:spcPct val="0"/>
                </a:spcBef>
                <a:spcAft>
                  <a:spcPct val="0"/>
                </a:spcAft>
              </a:pPr>
              <a:r>
                <a:rPr lang="en-US" sz="3200" kern="0" dirty="0" err="1">
                  <a:solidFill>
                    <a:srgbClr val="000000"/>
                  </a:solidFill>
                  <a:latin typeface="Arial" panose="020B0604020202020204" pitchFamily="34" charset="0"/>
                  <a:ea typeface="宋体" pitchFamily="2" charset="-122"/>
                  <a:cs typeface="Arial" panose="020B0604020202020204" pitchFamily="34" charset="0"/>
                </a:rPr>
                <a:t>Bác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Hồ</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nhớ</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đến</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các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cháu</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nhi</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đồng</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vào</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dịp</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Tết</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Trung</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thu</a:t>
              </a:r>
              <a:r>
                <a:rPr lang="en-US" sz="3200" kern="0" dirty="0">
                  <a:solidFill>
                    <a:srgbClr val="000000"/>
                  </a:solidFill>
                  <a:latin typeface="Arial" panose="020B0604020202020204" pitchFamily="34" charset="0"/>
                  <a:ea typeface="宋体" pitchFamily="2" charset="-122"/>
                  <a:cs typeface="Arial" panose="020B0604020202020204" pitchFamily="34" charset="0"/>
                </a:rPr>
                <a:t>.</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
        <p:nvSpPr>
          <p:cNvPr id="43" name="Freeform: Shape 42">
            <a:extLst>
              <a:ext uri="{FF2B5EF4-FFF2-40B4-BE49-F238E27FC236}">
                <a16:creationId xmlns:a16="http://schemas.microsoft.com/office/drawing/2014/main" id="{7324874C-F55A-4A98-BC29-2DF2624DFCD7}"/>
              </a:ext>
            </a:extLst>
          </p:cNvPr>
          <p:cNvSpPr/>
          <p:nvPr/>
        </p:nvSpPr>
        <p:spPr>
          <a:xfrm>
            <a:off x="940365" y="3331315"/>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BBE6B2">
              <a:lumMod val="20000"/>
              <a:lumOff val="80000"/>
            </a:srgbClr>
          </a:solidFill>
          <a:ln w="28575" cap="flat" cmpd="sng" algn="ctr">
            <a:solidFill>
              <a:srgbClr val="BBE6B2">
                <a:lumMod val="50000"/>
              </a:srgbClr>
            </a:solidFill>
            <a:prstDash val="sys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84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1+#ppt_w/2"/>
                                          </p:val>
                                        </p:tav>
                                        <p:tav tm="100000">
                                          <p:val>
                                            <p:strVal val="#ppt_x"/>
                                          </p:val>
                                        </p:tav>
                                      </p:tavLst>
                                    </p:anim>
                                    <p:anim calcmode="lin" valueType="num">
                                      <p:cBhvr additive="base">
                                        <p:cTn id="22" dur="500" fill="hold"/>
                                        <p:tgtEl>
                                          <p:spTgt spid="48"/>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2" presetClass="entr" presetSubtype="2"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1+#ppt_w/2"/>
                                          </p:val>
                                        </p:tav>
                                        <p:tav tm="100000">
                                          <p:val>
                                            <p:strVal val="#ppt_x"/>
                                          </p:val>
                                        </p:tav>
                                      </p:tavLst>
                                    </p:anim>
                                    <p:anim calcmode="lin" valueType="num">
                                      <p:cBhvr additive="base">
                                        <p:cTn id="27"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1" name="Group 30">
            <a:extLst>
              <a:ext uri="{FF2B5EF4-FFF2-40B4-BE49-F238E27FC236}">
                <a16:creationId xmlns:a16="http://schemas.microsoft.com/office/drawing/2014/main" id="{03DEFFAA-C976-42FE-82B6-A581C744FD14}"/>
              </a:ext>
            </a:extLst>
          </p:cNvPr>
          <p:cNvGrpSpPr/>
          <p:nvPr/>
        </p:nvGrpSpPr>
        <p:grpSpPr>
          <a:xfrm>
            <a:off x="3754714" y="4251003"/>
            <a:ext cx="6457396" cy="1699853"/>
            <a:chOff x="2051946" y="4887565"/>
            <a:chExt cx="7447303" cy="1857162"/>
          </a:xfrm>
        </p:grpSpPr>
        <p:sp>
          <p:nvSpPr>
            <p:cNvPr id="41" name="Rounded Rectangle 14">
              <a:extLst>
                <a:ext uri="{FF2B5EF4-FFF2-40B4-BE49-F238E27FC236}">
                  <a16:creationId xmlns:a16="http://schemas.microsoft.com/office/drawing/2014/main" id="{B9363188-B0B0-48BD-9EC8-5CC279C04549}"/>
                </a:ext>
              </a:extLst>
            </p:cNvPr>
            <p:cNvSpPr/>
            <p:nvPr/>
          </p:nvSpPr>
          <p:spPr>
            <a:xfrm>
              <a:off x="2051946" y="4887565"/>
              <a:ext cx="7447303" cy="1857162"/>
            </a:xfrm>
            <a:custGeom>
              <a:avLst/>
              <a:gdLst>
                <a:gd name="connsiteX0" fmla="*/ 0 w 5064134"/>
                <a:gd name="connsiteY0" fmla="*/ 154483 h 1373423"/>
                <a:gd name="connsiteX1" fmla="*/ 154483 w 5064134"/>
                <a:gd name="connsiteY1" fmla="*/ 0 h 1373423"/>
                <a:gd name="connsiteX2" fmla="*/ 4909651 w 5064134"/>
                <a:gd name="connsiteY2" fmla="*/ 0 h 1373423"/>
                <a:gd name="connsiteX3" fmla="*/ 5064134 w 5064134"/>
                <a:gd name="connsiteY3" fmla="*/ 154483 h 1373423"/>
                <a:gd name="connsiteX4" fmla="*/ 5064134 w 5064134"/>
                <a:gd name="connsiteY4" fmla="*/ 1218940 h 1373423"/>
                <a:gd name="connsiteX5" fmla="*/ 4909651 w 5064134"/>
                <a:gd name="connsiteY5" fmla="*/ 1373423 h 1373423"/>
                <a:gd name="connsiteX6" fmla="*/ 154483 w 5064134"/>
                <a:gd name="connsiteY6" fmla="*/ 1373423 h 1373423"/>
                <a:gd name="connsiteX7" fmla="*/ 0 w 5064134"/>
                <a:gd name="connsiteY7" fmla="*/ 1218940 h 1373423"/>
                <a:gd name="connsiteX8" fmla="*/ 0 w 5064134"/>
                <a:gd name="connsiteY8" fmla="*/ 154483 h 137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134" h="1373423" fill="none" extrusionOk="0">
                  <a:moveTo>
                    <a:pt x="0" y="154483"/>
                  </a:moveTo>
                  <a:cubicBezTo>
                    <a:pt x="-4107" y="81981"/>
                    <a:pt x="60232" y="5423"/>
                    <a:pt x="154483" y="0"/>
                  </a:cubicBezTo>
                  <a:cubicBezTo>
                    <a:pt x="1599820" y="130230"/>
                    <a:pt x="4128964" y="-31979"/>
                    <a:pt x="4909651" y="0"/>
                  </a:cubicBezTo>
                  <a:cubicBezTo>
                    <a:pt x="5005973" y="4053"/>
                    <a:pt x="5066119" y="60435"/>
                    <a:pt x="5064134" y="154483"/>
                  </a:cubicBezTo>
                  <a:cubicBezTo>
                    <a:pt x="5115026" y="571907"/>
                    <a:pt x="5142410" y="1109434"/>
                    <a:pt x="5064134" y="1218940"/>
                  </a:cubicBezTo>
                  <a:cubicBezTo>
                    <a:pt x="5073216" y="1304327"/>
                    <a:pt x="4998704" y="1378467"/>
                    <a:pt x="4909651" y="1373423"/>
                  </a:cubicBezTo>
                  <a:cubicBezTo>
                    <a:pt x="2614803" y="1503139"/>
                    <a:pt x="1329048" y="1376650"/>
                    <a:pt x="154483" y="1373423"/>
                  </a:cubicBezTo>
                  <a:cubicBezTo>
                    <a:pt x="83181" y="1377779"/>
                    <a:pt x="2854" y="1310222"/>
                    <a:pt x="0" y="1218940"/>
                  </a:cubicBezTo>
                  <a:cubicBezTo>
                    <a:pt x="-38113" y="772421"/>
                    <a:pt x="-58388" y="574042"/>
                    <a:pt x="0" y="154483"/>
                  </a:cubicBezTo>
                  <a:close/>
                </a:path>
                <a:path w="5064134" h="1373423" stroke="0" extrusionOk="0">
                  <a:moveTo>
                    <a:pt x="0" y="154483"/>
                  </a:moveTo>
                  <a:cubicBezTo>
                    <a:pt x="744" y="67334"/>
                    <a:pt x="64465" y="3368"/>
                    <a:pt x="154483" y="0"/>
                  </a:cubicBezTo>
                  <a:cubicBezTo>
                    <a:pt x="1103287" y="-73941"/>
                    <a:pt x="3078192" y="153557"/>
                    <a:pt x="4909651" y="0"/>
                  </a:cubicBezTo>
                  <a:cubicBezTo>
                    <a:pt x="5001789" y="-6131"/>
                    <a:pt x="5060682" y="69943"/>
                    <a:pt x="5064134" y="154483"/>
                  </a:cubicBezTo>
                  <a:cubicBezTo>
                    <a:pt x="5159147" y="522831"/>
                    <a:pt x="5049751" y="820127"/>
                    <a:pt x="5064134" y="1218940"/>
                  </a:cubicBezTo>
                  <a:cubicBezTo>
                    <a:pt x="5063278" y="1298961"/>
                    <a:pt x="4989251" y="1362533"/>
                    <a:pt x="4909651" y="1373423"/>
                  </a:cubicBezTo>
                  <a:cubicBezTo>
                    <a:pt x="4131868" y="1476535"/>
                    <a:pt x="1956934" y="1424282"/>
                    <a:pt x="154483" y="1373423"/>
                  </a:cubicBezTo>
                  <a:cubicBezTo>
                    <a:pt x="71204" y="1373401"/>
                    <a:pt x="13816" y="1313700"/>
                    <a:pt x="0" y="1218940"/>
                  </a:cubicBezTo>
                  <a:cubicBezTo>
                    <a:pt x="-89067" y="718989"/>
                    <a:pt x="19248" y="283996"/>
                    <a:pt x="0" y="154483"/>
                  </a:cubicBezTo>
                  <a:close/>
                </a:path>
              </a:pathLst>
            </a:custGeom>
            <a:solidFill>
              <a:srgbClr val="BBE6B2">
                <a:lumMod val="20000"/>
                <a:lumOff val="80000"/>
              </a:srgbClr>
            </a:solidFill>
            <a:ln w="57150" cap="flat" cmpd="sng" algn="ctr">
              <a:solidFill>
                <a:srgbClr val="BBE6B2">
                  <a:lumMod val="50000"/>
                </a:srgb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FFFFFF"/>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42" name="TextBox 41">
              <a:extLst>
                <a:ext uri="{FF2B5EF4-FFF2-40B4-BE49-F238E27FC236}">
                  <a16:creationId xmlns:a16="http://schemas.microsoft.com/office/drawing/2014/main" id="{B5301A1E-01EB-447F-B23D-EDF9DEAEDC35}"/>
                </a:ext>
              </a:extLst>
            </p:cNvPr>
            <p:cNvSpPr txBox="1"/>
            <p:nvPr/>
          </p:nvSpPr>
          <p:spPr>
            <a:xfrm>
              <a:off x="2285177" y="5096282"/>
              <a:ext cx="6997313" cy="1513166"/>
            </a:xfrm>
            <a:prstGeom prst="rect">
              <a:avLst/>
            </a:prstGeom>
            <a:noFill/>
          </p:spPr>
          <p:txBody>
            <a:bodyPr wrap="square" rtlCol="0">
              <a:spAutoFit/>
            </a:bodyPr>
            <a:lstStyle/>
            <a:p>
              <a:pPr lvl="0" algn="just"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Từ ngữ chỉ đặc điểm và tính nết của các cháu nhi đồng trong đoạn thơ Bác viết: </a:t>
              </a:r>
              <a:r>
                <a:rPr lang="vi-VN" sz="2800" i="1" kern="0" dirty="0">
                  <a:solidFill>
                    <a:srgbClr val="FF0000"/>
                  </a:solidFill>
                  <a:latin typeface="Arial" panose="020B0604020202020204" pitchFamily="34" charset="0"/>
                  <a:ea typeface="宋体" pitchFamily="2" charset="-122"/>
                  <a:cs typeface="Arial" panose="020B0604020202020204" pitchFamily="34" charset="0"/>
                </a:rPr>
                <a:t>ngoan ngoãn, xinh xinh.</a:t>
              </a:r>
              <a:endParaRPr kumimoji="0" lang="en-US" sz="2800" b="0" i="1" u="none" strike="noStrike" kern="0" cap="none" spc="0" normalizeH="0" baseline="0" noProof="0" dirty="0">
                <a:ln>
                  <a:noFill/>
                </a:ln>
                <a:solidFill>
                  <a:srgbClr val="FF0000"/>
                </a:solidFill>
                <a:effectLst/>
                <a:uLnTx/>
                <a:uFillTx/>
                <a:latin typeface="Arial" panose="020B0604020202020204" pitchFamily="34" charset="0"/>
                <a:ea typeface="宋体" pitchFamily="2" charset="-122"/>
                <a:cs typeface="Arial" panose="020B0604020202020204" pitchFamily="34" charset="0"/>
              </a:endParaRPr>
            </a:p>
          </p:txBody>
        </p:sp>
      </p:grpSp>
      <p:sp>
        <p:nvSpPr>
          <p:cNvPr id="43" name="Freeform: Shape 42">
            <a:extLst>
              <a:ext uri="{FF2B5EF4-FFF2-40B4-BE49-F238E27FC236}">
                <a16:creationId xmlns:a16="http://schemas.microsoft.com/office/drawing/2014/main" id="{7324874C-F55A-4A98-BC29-2DF2624DFCD7}"/>
              </a:ext>
            </a:extLst>
          </p:cNvPr>
          <p:cNvSpPr/>
          <p:nvPr/>
        </p:nvSpPr>
        <p:spPr>
          <a:xfrm>
            <a:off x="3502940" y="3412405"/>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BBE6B2">
              <a:lumMod val="20000"/>
              <a:lumOff val="80000"/>
            </a:srgbClr>
          </a:solidFill>
          <a:ln w="28575" cap="flat" cmpd="sng" algn="ctr">
            <a:solidFill>
              <a:srgbClr val="BBE6B2">
                <a:lumMod val="50000"/>
              </a:srgbClr>
            </a:solidFill>
            <a:prstDash val="sysDash"/>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16" name="Group 15">
            <a:extLst>
              <a:ext uri="{FF2B5EF4-FFF2-40B4-BE49-F238E27FC236}">
                <a16:creationId xmlns:a16="http://schemas.microsoft.com/office/drawing/2014/main" id="{CBCCF961-D3A7-4121-8944-8093398780B4}"/>
              </a:ext>
            </a:extLst>
          </p:cNvPr>
          <p:cNvGrpSpPr/>
          <p:nvPr/>
        </p:nvGrpSpPr>
        <p:grpSpPr>
          <a:xfrm>
            <a:off x="1584552" y="2181447"/>
            <a:ext cx="8552651" cy="1402094"/>
            <a:chOff x="1532498" y="4395580"/>
            <a:chExt cx="6841155" cy="999959"/>
          </a:xfrm>
        </p:grpSpPr>
        <p:sp>
          <p:nvSpPr>
            <p:cNvPr id="17" name="Rectangle: Rounded Corners 43">
              <a:extLst>
                <a:ext uri="{FF2B5EF4-FFF2-40B4-BE49-F238E27FC236}">
                  <a16:creationId xmlns:a16="http://schemas.microsoft.com/office/drawing/2014/main" id="{E28DEE66-6A3E-4088-9B52-7B02679327A5}"/>
                </a:ext>
              </a:extLst>
            </p:cNvPr>
            <p:cNvSpPr/>
            <p:nvPr/>
          </p:nvSpPr>
          <p:spPr>
            <a:xfrm>
              <a:off x="1532498" y="4395580"/>
              <a:ext cx="6841155" cy="719328"/>
            </a:xfrm>
            <a:custGeom>
              <a:avLst/>
              <a:gdLst>
                <a:gd name="connsiteX0" fmla="*/ 0 w 5100578"/>
                <a:gd name="connsiteY0" fmla="*/ 89357 h 536130"/>
                <a:gd name="connsiteX1" fmla="*/ 89357 w 5100578"/>
                <a:gd name="connsiteY1" fmla="*/ 0 h 536130"/>
                <a:gd name="connsiteX2" fmla="*/ 685449 w 5100578"/>
                <a:gd name="connsiteY2" fmla="*/ 0 h 536130"/>
                <a:gd name="connsiteX3" fmla="*/ 1133886 w 5100578"/>
                <a:gd name="connsiteY3" fmla="*/ 0 h 536130"/>
                <a:gd name="connsiteX4" fmla="*/ 1680760 w 5100578"/>
                <a:gd name="connsiteY4" fmla="*/ 0 h 536130"/>
                <a:gd name="connsiteX5" fmla="*/ 2178415 w 5100578"/>
                <a:gd name="connsiteY5" fmla="*/ 0 h 536130"/>
                <a:gd name="connsiteX6" fmla="*/ 2626851 w 5100578"/>
                <a:gd name="connsiteY6" fmla="*/ 0 h 536130"/>
                <a:gd name="connsiteX7" fmla="*/ 3272162 w 5100578"/>
                <a:gd name="connsiteY7" fmla="*/ 0 h 536130"/>
                <a:gd name="connsiteX8" fmla="*/ 3720599 w 5100578"/>
                <a:gd name="connsiteY8" fmla="*/ 0 h 536130"/>
                <a:gd name="connsiteX9" fmla="*/ 4316691 w 5100578"/>
                <a:gd name="connsiteY9" fmla="*/ 0 h 536130"/>
                <a:gd name="connsiteX10" fmla="*/ 5011221 w 5100578"/>
                <a:gd name="connsiteY10" fmla="*/ 0 h 536130"/>
                <a:gd name="connsiteX11" fmla="*/ 5100578 w 5100578"/>
                <a:gd name="connsiteY11" fmla="*/ 89357 h 536130"/>
                <a:gd name="connsiteX12" fmla="*/ 5100578 w 5100578"/>
                <a:gd name="connsiteY12" fmla="*/ 446773 h 536130"/>
                <a:gd name="connsiteX13" fmla="*/ 5011221 w 5100578"/>
                <a:gd name="connsiteY13" fmla="*/ 536130 h 536130"/>
                <a:gd name="connsiteX14" fmla="*/ 4513566 w 5100578"/>
                <a:gd name="connsiteY14" fmla="*/ 536130 h 536130"/>
                <a:gd name="connsiteX15" fmla="*/ 3917473 w 5100578"/>
                <a:gd name="connsiteY15" fmla="*/ 536130 h 536130"/>
                <a:gd name="connsiteX16" fmla="*/ 3518256 w 5100578"/>
                <a:gd name="connsiteY16" fmla="*/ 536130 h 536130"/>
                <a:gd name="connsiteX17" fmla="*/ 3119038 w 5100578"/>
                <a:gd name="connsiteY17" fmla="*/ 536130 h 536130"/>
                <a:gd name="connsiteX18" fmla="*/ 2719820 w 5100578"/>
                <a:gd name="connsiteY18" fmla="*/ 536130 h 536130"/>
                <a:gd name="connsiteX19" fmla="*/ 2271383 w 5100578"/>
                <a:gd name="connsiteY19" fmla="*/ 536130 h 536130"/>
                <a:gd name="connsiteX20" fmla="*/ 1675291 w 5100578"/>
                <a:gd name="connsiteY20" fmla="*/ 536130 h 536130"/>
                <a:gd name="connsiteX21" fmla="*/ 1276073 w 5100578"/>
                <a:gd name="connsiteY21" fmla="*/ 536130 h 536130"/>
                <a:gd name="connsiteX22" fmla="*/ 778418 w 5100578"/>
                <a:gd name="connsiteY22" fmla="*/ 536130 h 536130"/>
                <a:gd name="connsiteX23" fmla="*/ 89357 w 5100578"/>
                <a:gd name="connsiteY23" fmla="*/ 536130 h 536130"/>
                <a:gd name="connsiteX24" fmla="*/ 0 w 5100578"/>
                <a:gd name="connsiteY24" fmla="*/ 446773 h 536130"/>
                <a:gd name="connsiteX25" fmla="*/ 0 w 5100578"/>
                <a:gd name="connsiteY25" fmla="*/ 89357 h 53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536130" fill="none" extrusionOk="0">
                  <a:moveTo>
                    <a:pt x="0" y="89357"/>
                  </a:moveTo>
                  <a:cubicBezTo>
                    <a:pt x="-8759" y="44592"/>
                    <a:pt x="45226" y="-7308"/>
                    <a:pt x="89357" y="0"/>
                  </a:cubicBezTo>
                  <a:cubicBezTo>
                    <a:pt x="263108" y="-59849"/>
                    <a:pt x="419524" y="45022"/>
                    <a:pt x="685449" y="0"/>
                  </a:cubicBezTo>
                  <a:cubicBezTo>
                    <a:pt x="951374" y="-45022"/>
                    <a:pt x="931094" y="31527"/>
                    <a:pt x="1133886" y="0"/>
                  </a:cubicBezTo>
                  <a:cubicBezTo>
                    <a:pt x="1336678" y="-31527"/>
                    <a:pt x="1461278" y="40446"/>
                    <a:pt x="1680760" y="0"/>
                  </a:cubicBezTo>
                  <a:cubicBezTo>
                    <a:pt x="1900242" y="-40446"/>
                    <a:pt x="2061723" y="39865"/>
                    <a:pt x="2178415" y="0"/>
                  </a:cubicBezTo>
                  <a:cubicBezTo>
                    <a:pt x="2295107" y="-39865"/>
                    <a:pt x="2424761" y="32233"/>
                    <a:pt x="2626851" y="0"/>
                  </a:cubicBezTo>
                  <a:cubicBezTo>
                    <a:pt x="2828941" y="-32233"/>
                    <a:pt x="3125987" y="2068"/>
                    <a:pt x="3272162" y="0"/>
                  </a:cubicBezTo>
                  <a:cubicBezTo>
                    <a:pt x="3418337" y="-2068"/>
                    <a:pt x="3563901" y="11693"/>
                    <a:pt x="3720599" y="0"/>
                  </a:cubicBezTo>
                  <a:cubicBezTo>
                    <a:pt x="3877297" y="-11693"/>
                    <a:pt x="4101219" y="41042"/>
                    <a:pt x="4316691" y="0"/>
                  </a:cubicBezTo>
                  <a:cubicBezTo>
                    <a:pt x="4532163" y="-41042"/>
                    <a:pt x="4714529" y="15288"/>
                    <a:pt x="5011221" y="0"/>
                  </a:cubicBezTo>
                  <a:cubicBezTo>
                    <a:pt x="5061915" y="-1555"/>
                    <a:pt x="5106394" y="45305"/>
                    <a:pt x="5100578" y="89357"/>
                  </a:cubicBezTo>
                  <a:cubicBezTo>
                    <a:pt x="5137254" y="189138"/>
                    <a:pt x="5067338" y="350351"/>
                    <a:pt x="5100578" y="446773"/>
                  </a:cubicBezTo>
                  <a:cubicBezTo>
                    <a:pt x="5094498" y="491384"/>
                    <a:pt x="5061935" y="530696"/>
                    <a:pt x="5011221" y="536130"/>
                  </a:cubicBezTo>
                  <a:cubicBezTo>
                    <a:pt x="4792095" y="543475"/>
                    <a:pt x="4762099" y="477266"/>
                    <a:pt x="4513566" y="536130"/>
                  </a:cubicBezTo>
                  <a:cubicBezTo>
                    <a:pt x="4265033" y="594994"/>
                    <a:pt x="4083334" y="517628"/>
                    <a:pt x="3917473" y="536130"/>
                  </a:cubicBezTo>
                  <a:cubicBezTo>
                    <a:pt x="3751612" y="554632"/>
                    <a:pt x="3604568" y="493014"/>
                    <a:pt x="3518256" y="536130"/>
                  </a:cubicBezTo>
                  <a:cubicBezTo>
                    <a:pt x="3431944" y="579246"/>
                    <a:pt x="3245972" y="498997"/>
                    <a:pt x="3119038" y="536130"/>
                  </a:cubicBezTo>
                  <a:cubicBezTo>
                    <a:pt x="2992104" y="573263"/>
                    <a:pt x="2900661" y="531424"/>
                    <a:pt x="2719820" y="536130"/>
                  </a:cubicBezTo>
                  <a:cubicBezTo>
                    <a:pt x="2538979" y="540836"/>
                    <a:pt x="2484937" y="497772"/>
                    <a:pt x="2271383" y="536130"/>
                  </a:cubicBezTo>
                  <a:cubicBezTo>
                    <a:pt x="2057829" y="574488"/>
                    <a:pt x="1944066" y="478849"/>
                    <a:pt x="1675291" y="536130"/>
                  </a:cubicBezTo>
                  <a:cubicBezTo>
                    <a:pt x="1406516" y="593411"/>
                    <a:pt x="1404557" y="527003"/>
                    <a:pt x="1276073" y="536130"/>
                  </a:cubicBezTo>
                  <a:cubicBezTo>
                    <a:pt x="1147589" y="545257"/>
                    <a:pt x="983484" y="482571"/>
                    <a:pt x="778418" y="536130"/>
                  </a:cubicBezTo>
                  <a:cubicBezTo>
                    <a:pt x="573352" y="589689"/>
                    <a:pt x="404635" y="469148"/>
                    <a:pt x="89357" y="536130"/>
                  </a:cubicBezTo>
                  <a:cubicBezTo>
                    <a:pt x="45488" y="545177"/>
                    <a:pt x="5857" y="497134"/>
                    <a:pt x="0" y="446773"/>
                  </a:cubicBezTo>
                  <a:cubicBezTo>
                    <a:pt x="-33608" y="337156"/>
                    <a:pt x="14684" y="166816"/>
                    <a:pt x="0" y="89357"/>
                  </a:cubicBezTo>
                  <a:close/>
                </a:path>
                <a:path w="5100578" h="536130" stroke="0" extrusionOk="0">
                  <a:moveTo>
                    <a:pt x="0" y="89357"/>
                  </a:moveTo>
                  <a:cubicBezTo>
                    <a:pt x="-4947" y="38545"/>
                    <a:pt x="46038" y="4592"/>
                    <a:pt x="89357" y="0"/>
                  </a:cubicBezTo>
                  <a:cubicBezTo>
                    <a:pt x="310984" y="-18597"/>
                    <a:pt x="470187" y="69787"/>
                    <a:pt x="685449" y="0"/>
                  </a:cubicBezTo>
                  <a:cubicBezTo>
                    <a:pt x="900711" y="-69787"/>
                    <a:pt x="1065036" y="54821"/>
                    <a:pt x="1281542" y="0"/>
                  </a:cubicBezTo>
                  <a:cubicBezTo>
                    <a:pt x="1498048" y="-54821"/>
                    <a:pt x="1738719" y="49476"/>
                    <a:pt x="1877634" y="0"/>
                  </a:cubicBezTo>
                  <a:cubicBezTo>
                    <a:pt x="2016549" y="-49476"/>
                    <a:pt x="2273346" y="27580"/>
                    <a:pt x="2522945" y="0"/>
                  </a:cubicBezTo>
                  <a:cubicBezTo>
                    <a:pt x="2772544" y="-27580"/>
                    <a:pt x="2751042" y="46413"/>
                    <a:pt x="2971382" y="0"/>
                  </a:cubicBezTo>
                  <a:cubicBezTo>
                    <a:pt x="3191722" y="-46413"/>
                    <a:pt x="3385222" y="17840"/>
                    <a:pt x="3518256" y="0"/>
                  </a:cubicBezTo>
                  <a:cubicBezTo>
                    <a:pt x="3651290" y="-17840"/>
                    <a:pt x="3901355" y="10391"/>
                    <a:pt x="4015911" y="0"/>
                  </a:cubicBezTo>
                  <a:cubicBezTo>
                    <a:pt x="4130468" y="-10391"/>
                    <a:pt x="4276034" y="44131"/>
                    <a:pt x="4464347" y="0"/>
                  </a:cubicBezTo>
                  <a:cubicBezTo>
                    <a:pt x="4652660" y="-44131"/>
                    <a:pt x="4835956" y="42189"/>
                    <a:pt x="5011221" y="0"/>
                  </a:cubicBezTo>
                  <a:cubicBezTo>
                    <a:pt x="5063013" y="6208"/>
                    <a:pt x="5109394" y="46295"/>
                    <a:pt x="5100578" y="89357"/>
                  </a:cubicBezTo>
                  <a:cubicBezTo>
                    <a:pt x="5102394" y="236513"/>
                    <a:pt x="5080984" y="298116"/>
                    <a:pt x="5100578" y="446773"/>
                  </a:cubicBezTo>
                  <a:cubicBezTo>
                    <a:pt x="5104611" y="491422"/>
                    <a:pt x="5074183" y="538922"/>
                    <a:pt x="5011221" y="536130"/>
                  </a:cubicBezTo>
                  <a:cubicBezTo>
                    <a:pt x="4834045" y="571161"/>
                    <a:pt x="4684852" y="527815"/>
                    <a:pt x="4562785" y="536130"/>
                  </a:cubicBezTo>
                  <a:cubicBezTo>
                    <a:pt x="4440718" y="544445"/>
                    <a:pt x="4172265" y="522622"/>
                    <a:pt x="3917473" y="536130"/>
                  </a:cubicBezTo>
                  <a:cubicBezTo>
                    <a:pt x="3662681" y="549638"/>
                    <a:pt x="3582520" y="522925"/>
                    <a:pt x="3419818" y="536130"/>
                  </a:cubicBezTo>
                  <a:cubicBezTo>
                    <a:pt x="3257117" y="549335"/>
                    <a:pt x="3086347" y="488972"/>
                    <a:pt x="2774507" y="536130"/>
                  </a:cubicBezTo>
                  <a:cubicBezTo>
                    <a:pt x="2462667" y="583288"/>
                    <a:pt x="2384480" y="494335"/>
                    <a:pt x="2276852" y="536130"/>
                  </a:cubicBezTo>
                  <a:cubicBezTo>
                    <a:pt x="2169225" y="577925"/>
                    <a:pt x="1827986" y="487403"/>
                    <a:pt x="1680760" y="536130"/>
                  </a:cubicBezTo>
                  <a:cubicBezTo>
                    <a:pt x="1533534" y="584857"/>
                    <a:pt x="1361996" y="511150"/>
                    <a:pt x="1232323" y="536130"/>
                  </a:cubicBezTo>
                  <a:cubicBezTo>
                    <a:pt x="1102650" y="561110"/>
                    <a:pt x="951912" y="503302"/>
                    <a:pt x="783887" y="536130"/>
                  </a:cubicBezTo>
                  <a:cubicBezTo>
                    <a:pt x="615862" y="568958"/>
                    <a:pt x="306650" y="518556"/>
                    <a:pt x="89357" y="536130"/>
                  </a:cubicBezTo>
                  <a:cubicBezTo>
                    <a:pt x="47222" y="533416"/>
                    <a:pt x="-1719" y="495298"/>
                    <a:pt x="0" y="446773"/>
                  </a:cubicBezTo>
                  <a:cubicBezTo>
                    <a:pt x="-31205" y="351351"/>
                    <a:pt x="1636" y="180054"/>
                    <a:pt x="0" y="89357"/>
                  </a:cubicBezTo>
                  <a:close/>
                </a:path>
              </a:pathLst>
            </a:custGeom>
            <a:solidFill>
              <a:srgbClr val="4192DB">
                <a:lumMod val="20000"/>
                <a:lumOff val="80000"/>
              </a:srgbClr>
            </a:solidFill>
            <a:ln w="12700" cap="flat" cmpd="sng" algn="ctr">
              <a:solidFill>
                <a:srgbClr val="4192DB"/>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B2B2B2">
                    <a:lumMod val="50000"/>
                  </a:srgbClr>
                </a:solidFill>
                <a:effectLst/>
                <a:uLnTx/>
                <a:uFillTx/>
                <a:latin typeface="Arial" panose="020B0604020202020204" pitchFamily="34" charset="0"/>
                <a:ea typeface="宋体" pitchFamily="2" charset="-122"/>
                <a:cs typeface="Arial" panose="020B0604020202020204" pitchFamily="34" charset="0"/>
              </a:endParaRPr>
            </a:p>
          </p:txBody>
        </p:sp>
        <p:sp>
          <p:nvSpPr>
            <p:cNvPr id="18" name="Rectangle 17">
              <a:extLst>
                <a:ext uri="{FF2B5EF4-FFF2-40B4-BE49-F238E27FC236}">
                  <a16:creationId xmlns:a16="http://schemas.microsoft.com/office/drawing/2014/main" id="{063F3075-8618-4874-B328-43B730B5383C}"/>
                </a:ext>
              </a:extLst>
            </p:cNvPr>
            <p:cNvSpPr/>
            <p:nvPr/>
          </p:nvSpPr>
          <p:spPr>
            <a:xfrm>
              <a:off x="1594090" y="4424458"/>
              <a:ext cx="6734852" cy="971081"/>
            </a:xfrm>
            <a:prstGeom prst="rect">
              <a:avLst/>
            </a:prstGeom>
          </p:spPr>
          <p:txBody>
            <a:bodyPr wrap="square">
              <a:spAutoFit/>
            </a:bodyPr>
            <a:lstStyle/>
            <a:p>
              <a:pPr lvl="0"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Tìm từ ngữ chỉ đặc điểm và tính nết của các cháu nhi đồng trong đoạn thơ Bác viết.</a:t>
              </a:r>
            </a:p>
          </p:txBody>
        </p:sp>
      </p:grpSp>
      <p:grpSp>
        <p:nvGrpSpPr>
          <p:cNvPr id="19" name="组合 24">
            <a:extLst>
              <a:ext uri="{FF2B5EF4-FFF2-40B4-BE49-F238E27FC236}">
                <a16:creationId xmlns:a16="http://schemas.microsoft.com/office/drawing/2014/main" id="{FB7EABB7-5A52-437B-91DC-30074F7CC409}"/>
              </a:ext>
            </a:extLst>
          </p:cNvPr>
          <p:cNvGrpSpPr/>
          <p:nvPr/>
        </p:nvGrpSpPr>
        <p:grpSpPr>
          <a:xfrm>
            <a:off x="743639" y="2351209"/>
            <a:ext cx="792480" cy="706755"/>
            <a:chOff x="5854651" y="1602765"/>
            <a:chExt cx="581207" cy="549366"/>
          </a:xfrm>
        </p:grpSpPr>
        <p:sp>
          <p:nvSpPr>
            <p:cNvPr id="20" name="椭圆 26">
              <a:extLst>
                <a:ext uri="{FF2B5EF4-FFF2-40B4-BE49-F238E27FC236}">
                  <a16:creationId xmlns:a16="http://schemas.microsoft.com/office/drawing/2014/main" id="{D5073904-C0E3-430C-BDEF-B999DE21CB1F}"/>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 name="文本框 27">
              <a:extLst>
                <a:ext uri="{FF2B5EF4-FFF2-40B4-BE49-F238E27FC236}">
                  <a16:creationId xmlns:a16="http://schemas.microsoft.com/office/drawing/2014/main" id="{5ACF53DD-C3A6-446E-B9E6-DC783C8D3E50}"/>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2</a:t>
              </a:r>
            </a:p>
          </p:txBody>
        </p:sp>
      </p:grpSp>
      <p:sp>
        <p:nvSpPr>
          <p:cNvPr id="2" name="Rectangle 1">
            <a:extLst>
              <a:ext uri="{FF2B5EF4-FFF2-40B4-BE49-F238E27FC236}">
                <a16:creationId xmlns:a16="http://schemas.microsoft.com/office/drawing/2014/main" id="{7BE00307-B668-4F09-BD8B-F8BFD612A839}"/>
              </a:ext>
            </a:extLst>
          </p:cNvPr>
          <p:cNvSpPr/>
          <p:nvPr/>
        </p:nvSpPr>
        <p:spPr>
          <a:xfrm>
            <a:off x="-626931" y="3280315"/>
            <a:ext cx="6096000" cy="3416320"/>
          </a:xfrm>
          <a:prstGeom prst="rect">
            <a:avLst/>
          </a:prstGeom>
        </p:spPr>
        <p:txBody>
          <a:bodyPr>
            <a:spAutoFit/>
          </a:bodyPr>
          <a:lstStyle/>
          <a:p>
            <a:r>
              <a:rPr lang="en-US" b="1" dirty="0">
                <a:solidFill>
                  <a:srgbClr val="FFFF00"/>
                </a:solidFill>
                <a:latin typeface="Arial" panose="020B0604020202020204" pitchFamily="34" charset="0"/>
                <a:cs typeface="Arial" panose="020B0604020202020204" pitchFamily="34" charset="0"/>
              </a:rPr>
              <a:t>	Ai </a:t>
            </a:r>
            <a:r>
              <a:rPr lang="en-US" b="1" dirty="0" err="1">
                <a:solidFill>
                  <a:srgbClr val="FFFF00"/>
                </a:solidFill>
                <a:latin typeface="Arial" panose="020B0604020202020204" pitchFamily="34" charset="0"/>
                <a:cs typeface="Arial" panose="020B0604020202020204" pitchFamily="34" charset="0"/>
              </a:rPr>
              <a:t>yêu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nhi</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đồng</a:t>
            </a:r>
            <a:endParaRPr lang="en-US" b="1" dirty="0">
              <a:solidFill>
                <a:srgbClr val="FFFF00"/>
              </a:solidFill>
              <a:latin typeface="Arial" panose="020B0604020202020204" pitchFamily="34" charset="0"/>
              <a:cs typeface="Arial" panose="020B0604020202020204" pitchFamily="34" charset="0"/>
            </a:endParaRP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Bằng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Bác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Hồ</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Chí</a:t>
            </a:r>
            <a:r>
              <a:rPr lang="en-US" b="1" dirty="0">
                <a:solidFill>
                  <a:srgbClr val="FFFF00"/>
                </a:solidFill>
                <a:latin typeface="Arial" panose="020B0604020202020204" pitchFamily="34" charset="0"/>
                <a:cs typeface="Arial" panose="020B0604020202020204" pitchFamily="34" charset="0"/>
              </a:rPr>
              <a:t> Minh?</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Tính</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ngoan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ngoãn</a:t>
            </a:r>
            <a:r>
              <a:rPr lang="en-US" b="1" dirty="0">
                <a:solidFill>
                  <a:srgbClr val="FFFF00"/>
                </a:solidFill>
                <a:latin typeface="Arial" panose="020B0604020202020204" pitchFamily="34" charset="0"/>
                <a:cs typeface="Arial" panose="020B0604020202020204" pitchFamily="34" charset="0"/>
              </a:rPr>
              <a:t>, </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Mặt</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xinh</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xinh</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Mong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cố</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gắng</a:t>
            </a:r>
            <a:r>
              <a:rPr lang="en-US" b="1" dirty="0">
                <a:solidFill>
                  <a:srgbClr val="FFFF00"/>
                </a:solidFill>
                <a:latin typeface="Arial" panose="020B0604020202020204" pitchFamily="34" charset="0"/>
                <a:cs typeface="Arial" panose="020B0604020202020204" pitchFamily="34" charset="0"/>
              </a:rPr>
              <a:t>, </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Thi</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đua</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học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và</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hành</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Tuổi</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nhỏ</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làm</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việc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nhỏ</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Tuỳ</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theo</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sức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của</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mình</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Để</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tham</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gia</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kháng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chiến</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Để</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gìn</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giữ</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hoà</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bình</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hãy</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xứng</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đáng</a:t>
            </a:r>
            <a:r>
              <a:rPr lang="en-US" b="1" dirty="0">
                <a:solidFill>
                  <a:srgbClr val="FFFF00"/>
                </a:solidFill>
                <a:latin typeface="Arial" panose="020B0604020202020204" pitchFamily="34" charset="0"/>
                <a:cs typeface="Arial" panose="020B0604020202020204" pitchFamily="34" charset="0"/>
              </a:rPr>
              <a:t>:</a:t>
            </a:r>
          </a:p>
          <a:p>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Cháu</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Bác</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Hồ</a:t>
            </a:r>
            <a:r>
              <a:rPr lang="en-US" b="1" dirty="0">
                <a:solidFill>
                  <a:srgbClr val="FFFF00"/>
                </a:solidFill>
                <a:latin typeface="Arial" panose="020B0604020202020204" pitchFamily="34" charset="0"/>
                <a:cs typeface="Arial" panose="020B0604020202020204" pitchFamily="34" charset="0"/>
              </a:rPr>
              <a:t> </a:t>
            </a:r>
            <a:r>
              <a:rPr lang="en-US" b="1" dirty="0" err="1">
                <a:solidFill>
                  <a:srgbClr val="FFFF00"/>
                </a:solidFill>
                <a:latin typeface="Arial" panose="020B0604020202020204" pitchFamily="34" charset="0"/>
                <a:cs typeface="Arial" panose="020B0604020202020204" pitchFamily="34" charset="0"/>
              </a:rPr>
              <a:t>Chí</a:t>
            </a:r>
            <a:r>
              <a:rPr lang="en-US" b="1" dirty="0">
                <a:solidFill>
                  <a:srgbClr val="FFFF00"/>
                </a:solidFill>
                <a:latin typeface="Arial" panose="020B0604020202020204" pitchFamily="34" charset="0"/>
                <a:cs typeface="Arial" panose="020B0604020202020204" pitchFamily="34" charset="0"/>
              </a:rPr>
              <a:t> Minh!</a:t>
            </a:r>
          </a:p>
        </p:txBody>
      </p:sp>
    </p:spTree>
    <p:extLst>
      <p:ext uri="{BB962C8B-B14F-4D97-AF65-F5344CB8AC3E}">
        <p14:creationId xmlns:p14="http://schemas.microsoft.com/office/powerpoint/2010/main" val="41503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0-#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0-#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1" name="Group 30">
            <a:extLst>
              <a:ext uri="{FF2B5EF4-FFF2-40B4-BE49-F238E27FC236}">
                <a16:creationId xmlns:a16="http://schemas.microsoft.com/office/drawing/2014/main" id="{03DEFFAA-C976-42FE-82B6-A581C744FD14}"/>
              </a:ext>
            </a:extLst>
          </p:cNvPr>
          <p:cNvGrpSpPr/>
          <p:nvPr/>
        </p:nvGrpSpPr>
        <p:grpSpPr>
          <a:xfrm>
            <a:off x="1787224" y="3975506"/>
            <a:ext cx="8437287" cy="1373423"/>
            <a:chOff x="2051946" y="4887565"/>
            <a:chExt cx="7447303" cy="1500523"/>
          </a:xfrm>
        </p:grpSpPr>
        <p:sp>
          <p:nvSpPr>
            <p:cNvPr id="41" name="Rounded Rectangle 14">
              <a:extLst>
                <a:ext uri="{FF2B5EF4-FFF2-40B4-BE49-F238E27FC236}">
                  <a16:creationId xmlns:a16="http://schemas.microsoft.com/office/drawing/2014/main" id="{B9363188-B0B0-48BD-9EC8-5CC279C04549}"/>
                </a:ext>
              </a:extLst>
            </p:cNvPr>
            <p:cNvSpPr/>
            <p:nvPr/>
          </p:nvSpPr>
          <p:spPr>
            <a:xfrm>
              <a:off x="2051946" y="4887565"/>
              <a:ext cx="7447303" cy="1500523"/>
            </a:xfrm>
            <a:custGeom>
              <a:avLst/>
              <a:gdLst>
                <a:gd name="connsiteX0" fmla="*/ 0 w 5064134"/>
                <a:gd name="connsiteY0" fmla="*/ 154483 h 1373423"/>
                <a:gd name="connsiteX1" fmla="*/ 154483 w 5064134"/>
                <a:gd name="connsiteY1" fmla="*/ 0 h 1373423"/>
                <a:gd name="connsiteX2" fmla="*/ 4909651 w 5064134"/>
                <a:gd name="connsiteY2" fmla="*/ 0 h 1373423"/>
                <a:gd name="connsiteX3" fmla="*/ 5064134 w 5064134"/>
                <a:gd name="connsiteY3" fmla="*/ 154483 h 1373423"/>
                <a:gd name="connsiteX4" fmla="*/ 5064134 w 5064134"/>
                <a:gd name="connsiteY4" fmla="*/ 1218940 h 1373423"/>
                <a:gd name="connsiteX5" fmla="*/ 4909651 w 5064134"/>
                <a:gd name="connsiteY5" fmla="*/ 1373423 h 1373423"/>
                <a:gd name="connsiteX6" fmla="*/ 154483 w 5064134"/>
                <a:gd name="connsiteY6" fmla="*/ 1373423 h 1373423"/>
                <a:gd name="connsiteX7" fmla="*/ 0 w 5064134"/>
                <a:gd name="connsiteY7" fmla="*/ 1218940 h 1373423"/>
                <a:gd name="connsiteX8" fmla="*/ 0 w 5064134"/>
                <a:gd name="connsiteY8" fmla="*/ 154483 h 137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134" h="1373423" fill="none" extrusionOk="0">
                  <a:moveTo>
                    <a:pt x="0" y="154483"/>
                  </a:moveTo>
                  <a:cubicBezTo>
                    <a:pt x="-4107" y="81981"/>
                    <a:pt x="60232" y="5423"/>
                    <a:pt x="154483" y="0"/>
                  </a:cubicBezTo>
                  <a:cubicBezTo>
                    <a:pt x="1599820" y="130230"/>
                    <a:pt x="4128964" y="-31979"/>
                    <a:pt x="4909651" y="0"/>
                  </a:cubicBezTo>
                  <a:cubicBezTo>
                    <a:pt x="5005973" y="4053"/>
                    <a:pt x="5066119" y="60435"/>
                    <a:pt x="5064134" y="154483"/>
                  </a:cubicBezTo>
                  <a:cubicBezTo>
                    <a:pt x="5115026" y="571907"/>
                    <a:pt x="5142410" y="1109434"/>
                    <a:pt x="5064134" y="1218940"/>
                  </a:cubicBezTo>
                  <a:cubicBezTo>
                    <a:pt x="5073216" y="1304327"/>
                    <a:pt x="4998704" y="1378467"/>
                    <a:pt x="4909651" y="1373423"/>
                  </a:cubicBezTo>
                  <a:cubicBezTo>
                    <a:pt x="2614803" y="1503139"/>
                    <a:pt x="1329048" y="1376650"/>
                    <a:pt x="154483" y="1373423"/>
                  </a:cubicBezTo>
                  <a:cubicBezTo>
                    <a:pt x="83181" y="1377779"/>
                    <a:pt x="2854" y="1310222"/>
                    <a:pt x="0" y="1218940"/>
                  </a:cubicBezTo>
                  <a:cubicBezTo>
                    <a:pt x="-38113" y="772421"/>
                    <a:pt x="-58388" y="574042"/>
                    <a:pt x="0" y="154483"/>
                  </a:cubicBezTo>
                  <a:close/>
                </a:path>
                <a:path w="5064134" h="1373423" stroke="0" extrusionOk="0">
                  <a:moveTo>
                    <a:pt x="0" y="154483"/>
                  </a:moveTo>
                  <a:cubicBezTo>
                    <a:pt x="744" y="67334"/>
                    <a:pt x="64465" y="3368"/>
                    <a:pt x="154483" y="0"/>
                  </a:cubicBezTo>
                  <a:cubicBezTo>
                    <a:pt x="1103287" y="-73941"/>
                    <a:pt x="3078192" y="153557"/>
                    <a:pt x="4909651" y="0"/>
                  </a:cubicBezTo>
                  <a:cubicBezTo>
                    <a:pt x="5001789" y="-6131"/>
                    <a:pt x="5060682" y="69943"/>
                    <a:pt x="5064134" y="154483"/>
                  </a:cubicBezTo>
                  <a:cubicBezTo>
                    <a:pt x="5159147" y="522831"/>
                    <a:pt x="5049751" y="820127"/>
                    <a:pt x="5064134" y="1218940"/>
                  </a:cubicBezTo>
                  <a:cubicBezTo>
                    <a:pt x="5063278" y="1298961"/>
                    <a:pt x="4989251" y="1362533"/>
                    <a:pt x="4909651" y="1373423"/>
                  </a:cubicBezTo>
                  <a:cubicBezTo>
                    <a:pt x="4131868" y="1476535"/>
                    <a:pt x="1956934" y="1424282"/>
                    <a:pt x="154483" y="1373423"/>
                  </a:cubicBezTo>
                  <a:cubicBezTo>
                    <a:pt x="71204" y="1373401"/>
                    <a:pt x="13816" y="1313700"/>
                    <a:pt x="0" y="1218940"/>
                  </a:cubicBezTo>
                  <a:cubicBezTo>
                    <a:pt x="-89067" y="718989"/>
                    <a:pt x="19248" y="283996"/>
                    <a:pt x="0" y="154483"/>
                  </a:cubicBezTo>
                  <a:close/>
                </a:path>
              </a:pathLst>
            </a:custGeom>
            <a:solidFill>
              <a:srgbClr val="BBE6B2">
                <a:lumMod val="20000"/>
                <a:lumOff val="80000"/>
              </a:srgbClr>
            </a:solidFill>
            <a:ln w="57150" cap="flat" cmpd="sng" algn="ctr">
              <a:solidFill>
                <a:srgbClr val="BBE6B2">
                  <a:lumMod val="50000"/>
                </a:srgb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FFFFFF"/>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42" name="TextBox 41">
              <a:extLst>
                <a:ext uri="{FF2B5EF4-FFF2-40B4-BE49-F238E27FC236}">
                  <a16:creationId xmlns:a16="http://schemas.microsoft.com/office/drawing/2014/main" id="{B5301A1E-01EB-447F-B23D-EDF9DEAEDC35}"/>
                </a:ext>
              </a:extLst>
            </p:cNvPr>
            <p:cNvSpPr txBox="1"/>
            <p:nvPr/>
          </p:nvSpPr>
          <p:spPr>
            <a:xfrm>
              <a:off x="2285178" y="5096282"/>
              <a:ext cx="6997313" cy="1176906"/>
            </a:xfrm>
            <a:prstGeom prst="rect">
              <a:avLst/>
            </a:prstGeom>
            <a:noFill/>
          </p:spPr>
          <p:txBody>
            <a:bodyPr wrap="square" rtlCol="0">
              <a:spAutoFit/>
            </a:bodyPr>
            <a:lstStyle/>
            <a:p>
              <a:pPr lvl="0" algn="just" fontAlgn="base">
                <a:spcBef>
                  <a:spcPct val="0"/>
                </a:spcBef>
                <a:spcAft>
                  <a:spcPct val="0"/>
                </a:spcAft>
              </a:pPr>
              <a:r>
                <a:rPr lang="en-US" sz="3200" kern="0" dirty="0" err="1">
                  <a:solidFill>
                    <a:srgbClr val="000000"/>
                  </a:solidFill>
                  <a:latin typeface="Arial" panose="020B0604020202020204" pitchFamily="34" charset="0"/>
                  <a:ea typeface="宋体" pitchFamily="2" charset="-122"/>
                  <a:cs typeface="Arial" panose="020B0604020202020204" pitchFamily="34" charset="0"/>
                </a:rPr>
                <a:t>Bác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Hồ</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mong</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các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cháu</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cố</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gắng</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thi</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đua</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và</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học</a:t>
              </a:r>
              <a:r>
                <a:rPr lang="en-US" sz="3200" kern="0" dirty="0">
                  <a:solidFill>
                    <a:srgbClr val="000000"/>
                  </a:solidFill>
                  <a:latin typeface="Arial" panose="020B0604020202020204" pitchFamily="34" charset="0"/>
                  <a:ea typeface="宋体" pitchFamily="2" charset="-122"/>
                  <a:cs typeface="Arial" panose="020B0604020202020204" pitchFamily="34" charset="0"/>
                </a:rPr>
                <a:t> </a:t>
              </a:r>
              <a:r>
                <a:rPr lang="en-US" sz="3200" kern="0" dirty="0" err="1">
                  <a:solidFill>
                    <a:srgbClr val="000000"/>
                  </a:solidFill>
                  <a:latin typeface="Arial" panose="020B0604020202020204" pitchFamily="34" charset="0"/>
                  <a:ea typeface="宋体" pitchFamily="2" charset="-122"/>
                  <a:cs typeface="Arial" panose="020B0604020202020204" pitchFamily="34" charset="0"/>
                </a:rPr>
                <a:t>hành</a:t>
              </a:r>
              <a:r>
                <a:rPr lang="en-US" sz="3200" kern="0" dirty="0">
                  <a:solidFill>
                    <a:srgbClr val="000000"/>
                  </a:solidFill>
                  <a:latin typeface="Arial" panose="020B0604020202020204" pitchFamily="34" charset="0"/>
                  <a:ea typeface="宋体" pitchFamily="2" charset="-122"/>
                  <a:cs typeface="Arial" panose="020B0604020202020204" pitchFamily="34" charset="0"/>
                </a:rPr>
                <a:t>.</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
        <p:nvSpPr>
          <p:cNvPr id="43" name="Freeform: Shape 42">
            <a:extLst>
              <a:ext uri="{FF2B5EF4-FFF2-40B4-BE49-F238E27FC236}">
                <a16:creationId xmlns:a16="http://schemas.microsoft.com/office/drawing/2014/main" id="{7324874C-F55A-4A98-BC29-2DF2624DFCD7}"/>
              </a:ext>
            </a:extLst>
          </p:cNvPr>
          <p:cNvSpPr/>
          <p:nvPr/>
        </p:nvSpPr>
        <p:spPr>
          <a:xfrm>
            <a:off x="940365" y="3331315"/>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BBE6B2">
              <a:lumMod val="20000"/>
              <a:lumOff val="80000"/>
            </a:srgbClr>
          </a:solidFill>
          <a:ln w="28575" cap="flat" cmpd="sng" algn="ctr">
            <a:solidFill>
              <a:srgbClr val="BBE6B2">
                <a:lumMod val="50000"/>
              </a:srgbClr>
            </a:solidFill>
            <a:prstDash val="sysDash"/>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16" name="组合 24">
            <a:extLst>
              <a:ext uri="{FF2B5EF4-FFF2-40B4-BE49-F238E27FC236}">
                <a16:creationId xmlns:a16="http://schemas.microsoft.com/office/drawing/2014/main" id="{DF164257-9B89-45EF-85A0-73E85C20DF5D}"/>
              </a:ext>
            </a:extLst>
          </p:cNvPr>
          <p:cNvGrpSpPr/>
          <p:nvPr/>
        </p:nvGrpSpPr>
        <p:grpSpPr>
          <a:xfrm>
            <a:off x="857486" y="2061337"/>
            <a:ext cx="792480" cy="769441"/>
            <a:chOff x="5854651" y="1602765"/>
            <a:chExt cx="581207" cy="598092"/>
          </a:xfrm>
        </p:grpSpPr>
        <p:sp>
          <p:nvSpPr>
            <p:cNvPr id="17" name="椭圆 26">
              <a:extLst>
                <a:ext uri="{FF2B5EF4-FFF2-40B4-BE49-F238E27FC236}">
                  <a16:creationId xmlns:a16="http://schemas.microsoft.com/office/drawing/2014/main" id="{29436C43-DCAC-4861-BE79-17A370393027}"/>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8" name="文本框 27">
              <a:extLst>
                <a:ext uri="{FF2B5EF4-FFF2-40B4-BE49-F238E27FC236}">
                  <a16:creationId xmlns:a16="http://schemas.microsoft.com/office/drawing/2014/main" id="{8B9F6255-675B-401D-8696-ADA279CDC634}"/>
                </a:ext>
              </a:extLst>
            </p:cNvPr>
            <p:cNvSpPr txBox="1"/>
            <p:nvPr/>
          </p:nvSpPr>
          <p:spPr>
            <a:xfrm>
              <a:off x="5854651" y="1602765"/>
              <a:ext cx="581207" cy="5980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3</a:t>
              </a:r>
            </a:p>
          </p:txBody>
        </p:sp>
      </p:grpSp>
      <p:grpSp>
        <p:nvGrpSpPr>
          <p:cNvPr id="19" name="Group 18">
            <a:extLst>
              <a:ext uri="{FF2B5EF4-FFF2-40B4-BE49-F238E27FC236}">
                <a16:creationId xmlns:a16="http://schemas.microsoft.com/office/drawing/2014/main" id="{9338776F-A1BB-444A-AFCF-F1C52401C80D}"/>
              </a:ext>
            </a:extLst>
          </p:cNvPr>
          <p:cNvGrpSpPr/>
          <p:nvPr/>
        </p:nvGrpSpPr>
        <p:grpSpPr>
          <a:xfrm>
            <a:off x="1751752" y="2115120"/>
            <a:ext cx="8601084" cy="776615"/>
            <a:chOff x="1296999" y="1505814"/>
            <a:chExt cx="5220342" cy="879162"/>
          </a:xfrm>
        </p:grpSpPr>
        <p:sp>
          <p:nvSpPr>
            <p:cNvPr id="20" name="Rectangle: Rounded Corners 43">
              <a:extLst>
                <a:ext uri="{FF2B5EF4-FFF2-40B4-BE49-F238E27FC236}">
                  <a16:creationId xmlns:a16="http://schemas.microsoft.com/office/drawing/2014/main" id="{70F1F8D5-5E84-4481-86E8-1EAD246D7556}"/>
                </a:ext>
              </a:extLst>
            </p:cNvPr>
            <p:cNvSpPr/>
            <p:nvPr/>
          </p:nvSpPr>
          <p:spPr>
            <a:xfrm>
              <a:off x="1296999" y="1505814"/>
              <a:ext cx="5220342" cy="879162"/>
            </a:xfrm>
            <a:custGeom>
              <a:avLst/>
              <a:gdLst>
                <a:gd name="connsiteX0" fmla="*/ 0 w 5100578"/>
                <a:gd name="connsiteY0" fmla="*/ 146530 h 879162"/>
                <a:gd name="connsiteX1" fmla="*/ 146530 w 5100578"/>
                <a:gd name="connsiteY1" fmla="*/ 0 h 879162"/>
                <a:gd name="connsiteX2" fmla="*/ 728774 w 5100578"/>
                <a:gd name="connsiteY2" fmla="*/ 0 h 879162"/>
                <a:gd name="connsiteX3" fmla="*/ 1166792 w 5100578"/>
                <a:gd name="connsiteY3" fmla="*/ 0 h 879162"/>
                <a:gd name="connsiteX4" fmla="*/ 1700961 w 5100578"/>
                <a:gd name="connsiteY4" fmla="*/ 0 h 879162"/>
                <a:gd name="connsiteX5" fmla="*/ 2187054 w 5100578"/>
                <a:gd name="connsiteY5" fmla="*/ 0 h 879162"/>
                <a:gd name="connsiteX6" fmla="*/ 2625073 w 5100578"/>
                <a:gd name="connsiteY6" fmla="*/ 0 h 879162"/>
                <a:gd name="connsiteX7" fmla="*/ 3255392 w 5100578"/>
                <a:gd name="connsiteY7" fmla="*/ 0 h 879162"/>
                <a:gd name="connsiteX8" fmla="*/ 3693410 w 5100578"/>
                <a:gd name="connsiteY8" fmla="*/ 0 h 879162"/>
                <a:gd name="connsiteX9" fmla="*/ 4275654 w 5100578"/>
                <a:gd name="connsiteY9" fmla="*/ 0 h 879162"/>
                <a:gd name="connsiteX10" fmla="*/ 4954048 w 5100578"/>
                <a:gd name="connsiteY10" fmla="*/ 0 h 879162"/>
                <a:gd name="connsiteX11" fmla="*/ 5100578 w 5100578"/>
                <a:gd name="connsiteY11" fmla="*/ 146530 h 879162"/>
                <a:gd name="connsiteX12" fmla="*/ 5100578 w 5100578"/>
                <a:gd name="connsiteY12" fmla="*/ 732632 h 879162"/>
                <a:gd name="connsiteX13" fmla="*/ 4954048 w 5100578"/>
                <a:gd name="connsiteY13" fmla="*/ 879162 h 879162"/>
                <a:gd name="connsiteX14" fmla="*/ 4467955 w 5100578"/>
                <a:gd name="connsiteY14" fmla="*/ 879162 h 879162"/>
                <a:gd name="connsiteX15" fmla="*/ 3885711 w 5100578"/>
                <a:gd name="connsiteY15" fmla="*/ 879162 h 879162"/>
                <a:gd name="connsiteX16" fmla="*/ 3495768 w 5100578"/>
                <a:gd name="connsiteY16" fmla="*/ 879162 h 879162"/>
                <a:gd name="connsiteX17" fmla="*/ 3105824 w 5100578"/>
                <a:gd name="connsiteY17" fmla="*/ 879162 h 879162"/>
                <a:gd name="connsiteX18" fmla="*/ 2715881 w 5100578"/>
                <a:gd name="connsiteY18" fmla="*/ 879162 h 879162"/>
                <a:gd name="connsiteX19" fmla="*/ 2277863 w 5100578"/>
                <a:gd name="connsiteY19" fmla="*/ 879162 h 879162"/>
                <a:gd name="connsiteX20" fmla="*/ 1695619 w 5100578"/>
                <a:gd name="connsiteY20" fmla="*/ 879162 h 879162"/>
                <a:gd name="connsiteX21" fmla="*/ 1305676 w 5100578"/>
                <a:gd name="connsiteY21" fmla="*/ 879162 h 879162"/>
                <a:gd name="connsiteX22" fmla="*/ 819583 w 5100578"/>
                <a:gd name="connsiteY22" fmla="*/ 879162 h 879162"/>
                <a:gd name="connsiteX23" fmla="*/ 146530 w 5100578"/>
                <a:gd name="connsiteY23" fmla="*/ 879162 h 879162"/>
                <a:gd name="connsiteX24" fmla="*/ 0 w 5100578"/>
                <a:gd name="connsiteY24" fmla="*/ 732632 h 879162"/>
                <a:gd name="connsiteX25" fmla="*/ 0 w 5100578"/>
                <a:gd name="connsiteY25" fmla="*/ 146530 h 87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879162" fill="none" extrusionOk="0">
                  <a:moveTo>
                    <a:pt x="0" y="146530"/>
                  </a:moveTo>
                  <a:cubicBezTo>
                    <a:pt x="-1572" y="66427"/>
                    <a:pt x="69733" y="-5780"/>
                    <a:pt x="146530" y="0"/>
                  </a:cubicBezTo>
                  <a:cubicBezTo>
                    <a:pt x="423371" y="-12483"/>
                    <a:pt x="602199" y="47916"/>
                    <a:pt x="728774" y="0"/>
                  </a:cubicBezTo>
                  <a:cubicBezTo>
                    <a:pt x="855349" y="-47916"/>
                    <a:pt x="974107" y="10153"/>
                    <a:pt x="1166792" y="0"/>
                  </a:cubicBezTo>
                  <a:cubicBezTo>
                    <a:pt x="1359477" y="-10153"/>
                    <a:pt x="1456959" y="2046"/>
                    <a:pt x="1700961" y="0"/>
                  </a:cubicBezTo>
                  <a:cubicBezTo>
                    <a:pt x="1944963" y="-2046"/>
                    <a:pt x="2029408" y="16932"/>
                    <a:pt x="2187054" y="0"/>
                  </a:cubicBezTo>
                  <a:cubicBezTo>
                    <a:pt x="2344700" y="-16932"/>
                    <a:pt x="2468433" y="32072"/>
                    <a:pt x="2625073" y="0"/>
                  </a:cubicBezTo>
                  <a:cubicBezTo>
                    <a:pt x="2781713" y="-32072"/>
                    <a:pt x="3059070" y="54772"/>
                    <a:pt x="3255392" y="0"/>
                  </a:cubicBezTo>
                  <a:cubicBezTo>
                    <a:pt x="3451714" y="-54772"/>
                    <a:pt x="3528334" y="31723"/>
                    <a:pt x="3693410" y="0"/>
                  </a:cubicBezTo>
                  <a:cubicBezTo>
                    <a:pt x="3858486" y="-31723"/>
                    <a:pt x="4129364" y="21718"/>
                    <a:pt x="4275654" y="0"/>
                  </a:cubicBezTo>
                  <a:cubicBezTo>
                    <a:pt x="4421944" y="-21718"/>
                    <a:pt x="4619966" y="61355"/>
                    <a:pt x="4954048" y="0"/>
                  </a:cubicBezTo>
                  <a:cubicBezTo>
                    <a:pt x="5050074" y="-17481"/>
                    <a:pt x="5114486" y="78277"/>
                    <a:pt x="5100578" y="146530"/>
                  </a:cubicBezTo>
                  <a:cubicBezTo>
                    <a:pt x="5123989" y="296836"/>
                    <a:pt x="5098034" y="544108"/>
                    <a:pt x="5100578" y="732632"/>
                  </a:cubicBezTo>
                  <a:cubicBezTo>
                    <a:pt x="5099117" y="812419"/>
                    <a:pt x="5039159" y="862481"/>
                    <a:pt x="4954048" y="879162"/>
                  </a:cubicBezTo>
                  <a:cubicBezTo>
                    <a:pt x="4831648" y="934099"/>
                    <a:pt x="4568813" y="849728"/>
                    <a:pt x="4467955" y="879162"/>
                  </a:cubicBezTo>
                  <a:cubicBezTo>
                    <a:pt x="4367097" y="908596"/>
                    <a:pt x="4112275" y="814596"/>
                    <a:pt x="3885711" y="879162"/>
                  </a:cubicBezTo>
                  <a:cubicBezTo>
                    <a:pt x="3659147" y="943728"/>
                    <a:pt x="3662992" y="850599"/>
                    <a:pt x="3495768" y="879162"/>
                  </a:cubicBezTo>
                  <a:cubicBezTo>
                    <a:pt x="3328544" y="907725"/>
                    <a:pt x="3223862" y="856110"/>
                    <a:pt x="3105824" y="879162"/>
                  </a:cubicBezTo>
                  <a:cubicBezTo>
                    <a:pt x="2987786" y="902214"/>
                    <a:pt x="2887658" y="844620"/>
                    <a:pt x="2715881" y="879162"/>
                  </a:cubicBezTo>
                  <a:cubicBezTo>
                    <a:pt x="2544104" y="913704"/>
                    <a:pt x="2439609" y="860746"/>
                    <a:pt x="2277863" y="879162"/>
                  </a:cubicBezTo>
                  <a:cubicBezTo>
                    <a:pt x="2116117" y="897578"/>
                    <a:pt x="1869808" y="867992"/>
                    <a:pt x="1695619" y="879162"/>
                  </a:cubicBezTo>
                  <a:cubicBezTo>
                    <a:pt x="1521430" y="890332"/>
                    <a:pt x="1414537" y="844190"/>
                    <a:pt x="1305676" y="879162"/>
                  </a:cubicBezTo>
                  <a:cubicBezTo>
                    <a:pt x="1196815" y="914134"/>
                    <a:pt x="977820" y="870488"/>
                    <a:pt x="819583" y="879162"/>
                  </a:cubicBezTo>
                  <a:cubicBezTo>
                    <a:pt x="661346" y="887836"/>
                    <a:pt x="331749" y="838697"/>
                    <a:pt x="146530" y="879162"/>
                  </a:cubicBezTo>
                  <a:cubicBezTo>
                    <a:pt x="73277" y="891826"/>
                    <a:pt x="4926" y="814408"/>
                    <a:pt x="0" y="732632"/>
                  </a:cubicBezTo>
                  <a:cubicBezTo>
                    <a:pt x="-12948" y="477328"/>
                    <a:pt x="34379" y="417456"/>
                    <a:pt x="0" y="146530"/>
                  </a:cubicBezTo>
                  <a:close/>
                </a:path>
                <a:path w="5100578" h="879162" stroke="0" extrusionOk="0">
                  <a:moveTo>
                    <a:pt x="0" y="146530"/>
                  </a:moveTo>
                  <a:cubicBezTo>
                    <a:pt x="-8404" y="63121"/>
                    <a:pt x="81547" y="12137"/>
                    <a:pt x="146530" y="0"/>
                  </a:cubicBezTo>
                  <a:cubicBezTo>
                    <a:pt x="373486" y="-52111"/>
                    <a:pt x="517726" y="53189"/>
                    <a:pt x="728774" y="0"/>
                  </a:cubicBezTo>
                  <a:cubicBezTo>
                    <a:pt x="939822" y="-53189"/>
                    <a:pt x="1131403" y="45632"/>
                    <a:pt x="1311018" y="0"/>
                  </a:cubicBezTo>
                  <a:cubicBezTo>
                    <a:pt x="1490633" y="-45632"/>
                    <a:pt x="1620363" y="57191"/>
                    <a:pt x="1893262" y="0"/>
                  </a:cubicBezTo>
                  <a:cubicBezTo>
                    <a:pt x="2166161" y="-57191"/>
                    <a:pt x="2266584" y="28575"/>
                    <a:pt x="2523581" y="0"/>
                  </a:cubicBezTo>
                  <a:cubicBezTo>
                    <a:pt x="2780578" y="-28575"/>
                    <a:pt x="2788310" y="47985"/>
                    <a:pt x="2961599" y="0"/>
                  </a:cubicBezTo>
                  <a:cubicBezTo>
                    <a:pt x="3134888" y="-47985"/>
                    <a:pt x="3317169" y="5377"/>
                    <a:pt x="3495768" y="0"/>
                  </a:cubicBezTo>
                  <a:cubicBezTo>
                    <a:pt x="3674367" y="-5377"/>
                    <a:pt x="3828900" y="50100"/>
                    <a:pt x="3981861" y="0"/>
                  </a:cubicBezTo>
                  <a:cubicBezTo>
                    <a:pt x="4134822" y="-50100"/>
                    <a:pt x="4327262" y="4147"/>
                    <a:pt x="4419879" y="0"/>
                  </a:cubicBezTo>
                  <a:cubicBezTo>
                    <a:pt x="4512496" y="-4147"/>
                    <a:pt x="4781719" y="23146"/>
                    <a:pt x="4954048" y="0"/>
                  </a:cubicBezTo>
                  <a:cubicBezTo>
                    <a:pt x="5036714" y="4427"/>
                    <a:pt x="5108692" y="71392"/>
                    <a:pt x="5100578" y="146530"/>
                  </a:cubicBezTo>
                  <a:cubicBezTo>
                    <a:pt x="5106848" y="379609"/>
                    <a:pt x="5082346" y="555353"/>
                    <a:pt x="5100578" y="732632"/>
                  </a:cubicBezTo>
                  <a:cubicBezTo>
                    <a:pt x="5114615" y="797194"/>
                    <a:pt x="5053401" y="882942"/>
                    <a:pt x="4954048" y="879162"/>
                  </a:cubicBezTo>
                  <a:cubicBezTo>
                    <a:pt x="4766674" y="929429"/>
                    <a:pt x="4699144" y="827671"/>
                    <a:pt x="4516030" y="879162"/>
                  </a:cubicBezTo>
                  <a:cubicBezTo>
                    <a:pt x="4332916" y="930653"/>
                    <a:pt x="4137999" y="871854"/>
                    <a:pt x="3885711" y="879162"/>
                  </a:cubicBezTo>
                  <a:cubicBezTo>
                    <a:pt x="3633423" y="886470"/>
                    <a:pt x="3499965" y="857583"/>
                    <a:pt x="3399617" y="879162"/>
                  </a:cubicBezTo>
                  <a:cubicBezTo>
                    <a:pt x="3299269" y="900741"/>
                    <a:pt x="3059413" y="853707"/>
                    <a:pt x="2769298" y="879162"/>
                  </a:cubicBezTo>
                  <a:cubicBezTo>
                    <a:pt x="2479183" y="904617"/>
                    <a:pt x="2516776" y="831845"/>
                    <a:pt x="2283205" y="879162"/>
                  </a:cubicBezTo>
                  <a:cubicBezTo>
                    <a:pt x="2049634" y="926479"/>
                    <a:pt x="1956739" y="812133"/>
                    <a:pt x="1700961" y="879162"/>
                  </a:cubicBezTo>
                  <a:cubicBezTo>
                    <a:pt x="1445183" y="946191"/>
                    <a:pt x="1363579" y="828750"/>
                    <a:pt x="1262943" y="879162"/>
                  </a:cubicBezTo>
                  <a:cubicBezTo>
                    <a:pt x="1162307" y="929574"/>
                    <a:pt x="1020828" y="844590"/>
                    <a:pt x="824924" y="879162"/>
                  </a:cubicBezTo>
                  <a:cubicBezTo>
                    <a:pt x="629020" y="913734"/>
                    <a:pt x="356129" y="863134"/>
                    <a:pt x="146530" y="879162"/>
                  </a:cubicBezTo>
                  <a:cubicBezTo>
                    <a:pt x="71452" y="876963"/>
                    <a:pt x="-3962" y="811656"/>
                    <a:pt x="0" y="732632"/>
                  </a:cubicBezTo>
                  <a:cubicBezTo>
                    <a:pt x="-38470" y="482677"/>
                    <a:pt x="65745" y="271742"/>
                    <a:pt x="0" y="146530"/>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3200" kern="0">
                <a:solidFill>
                  <a:srgbClr val="F79AF4"/>
                </a:solidFill>
                <a:latin typeface="Arial" panose="020B0604020202020204" pitchFamily="34" charset="0"/>
                <a:ea typeface="宋体" pitchFamily="2" charset="-122"/>
                <a:cs typeface="Arial" panose="020B0604020202020204" pitchFamily="34" charset="0"/>
              </a:endParaRPr>
            </a:p>
          </p:txBody>
        </p:sp>
        <p:sp>
          <p:nvSpPr>
            <p:cNvPr id="21" name="Rectangle 20">
              <a:extLst>
                <a:ext uri="{FF2B5EF4-FFF2-40B4-BE49-F238E27FC236}">
                  <a16:creationId xmlns:a16="http://schemas.microsoft.com/office/drawing/2014/main" id="{574DA5FA-7A17-4056-9F6E-2238F67373CA}"/>
                </a:ext>
              </a:extLst>
            </p:cNvPr>
            <p:cNvSpPr/>
            <p:nvPr/>
          </p:nvSpPr>
          <p:spPr>
            <a:xfrm>
              <a:off x="1411119" y="1534291"/>
              <a:ext cx="5020809" cy="661991"/>
            </a:xfrm>
            <a:prstGeom prst="rect">
              <a:avLst/>
            </a:prstGeom>
          </p:spPr>
          <p:txBody>
            <a:bodyPr wrap="square">
              <a:spAutoFit/>
            </a:bodyPr>
            <a:lstStyle/>
            <a:p>
              <a:pPr fontAlgn="base">
                <a:spcBef>
                  <a:spcPct val="0"/>
                </a:spcBef>
                <a:spcAft>
                  <a:spcPct val="0"/>
                </a:spcAft>
              </a:pPr>
              <a:r>
                <a:rPr lang="en-US" sz="3200" dirty="0" err="1">
                  <a:solidFill>
                    <a:srgbClr val="000000"/>
                  </a:solidFill>
                  <a:latin typeface="Arial" panose="020B0604020202020204" pitchFamily="34" charset="0"/>
                  <a:ea typeface="宋体" pitchFamily="2" charset="-122"/>
                  <a:cs typeface="Arial" panose="020B0604020202020204" pitchFamily="34" charset="0"/>
                </a:rPr>
                <a:t>Bác</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Hồ</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mong</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điều</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gì</a:t>
              </a:r>
              <a:r>
                <a:rPr lang="en-US" sz="3200" dirty="0">
                  <a:solidFill>
                    <a:srgbClr val="000000"/>
                  </a:solidFill>
                  <a:latin typeface="Arial" panose="020B0604020202020204" pitchFamily="34" charset="0"/>
                  <a:ea typeface="宋体" pitchFamily="2" charset="-122"/>
                  <a:cs typeface="Arial" panose="020B0604020202020204" pitchFamily="34" charset="0"/>
                </a:rPr>
                <a:t> ở </a:t>
              </a:r>
              <a:r>
                <a:rPr lang="en-US" sz="3200" dirty="0" err="1">
                  <a:solidFill>
                    <a:srgbClr val="000000"/>
                  </a:solidFill>
                  <a:latin typeface="Arial" panose="020B0604020202020204" pitchFamily="34" charset="0"/>
                  <a:ea typeface="宋体" pitchFamily="2" charset="-122"/>
                  <a:cs typeface="Arial" panose="020B0604020202020204" pitchFamily="34" charset="0"/>
                </a:rPr>
                <a:t>các</a:t>
              </a:r>
              <a:r>
                <a:rPr lang="en-US" sz="3200" dirty="0">
                  <a:solidFill>
                    <a:srgbClr val="000000"/>
                  </a:solidFill>
                  <a:latin typeface="Arial" panose="020B0604020202020204" pitchFamily="34" charset="0"/>
                  <a:ea typeface="宋体" pitchFamily="2" charset="-122"/>
                  <a:cs typeface="Arial" panose="020B0604020202020204" pitchFamily="34" charset="0"/>
                </a:rPr>
                <a:t> </a:t>
              </a:r>
              <a:r>
                <a:rPr lang="en-US" sz="3200" dirty="0" err="1">
                  <a:solidFill>
                    <a:srgbClr val="000000"/>
                  </a:solidFill>
                  <a:latin typeface="Arial" panose="020B0604020202020204" pitchFamily="34" charset="0"/>
                  <a:ea typeface="宋体" pitchFamily="2" charset="-122"/>
                  <a:cs typeface="Arial" panose="020B0604020202020204" pitchFamily="34" charset="0"/>
                </a:rPr>
                <a:t>cháu</a:t>
              </a:r>
              <a:r>
                <a:rPr lang="en-US" sz="3200" dirty="0">
                  <a:solidFill>
                    <a:srgbClr val="000000"/>
                  </a:solidFill>
                  <a:latin typeface="Arial" panose="020B0604020202020204" pitchFamily="34" charset="0"/>
                  <a:ea typeface="宋体" pitchFamily="2" charset="-122"/>
                  <a:cs typeface="Arial" panose="020B0604020202020204" pitchFamily="34" charset="0"/>
                </a:rPr>
                <a:t>?</a:t>
              </a:r>
            </a:p>
          </p:txBody>
        </p:sp>
      </p:grpSp>
    </p:spTree>
    <p:extLst>
      <p:ext uri="{BB962C8B-B14F-4D97-AF65-F5344CB8AC3E}">
        <p14:creationId xmlns:p14="http://schemas.microsoft.com/office/powerpoint/2010/main" val="106346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1+#ppt_w/2"/>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祥云1"/>
          <p:cNvSpPr>
            <a:spLocks noEditPoints="1"/>
          </p:cNvSpPr>
          <p:nvPr/>
        </p:nvSpPr>
        <p:spPr bwMode="auto">
          <a:xfrm>
            <a:off x="8377684" y="1149367"/>
            <a:ext cx="3041186" cy="1440681"/>
          </a:xfrm>
          <a:custGeom>
            <a:avLst/>
            <a:gdLst>
              <a:gd name="T0" fmla="*/ 937 w 1183"/>
              <a:gd name="T1" fmla="*/ 185 h 965"/>
              <a:gd name="T2" fmla="*/ 918 w 1183"/>
              <a:gd name="T3" fmla="*/ 304 h 965"/>
              <a:gd name="T4" fmla="*/ 757 w 1183"/>
              <a:gd name="T5" fmla="*/ 442 h 965"/>
              <a:gd name="T6" fmla="*/ 1145 w 1183"/>
              <a:gd name="T7" fmla="*/ 540 h 965"/>
              <a:gd name="T8" fmla="*/ 1068 w 1183"/>
              <a:gd name="T9" fmla="*/ 675 h 965"/>
              <a:gd name="T10" fmla="*/ 1061 w 1183"/>
              <a:gd name="T11" fmla="*/ 808 h 965"/>
              <a:gd name="T12" fmla="*/ 984 w 1183"/>
              <a:gd name="T13" fmla="*/ 898 h 965"/>
              <a:gd name="T14" fmla="*/ 887 w 1183"/>
              <a:gd name="T15" fmla="*/ 872 h 965"/>
              <a:gd name="T16" fmla="*/ 727 w 1183"/>
              <a:gd name="T17" fmla="*/ 797 h 965"/>
              <a:gd name="T18" fmla="*/ 918 w 1183"/>
              <a:gd name="T19" fmla="*/ 677 h 965"/>
              <a:gd name="T20" fmla="*/ 824 w 1183"/>
              <a:gd name="T21" fmla="*/ 533 h 965"/>
              <a:gd name="T22" fmla="*/ 592 w 1183"/>
              <a:gd name="T23" fmla="*/ 494 h 965"/>
              <a:gd name="T24" fmla="*/ 237 w 1183"/>
              <a:gd name="T25" fmla="*/ 645 h 965"/>
              <a:gd name="T26" fmla="*/ 52 w 1183"/>
              <a:gd name="T27" fmla="*/ 570 h 965"/>
              <a:gd name="T28" fmla="*/ 214 w 1183"/>
              <a:gd name="T29" fmla="*/ 406 h 965"/>
              <a:gd name="T30" fmla="*/ 271 w 1183"/>
              <a:gd name="T31" fmla="*/ 505 h 965"/>
              <a:gd name="T32" fmla="*/ 536 w 1183"/>
              <a:gd name="T33" fmla="*/ 378 h 965"/>
              <a:gd name="T34" fmla="*/ 598 w 1183"/>
              <a:gd name="T35" fmla="*/ 286 h 965"/>
              <a:gd name="T36" fmla="*/ 570 w 1183"/>
              <a:gd name="T37" fmla="*/ 163 h 965"/>
              <a:gd name="T38" fmla="*/ 652 w 1183"/>
              <a:gd name="T39" fmla="*/ 34 h 965"/>
              <a:gd name="T40" fmla="*/ 660 w 1183"/>
              <a:gd name="T41" fmla="*/ 67 h 965"/>
              <a:gd name="T42" fmla="*/ 522 w 1183"/>
              <a:gd name="T43" fmla="*/ 157 h 965"/>
              <a:gd name="T44" fmla="*/ 685 w 1183"/>
              <a:gd name="T45" fmla="*/ 150 h 965"/>
              <a:gd name="T46" fmla="*/ 694 w 1183"/>
              <a:gd name="T47" fmla="*/ 239 h 965"/>
              <a:gd name="T48" fmla="*/ 745 w 1183"/>
              <a:gd name="T49" fmla="*/ 287 h 965"/>
              <a:gd name="T50" fmla="*/ 612 w 1183"/>
              <a:gd name="T51" fmla="*/ 401 h 965"/>
              <a:gd name="T52" fmla="*/ 689 w 1183"/>
              <a:gd name="T53" fmla="*/ 372 h 965"/>
              <a:gd name="T54" fmla="*/ 395 w 1183"/>
              <a:gd name="T55" fmla="*/ 522 h 965"/>
              <a:gd name="T56" fmla="*/ 350 w 1183"/>
              <a:gd name="T57" fmla="*/ 468 h 965"/>
              <a:gd name="T58" fmla="*/ 115 w 1183"/>
              <a:gd name="T59" fmla="*/ 499 h 965"/>
              <a:gd name="T60" fmla="*/ 193 w 1183"/>
              <a:gd name="T61" fmla="*/ 490 h 965"/>
              <a:gd name="T62" fmla="*/ 208 w 1183"/>
              <a:gd name="T63" fmla="*/ 598 h 965"/>
              <a:gd name="T64" fmla="*/ 337 w 1183"/>
              <a:gd name="T65" fmla="*/ 581 h 965"/>
              <a:gd name="T66" fmla="*/ 332 w 1183"/>
              <a:gd name="T67" fmla="*/ 617 h 965"/>
              <a:gd name="T68" fmla="*/ 436 w 1183"/>
              <a:gd name="T69" fmla="*/ 637 h 965"/>
              <a:gd name="T70" fmla="*/ 555 w 1183"/>
              <a:gd name="T71" fmla="*/ 478 h 965"/>
              <a:gd name="T72" fmla="*/ 700 w 1183"/>
              <a:gd name="T73" fmla="*/ 474 h 965"/>
              <a:gd name="T74" fmla="*/ 826 w 1183"/>
              <a:gd name="T75" fmla="*/ 598 h 965"/>
              <a:gd name="T76" fmla="*/ 932 w 1183"/>
              <a:gd name="T77" fmla="*/ 595 h 965"/>
              <a:gd name="T78" fmla="*/ 1016 w 1183"/>
              <a:gd name="T79" fmla="*/ 571 h 965"/>
              <a:gd name="T80" fmla="*/ 1076 w 1183"/>
              <a:gd name="T81" fmla="*/ 610 h 965"/>
              <a:gd name="T82" fmla="*/ 1020 w 1183"/>
              <a:gd name="T83" fmla="*/ 503 h 965"/>
              <a:gd name="T84" fmla="*/ 838 w 1183"/>
              <a:gd name="T85" fmla="*/ 391 h 965"/>
              <a:gd name="T86" fmla="*/ 820 w 1183"/>
              <a:gd name="T87" fmla="*/ 301 h 965"/>
              <a:gd name="T88" fmla="*/ 929 w 1183"/>
              <a:gd name="T89" fmla="*/ 264 h 965"/>
              <a:gd name="T90" fmla="*/ 794 w 1183"/>
              <a:gd name="T91" fmla="*/ 126 h 965"/>
              <a:gd name="T92" fmla="*/ 871 w 1183"/>
              <a:gd name="T93" fmla="*/ 149 h 965"/>
              <a:gd name="T94" fmla="*/ 943 w 1183"/>
              <a:gd name="T95" fmla="*/ 180 h 965"/>
              <a:gd name="T96" fmla="*/ 801 w 1183"/>
              <a:gd name="T97" fmla="*/ 86 h 965"/>
              <a:gd name="T98" fmla="*/ 716 w 1183"/>
              <a:gd name="T99" fmla="*/ 101 h 965"/>
              <a:gd name="T100" fmla="*/ 211 w 1183"/>
              <a:gd name="T101" fmla="*/ 419 h 965"/>
              <a:gd name="T102" fmla="*/ 104 w 1183"/>
              <a:gd name="T103" fmla="*/ 553 h 965"/>
              <a:gd name="T104" fmla="*/ 407 w 1183"/>
              <a:gd name="T105" fmla="*/ 445 h 965"/>
              <a:gd name="T106" fmla="*/ 797 w 1183"/>
              <a:gd name="T107" fmla="*/ 582 h 965"/>
              <a:gd name="T108" fmla="*/ 729 w 1183"/>
              <a:gd name="T109" fmla="*/ 749 h 965"/>
              <a:gd name="T110" fmla="*/ 897 w 1183"/>
              <a:gd name="T111" fmla="*/ 730 h 965"/>
              <a:gd name="T112" fmla="*/ 704 w 1183"/>
              <a:gd name="T113" fmla="*/ 766 h 965"/>
              <a:gd name="T114" fmla="*/ 911 w 1183"/>
              <a:gd name="T115" fmla="*/ 832 h 965"/>
              <a:gd name="T116" fmla="*/ 992 w 1183"/>
              <a:gd name="T117" fmla="*/ 840 h 965"/>
              <a:gd name="T118" fmla="*/ 1029 w 1183"/>
              <a:gd name="T119" fmla="*/ 854 h 965"/>
              <a:gd name="T120" fmla="*/ 1123 w 1183"/>
              <a:gd name="T121" fmla="*/ 835 h 965"/>
              <a:gd name="T122" fmla="*/ 1026 w 1183"/>
              <a:gd name="T123" fmla="*/ 738 h 965"/>
              <a:gd name="T124" fmla="*/ 1091 w 1183"/>
              <a:gd name="T125" fmla="*/ 69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965">
                <a:moveTo>
                  <a:pt x="786" y="14"/>
                </a:moveTo>
                <a:lnTo>
                  <a:pt x="786" y="14"/>
                </a:lnTo>
                <a:lnTo>
                  <a:pt x="787" y="18"/>
                </a:lnTo>
                <a:lnTo>
                  <a:pt x="789" y="22"/>
                </a:lnTo>
                <a:lnTo>
                  <a:pt x="789" y="22"/>
                </a:lnTo>
                <a:lnTo>
                  <a:pt x="797" y="25"/>
                </a:lnTo>
                <a:lnTo>
                  <a:pt x="799" y="28"/>
                </a:lnTo>
                <a:lnTo>
                  <a:pt x="801" y="31"/>
                </a:lnTo>
                <a:lnTo>
                  <a:pt x="804" y="39"/>
                </a:lnTo>
                <a:lnTo>
                  <a:pt x="804" y="39"/>
                </a:lnTo>
                <a:lnTo>
                  <a:pt x="806" y="42"/>
                </a:lnTo>
                <a:lnTo>
                  <a:pt x="808" y="44"/>
                </a:lnTo>
                <a:lnTo>
                  <a:pt x="812" y="50"/>
                </a:lnTo>
                <a:lnTo>
                  <a:pt x="813" y="64"/>
                </a:lnTo>
                <a:lnTo>
                  <a:pt x="813" y="64"/>
                </a:lnTo>
                <a:lnTo>
                  <a:pt x="818" y="63"/>
                </a:lnTo>
                <a:lnTo>
                  <a:pt x="822" y="60"/>
                </a:lnTo>
                <a:lnTo>
                  <a:pt x="827" y="58"/>
                </a:lnTo>
                <a:lnTo>
                  <a:pt x="833" y="57"/>
                </a:lnTo>
                <a:lnTo>
                  <a:pt x="833" y="57"/>
                </a:lnTo>
                <a:lnTo>
                  <a:pt x="843" y="55"/>
                </a:lnTo>
                <a:lnTo>
                  <a:pt x="854" y="55"/>
                </a:lnTo>
                <a:lnTo>
                  <a:pt x="864" y="57"/>
                </a:lnTo>
                <a:lnTo>
                  <a:pt x="869" y="58"/>
                </a:lnTo>
                <a:lnTo>
                  <a:pt x="874" y="60"/>
                </a:lnTo>
                <a:lnTo>
                  <a:pt x="874" y="60"/>
                </a:lnTo>
                <a:lnTo>
                  <a:pt x="876" y="65"/>
                </a:lnTo>
                <a:lnTo>
                  <a:pt x="880" y="69"/>
                </a:lnTo>
                <a:lnTo>
                  <a:pt x="883" y="72"/>
                </a:lnTo>
                <a:lnTo>
                  <a:pt x="885" y="74"/>
                </a:lnTo>
                <a:lnTo>
                  <a:pt x="885" y="74"/>
                </a:lnTo>
                <a:lnTo>
                  <a:pt x="898" y="71"/>
                </a:lnTo>
                <a:lnTo>
                  <a:pt x="911" y="69"/>
                </a:lnTo>
                <a:lnTo>
                  <a:pt x="918" y="67"/>
                </a:lnTo>
                <a:lnTo>
                  <a:pt x="924" y="67"/>
                </a:lnTo>
                <a:lnTo>
                  <a:pt x="931" y="67"/>
                </a:lnTo>
                <a:lnTo>
                  <a:pt x="938" y="70"/>
                </a:lnTo>
                <a:lnTo>
                  <a:pt x="938" y="70"/>
                </a:lnTo>
                <a:lnTo>
                  <a:pt x="946" y="74"/>
                </a:lnTo>
                <a:lnTo>
                  <a:pt x="953" y="80"/>
                </a:lnTo>
                <a:lnTo>
                  <a:pt x="956" y="84"/>
                </a:lnTo>
                <a:lnTo>
                  <a:pt x="958" y="87"/>
                </a:lnTo>
                <a:lnTo>
                  <a:pt x="959" y="92"/>
                </a:lnTo>
                <a:lnTo>
                  <a:pt x="959" y="97"/>
                </a:lnTo>
                <a:lnTo>
                  <a:pt x="959" y="97"/>
                </a:lnTo>
                <a:lnTo>
                  <a:pt x="972" y="97"/>
                </a:lnTo>
                <a:lnTo>
                  <a:pt x="984" y="95"/>
                </a:lnTo>
                <a:lnTo>
                  <a:pt x="984" y="95"/>
                </a:lnTo>
                <a:lnTo>
                  <a:pt x="998" y="97"/>
                </a:lnTo>
                <a:lnTo>
                  <a:pt x="1012" y="100"/>
                </a:lnTo>
                <a:lnTo>
                  <a:pt x="1017" y="102"/>
                </a:lnTo>
                <a:lnTo>
                  <a:pt x="1023" y="107"/>
                </a:lnTo>
                <a:lnTo>
                  <a:pt x="1028" y="112"/>
                </a:lnTo>
                <a:lnTo>
                  <a:pt x="1031" y="118"/>
                </a:lnTo>
                <a:lnTo>
                  <a:pt x="1031" y="118"/>
                </a:lnTo>
                <a:lnTo>
                  <a:pt x="1033" y="123"/>
                </a:lnTo>
                <a:lnTo>
                  <a:pt x="1034" y="128"/>
                </a:lnTo>
                <a:lnTo>
                  <a:pt x="1034" y="133"/>
                </a:lnTo>
                <a:lnTo>
                  <a:pt x="1033" y="137"/>
                </a:lnTo>
                <a:lnTo>
                  <a:pt x="1028" y="147"/>
                </a:lnTo>
                <a:lnTo>
                  <a:pt x="1021" y="155"/>
                </a:lnTo>
                <a:lnTo>
                  <a:pt x="1021" y="155"/>
                </a:lnTo>
                <a:lnTo>
                  <a:pt x="1013" y="160"/>
                </a:lnTo>
                <a:lnTo>
                  <a:pt x="1005" y="163"/>
                </a:lnTo>
                <a:lnTo>
                  <a:pt x="995" y="166"/>
                </a:lnTo>
                <a:lnTo>
                  <a:pt x="986" y="167"/>
                </a:lnTo>
                <a:lnTo>
                  <a:pt x="986" y="167"/>
                </a:lnTo>
                <a:lnTo>
                  <a:pt x="982" y="174"/>
                </a:lnTo>
                <a:lnTo>
                  <a:pt x="978" y="178"/>
                </a:lnTo>
                <a:lnTo>
                  <a:pt x="972" y="181"/>
                </a:lnTo>
                <a:lnTo>
                  <a:pt x="965" y="183"/>
                </a:lnTo>
                <a:lnTo>
                  <a:pt x="951" y="184"/>
                </a:lnTo>
                <a:lnTo>
                  <a:pt x="937" y="185"/>
                </a:lnTo>
                <a:lnTo>
                  <a:pt x="937" y="185"/>
                </a:lnTo>
                <a:lnTo>
                  <a:pt x="933" y="184"/>
                </a:lnTo>
                <a:lnTo>
                  <a:pt x="929" y="183"/>
                </a:lnTo>
                <a:lnTo>
                  <a:pt x="921" y="180"/>
                </a:lnTo>
                <a:lnTo>
                  <a:pt x="921" y="180"/>
                </a:lnTo>
                <a:lnTo>
                  <a:pt x="914" y="184"/>
                </a:lnTo>
                <a:lnTo>
                  <a:pt x="906" y="187"/>
                </a:lnTo>
                <a:lnTo>
                  <a:pt x="898" y="189"/>
                </a:lnTo>
                <a:lnTo>
                  <a:pt x="890" y="189"/>
                </a:lnTo>
                <a:lnTo>
                  <a:pt x="882" y="189"/>
                </a:lnTo>
                <a:lnTo>
                  <a:pt x="874" y="188"/>
                </a:lnTo>
                <a:lnTo>
                  <a:pt x="859" y="184"/>
                </a:lnTo>
                <a:lnTo>
                  <a:pt x="845" y="189"/>
                </a:lnTo>
                <a:lnTo>
                  <a:pt x="845" y="189"/>
                </a:lnTo>
                <a:lnTo>
                  <a:pt x="836" y="189"/>
                </a:lnTo>
                <a:lnTo>
                  <a:pt x="828" y="187"/>
                </a:lnTo>
                <a:lnTo>
                  <a:pt x="821" y="183"/>
                </a:lnTo>
                <a:lnTo>
                  <a:pt x="815" y="180"/>
                </a:lnTo>
                <a:lnTo>
                  <a:pt x="815" y="180"/>
                </a:lnTo>
                <a:lnTo>
                  <a:pt x="814" y="181"/>
                </a:lnTo>
                <a:lnTo>
                  <a:pt x="813" y="182"/>
                </a:lnTo>
                <a:lnTo>
                  <a:pt x="812" y="187"/>
                </a:lnTo>
                <a:lnTo>
                  <a:pt x="812" y="187"/>
                </a:lnTo>
                <a:lnTo>
                  <a:pt x="807" y="192"/>
                </a:lnTo>
                <a:lnTo>
                  <a:pt x="803" y="198"/>
                </a:lnTo>
                <a:lnTo>
                  <a:pt x="797" y="202"/>
                </a:lnTo>
                <a:lnTo>
                  <a:pt x="791" y="206"/>
                </a:lnTo>
                <a:lnTo>
                  <a:pt x="785" y="209"/>
                </a:lnTo>
                <a:lnTo>
                  <a:pt x="778" y="211"/>
                </a:lnTo>
                <a:lnTo>
                  <a:pt x="771" y="212"/>
                </a:lnTo>
                <a:lnTo>
                  <a:pt x="763" y="212"/>
                </a:lnTo>
                <a:lnTo>
                  <a:pt x="763" y="212"/>
                </a:lnTo>
                <a:lnTo>
                  <a:pt x="758" y="216"/>
                </a:lnTo>
                <a:lnTo>
                  <a:pt x="755" y="220"/>
                </a:lnTo>
                <a:lnTo>
                  <a:pt x="751" y="225"/>
                </a:lnTo>
                <a:lnTo>
                  <a:pt x="750" y="232"/>
                </a:lnTo>
                <a:lnTo>
                  <a:pt x="750" y="232"/>
                </a:lnTo>
                <a:lnTo>
                  <a:pt x="751" y="236"/>
                </a:lnTo>
                <a:lnTo>
                  <a:pt x="752" y="239"/>
                </a:lnTo>
                <a:lnTo>
                  <a:pt x="756" y="241"/>
                </a:lnTo>
                <a:lnTo>
                  <a:pt x="759" y="244"/>
                </a:lnTo>
                <a:lnTo>
                  <a:pt x="759" y="244"/>
                </a:lnTo>
                <a:lnTo>
                  <a:pt x="768" y="246"/>
                </a:lnTo>
                <a:lnTo>
                  <a:pt x="776" y="246"/>
                </a:lnTo>
                <a:lnTo>
                  <a:pt x="784" y="245"/>
                </a:lnTo>
                <a:lnTo>
                  <a:pt x="792" y="244"/>
                </a:lnTo>
                <a:lnTo>
                  <a:pt x="808" y="239"/>
                </a:lnTo>
                <a:lnTo>
                  <a:pt x="818" y="238"/>
                </a:lnTo>
                <a:lnTo>
                  <a:pt x="826" y="238"/>
                </a:lnTo>
                <a:lnTo>
                  <a:pt x="826" y="238"/>
                </a:lnTo>
                <a:lnTo>
                  <a:pt x="835" y="236"/>
                </a:lnTo>
                <a:lnTo>
                  <a:pt x="845" y="237"/>
                </a:lnTo>
                <a:lnTo>
                  <a:pt x="862" y="238"/>
                </a:lnTo>
                <a:lnTo>
                  <a:pt x="862" y="238"/>
                </a:lnTo>
                <a:lnTo>
                  <a:pt x="870" y="244"/>
                </a:lnTo>
                <a:lnTo>
                  <a:pt x="874" y="247"/>
                </a:lnTo>
                <a:lnTo>
                  <a:pt x="876" y="251"/>
                </a:lnTo>
                <a:lnTo>
                  <a:pt x="876" y="251"/>
                </a:lnTo>
                <a:lnTo>
                  <a:pt x="889" y="244"/>
                </a:lnTo>
                <a:lnTo>
                  <a:pt x="896" y="241"/>
                </a:lnTo>
                <a:lnTo>
                  <a:pt x="899" y="241"/>
                </a:lnTo>
                <a:lnTo>
                  <a:pt x="903" y="243"/>
                </a:lnTo>
                <a:lnTo>
                  <a:pt x="903" y="243"/>
                </a:lnTo>
                <a:lnTo>
                  <a:pt x="912" y="243"/>
                </a:lnTo>
                <a:lnTo>
                  <a:pt x="919" y="245"/>
                </a:lnTo>
                <a:lnTo>
                  <a:pt x="926" y="248"/>
                </a:lnTo>
                <a:lnTo>
                  <a:pt x="929" y="252"/>
                </a:lnTo>
                <a:lnTo>
                  <a:pt x="931" y="255"/>
                </a:lnTo>
                <a:lnTo>
                  <a:pt x="931" y="255"/>
                </a:lnTo>
                <a:lnTo>
                  <a:pt x="935" y="262"/>
                </a:lnTo>
                <a:lnTo>
                  <a:pt x="935" y="269"/>
                </a:lnTo>
                <a:lnTo>
                  <a:pt x="933" y="285"/>
                </a:lnTo>
                <a:lnTo>
                  <a:pt x="933" y="285"/>
                </a:lnTo>
                <a:lnTo>
                  <a:pt x="926" y="295"/>
                </a:lnTo>
                <a:lnTo>
                  <a:pt x="918" y="304"/>
                </a:lnTo>
                <a:lnTo>
                  <a:pt x="912" y="308"/>
                </a:lnTo>
                <a:lnTo>
                  <a:pt x="908" y="311"/>
                </a:lnTo>
                <a:lnTo>
                  <a:pt x="902" y="313"/>
                </a:lnTo>
                <a:lnTo>
                  <a:pt x="895" y="314"/>
                </a:lnTo>
                <a:lnTo>
                  <a:pt x="895" y="314"/>
                </a:lnTo>
                <a:lnTo>
                  <a:pt x="892" y="314"/>
                </a:lnTo>
                <a:lnTo>
                  <a:pt x="890" y="315"/>
                </a:lnTo>
                <a:lnTo>
                  <a:pt x="888" y="318"/>
                </a:lnTo>
                <a:lnTo>
                  <a:pt x="887" y="323"/>
                </a:lnTo>
                <a:lnTo>
                  <a:pt x="885" y="327"/>
                </a:lnTo>
                <a:lnTo>
                  <a:pt x="885" y="327"/>
                </a:lnTo>
                <a:lnTo>
                  <a:pt x="876" y="335"/>
                </a:lnTo>
                <a:lnTo>
                  <a:pt x="866" y="342"/>
                </a:lnTo>
                <a:lnTo>
                  <a:pt x="860" y="344"/>
                </a:lnTo>
                <a:lnTo>
                  <a:pt x="854" y="347"/>
                </a:lnTo>
                <a:lnTo>
                  <a:pt x="848" y="348"/>
                </a:lnTo>
                <a:lnTo>
                  <a:pt x="841" y="348"/>
                </a:lnTo>
                <a:lnTo>
                  <a:pt x="841" y="348"/>
                </a:lnTo>
                <a:lnTo>
                  <a:pt x="834" y="345"/>
                </a:lnTo>
                <a:lnTo>
                  <a:pt x="826" y="342"/>
                </a:lnTo>
                <a:lnTo>
                  <a:pt x="822" y="341"/>
                </a:lnTo>
                <a:lnTo>
                  <a:pt x="820" y="337"/>
                </a:lnTo>
                <a:lnTo>
                  <a:pt x="818" y="335"/>
                </a:lnTo>
                <a:lnTo>
                  <a:pt x="815" y="330"/>
                </a:lnTo>
                <a:lnTo>
                  <a:pt x="815" y="330"/>
                </a:lnTo>
                <a:lnTo>
                  <a:pt x="813" y="331"/>
                </a:lnTo>
                <a:lnTo>
                  <a:pt x="810" y="333"/>
                </a:lnTo>
                <a:lnTo>
                  <a:pt x="804" y="334"/>
                </a:lnTo>
                <a:lnTo>
                  <a:pt x="804" y="334"/>
                </a:lnTo>
                <a:lnTo>
                  <a:pt x="792" y="337"/>
                </a:lnTo>
                <a:lnTo>
                  <a:pt x="780" y="341"/>
                </a:lnTo>
                <a:lnTo>
                  <a:pt x="776" y="343"/>
                </a:lnTo>
                <a:lnTo>
                  <a:pt x="771" y="345"/>
                </a:lnTo>
                <a:lnTo>
                  <a:pt x="766" y="349"/>
                </a:lnTo>
                <a:lnTo>
                  <a:pt x="763" y="354"/>
                </a:lnTo>
                <a:lnTo>
                  <a:pt x="763" y="354"/>
                </a:lnTo>
                <a:lnTo>
                  <a:pt x="765" y="358"/>
                </a:lnTo>
                <a:lnTo>
                  <a:pt x="769" y="362"/>
                </a:lnTo>
                <a:lnTo>
                  <a:pt x="773" y="365"/>
                </a:lnTo>
                <a:lnTo>
                  <a:pt x="779" y="366"/>
                </a:lnTo>
                <a:lnTo>
                  <a:pt x="779" y="366"/>
                </a:lnTo>
                <a:lnTo>
                  <a:pt x="799" y="366"/>
                </a:lnTo>
                <a:lnTo>
                  <a:pt x="820" y="366"/>
                </a:lnTo>
                <a:lnTo>
                  <a:pt x="820" y="366"/>
                </a:lnTo>
                <a:lnTo>
                  <a:pt x="827" y="368"/>
                </a:lnTo>
                <a:lnTo>
                  <a:pt x="833" y="370"/>
                </a:lnTo>
                <a:lnTo>
                  <a:pt x="839" y="373"/>
                </a:lnTo>
                <a:lnTo>
                  <a:pt x="841" y="376"/>
                </a:lnTo>
                <a:lnTo>
                  <a:pt x="842" y="378"/>
                </a:lnTo>
                <a:lnTo>
                  <a:pt x="842" y="378"/>
                </a:lnTo>
                <a:lnTo>
                  <a:pt x="843" y="384"/>
                </a:lnTo>
                <a:lnTo>
                  <a:pt x="843" y="389"/>
                </a:lnTo>
                <a:lnTo>
                  <a:pt x="842" y="394"/>
                </a:lnTo>
                <a:lnTo>
                  <a:pt x="840" y="399"/>
                </a:lnTo>
                <a:lnTo>
                  <a:pt x="840" y="399"/>
                </a:lnTo>
                <a:lnTo>
                  <a:pt x="834" y="405"/>
                </a:lnTo>
                <a:lnTo>
                  <a:pt x="827" y="410"/>
                </a:lnTo>
                <a:lnTo>
                  <a:pt x="820" y="412"/>
                </a:lnTo>
                <a:lnTo>
                  <a:pt x="815" y="413"/>
                </a:lnTo>
                <a:lnTo>
                  <a:pt x="811" y="413"/>
                </a:lnTo>
                <a:lnTo>
                  <a:pt x="811" y="413"/>
                </a:lnTo>
                <a:lnTo>
                  <a:pt x="807" y="413"/>
                </a:lnTo>
                <a:lnTo>
                  <a:pt x="804" y="412"/>
                </a:lnTo>
                <a:lnTo>
                  <a:pt x="800" y="412"/>
                </a:lnTo>
                <a:lnTo>
                  <a:pt x="796" y="413"/>
                </a:lnTo>
                <a:lnTo>
                  <a:pt x="796" y="413"/>
                </a:lnTo>
                <a:lnTo>
                  <a:pt x="790" y="420"/>
                </a:lnTo>
                <a:lnTo>
                  <a:pt x="782" y="427"/>
                </a:lnTo>
                <a:lnTo>
                  <a:pt x="773" y="433"/>
                </a:lnTo>
                <a:lnTo>
                  <a:pt x="765" y="439"/>
                </a:lnTo>
                <a:lnTo>
                  <a:pt x="765" y="439"/>
                </a:lnTo>
                <a:lnTo>
                  <a:pt x="761" y="440"/>
                </a:lnTo>
                <a:lnTo>
                  <a:pt x="759" y="441"/>
                </a:lnTo>
                <a:lnTo>
                  <a:pt x="757" y="442"/>
                </a:lnTo>
                <a:lnTo>
                  <a:pt x="757" y="442"/>
                </a:lnTo>
                <a:lnTo>
                  <a:pt x="763" y="446"/>
                </a:lnTo>
                <a:lnTo>
                  <a:pt x="768" y="449"/>
                </a:lnTo>
                <a:lnTo>
                  <a:pt x="779" y="453"/>
                </a:lnTo>
                <a:lnTo>
                  <a:pt x="792" y="455"/>
                </a:lnTo>
                <a:lnTo>
                  <a:pt x="805" y="456"/>
                </a:lnTo>
                <a:lnTo>
                  <a:pt x="805" y="456"/>
                </a:lnTo>
                <a:lnTo>
                  <a:pt x="822" y="454"/>
                </a:lnTo>
                <a:lnTo>
                  <a:pt x="839" y="453"/>
                </a:lnTo>
                <a:lnTo>
                  <a:pt x="839" y="453"/>
                </a:lnTo>
                <a:lnTo>
                  <a:pt x="852" y="455"/>
                </a:lnTo>
                <a:lnTo>
                  <a:pt x="863" y="456"/>
                </a:lnTo>
                <a:lnTo>
                  <a:pt x="863" y="456"/>
                </a:lnTo>
                <a:lnTo>
                  <a:pt x="871" y="459"/>
                </a:lnTo>
                <a:lnTo>
                  <a:pt x="880" y="462"/>
                </a:lnTo>
                <a:lnTo>
                  <a:pt x="883" y="464"/>
                </a:lnTo>
                <a:lnTo>
                  <a:pt x="887" y="467"/>
                </a:lnTo>
                <a:lnTo>
                  <a:pt x="889" y="470"/>
                </a:lnTo>
                <a:lnTo>
                  <a:pt x="890" y="475"/>
                </a:lnTo>
                <a:lnTo>
                  <a:pt x="890" y="475"/>
                </a:lnTo>
                <a:lnTo>
                  <a:pt x="890" y="477"/>
                </a:lnTo>
                <a:lnTo>
                  <a:pt x="890" y="481"/>
                </a:lnTo>
                <a:lnTo>
                  <a:pt x="891" y="483"/>
                </a:lnTo>
                <a:lnTo>
                  <a:pt x="890" y="487"/>
                </a:lnTo>
                <a:lnTo>
                  <a:pt x="890" y="487"/>
                </a:lnTo>
                <a:lnTo>
                  <a:pt x="888" y="488"/>
                </a:lnTo>
                <a:lnTo>
                  <a:pt x="885" y="491"/>
                </a:lnTo>
                <a:lnTo>
                  <a:pt x="883" y="496"/>
                </a:lnTo>
                <a:lnTo>
                  <a:pt x="883" y="496"/>
                </a:lnTo>
                <a:lnTo>
                  <a:pt x="887" y="497"/>
                </a:lnTo>
                <a:lnTo>
                  <a:pt x="889" y="497"/>
                </a:lnTo>
                <a:lnTo>
                  <a:pt x="892" y="497"/>
                </a:lnTo>
                <a:lnTo>
                  <a:pt x="896" y="497"/>
                </a:lnTo>
                <a:lnTo>
                  <a:pt x="896" y="497"/>
                </a:lnTo>
                <a:lnTo>
                  <a:pt x="903" y="497"/>
                </a:lnTo>
                <a:lnTo>
                  <a:pt x="910" y="497"/>
                </a:lnTo>
                <a:lnTo>
                  <a:pt x="917" y="497"/>
                </a:lnTo>
                <a:lnTo>
                  <a:pt x="924" y="496"/>
                </a:lnTo>
                <a:lnTo>
                  <a:pt x="924" y="496"/>
                </a:lnTo>
                <a:lnTo>
                  <a:pt x="942" y="496"/>
                </a:lnTo>
                <a:lnTo>
                  <a:pt x="951" y="495"/>
                </a:lnTo>
                <a:lnTo>
                  <a:pt x="959" y="494"/>
                </a:lnTo>
                <a:lnTo>
                  <a:pt x="959" y="494"/>
                </a:lnTo>
                <a:lnTo>
                  <a:pt x="989" y="495"/>
                </a:lnTo>
                <a:lnTo>
                  <a:pt x="1005" y="495"/>
                </a:lnTo>
                <a:lnTo>
                  <a:pt x="1020" y="496"/>
                </a:lnTo>
                <a:lnTo>
                  <a:pt x="1020" y="496"/>
                </a:lnTo>
                <a:lnTo>
                  <a:pt x="1026" y="498"/>
                </a:lnTo>
                <a:lnTo>
                  <a:pt x="1031" y="502"/>
                </a:lnTo>
                <a:lnTo>
                  <a:pt x="1031" y="502"/>
                </a:lnTo>
                <a:lnTo>
                  <a:pt x="1037" y="499"/>
                </a:lnTo>
                <a:lnTo>
                  <a:pt x="1043" y="497"/>
                </a:lnTo>
                <a:lnTo>
                  <a:pt x="1050" y="496"/>
                </a:lnTo>
                <a:lnTo>
                  <a:pt x="1056" y="495"/>
                </a:lnTo>
                <a:lnTo>
                  <a:pt x="1069" y="496"/>
                </a:lnTo>
                <a:lnTo>
                  <a:pt x="1082" y="498"/>
                </a:lnTo>
                <a:lnTo>
                  <a:pt x="1082" y="498"/>
                </a:lnTo>
                <a:lnTo>
                  <a:pt x="1085" y="499"/>
                </a:lnTo>
                <a:lnTo>
                  <a:pt x="1089" y="502"/>
                </a:lnTo>
                <a:lnTo>
                  <a:pt x="1093" y="508"/>
                </a:lnTo>
                <a:lnTo>
                  <a:pt x="1096" y="510"/>
                </a:lnTo>
                <a:lnTo>
                  <a:pt x="1099" y="512"/>
                </a:lnTo>
                <a:lnTo>
                  <a:pt x="1103" y="512"/>
                </a:lnTo>
                <a:lnTo>
                  <a:pt x="1107" y="511"/>
                </a:lnTo>
                <a:lnTo>
                  <a:pt x="1107" y="511"/>
                </a:lnTo>
                <a:lnTo>
                  <a:pt x="1112" y="511"/>
                </a:lnTo>
                <a:lnTo>
                  <a:pt x="1117" y="512"/>
                </a:lnTo>
                <a:lnTo>
                  <a:pt x="1120" y="514"/>
                </a:lnTo>
                <a:lnTo>
                  <a:pt x="1125" y="516"/>
                </a:lnTo>
                <a:lnTo>
                  <a:pt x="1132" y="522"/>
                </a:lnTo>
                <a:lnTo>
                  <a:pt x="1139" y="529"/>
                </a:lnTo>
                <a:lnTo>
                  <a:pt x="1139" y="529"/>
                </a:lnTo>
                <a:lnTo>
                  <a:pt x="1144" y="537"/>
                </a:lnTo>
                <a:lnTo>
                  <a:pt x="1145" y="540"/>
                </a:lnTo>
                <a:lnTo>
                  <a:pt x="1146" y="545"/>
                </a:lnTo>
                <a:lnTo>
                  <a:pt x="1146" y="545"/>
                </a:lnTo>
                <a:lnTo>
                  <a:pt x="1151" y="546"/>
                </a:lnTo>
                <a:lnTo>
                  <a:pt x="1154" y="546"/>
                </a:lnTo>
                <a:lnTo>
                  <a:pt x="1159" y="546"/>
                </a:lnTo>
                <a:lnTo>
                  <a:pt x="1163" y="549"/>
                </a:lnTo>
                <a:lnTo>
                  <a:pt x="1163" y="549"/>
                </a:lnTo>
                <a:lnTo>
                  <a:pt x="1168" y="551"/>
                </a:lnTo>
                <a:lnTo>
                  <a:pt x="1174" y="553"/>
                </a:lnTo>
                <a:lnTo>
                  <a:pt x="1174" y="553"/>
                </a:lnTo>
                <a:lnTo>
                  <a:pt x="1179" y="560"/>
                </a:lnTo>
                <a:lnTo>
                  <a:pt x="1182" y="568"/>
                </a:lnTo>
                <a:lnTo>
                  <a:pt x="1183" y="573"/>
                </a:lnTo>
                <a:lnTo>
                  <a:pt x="1183" y="578"/>
                </a:lnTo>
                <a:lnTo>
                  <a:pt x="1182" y="581"/>
                </a:lnTo>
                <a:lnTo>
                  <a:pt x="1181" y="586"/>
                </a:lnTo>
                <a:lnTo>
                  <a:pt x="1181" y="586"/>
                </a:lnTo>
                <a:lnTo>
                  <a:pt x="1176" y="592"/>
                </a:lnTo>
                <a:lnTo>
                  <a:pt x="1169" y="596"/>
                </a:lnTo>
                <a:lnTo>
                  <a:pt x="1163" y="601"/>
                </a:lnTo>
                <a:lnTo>
                  <a:pt x="1156" y="605"/>
                </a:lnTo>
                <a:lnTo>
                  <a:pt x="1148" y="608"/>
                </a:lnTo>
                <a:lnTo>
                  <a:pt x="1141" y="609"/>
                </a:lnTo>
                <a:lnTo>
                  <a:pt x="1133" y="610"/>
                </a:lnTo>
                <a:lnTo>
                  <a:pt x="1125" y="609"/>
                </a:lnTo>
                <a:lnTo>
                  <a:pt x="1125" y="609"/>
                </a:lnTo>
                <a:lnTo>
                  <a:pt x="1120" y="613"/>
                </a:lnTo>
                <a:lnTo>
                  <a:pt x="1114" y="615"/>
                </a:lnTo>
                <a:lnTo>
                  <a:pt x="1108" y="617"/>
                </a:lnTo>
                <a:lnTo>
                  <a:pt x="1103" y="619"/>
                </a:lnTo>
                <a:lnTo>
                  <a:pt x="1090" y="620"/>
                </a:lnTo>
                <a:lnTo>
                  <a:pt x="1077" y="619"/>
                </a:lnTo>
                <a:lnTo>
                  <a:pt x="1061" y="614"/>
                </a:lnTo>
                <a:lnTo>
                  <a:pt x="1061" y="614"/>
                </a:lnTo>
                <a:lnTo>
                  <a:pt x="1055" y="617"/>
                </a:lnTo>
                <a:lnTo>
                  <a:pt x="1047" y="621"/>
                </a:lnTo>
                <a:lnTo>
                  <a:pt x="1040" y="623"/>
                </a:lnTo>
                <a:lnTo>
                  <a:pt x="1033" y="624"/>
                </a:lnTo>
                <a:lnTo>
                  <a:pt x="1016" y="624"/>
                </a:lnTo>
                <a:lnTo>
                  <a:pt x="1001" y="623"/>
                </a:lnTo>
                <a:lnTo>
                  <a:pt x="1001" y="623"/>
                </a:lnTo>
                <a:lnTo>
                  <a:pt x="1001" y="627"/>
                </a:lnTo>
                <a:lnTo>
                  <a:pt x="1002" y="630"/>
                </a:lnTo>
                <a:lnTo>
                  <a:pt x="1002" y="630"/>
                </a:lnTo>
                <a:lnTo>
                  <a:pt x="1001" y="641"/>
                </a:lnTo>
                <a:lnTo>
                  <a:pt x="1000" y="644"/>
                </a:lnTo>
                <a:lnTo>
                  <a:pt x="998" y="649"/>
                </a:lnTo>
                <a:lnTo>
                  <a:pt x="998" y="649"/>
                </a:lnTo>
                <a:lnTo>
                  <a:pt x="988" y="655"/>
                </a:lnTo>
                <a:lnTo>
                  <a:pt x="979" y="659"/>
                </a:lnTo>
                <a:lnTo>
                  <a:pt x="959" y="668"/>
                </a:lnTo>
                <a:lnTo>
                  <a:pt x="959" y="668"/>
                </a:lnTo>
                <a:lnTo>
                  <a:pt x="957" y="669"/>
                </a:lnTo>
                <a:lnTo>
                  <a:pt x="956" y="671"/>
                </a:lnTo>
                <a:lnTo>
                  <a:pt x="956" y="672"/>
                </a:lnTo>
                <a:lnTo>
                  <a:pt x="956" y="675"/>
                </a:lnTo>
                <a:lnTo>
                  <a:pt x="959" y="678"/>
                </a:lnTo>
                <a:lnTo>
                  <a:pt x="959" y="678"/>
                </a:lnTo>
                <a:lnTo>
                  <a:pt x="971" y="678"/>
                </a:lnTo>
                <a:lnTo>
                  <a:pt x="984" y="677"/>
                </a:lnTo>
                <a:lnTo>
                  <a:pt x="989" y="677"/>
                </a:lnTo>
                <a:lnTo>
                  <a:pt x="995" y="678"/>
                </a:lnTo>
                <a:lnTo>
                  <a:pt x="1001" y="680"/>
                </a:lnTo>
                <a:lnTo>
                  <a:pt x="1007" y="683"/>
                </a:lnTo>
                <a:lnTo>
                  <a:pt x="1007" y="683"/>
                </a:lnTo>
                <a:lnTo>
                  <a:pt x="1008" y="684"/>
                </a:lnTo>
                <a:lnTo>
                  <a:pt x="1010" y="684"/>
                </a:lnTo>
                <a:lnTo>
                  <a:pt x="1015" y="683"/>
                </a:lnTo>
                <a:lnTo>
                  <a:pt x="1037" y="673"/>
                </a:lnTo>
                <a:lnTo>
                  <a:pt x="1037" y="673"/>
                </a:lnTo>
                <a:lnTo>
                  <a:pt x="1052" y="672"/>
                </a:lnTo>
                <a:lnTo>
                  <a:pt x="1059" y="672"/>
                </a:lnTo>
                <a:lnTo>
                  <a:pt x="1068" y="675"/>
                </a:lnTo>
                <a:lnTo>
                  <a:pt x="1068" y="675"/>
                </a:lnTo>
                <a:lnTo>
                  <a:pt x="1076" y="678"/>
                </a:lnTo>
                <a:lnTo>
                  <a:pt x="1084" y="683"/>
                </a:lnTo>
                <a:lnTo>
                  <a:pt x="1092" y="688"/>
                </a:lnTo>
                <a:lnTo>
                  <a:pt x="1099" y="693"/>
                </a:lnTo>
                <a:lnTo>
                  <a:pt x="1099" y="693"/>
                </a:lnTo>
                <a:lnTo>
                  <a:pt x="1108" y="693"/>
                </a:lnTo>
                <a:lnTo>
                  <a:pt x="1118" y="693"/>
                </a:lnTo>
                <a:lnTo>
                  <a:pt x="1126" y="695"/>
                </a:lnTo>
                <a:lnTo>
                  <a:pt x="1134" y="697"/>
                </a:lnTo>
                <a:lnTo>
                  <a:pt x="1134" y="697"/>
                </a:lnTo>
                <a:lnTo>
                  <a:pt x="1140" y="702"/>
                </a:lnTo>
                <a:lnTo>
                  <a:pt x="1146" y="705"/>
                </a:lnTo>
                <a:lnTo>
                  <a:pt x="1148" y="709"/>
                </a:lnTo>
                <a:lnTo>
                  <a:pt x="1151" y="711"/>
                </a:lnTo>
                <a:lnTo>
                  <a:pt x="1152" y="714"/>
                </a:lnTo>
                <a:lnTo>
                  <a:pt x="1152" y="718"/>
                </a:lnTo>
                <a:lnTo>
                  <a:pt x="1152" y="718"/>
                </a:lnTo>
                <a:lnTo>
                  <a:pt x="1148" y="728"/>
                </a:lnTo>
                <a:lnTo>
                  <a:pt x="1144" y="739"/>
                </a:lnTo>
                <a:lnTo>
                  <a:pt x="1140" y="744"/>
                </a:lnTo>
                <a:lnTo>
                  <a:pt x="1137" y="747"/>
                </a:lnTo>
                <a:lnTo>
                  <a:pt x="1132" y="751"/>
                </a:lnTo>
                <a:lnTo>
                  <a:pt x="1127" y="753"/>
                </a:lnTo>
                <a:lnTo>
                  <a:pt x="1127" y="753"/>
                </a:lnTo>
                <a:lnTo>
                  <a:pt x="1120" y="755"/>
                </a:lnTo>
                <a:lnTo>
                  <a:pt x="1113" y="758"/>
                </a:lnTo>
                <a:lnTo>
                  <a:pt x="1105" y="759"/>
                </a:lnTo>
                <a:lnTo>
                  <a:pt x="1098" y="759"/>
                </a:lnTo>
                <a:lnTo>
                  <a:pt x="1090" y="759"/>
                </a:lnTo>
                <a:lnTo>
                  <a:pt x="1083" y="756"/>
                </a:lnTo>
                <a:lnTo>
                  <a:pt x="1075" y="754"/>
                </a:lnTo>
                <a:lnTo>
                  <a:pt x="1069" y="751"/>
                </a:lnTo>
                <a:lnTo>
                  <a:pt x="1069" y="751"/>
                </a:lnTo>
                <a:lnTo>
                  <a:pt x="1065" y="748"/>
                </a:lnTo>
                <a:lnTo>
                  <a:pt x="1063" y="747"/>
                </a:lnTo>
                <a:lnTo>
                  <a:pt x="1061" y="748"/>
                </a:lnTo>
                <a:lnTo>
                  <a:pt x="1058" y="748"/>
                </a:lnTo>
                <a:lnTo>
                  <a:pt x="1052" y="752"/>
                </a:lnTo>
                <a:lnTo>
                  <a:pt x="1048" y="754"/>
                </a:lnTo>
                <a:lnTo>
                  <a:pt x="1048" y="754"/>
                </a:lnTo>
                <a:lnTo>
                  <a:pt x="1036" y="756"/>
                </a:lnTo>
                <a:lnTo>
                  <a:pt x="1023" y="758"/>
                </a:lnTo>
                <a:lnTo>
                  <a:pt x="1023" y="758"/>
                </a:lnTo>
                <a:lnTo>
                  <a:pt x="1023" y="761"/>
                </a:lnTo>
                <a:lnTo>
                  <a:pt x="1022" y="763"/>
                </a:lnTo>
                <a:lnTo>
                  <a:pt x="1021" y="765"/>
                </a:lnTo>
                <a:lnTo>
                  <a:pt x="1021" y="765"/>
                </a:lnTo>
                <a:lnTo>
                  <a:pt x="1017" y="765"/>
                </a:lnTo>
                <a:lnTo>
                  <a:pt x="1015" y="766"/>
                </a:lnTo>
                <a:lnTo>
                  <a:pt x="1013" y="767"/>
                </a:lnTo>
                <a:lnTo>
                  <a:pt x="1009" y="766"/>
                </a:lnTo>
                <a:lnTo>
                  <a:pt x="1009" y="766"/>
                </a:lnTo>
                <a:lnTo>
                  <a:pt x="1001" y="769"/>
                </a:lnTo>
                <a:lnTo>
                  <a:pt x="992" y="775"/>
                </a:lnTo>
                <a:lnTo>
                  <a:pt x="988" y="777"/>
                </a:lnTo>
                <a:lnTo>
                  <a:pt x="985" y="782"/>
                </a:lnTo>
                <a:lnTo>
                  <a:pt x="982" y="786"/>
                </a:lnTo>
                <a:lnTo>
                  <a:pt x="981" y="791"/>
                </a:lnTo>
                <a:lnTo>
                  <a:pt x="981" y="791"/>
                </a:lnTo>
                <a:lnTo>
                  <a:pt x="982" y="794"/>
                </a:lnTo>
                <a:lnTo>
                  <a:pt x="985" y="797"/>
                </a:lnTo>
                <a:lnTo>
                  <a:pt x="987" y="798"/>
                </a:lnTo>
                <a:lnTo>
                  <a:pt x="991" y="800"/>
                </a:lnTo>
                <a:lnTo>
                  <a:pt x="991" y="800"/>
                </a:lnTo>
                <a:lnTo>
                  <a:pt x="999" y="801"/>
                </a:lnTo>
                <a:lnTo>
                  <a:pt x="1006" y="801"/>
                </a:lnTo>
                <a:lnTo>
                  <a:pt x="1021" y="798"/>
                </a:lnTo>
                <a:lnTo>
                  <a:pt x="1021" y="798"/>
                </a:lnTo>
                <a:lnTo>
                  <a:pt x="1031" y="801"/>
                </a:lnTo>
                <a:lnTo>
                  <a:pt x="1042" y="801"/>
                </a:lnTo>
                <a:lnTo>
                  <a:pt x="1051" y="803"/>
                </a:lnTo>
                <a:lnTo>
                  <a:pt x="1056" y="805"/>
                </a:lnTo>
                <a:lnTo>
                  <a:pt x="1061" y="808"/>
                </a:lnTo>
                <a:lnTo>
                  <a:pt x="1061" y="808"/>
                </a:lnTo>
                <a:lnTo>
                  <a:pt x="1069" y="804"/>
                </a:lnTo>
                <a:lnTo>
                  <a:pt x="1077" y="801"/>
                </a:lnTo>
                <a:lnTo>
                  <a:pt x="1085" y="800"/>
                </a:lnTo>
                <a:lnTo>
                  <a:pt x="1090" y="800"/>
                </a:lnTo>
                <a:lnTo>
                  <a:pt x="1094" y="801"/>
                </a:lnTo>
                <a:lnTo>
                  <a:pt x="1094" y="801"/>
                </a:lnTo>
                <a:lnTo>
                  <a:pt x="1104" y="802"/>
                </a:lnTo>
                <a:lnTo>
                  <a:pt x="1112" y="805"/>
                </a:lnTo>
                <a:lnTo>
                  <a:pt x="1119" y="810"/>
                </a:lnTo>
                <a:lnTo>
                  <a:pt x="1126" y="816"/>
                </a:lnTo>
                <a:lnTo>
                  <a:pt x="1126" y="816"/>
                </a:lnTo>
                <a:lnTo>
                  <a:pt x="1127" y="821"/>
                </a:lnTo>
                <a:lnTo>
                  <a:pt x="1128" y="825"/>
                </a:lnTo>
                <a:lnTo>
                  <a:pt x="1131" y="829"/>
                </a:lnTo>
                <a:lnTo>
                  <a:pt x="1132" y="831"/>
                </a:lnTo>
                <a:lnTo>
                  <a:pt x="1134" y="832"/>
                </a:lnTo>
                <a:lnTo>
                  <a:pt x="1134" y="832"/>
                </a:lnTo>
                <a:lnTo>
                  <a:pt x="1140" y="832"/>
                </a:lnTo>
                <a:lnTo>
                  <a:pt x="1145" y="835"/>
                </a:lnTo>
                <a:lnTo>
                  <a:pt x="1149" y="837"/>
                </a:lnTo>
                <a:lnTo>
                  <a:pt x="1154" y="839"/>
                </a:lnTo>
                <a:lnTo>
                  <a:pt x="1154" y="839"/>
                </a:lnTo>
                <a:lnTo>
                  <a:pt x="1156" y="842"/>
                </a:lnTo>
                <a:lnTo>
                  <a:pt x="1159" y="845"/>
                </a:lnTo>
                <a:lnTo>
                  <a:pt x="1160" y="851"/>
                </a:lnTo>
                <a:lnTo>
                  <a:pt x="1161" y="858"/>
                </a:lnTo>
                <a:lnTo>
                  <a:pt x="1160" y="864"/>
                </a:lnTo>
                <a:lnTo>
                  <a:pt x="1160" y="864"/>
                </a:lnTo>
                <a:lnTo>
                  <a:pt x="1158" y="869"/>
                </a:lnTo>
                <a:lnTo>
                  <a:pt x="1155" y="872"/>
                </a:lnTo>
                <a:lnTo>
                  <a:pt x="1153" y="874"/>
                </a:lnTo>
                <a:lnTo>
                  <a:pt x="1149" y="878"/>
                </a:lnTo>
                <a:lnTo>
                  <a:pt x="1141" y="881"/>
                </a:lnTo>
                <a:lnTo>
                  <a:pt x="1133" y="885"/>
                </a:lnTo>
                <a:lnTo>
                  <a:pt x="1133" y="885"/>
                </a:lnTo>
                <a:lnTo>
                  <a:pt x="1131" y="888"/>
                </a:lnTo>
                <a:lnTo>
                  <a:pt x="1127" y="892"/>
                </a:lnTo>
                <a:lnTo>
                  <a:pt x="1123" y="895"/>
                </a:lnTo>
                <a:lnTo>
                  <a:pt x="1118" y="897"/>
                </a:lnTo>
                <a:lnTo>
                  <a:pt x="1107" y="899"/>
                </a:lnTo>
                <a:lnTo>
                  <a:pt x="1097" y="899"/>
                </a:lnTo>
                <a:lnTo>
                  <a:pt x="1082" y="898"/>
                </a:lnTo>
                <a:lnTo>
                  <a:pt x="1082" y="898"/>
                </a:lnTo>
                <a:lnTo>
                  <a:pt x="1072" y="904"/>
                </a:lnTo>
                <a:lnTo>
                  <a:pt x="1063" y="908"/>
                </a:lnTo>
                <a:lnTo>
                  <a:pt x="1058" y="911"/>
                </a:lnTo>
                <a:lnTo>
                  <a:pt x="1052" y="912"/>
                </a:lnTo>
                <a:lnTo>
                  <a:pt x="1047" y="912"/>
                </a:lnTo>
                <a:lnTo>
                  <a:pt x="1041" y="911"/>
                </a:lnTo>
                <a:lnTo>
                  <a:pt x="1041" y="911"/>
                </a:lnTo>
                <a:lnTo>
                  <a:pt x="1030" y="908"/>
                </a:lnTo>
                <a:lnTo>
                  <a:pt x="1026" y="905"/>
                </a:lnTo>
                <a:lnTo>
                  <a:pt x="1021" y="901"/>
                </a:lnTo>
                <a:lnTo>
                  <a:pt x="1021" y="901"/>
                </a:lnTo>
                <a:lnTo>
                  <a:pt x="1016" y="893"/>
                </a:lnTo>
                <a:lnTo>
                  <a:pt x="1015" y="890"/>
                </a:lnTo>
                <a:lnTo>
                  <a:pt x="1014" y="885"/>
                </a:lnTo>
                <a:lnTo>
                  <a:pt x="1014" y="885"/>
                </a:lnTo>
                <a:lnTo>
                  <a:pt x="1010" y="884"/>
                </a:lnTo>
                <a:lnTo>
                  <a:pt x="1008" y="883"/>
                </a:lnTo>
                <a:lnTo>
                  <a:pt x="1005" y="883"/>
                </a:lnTo>
                <a:lnTo>
                  <a:pt x="1002" y="881"/>
                </a:lnTo>
                <a:lnTo>
                  <a:pt x="1002" y="881"/>
                </a:lnTo>
                <a:lnTo>
                  <a:pt x="998" y="878"/>
                </a:lnTo>
                <a:lnTo>
                  <a:pt x="993" y="874"/>
                </a:lnTo>
                <a:lnTo>
                  <a:pt x="989" y="870"/>
                </a:lnTo>
                <a:lnTo>
                  <a:pt x="985" y="867"/>
                </a:lnTo>
                <a:lnTo>
                  <a:pt x="985" y="867"/>
                </a:lnTo>
                <a:lnTo>
                  <a:pt x="982" y="869"/>
                </a:lnTo>
                <a:lnTo>
                  <a:pt x="980" y="871"/>
                </a:lnTo>
                <a:lnTo>
                  <a:pt x="980" y="871"/>
                </a:lnTo>
                <a:lnTo>
                  <a:pt x="984" y="880"/>
                </a:lnTo>
                <a:lnTo>
                  <a:pt x="985" y="888"/>
                </a:lnTo>
                <a:lnTo>
                  <a:pt x="984" y="898"/>
                </a:lnTo>
                <a:lnTo>
                  <a:pt x="982" y="901"/>
                </a:lnTo>
                <a:lnTo>
                  <a:pt x="980" y="906"/>
                </a:lnTo>
                <a:lnTo>
                  <a:pt x="980" y="906"/>
                </a:lnTo>
                <a:lnTo>
                  <a:pt x="973" y="914"/>
                </a:lnTo>
                <a:lnTo>
                  <a:pt x="966" y="921"/>
                </a:lnTo>
                <a:lnTo>
                  <a:pt x="957" y="926"/>
                </a:lnTo>
                <a:lnTo>
                  <a:pt x="947" y="929"/>
                </a:lnTo>
                <a:lnTo>
                  <a:pt x="938" y="933"/>
                </a:lnTo>
                <a:lnTo>
                  <a:pt x="929" y="935"/>
                </a:lnTo>
                <a:lnTo>
                  <a:pt x="909" y="939"/>
                </a:lnTo>
                <a:lnTo>
                  <a:pt x="909" y="939"/>
                </a:lnTo>
                <a:lnTo>
                  <a:pt x="902" y="940"/>
                </a:lnTo>
                <a:lnTo>
                  <a:pt x="895" y="940"/>
                </a:lnTo>
                <a:lnTo>
                  <a:pt x="883" y="939"/>
                </a:lnTo>
                <a:lnTo>
                  <a:pt x="870" y="936"/>
                </a:lnTo>
                <a:lnTo>
                  <a:pt x="857" y="934"/>
                </a:lnTo>
                <a:lnTo>
                  <a:pt x="857" y="934"/>
                </a:lnTo>
                <a:lnTo>
                  <a:pt x="849" y="934"/>
                </a:lnTo>
                <a:lnTo>
                  <a:pt x="841" y="934"/>
                </a:lnTo>
                <a:lnTo>
                  <a:pt x="833" y="933"/>
                </a:lnTo>
                <a:lnTo>
                  <a:pt x="825" y="933"/>
                </a:lnTo>
                <a:lnTo>
                  <a:pt x="825" y="933"/>
                </a:lnTo>
                <a:lnTo>
                  <a:pt x="813" y="935"/>
                </a:lnTo>
                <a:lnTo>
                  <a:pt x="801" y="937"/>
                </a:lnTo>
                <a:lnTo>
                  <a:pt x="791" y="940"/>
                </a:lnTo>
                <a:lnTo>
                  <a:pt x="780" y="943"/>
                </a:lnTo>
                <a:lnTo>
                  <a:pt x="780" y="943"/>
                </a:lnTo>
                <a:lnTo>
                  <a:pt x="775" y="947"/>
                </a:lnTo>
                <a:lnTo>
                  <a:pt x="768" y="949"/>
                </a:lnTo>
                <a:lnTo>
                  <a:pt x="762" y="953"/>
                </a:lnTo>
                <a:lnTo>
                  <a:pt x="756" y="956"/>
                </a:lnTo>
                <a:lnTo>
                  <a:pt x="756" y="956"/>
                </a:lnTo>
                <a:lnTo>
                  <a:pt x="740" y="961"/>
                </a:lnTo>
                <a:lnTo>
                  <a:pt x="722" y="964"/>
                </a:lnTo>
                <a:lnTo>
                  <a:pt x="704" y="965"/>
                </a:lnTo>
                <a:lnTo>
                  <a:pt x="687" y="965"/>
                </a:lnTo>
                <a:lnTo>
                  <a:pt x="687" y="965"/>
                </a:lnTo>
                <a:lnTo>
                  <a:pt x="679" y="964"/>
                </a:lnTo>
                <a:lnTo>
                  <a:pt x="675" y="962"/>
                </a:lnTo>
                <a:lnTo>
                  <a:pt x="674" y="960"/>
                </a:lnTo>
                <a:lnTo>
                  <a:pt x="674" y="960"/>
                </a:lnTo>
                <a:lnTo>
                  <a:pt x="675" y="957"/>
                </a:lnTo>
                <a:lnTo>
                  <a:pt x="676" y="957"/>
                </a:lnTo>
                <a:lnTo>
                  <a:pt x="679" y="957"/>
                </a:lnTo>
                <a:lnTo>
                  <a:pt x="682" y="958"/>
                </a:lnTo>
                <a:lnTo>
                  <a:pt x="686" y="958"/>
                </a:lnTo>
                <a:lnTo>
                  <a:pt x="686" y="958"/>
                </a:lnTo>
                <a:lnTo>
                  <a:pt x="707" y="958"/>
                </a:lnTo>
                <a:lnTo>
                  <a:pt x="716" y="958"/>
                </a:lnTo>
                <a:lnTo>
                  <a:pt x="721" y="957"/>
                </a:lnTo>
                <a:lnTo>
                  <a:pt x="726" y="955"/>
                </a:lnTo>
                <a:lnTo>
                  <a:pt x="726" y="955"/>
                </a:lnTo>
                <a:lnTo>
                  <a:pt x="742" y="949"/>
                </a:lnTo>
                <a:lnTo>
                  <a:pt x="757" y="942"/>
                </a:lnTo>
                <a:lnTo>
                  <a:pt x="772" y="934"/>
                </a:lnTo>
                <a:lnTo>
                  <a:pt x="778" y="929"/>
                </a:lnTo>
                <a:lnTo>
                  <a:pt x="784" y="923"/>
                </a:lnTo>
                <a:lnTo>
                  <a:pt x="784" y="923"/>
                </a:lnTo>
                <a:lnTo>
                  <a:pt x="789" y="919"/>
                </a:lnTo>
                <a:lnTo>
                  <a:pt x="792" y="914"/>
                </a:lnTo>
                <a:lnTo>
                  <a:pt x="798" y="904"/>
                </a:lnTo>
                <a:lnTo>
                  <a:pt x="801" y="899"/>
                </a:lnTo>
                <a:lnTo>
                  <a:pt x="806" y="895"/>
                </a:lnTo>
                <a:lnTo>
                  <a:pt x="811" y="892"/>
                </a:lnTo>
                <a:lnTo>
                  <a:pt x="815" y="890"/>
                </a:lnTo>
                <a:lnTo>
                  <a:pt x="815" y="890"/>
                </a:lnTo>
                <a:lnTo>
                  <a:pt x="828" y="883"/>
                </a:lnTo>
                <a:lnTo>
                  <a:pt x="840" y="878"/>
                </a:lnTo>
                <a:lnTo>
                  <a:pt x="854" y="876"/>
                </a:lnTo>
                <a:lnTo>
                  <a:pt x="868" y="874"/>
                </a:lnTo>
                <a:lnTo>
                  <a:pt x="868" y="874"/>
                </a:lnTo>
                <a:lnTo>
                  <a:pt x="874" y="874"/>
                </a:lnTo>
                <a:lnTo>
                  <a:pt x="881" y="873"/>
                </a:lnTo>
                <a:lnTo>
                  <a:pt x="887" y="872"/>
                </a:lnTo>
                <a:lnTo>
                  <a:pt x="894" y="871"/>
                </a:lnTo>
                <a:lnTo>
                  <a:pt x="894" y="871"/>
                </a:lnTo>
                <a:lnTo>
                  <a:pt x="906" y="867"/>
                </a:lnTo>
                <a:lnTo>
                  <a:pt x="912" y="865"/>
                </a:lnTo>
                <a:lnTo>
                  <a:pt x="916" y="863"/>
                </a:lnTo>
                <a:lnTo>
                  <a:pt x="917" y="859"/>
                </a:lnTo>
                <a:lnTo>
                  <a:pt x="917" y="859"/>
                </a:lnTo>
                <a:lnTo>
                  <a:pt x="919" y="854"/>
                </a:lnTo>
                <a:lnTo>
                  <a:pt x="921" y="852"/>
                </a:lnTo>
                <a:lnTo>
                  <a:pt x="921" y="849"/>
                </a:lnTo>
                <a:lnTo>
                  <a:pt x="921" y="849"/>
                </a:lnTo>
                <a:lnTo>
                  <a:pt x="918" y="846"/>
                </a:lnTo>
                <a:lnTo>
                  <a:pt x="916" y="844"/>
                </a:lnTo>
                <a:lnTo>
                  <a:pt x="910" y="840"/>
                </a:lnTo>
                <a:lnTo>
                  <a:pt x="904" y="837"/>
                </a:lnTo>
                <a:lnTo>
                  <a:pt x="902" y="835"/>
                </a:lnTo>
                <a:lnTo>
                  <a:pt x="901" y="831"/>
                </a:lnTo>
                <a:lnTo>
                  <a:pt x="901" y="831"/>
                </a:lnTo>
                <a:lnTo>
                  <a:pt x="899" y="828"/>
                </a:lnTo>
                <a:lnTo>
                  <a:pt x="901" y="824"/>
                </a:lnTo>
                <a:lnTo>
                  <a:pt x="903" y="818"/>
                </a:lnTo>
                <a:lnTo>
                  <a:pt x="903" y="818"/>
                </a:lnTo>
                <a:lnTo>
                  <a:pt x="906" y="815"/>
                </a:lnTo>
                <a:lnTo>
                  <a:pt x="911" y="812"/>
                </a:lnTo>
                <a:lnTo>
                  <a:pt x="922" y="810"/>
                </a:lnTo>
                <a:lnTo>
                  <a:pt x="925" y="809"/>
                </a:lnTo>
                <a:lnTo>
                  <a:pt x="930" y="807"/>
                </a:lnTo>
                <a:lnTo>
                  <a:pt x="933" y="803"/>
                </a:lnTo>
                <a:lnTo>
                  <a:pt x="935" y="798"/>
                </a:lnTo>
                <a:lnTo>
                  <a:pt x="935" y="798"/>
                </a:lnTo>
                <a:lnTo>
                  <a:pt x="933" y="796"/>
                </a:lnTo>
                <a:lnTo>
                  <a:pt x="931" y="795"/>
                </a:lnTo>
                <a:lnTo>
                  <a:pt x="925" y="793"/>
                </a:lnTo>
                <a:lnTo>
                  <a:pt x="914" y="794"/>
                </a:lnTo>
                <a:lnTo>
                  <a:pt x="914" y="794"/>
                </a:lnTo>
                <a:lnTo>
                  <a:pt x="904" y="795"/>
                </a:lnTo>
                <a:lnTo>
                  <a:pt x="897" y="797"/>
                </a:lnTo>
                <a:lnTo>
                  <a:pt x="882" y="805"/>
                </a:lnTo>
                <a:lnTo>
                  <a:pt x="882" y="805"/>
                </a:lnTo>
                <a:lnTo>
                  <a:pt x="875" y="808"/>
                </a:lnTo>
                <a:lnTo>
                  <a:pt x="868" y="808"/>
                </a:lnTo>
                <a:lnTo>
                  <a:pt x="861" y="808"/>
                </a:lnTo>
                <a:lnTo>
                  <a:pt x="857" y="807"/>
                </a:lnTo>
                <a:lnTo>
                  <a:pt x="854" y="804"/>
                </a:lnTo>
                <a:lnTo>
                  <a:pt x="854" y="804"/>
                </a:lnTo>
                <a:lnTo>
                  <a:pt x="852" y="803"/>
                </a:lnTo>
                <a:lnTo>
                  <a:pt x="849" y="801"/>
                </a:lnTo>
                <a:lnTo>
                  <a:pt x="846" y="800"/>
                </a:lnTo>
                <a:lnTo>
                  <a:pt x="843" y="802"/>
                </a:lnTo>
                <a:lnTo>
                  <a:pt x="843" y="802"/>
                </a:lnTo>
                <a:lnTo>
                  <a:pt x="839" y="803"/>
                </a:lnTo>
                <a:lnTo>
                  <a:pt x="835" y="803"/>
                </a:lnTo>
                <a:lnTo>
                  <a:pt x="826" y="803"/>
                </a:lnTo>
                <a:lnTo>
                  <a:pt x="826" y="803"/>
                </a:lnTo>
                <a:lnTo>
                  <a:pt x="820" y="803"/>
                </a:lnTo>
                <a:lnTo>
                  <a:pt x="813" y="801"/>
                </a:lnTo>
                <a:lnTo>
                  <a:pt x="801" y="796"/>
                </a:lnTo>
                <a:lnTo>
                  <a:pt x="801" y="796"/>
                </a:lnTo>
                <a:lnTo>
                  <a:pt x="798" y="795"/>
                </a:lnTo>
                <a:lnTo>
                  <a:pt x="794" y="793"/>
                </a:lnTo>
                <a:lnTo>
                  <a:pt x="792" y="790"/>
                </a:lnTo>
                <a:lnTo>
                  <a:pt x="789" y="789"/>
                </a:lnTo>
                <a:lnTo>
                  <a:pt x="789" y="789"/>
                </a:lnTo>
                <a:lnTo>
                  <a:pt x="786" y="791"/>
                </a:lnTo>
                <a:lnTo>
                  <a:pt x="784" y="793"/>
                </a:lnTo>
                <a:lnTo>
                  <a:pt x="780" y="794"/>
                </a:lnTo>
                <a:lnTo>
                  <a:pt x="777" y="795"/>
                </a:lnTo>
                <a:lnTo>
                  <a:pt x="777" y="795"/>
                </a:lnTo>
                <a:lnTo>
                  <a:pt x="769" y="798"/>
                </a:lnTo>
                <a:lnTo>
                  <a:pt x="759" y="800"/>
                </a:lnTo>
                <a:lnTo>
                  <a:pt x="750" y="800"/>
                </a:lnTo>
                <a:lnTo>
                  <a:pt x="740" y="800"/>
                </a:lnTo>
                <a:lnTo>
                  <a:pt x="740" y="800"/>
                </a:lnTo>
                <a:lnTo>
                  <a:pt x="727" y="797"/>
                </a:lnTo>
                <a:lnTo>
                  <a:pt x="721" y="796"/>
                </a:lnTo>
                <a:lnTo>
                  <a:pt x="715" y="794"/>
                </a:lnTo>
                <a:lnTo>
                  <a:pt x="715" y="794"/>
                </a:lnTo>
                <a:lnTo>
                  <a:pt x="709" y="789"/>
                </a:lnTo>
                <a:lnTo>
                  <a:pt x="704" y="786"/>
                </a:lnTo>
                <a:lnTo>
                  <a:pt x="701" y="780"/>
                </a:lnTo>
                <a:lnTo>
                  <a:pt x="697" y="775"/>
                </a:lnTo>
                <a:lnTo>
                  <a:pt x="697" y="775"/>
                </a:lnTo>
                <a:lnTo>
                  <a:pt x="695" y="773"/>
                </a:lnTo>
                <a:lnTo>
                  <a:pt x="694" y="774"/>
                </a:lnTo>
                <a:lnTo>
                  <a:pt x="690" y="775"/>
                </a:lnTo>
                <a:lnTo>
                  <a:pt x="688" y="775"/>
                </a:lnTo>
                <a:lnTo>
                  <a:pt x="688" y="775"/>
                </a:lnTo>
                <a:lnTo>
                  <a:pt x="678" y="775"/>
                </a:lnTo>
                <a:lnTo>
                  <a:pt x="667" y="774"/>
                </a:lnTo>
                <a:lnTo>
                  <a:pt x="657" y="773"/>
                </a:lnTo>
                <a:lnTo>
                  <a:pt x="651" y="772"/>
                </a:lnTo>
                <a:lnTo>
                  <a:pt x="647" y="768"/>
                </a:lnTo>
                <a:lnTo>
                  <a:pt x="647" y="768"/>
                </a:lnTo>
                <a:lnTo>
                  <a:pt x="644" y="763"/>
                </a:lnTo>
                <a:lnTo>
                  <a:pt x="643" y="758"/>
                </a:lnTo>
                <a:lnTo>
                  <a:pt x="643" y="752"/>
                </a:lnTo>
                <a:lnTo>
                  <a:pt x="645" y="746"/>
                </a:lnTo>
                <a:lnTo>
                  <a:pt x="645" y="746"/>
                </a:lnTo>
                <a:lnTo>
                  <a:pt x="652" y="739"/>
                </a:lnTo>
                <a:lnTo>
                  <a:pt x="659" y="733"/>
                </a:lnTo>
                <a:lnTo>
                  <a:pt x="676" y="724"/>
                </a:lnTo>
                <a:lnTo>
                  <a:pt x="676" y="724"/>
                </a:lnTo>
                <a:lnTo>
                  <a:pt x="686" y="721"/>
                </a:lnTo>
                <a:lnTo>
                  <a:pt x="695" y="718"/>
                </a:lnTo>
                <a:lnTo>
                  <a:pt x="704" y="717"/>
                </a:lnTo>
                <a:lnTo>
                  <a:pt x="709" y="717"/>
                </a:lnTo>
                <a:lnTo>
                  <a:pt x="715" y="717"/>
                </a:lnTo>
                <a:lnTo>
                  <a:pt x="715" y="717"/>
                </a:lnTo>
                <a:lnTo>
                  <a:pt x="722" y="714"/>
                </a:lnTo>
                <a:lnTo>
                  <a:pt x="730" y="710"/>
                </a:lnTo>
                <a:lnTo>
                  <a:pt x="737" y="706"/>
                </a:lnTo>
                <a:lnTo>
                  <a:pt x="747" y="704"/>
                </a:lnTo>
                <a:lnTo>
                  <a:pt x="747" y="704"/>
                </a:lnTo>
                <a:lnTo>
                  <a:pt x="748" y="699"/>
                </a:lnTo>
                <a:lnTo>
                  <a:pt x="751" y="696"/>
                </a:lnTo>
                <a:lnTo>
                  <a:pt x="754" y="693"/>
                </a:lnTo>
                <a:lnTo>
                  <a:pt x="758" y="691"/>
                </a:lnTo>
                <a:lnTo>
                  <a:pt x="766" y="686"/>
                </a:lnTo>
                <a:lnTo>
                  <a:pt x="775" y="685"/>
                </a:lnTo>
                <a:lnTo>
                  <a:pt x="775" y="685"/>
                </a:lnTo>
                <a:lnTo>
                  <a:pt x="782" y="685"/>
                </a:lnTo>
                <a:lnTo>
                  <a:pt x="787" y="686"/>
                </a:lnTo>
                <a:lnTo>
                  <a:pt x="794" y="688"/>
                </a:lnTo>
                <a:lnTo>
                  <a:pt x="800" y="688"/>
                </a:lnTo>
                <a:lnTo>
                  <a:pt x="800" y="688"/>
                </a:lnTo>
                <a:lnTo>
                  <a:pt x="804" y="683"/>
                </a:lnTo>
                <a:lnTo>
                  <a:pt x="808" y="679"/>
                </a:lnTo>
                <a:lnTo>
                  <a:pt x="812" y="677"/>
                </a:lnTo>
                <a:lnTo>
                  <a:pt x="818" y="675"/>
                </a:lnTo>
                <a:lnTo>
                  <a:pt x="827" y="671"/>
                </a:lnTo>
                <a:lnTo>
                  <a:pt x="839" y="670"/>
                </a:lnTo>
                <a:lnTo>
                  <a:pt x="839" y="670"/>
                </a:lnTo>
                <a:lnTo>
                  <a:pt x="847" y="672"/>
                </a:lnTo>
                <a:lnTo>
                  <a:pt x="856" y="673"/>
                </a:lnTo>
                <a:lnTo>
                  <a:pt x="864" y="677"/>
                </a:lnTo>
                <a:lnTo>
                  <a:pt x="871" y="680"/>
                </a:lnTo>
                <a:lnTo>
                  <a:pt x="871" y="680"/>
                </a:lnTo>
                <a:lnTo>
                  <a:pt x="882" y="685"/>
                </a:lnTo>
                <a:lnTo>
                  <a:pt x="892" y="689"/>
                </a:lnTo>
                <a:lnTo>
                  <a:pt x="906" y="693"/>
                </a:lnTo>
                <a:lnTo>
                  <a:pt x="906" y="693"/>
                </a:lnTo>
                <a:lnTo>
                  <a:pt x="911" y="692"/>
                </a:lnTo>
                <a:lnTo>
                  <a:pt x="915" y="690"/>
                </a:lnTo>
                <a:lnTo>
                  <a:pt x="918" y="688"/>
                </a:lnTo>
                <a:lnTo>
                  <a:pt x="921" y="684"/>
                </a:lnTo>
                <a:lnTo>
                  <a:pt x="921" y="684"/>
                </a:lnTo>
                <a:lnTo>
                  <a:pt x="919" y="680"/>
                </a:lnTo>
                <a:lnTo>
                  <a:pt x="918" y="677"/>
                </a:lnTo>
                <a:lnTo>
                  <a:pt x="914" y="672"/>
                </a:lnTo>
                <a:lnTo>
                  <a:pt x="906" y="670"/>
                </a:lnTo>
                <a:lnTo>
                  <a:pt x="901" y="666"/>
                </a:lnTo>
                <a:lnTo>
                  <a:pt x="901" y="666"/>
                </a:lnTo>
                <a:lnTo>
                  <a:pt x="898" y="664"/>
                </a:lnTo>
                <a:lnTo>
                  <a:pt x="896" y="661"/>
                </a:lnTo>
                <a:lnTo>
                  <a:pt x="896" y="657"/>
                </a:lnTo>
                <a:lnTo>
                  <a:pt x="896" y="654"/>
                </a:lnTo>
                <a:lnTo>
                  <a:pt x="896" y="654"/>
                </a:lnTo>
                <a:lnTo>
                  <a:pt x="899" y="650"/>
                </a:lnTo>
                <a:lnTo>
                  <a:pt x="903" y="648"/>
                </a:lnTo>
                <a:lnTo>
                  <a:pt x="912" y="643"/>
                </a:lnTo>
                <a:lnTo>
                  <a:pt x="921" y="638"/>
                </a:lnTo>
                <a:lnTo>
                  <a:pt x="924" y="635"/>
                </a:lnTo>
                <a:lnTo>
                  <a:pt x="926" y="631"/>
                </a:lnTo>
                <a:lnTo>
                  <a:pt x="926" y="631"/>
                </a:lnTo>
                <a:lnTo>
                  <a:pt x="929" y="628"/>
                </a:lnTo>
                <a:lnTo>
                  <a:pt x="929" y="624"/>
                </a:lnTo>
                <a:lnTo>
                  <a:pt x="929" y="624"/>
                </a:lnTo>
                <a:lnTo>
                  <a:pt x="924" y="620"/>
                </a:lnTo>
                <a:lnTo>
                  <a:pt x="919" y="617"/>
                </a:lnTo>
                <a:lnTo>
                  <a:pt x="914" y="615"/>
                </a:lnTo>
                <a:lnTo>
                  <a:pt x="908" y="614"/>
                </a:lnTo>
                <a:lnTo>
                  <a:pt x="895" y="614"/>
                </a:lnTo>
                <a:lnTo>
                  <a:pt x="884" y="616"/>
                </a:lnTo>
                <a:lnTo>
                  <a:pt x="884" y="616"/>
                </a:lnTo>
                <a:lnTo>
                  <a:pt x="883" y="617"/>
                </a:lnTo>
                <a:lnTo>
                  <a:pt x="883" y="620"/>
                </a:lnTo>
                <a:lnTo>
                  <a:pt x="882" y="622"/>
                </a:lnTo>
                <a:lnTo>
                  <a:pt x="880" y="622"/>
                </a:lnTo>
                <a:lnTo>
                  <a:pt x="880" y="622"/>
                </a:lnTo>
                <a:lnTo>
                  <a:pt x="867" y="623"/>
                </a:lnTo>
                <a:lnTo>
                  <a:pt x="854" y="626"/>
                </a:lnTo>
                <a:lnTo>
                  <a:pt x="841" y="627"/>
                </a:lnTo>
                <a:lnTo>
                  <a:pt x="827" y="627"/>
                </a:lnTo>
                <a:lnTo>
                  <a:pt x="827" y="627"/>
                </a:lnTo>
                <a:lnTo>
                  <a:pt x="815" y="626"/>
                </a:lnTo>
                <a:lnTo>
                  <a:pt x="805" y="622"/>
                </a:lnTo>
                <a:lnTo>
                  <a:pt x="794" y="617"/>
                </a:lnTo>
                <a:lnTo>
                  <a:pt x="785" y="610"/>
                </a:lnTo>
                <a:lnTo>
                  <a:pt x="785" y="610"/>
                </a:lnTo>
                <a:lnTo>
                  <a:pt x="782" y="606"/>
                </a:lnTo>
                <a:lnTo>
                  <a:pt x="780" y="600"/>
                </a:lnTo>
                <a:lnTo>
                  <a:pt x="780" y="594"/>
                </a:lnTo>
                <a:lnTo>
                  <a:pt x="780" y="588"/>
                </a:lnTo>
                <a:lnTo>
                  <a:pt x="780" y="588"/>
                </a:lnTo>
                <a:lnTo>
                  <a:pt x="790" y="579"/>
                </a:lnTo>
                <a:lnTo>
                  <a:pt x="800" y="572"/>
                </a:lnTo>
                <a:lnTo>
                  <a:pt x="811" y="567"/>
                </a:lnTo>
                <a:lnTo>
                  <a:pt x="824" y="564"/>
                </a:lnTo>
                <a:lnTo>
                  <a:pt x="824" y="564"/>
                </a:lnTo>
                <a:lnTo>
                  <a:pt x="836" y="563"/>
                </a:lnTo>
                <a:lnTo>
                  <a:pt x="850" y="564"/>
                </a:lnTo>
                <a:lnTo>
                  <a:pt x="850" y="564"/>
                </a:lnTo>
                <a:lnTo>
                  <a:pt x="868" y="564"/>
                </a:lnTo>
                <a:lnTo>
                  <a:pt x="885" y="563"/>
                </a:lnTo>
                <a:lnTo>
                  <a:pt x="885" y="563"/>
                </a:lnTo>
                <a:lnTo>
                  <a:pt x="889" y="559"/>
                </a:lnTo>
                <a:lnTo>
                  <a:pt x="894" y="558"/>
                </a:lnTo>
                <a:lnTo>
                  <a:pt x="897" y="556"/>
                </a:lnTo>
                <a:lnTo>
                  <a:pt x="898" y="553"/>
                </a:lnTo>
                <a:lnTo>
                  <a:pt x="899" y="551"/>
                </a:lnTo>
                <a:lnTo>
                  <a:pt x="899" y="551"/>
                </a:lnTo>
                <a:lnTo>
                  <a:pt x="896" y="549"/>
                </a:lnTo>
                <a:lnTo>
                  <a:pt x="894" y="547"/>
                </a:lnTo>
                <a:lnTo>
                  <a:pt x="887" y="545"/>
                </a:lnTo>
                <a:lnTo>
                  <a:pt x="849" y="544"/>
                </a:lnTo>
                <a:lnTo>
                  <a:pt x="849" y="544"/>
                </a:lnTo>
                <a:lnTo>
                  <a:pt x="843" y="540"/>
                </a:lnTo>
                <a:lnTo>
                  <a:pt x="838" y="538"/>
                </a:lnTo>
                <a:lnTo>
                  <a:pt x="832" y="537"/>
                </a:lnTo>
                <a:lnTo>
                  <a:pt x="826" y="533"/>
                </a:lnTo>
                <a:lnTo>
                  <a:pt x="826" y="533"/>
                </a:lnTo>
                <a:lnTo>
                  <a:pt x="824" y="533"/>
                </a:lnTo>
                <a:lnTo>
                  <a:pt x="821" y="532"/>
                </a:lnTo>
                <a:lnTo>
                  <a:pt x="819" y="530"/>
                </a:lnTo>
                <a:lnTo>
                  <a:pt x="818" y="528"/>
                </a:lnTo>
                <a:lnTo>
                  <a:pt x="818" y="528"/>
                </a:lnTo>
                <a:lnTo>
                  <a:pt x="818" y="525"/>
                </a:lnTo>
                <a:lnTo>
                  <a:pt x="817" y="524"/>
                </a:lnTo>
                <a:lnTo>
                  <a:pt x="814" y="521"/>
                </a:lnTo>
                <a:lnTo>
                  <a:pt x="813" y="517"/>
                </a:lnTo>
                <a:lnTo>
                  <a:pt x="813" y="515"/>
                </a:lnTo>
                <a:lnTo>
                  <a:pt x="815" y="514"/>
                </a:lnTo>
                <a:lnTo>
                  <a:pt x="815" y="514"/>
                </a:lnTo>
                <a:lnTo>
                  <a:pt x="819" y="510"/>
                </a:lnTo>
                <a:lnTo>
                  <a:pt x="824" y="507"/>
                </a:lnTo>
                <a:lnTo>
                  <a:pt x="826" y="504"/>
                </a:lnTo>
                <a:lnTo>
                  <a:pt x="828" y="503"/>
                </a:lnTo>
                <a:lnTo>
                  <a:pt x="828" y="501"/>
                </a:lnTo>
                <a:lnTo>
                  <a:pt x="828" y="497"/>
                </a:lnTo>
                <a:lnTo>
                  <a:pt x="828" y="497"/>
                </a:lnTo>
                <a:lnTo>
                  <a:pt x="822" y="495"/>
                </a:lnTo>
                <a:lnTo>
                  <a:pt x="815" y="494"/>
                </a:lnTo>
                <a:lnTo>
                  <a:pt x="808" y="494"/>
                </a:lnTo>
                <a:lnTo>
                  <a:pt x="800" y="494"/>
                </a:lnTo>
                <a:lnTo>
                  <a:pt x="786" y="496"/>
                </a:lnTo>
                <a:lnTo>
                  <a:pt x="773" y="498"/>
                </a:lnTo>
                <a:lnTo>
                  <a:pt x="773" y="498"/>
                </a:lnTo>
                <a:lnTo>
                  <a:pt x="761" y="498"/>
                </a:lnTo>
                <a:lnTo>
                  <a:pt x="748" y="497"/>
                </a:lnTo>
                <a:lnTo>
                  <a:pt x="722" y="494"/>
                </a:lnTo>
                <a:lnTo>
                  <a:pt x="722" y="494"/>
                </a:lnTo>
                <a:lnTo>
                  <a:pt x="717" y="491"/>
                </a:lnTo>
                <a:lnTo>
                  <a:pt x="713" y="489"/>
                </a:lnTo>
                <a:lnTo>
                  <a:pt x="708" y="487"/>
                </a:lnTo>
                <a:lnTo>
                  <a:pt x="706" y="485"/>
                </a:lnTo>
                <a:lnTo>
                  <a:pt x="703" y="485"/>
                </a:lnTo>
                <a:lnTo>
                  <a:pt x="703" y="485"/>
                </a:lnTo>
                <a:lnTo>
                  <a:pt x="701" y="484"/>
                </a:lnTo>
                <a:lnTo>
                  <a:pt x="701" y="484"/>
                </a:lnTo>
                <a:lnTo>
                  <a:pt x="700" y="485"/>
                </a:lnTo>
                <a:lnTo>
                  <a:pt x="688" y="499"/>
                </a:lnTo>
                <a:lnTo>
                  <a:pt x="688" y="499"/>
                </a:lnTo>
                <a:lnTo>
                  <a:pt x="683" y="502"/>
                </a:lnTo>
                <a:lnTo>
                  <a:pt x="678" y="505"/>
                </a:lnTo>
                <a:lnTo>
                  <a:pt x="667" y="509"/>
                </a:lnTo>
                <a:lnTo>
                  <a:pt x="655" y="510"/>
                </a:lnTo>
                <a:lnTo>
                  <a:pt x="643" y="510"/>
                </a:lnTo>
                <a:lnTo>
                  <a:pt x="643" y="510"/>
                </a:lnTo>
                <a:lnTo>
                  <a:pt x="636" y="509"/>
                </a:lnTo>
                <a:lnTo>
                  <a:pt x="629" y="507"/>
                </a:lnTo>
                <a:lnTo>
                  <a:pt x="623" y="503"/>
                </a:lnTo>
                <a:lnTo>
                  <a:pt x="619" y="499"/>
                </a:lnTo>
                <a:lnTo>
                  <a:pt x="618" y="496"/>
                </a:lnTo>
                <a:lnTo>
                  <a:pt x="618" y="496"/>
                </a:lnTo>
                <a:lnTo>
                  <a:pt x="617" y="489"/>
                </a:lnTo>
                <a:lnTo>
                  <a:pt x="617" y="481"/>
                </a:lnTo>
                <a:lnTo>
                  <a:pt x="619" y="474"/>
                </a:lnTo>
                <a:lnTo>
                  <a:pt x="622" y="467"/>
                </a:lnTo>
                <a:lnTo>
                  <a:pt x="622" y="467"/>
                </a:lnTo>
                <a:lnTo>
                  <a:pt x="622" y="463"/>
                </a:lnTo>
                <a:lnTo>
                  <a:pt x="619" y="462"/>
                </a:lnTo>
                <a:lnTo>
                  <a:pt x="615" y="460"/>
                </a:lnTo>
                <a:lnTo>
                  <a:pt x="615" y="460"/>
                </a:lnTo>
                <a:lnTo>
                  <a:pt x="609" y="460"/>
                </a:lnTo>
                <a:lnTo>
                  <a:pt x="604" y="461"/>
                </a:lnTo>
                <a:lnTo>
                  <a:pt x="601" y="464"/>
                </a:lnTo>
                <a:lnTo>
                  <a:pt x="597" y="468"/>
                </a:lnTo>
                <a:lnTo>
                  <a:pt x="591" y="476"/>
                </a:lnTo>
                <a:lnTo>
                  <a:pt x="588" y="480"/>
                </a:lnTo>
                <a:lnTo>
                  <a:pt x="584" y="482"/>
                </a:lnTo>
                <a:lnTo>
                  <a:pt x="584" y="482"/>
                </a:lnTo>
                <a:lnTo>
                  <a:pt x="585" y="485"/>
                </a:lnTo>
                <a:lnTo>
                  <a:pt x="588" y="488"/>
                </a:lnTo>
                <a:lnTo>
                  <a:pt x="590" y="490"/>
                </a:lnTo>
                <a:lnTo>
                  <a:pt x="592" y="494"/>
                </a:lnTo>
                <a:lnTo>
                  <a:pt x="592" y="494"/>
                </a:lnTo>
                <a:lnTo>
                  <a:pt x="596" y="501"/>
                </a:lnTo>
                <a:lnTo>
                  <a:pt x="597" y="508"/>
                </a:lnTo>
                <a:lnTo>
                  <a:pt x="598" y="516"/>
                </a:lnTo>
                <a:lnTo>
                  <a:pt x="597" y="524"/>
                </a:lnTo>
                <a:lnTo>
                  <a:pt x="590" y="538"/>
                </a:lnTo>
                <a:lnTo>
                  <a:pt x="590" y="538"/>
                </a:lnTo>
                <a:lnTo>
                  <a:pt x="581" y="545"/>
                </a:lnTo>
                <a:lnTo>
                  <a:pt x="576" y="549"/>
                </a:lnTo>
                <a:lnTo>
                  <a:pt x="571" y="552"/>
                </a:lnTo>
                <a:lnTo>
                  <a:pt x="571" y="552"/>
                </a:lnTo>
                <a:lnTo>
                  <a:pt x="560" y="556"/>
                </a:lnTo>
                <a:lnTo>
                  <a:pt x="548" y="558"/>
                </a:lnTo>
                <a:lnTo>
                  <a:pt x="536" y="558"/>
                </a:lnTo>
                <a:lnTo>
                  <a:pt x="525" y="557"/>
                </a:lnTo>
                <a:lnTo>
                  <a:pt x="501" y="553"/>
                </a:lnTo>
                <a:lnTo>
                  <a:pt x="478" y="550"/>
                </a:lnTo>
                <a:lnTo>
                  <a:pt x="478" y="550"/>
                </a:lnTo>
                <a:lnTo>
                  <a:pt x="474" y="552"/>
                </a:lnTo>
                <a:lnTo>
                  <a:pt x="471" y="554"/>
                </a:lnTo>
                <a:lnTo>
                  <a:pt x="469" y="559"/>
                </a:lnTo>
                <a:lnTo>
                  <a:pt x="465" y="563"/>
                </a:lnTo>
                <a:lnTo>
                  <a:pt x="465" y="563"/>
                </a:lnTo>
                <a:lnTo>
                  <a:pt x="473" y="568"/>
                </a:lnTo>
                <a:lnTo>
                  <a:pt x="480" y="574"/>
                </a:lnTo>
                <a:lnTo>
                  <a:pt x="484" y="579"/>
                </a:lnTo>
                <a:lnTo>
                  <a:pt x="485" y="582"/>
                </a:lnTo>
                <a:lnTo>
                  <a:pt x="486" y="587"/>
                </a:lnTo>
                <a:lnTo>
                  <a:pt x="485" y="593"/>
                </a:lnTo>
                <a:lnTo>
                  <a:pt x="485" y="593"/>
                </a:lnTo>
                <a:lnTo>
                  <a:pt x="485" y="595"/>
                </a:lnTo>
                <a:lnTo>
                  <a:pt x="484" y="598"/>
                </a:lnTo>
                <a:lnTo>
                  <a:pt x="480" y="602"/>
                </a:lnTo>
                <a:lnTo>
                  <a:pt x="480" y="602"/>
                </a:lnTo>
                <a:lnTo>
                  <a:pt x="474" y="612"/>
                </a:lnTo>
                <a:lnTo>
                  <a:pt x="467" y="619"/>
                </a:lnTo>
                <a:lnTo>
                  <a:pt x="458" y="624"/>
                </a:lnTo>
                <a:lnTo>
                  <a:pt x="449" y="628"/>
                </a:lnTo>
                <a:lnTo>
                  <a:pt x="449" y="628"/>
                </a:lnTo>
                <a:lnTo>
                  <a:pt x="446" y="630"/>
                </a:lnTo>
                <a:lnTo>
                  <a:pt x="445" y="634"/>
                </a:lnTo>
                <a:lnTo>
                  <a:pt x="443" y="638"/>
                </a:lnTo>
                <a:lnTo>
                  <a:pt x="443" y="638"/>
                </a:lnTo>
                <a:lnTo>
                  <a:pt x="439" y="643"/>
                </a:lnTo>
                <a:lnTo>
                  <a:pt x="434" y="648"/>
                </a:lnTo>
                <a:lnTo>
                  <a:pt x="429" y="651"/>
                </a:lnTo>
                <a:lnTo>
                  <a:pt x="423" y="654"/>
                </a:lnTo>
                <a:lnTo>
                  <a:pt x="410" y="657"/>
                </a:lnTo>
                <a:lnTo>
                  <a:pt x="397" y="659"/>
                </a:lnTo>
                <a:lnTo>
                  <a:pt x="397" y="659"/>
                </a:lnTo>
                <a:lnTo>
                  <a:pt x="389" y="658"/>
                </a:lnTo>
                <a:lnTo>
                  <a:pt x="380" y="657"/>
                </a:lnTo>
                <a:lnTo>
                  <a:pt x="364" y="652"/>
                </a:lnTo>
                <a:lnTo>
                  <a:pt x="364" y="652"/>
                </a:lnTo>
                <a:lnTo>
                  <a:pt x="359" y="654"/>
                </a:lnTo>
                <a:lnTo>
                  <a:pt x="355" y="655"/>
                </a:lnTo>
                <a:lnTo>
                  <a:pt x="353" y="657"/>
                </a:lnTo>
                <a:lnTo>
                  <a:pt x="350" y="659"/>
                </a:lnTo>
                <a:lnTo>
                  <a:pt x="350" y="659"/>
                </a:lnTo>
                <a:lnTo>
                  <a:pt x="337" y="663"/>
                </a:lnTo>
                <a:lnTo>
                  <a:pt x="324" y="665"/>
                </a:lnTo>
                <a:lnTo>
                  <a:pt x="311" y="666"/>
                </a:lnTo>
                <a:lnTo>
                  <a:pt x="304" y="666"/>
                </a:lnTo>
                <a:lnTo>
                  <a:pt x="297" y="665"/>
                </a:lnTo>
                <a:lnTo>
                  <a:pt x="297" y="665"/>
                </a:lnTo>
                <a:lnTo>
                  <a:pt x="286" y="663"/>
                </a:lnTo>
                <a:lnTo>
                  <a:pt x="277" y="661"/>
                </a:lnTo>
                <a:lnTo>
                  <a:pt x="268" y="657"/>
                </a:lnTo>
                <a:lnTo>
                  <a:pt x="257" y="655"/>
                </a:lnTo>
                <a:lnTo>
                  <a:pt x="257" y="655"/>
                </a:lnTo>
                <a:lnTo>
                  <a:pt x="253" y="651"/>
                </a:lnTo>
                <a:lnTo>
                  <a:pt x="248" y="649"/>
                </a:lnTo>
                <a:lnTo>
                  <a:pt x="242" y="647"/>
                </a:lnTo>
                <a:lnTo>
                  <a:pt x="237" y="645"/>
                </a:lnTo>
                <a:lnTo>
                  <a:pt x="237" y="645"/>
                </a:lnTo>
                <a:lnTo>
                  <a:pt x="230" y="647"/>
                </a:lnTo>
                <a:lnTo>
                  <a:pt x="225" y="647"/>
                </a:lnTo>
                <a:lnTo>
                  <a:pt x="213" y="645"/>
                </a:lnTo>
                <a:lnTo>
                  <a:pt x="201" y="643"/>
                </a:lnTo>
                <a:lnTo>
                  <a:pt x="191" y="641"/>
                </a:lnTo>
                <a:lnTo>
                  <a:pt x="191" y="641"/>
                </a:lnTo>
                <a:lnTo>
                  <a:pt x="185" y="638"/>
                </a:lnTo>
                <a:lnTo>
                  <a:pt x="180" y="636"/>
                </a:lnTo>
                <a:lnTo>
                  <a:pt x="176" y="634"/>
                </a:lnTo>
                <a:lnTo>
                  <a:pt x="172" y="630"/>
                </a:lnTo>
                <a:lnTo>
                  <a:pt x="172" y="630"/>
                </a:lnTo>
                <a:lnTo>
                  <a:pt x="170" y="623"/>
                </a:lnTo>
                <a:lnTo>
                  <a:pt x="170" y="617"/>
                </a:lnTo>
                <a:lnTo>
                  <a:pt x="172" y="612"/>
                </a:lnTo>
                <a:lnTo>
                  <a:pt x="173" y="606"/>
                </a:lnTo>
                <a:lnTo>
                  <a:pt x="173" y="606"/>
                </a:lnTo>
                <a:lnTo>
                  <a:pt x="179" y="601"/>
                </a:lnTo>
                <a:lnTo>
                  <a:pt x="185" y="595"/>
                </a:lnTo>
                <a:lnTo>
                  <a:pt x="188" y="594"/>
                </a:lnTo>
                <a:lnTo>
                  <a:pt x="192" y="593"/>
                </a:lnTo>
                <a:lnTo>
                  <a:pt x="197" y="592"/>
                </a:lnTo>
                <a:lnTo>
                  <a:pt x="201" y="593"/>
                </a:lnTo>
                <a:lnTo>
                  <a:pt x="201" y="593"/>
                </a:lnTo>
                <a:lnTo>
                  <a:pt x="205" y="587"/>
                </a:lnTo>
                <a:lnTo>
                  <a:pt x="209" y="584"/>
                </a:lnTo>
                <a:lnTo>
                  <a:pt x="214" y="580"/>
                </a:lnTo>
                <a:lnTo>
                  <a:pt x="221" y="578"/>
                </a:lnTo>
                <a:lnTo>
                  <a:pt x="221" y="578"/>
                </a:lnTo>
                <a:lnTo>
                  <a:pt x="230" y="577"/>
                </a:lnTo>
                <a:lnTo>
                  <a:pt x="239" y="573"/>
                </a:lnTo>
                <a:lnTo>
                  <a:pt x="247" y="568"/>
                </a:lnTo>
                <a:lnTo>
                  <a:pt x="253" y="563"/>
                </a:lnTo>
                <a:lnTo>
                  <a:pt x="253" y="563"/>
                </a:lnTo>
                <a:lnTo>
                  <a:pt x="254" y="558"/>
                </a:lnTo>
                <a:lnTo>
                  <a:pt x="254" y="553"/>
                </a:lnTo>
                <a:lnTo>
                  <a:pt x="253" y="550"/>
                </a:lnTo>
                <a:lnTo>
                  <a:pt x="249" y="545"/>
                </a:lnTo>
                <a:lnTo>
                  <a:pt x="249" y="545"/>
                </a:lnTo>
                <a:lnTo>
                  <a:pt x="243" y="540"/>
                </a:lnTo>
                <a:lnTo>
                  <a:pt x="235" y="537"/>
                </a:lnTo>
                <a:lnTo>
                  <a:pt x="227" y="535"/>
                </a:lnTo>
                <a:lnTo>
                  <a:pt x="218" y="535"/>
                </a:lnTo>
                <a:lnTo>
                  <a:pt x="218" y="535"/>
                </a:lnTo>
                <a:lnTo>
                  <a:pt x="211" y="538"/>
                </a:lnTo>
                <a:lnTo>
                  <a:pt x="204" y="540"/>
                </a:lnTo>
                <a:lnTo>
                  <a:pt x="195" y="542"/>
                </a:lnTo>
                <a:lnTo>
                  <a:pt x="192" y="540"/>
                </a:lnTo>
                <a:lnTo>
                  <a:pt x="187" y="539"/>
                </a:lnTo>
                <a:lnTo>
                  <a:pt x="185" y="539"/>
                </a:lnTo>
                <a:lnTo>
                  <a:pt x="185" y="539"/>
                </a:lnTo>
                <a:lnTo>
                  <a:pt x="179" y="543"/>
                </a:lnTo>
                <a:lnTo>
                  <a:pt x="172" y="545"/>
                </a:lnTo>
                <a:lnTo>
                  <a:pt x="165" y="545"/>
                </a:lnTo>
                <a:lnTo>
                  <a:pt x="158" y="544"/>
                </a:lnTo>
                <a:lnTo>
                  <a:pt x="158" y="544"/>
                </a:lnTo>
                <a:lnTo>
                  <a:pt x="149" y="542"/>
                </a:lnTo>
                <a:lnTo>
                  <a:pt x="145" y="539"/>
                </a:lnTo>
                <a:lnTo>
                  <a:pt x="142" y="537"/>
                </a:lnTo>
                <a:lnTo>
                  <a:pt x="142" y="537"/>
                </a:lnTo>
                <a:lnTo>
                  <a:pt x="136" y="540"/>
                </a:lnTo>
                <a:lnTo>
                  <a:pt x="130" y="542"/>
                </a:lnTo>
                <a:lnTo>
                  <a:pt x="118" y="545"/>
                </a:lnTo>
                <a:lnTo>
                  <a:pt x="118" y="545"/>
                </a:lnTo>
                <a:lnTo>
                  <a:pt x="111" y="556"/>
                </a:lnTo>
                <a:lnTo>
                  <a:pt x="108" y="560"/>
                </a:lnTo>
                <a:lnTo>
                  <a:pt x="103" y="565"/>
                </a:lnTo>
                <a:lnTo>
                  <a:pt x="99" y="568"/>
                </a:lnTo>
                <a:lnTo>
                  <a:pt x="93" y="571"/>
                </a:lnTo>
                <a:lnTo>
                  <a:pt x="87" y="573"/>
                </a:lnTo>
                <a:lnTo>
                  <a:pt x="81" y="573"/>
                </a:lnTo>
                <a:lnTo>
                  <a:pt x="81" y="573"/>
                </a:lnTo>
                <a:lnTo>
                  <a:pt x="70" y="573"/>
                </a:lnTo>
                <a:lnTo>
                  <a:pt x="61" y="572"/>
                </a:lnTo>
                <a:lnTo>
                  <a:pt x="52" y="570"/>
                </a:lnTo>
                <a:lnTo>
                  <a:pt x="47" y="567"/>
                </a:lnTo>
                <a:lnTo>
                  <a:pt x="44" y="565"/>
                </a:lnTo>
                <a:lnTo>
                  <a:pt x="44" y="565"/>
                </a:lnTo>
                <a:lnTo>
                  <a:pt x="42" y="563"/>
                </a:lnTo>
                <a:lnTo>
                  <a:pt x="41" y="561"/>
                </a:lnTo>
                <a:lnTo>
                  <a:pt x="37" y="561"/>
                </a:lnTo>
                <a:lnTo>
                  <a:pt x="32" y="561"/>
                </a:lnTo>
                <a:lnTo>
                  <a:pt x="28" y="561"/>
                </a:lnTo>
                <a:lnTo>
                  <a:pt x="28" y="561"/>
                </a:lnTo>
                <a:lnTo>
                  <a:pt x="24" y="561"/>
                </a:lnTo>
                <a:lnTo>
                  <a:pt x="19" y="560"/>
                </a:lnTo>
                <a:lnTo>
                  <a:pt x="11" y="557"/>
                </a:lnTo>
                <a:lnTo>
                  <a:pt x="11" y="557"/>
                </a:lnTo>
                <a:lnTo>
                  <a:pt x="9" y="553"/>
                </a:lnTo>
                <a:lnTo>
                  <a:pt x="6" y="551"/>
                </a:lnTo>
                <a:lnTo>
                  <a:pt x="3" y="549"/>
                </a:lnTo>
                <a:lnTo>
                  <a:pt x="0" y="545"/>
                </a:lnTo>
                <a:lnTo>
                  <a:pt x="0" y="545"/>
                </a:lnTo>
                <a:lnTo>
                  <a:pt x="0" y="540"/>
                </a:lnTo>
                <a:lnTo>
                  <a:pt x="0" y="537"/>
                </a:lnTo>
                <a:lnTo>
                  <a:pt x="2" y="530"/>
                </a:lnTo>
                <a:lnTo>
                  <a:pt x="4" y="523"/>
                </a:lnTo>
                <a:lnTo>
                  <a:pt x="6" y="515"/>
                </a:lnTo>
                <a:lnTo>
                  <a:pt x="6" y="515"/>
                </a:lnTo>
                <a:lnTo>
                  <a:pt x="10" y="510"/>
                </a:lnTo>
                <a:lnTo>
                  <a:pt x="14" y="507"/>
                </a:lnTo>
                <a:lnTo>
                  <a:pt x="24" y="498"/>
                </a:lnTo>
                <a:lnTo>
                  <a:pt x="24" y="498"/>
                </a:lnTo>
                <a:lnTo>
                  <a:pt x="27" y="487"/>
                </a:lnTo>
                <a:lnTo>
                  <a:pt x="31" y="475"/>
                </a:lnTo>
                <a:lnTo>
                  <a:pt x="37" y="464"/>
                </a:lnTo>
                <a:lnTo>
                  <a:pt x="40" y="460"/>
                </a:lnTo>
                <a:lnTo>
                  <a:pt x="45" y="456"/>
                </a:lnTo>
                <a:lnTo>
                  <a:pt x="45" y="456"/>
                </a:lnTo>
                <a:lnTo>
                  <a:pt x="51" y="450"/>
                </a:lnTo>
                <a:lnTo>
                  <a:pt x="58" y="446"/>
                </a:lnTo>
                <a:lnTo>
                  <a:pt x="66" y="442"/>
                </a:lnTo>
                <a:lnTo>
                  <a:pt x="74" y="440"/>
                </a:lnTo>
                <a:lnTo>
                  <a:pt x="74" y="440"/>
                </a:lnTo>
                <a:lnTo>
                  <a:pt x="76" y="439"/>
                </a:lnTo>
                <a:lnTo>
                  <a:pt x="79" y="438"/>
                </a:lnTo>
                <a:lnTo>
                  <a:pt x="83" y="438"/>
                </a:lnTo>
                <a:lnTo>
                  <a:pt x="88" y="438"/>
                </a:lnTo>
                <a:lnTo>
                  <a:pt x="94" y="438"/>
                </a:lnTo>
                <a:lnTo>
                  <a:pt x="94" y="438"/>
                </a:lnTo>
                <a:lnTo>
                  <a:pt x="106" y="439"/>
                </a:lnTo>
                <a:lnTo>
                  <a:pt x="111" y="441"/>
                </a:lnTo>
                <a:lnTo>
                  <a:pt x="114" y="442"/>
                </a:lnTo>
                <a:lnTo>
                  <a:pt x="116" y="446"/>
                </a:lnTo>
                <a:lnTo>
                  <a:pt x="116" y="446"/>
                </a:lnTo>
                <a:lnTo>
                  <a:pt x="118" y="445"/>
                </a:lnTo>
                <a:lnTo>
                  <a:pt x="120" y="445"/>
                </a:lnTo>
                <a:lnTo>
                  <a:pt x="122" y="441"/>
                </a:lnTo>
                <a:lnTo>
                  <a:pt x="124" y="438"/>
                </a:lnTo>
                <a:lnTo>
                  <a:pt x="125" y="436"/>
                </a:lnTo>
                <a:lnTo>
                  <a:pt x="128" y="435"/>
                </a:lnTo>
                <a:lnTo>
                  <a:pt x="128" y="435"/>
                </a:lnTo>
                <a:lnTo>
                  <a:pt x="130" y="433"/>
                </a:lnTo>
                <a:lnTo>
                  <a:pt x="132" y="431"/>
                </a:lnTo>
                <a:lnTo>
                  <a:pt x="137" y="427"/>
                </a:lnTo>
                <a:lnTo>
                  <a:pt x="149" y="422"/>
                </a:lnTo>
                <a:lnTo>
                  <a:pt x="149" y="422"/>
                </a:lnTo>
                <a:lnTo>
                  <a:pt x="151" y="420"/>
                </a:lnTo>
                <a:lnTo>
                  <a:pt x="155" y="418"/>
                </a:lnTo>
                <a:lnTo>
                  <a:pt x="163" y="414"/>
                </a:lnTo>
                <a:lnTo>
                  <a:pt x="171" y="412"/>
                </a:lnTo>
                <a:lnTo>
                  <a:pt x="179" y="410"/>
                </a:lnTo>
                <a:lnTo>
                  <a:pt x="179" y="410"/>
                </a:lnTo>
                <a:lnTo>
                  <a:pt x="184" y="410"/>
                </a:lnTo>
                <a:lnTo>
                  <a:pt x="188" y="408"/>
                </a:lnTo>
                <a:lnTo>
                  <a:pt x="197" y="406"/>
                </a:lnTo>
                <a:lnTo>
                  <a:pt x="211" y="411"/>
                </a:lnTo>
                <a:lnTo>
                  <a:pt x="211" y="411"/>
                </a:lnTo>
                <a:lnTo>
                  <a:pt x="214" y="406"/>
                </a:lnTo>
                <a:lnTo>
                  <a:pt x="218" y="401"/>
                </a:lnTo>
                <a:lnTo>
                  <a:pt x="221" y="398"/>
                </a:lnTo>
                <a:lnTo>
                  <a:pt x="225" y="394"/>
                </a:lnTo>
                <a:lnTo>
                  <a:pt x="225" y="394"/>
                </a:lnTo>
                <a:lnTo>
                  <a:pt x="239" y="385"/>
                </a:lnTo>
                <a:lnTo>
                  <a:pt x="253" y="377"/>
                </a:lnTo>
                <a:lnTo>
                  <a:pt x="268" y="370"/>
                </a:lnTo>
                <a:lnTo>
                  <a:pt x="284" y="365"/>
                </a:lnTo>
                <a:lnTo>
                  <a:pt x="284" y="365"/>
                </a:lnTo>
                <a:lnTo>
                  <a:pt x="299" y="364"/>
                </a:lnTo>
                <a:lnTo>
                  <a:pt x="316" y="364"/>
                </a:lnTo>
                <a:lnTo>
                  <a:pt x="347" y="366"/>
                </a:lnTo>
                <a:lnTo>
                  <a:pt x="347" y="366"/>
                </a:lnTo>
                <a:lnTo>
                  <a:pt x="354" y="368"/>
                </a:lnTo>
                <a:lnTo>
                  <a:pt x="360" y="370"/>
                </a:lnTo>
                <a:lnTo>
                  <a:pt x="373" y="375"/>
                </a:lnTo>
                <a:lnTo>
                  <a:pt x="385" y="382"/>
                </a:lnTo>
                <a:lnTo>
                  <a:pt x="396" y="389"/>
                </a:lnTo>
                <a:lnTo>
                  <a:pt x="396" y="389"/>
                </a:lnTo>
                <a:lnTo>
                  <a:pt x="406" y="383"/>
                </a:lnTo>
                <a:lnTo>
                  <a:pt x="417" y="378"/>
                </a:lnTo>
                <a:lnTo>
                  <a:pt x="423" y="377"/>
                </a:lnTo>
                <a:lnTo>
                  <a:pt x="429" y="377"/>
                </a:lnTo>
                <a:lnTo>
                  <a:pt x="435" y="377"/>
                </a:lnTo>
                <a:lnTo>
                  <a:pt x="441" y="378"/>
                </a:lnTo>
                <a:lnTo>
                  <a:pt x="441" y="378"/>
                </a:lnTo>
                <a:lnTo>
                  <a:pt x="445" y="379"/>
                </a:lnTo>
                <a:lnTo>
                  <a:pt x="450" y="382"/>
                </a:lnTo>
                <a:lnTo>
                  <a:pt x="458" y="389"/>
                </a:lnTo>
                <a:lnTo>
                  <a:pt x="464" y="397"/>
                </a:lnTo>
                <a:lnTo>
                  <a:pt x="466" y="403"/>
                </a:lnTo>
                <a:lnTo>
                  <a:pt x="467" y="407"/>
                </a:lnTo>
                <a:lnTo>
                  <a:pt x="467" y="407"/>
                </a:lnTo>
                <a:lnTo>
                  <a:pt x="467" y="411"/>
                </a:lnTo>
                <a:lnTo>
                  <a:pt x="467" y="415"/>
                </a:lnTo>
                <a:lnTo>
                  <a:pt x="464" y="422"/>
                </a:lnTo>
                <a:lnTo>
                  <a:pt x="459" y="428"/>
                </a:lnTo>
                <a:lnTo>
                  <a:pt x="453" y="434"/>
                </a:lnTo>
                <a:lnTo>
                  <a:pt x="453" y="434"/>
                </a:lnTo>
                <a:lnTo>
                  <a:pt x="445" y="439"/>
                </a:lnTo>
                <a:lnTo>
                  <a:pt x="437" y="445"/>
                </a:lnTo>
                <a:lnTo>
                  <a:pt x="429" y="449"/>
                </a:lnTo>
                <a:lnTo>
                  <a:pt x="424" y="450"/>
                </a:lnTo>
                <a:lnTo>
                  <a:pt x="420" y="452"/>
                </a:lnTo>
                <a:lnTo>
                  <a:pt x="420" y="452"/>
                </a:lnTo>
                <a:lnTo>
                  <a:pt x="410" y="453"/>
                </a:lnTo>
                <a:lnTo>
                  <a:pt x="406" y="453"/>
                </a:lnTo>
                <a:lnTo>
                  <a:pt x="401" y="452"/>
                </a:lnTo>
                <a:lnTo>
                  <a:pt x="401" y="452"/>
                </a:lnTo>
                <a:lnTo>
                  <a:pt x="397" y="456"/>
                </a:lnTo>
                <a:lnTo>
                  <a:pt x="393" y="461"/>
                </a:lnTo>
                <a:lnTo>
                  <a:pt x="387" y="464"/>
                </a:lnTo>
                <a:lnTo>
                  <a:pt x="381" y="467"/>
                </a:lnTo>
                <a:lnTo>
                  <a:pt x="369" y="470"/>
                </a:lnTo>
                <a:lnTo>
                  <a:pt x="357" y="471"/>
                </a:lnTo>
                <a:lnTo>
                  <a:pt x="344" y="484"/>
                </a:lnTo>
                <a:lnTo>
                  <a:pt x="344" y="484"/>
                </a:lnTo>
                <a:lnTo>
                  <a:pt x="332" y="492"/>
                </a:lnTo>
                <a:lnTo>
                  <a:pt x="319" y="498"/>
                </a:lnTo>
                <a:lnTo>
                  <a:pt x="312" y="501"/>
                </a:lnTo>
                <a:lnTo>
                  <a:pt x="305" y="502"/>
                </a:lnTo>
                <a:lnTo>
                  <a:pt x="298" y="502"/>
                </a:lnTo>
                <a:lnTo>
                  <a:pt x="291" y="501"/>
                </a:lnTo>
                <a:lnTo>
                  <a:pt x="291" y="501"/>
                </a:lnTo>
                <a:lnTo>
                  <a:pt x="286" y="498"/>
                </a:lnTo>
                <a:lnTo>
                  <a:pt x="282" y="496"/>
                </a:lnTo>
                <a:lnTo>
                  <a:pt x="279" y="492"/>
                </a:lnTo>
                <a:lnTo>
                  <a:pt x="277" y="489"/>
                </a:lnTo>
                <a:lnTo>
                  <a:pt x="277" y="489"/>
                </a:lnTo>
                <a:lnTo>
                  <a:pt x="276" y="488"/>
                </a:lnTo>
                <a:lnTo>
                  <a:pt x="276" y="488"/>
                </a:lnTo>
                <a:lnTo>
                  <a:pt x="274" y="494"/>
                </a:lnTo>
                <a:lnTo>
                  <a:pt x="271" y="499"/>
                </a:lnTo>
                <a:lnTo>
                  <a:pt x="271" y="505"/>
                </a:lnTo>
                <a:lnTo>
                  <a:pt x="274" y="511"/>
                </a:lnTo>
                <a:lnTo>
                  <a:pt x="274" y="511"/>
                </a:lnTo>
                <a:lnTo>
                  <a:pt x="276" y="514"/>
                </a:lnTo>
                <a:lnTo>
                  <a:pt x="279" y="516"/>
                </a:lnTo>
                <a:lnTo>
                  <a:pt x="288" y="517"/>
                </a:lnTo>
                <a:lnTo>
                  <a:pt x="296" y="518"/>
                </a:lnTo>
                <a:lnTo>
                  <a:pt x="304" y="519"/>
                </a:lnTo>
                <a:lnTo>
                  <a:pt x="304" y="519"/>
                </a:lnTo>
                <a:lnTo>
                  <a:pt x="310" y="519"/>
                </a:lnTo>
                <a:lnTo>
                  <a:pt x="315" y="518"/>
                </a:lnTo>
                <a:lnTo>
                  <a:pt x="324" y="516"/>
                </a:lnTo>
                <a:lnTo>
                  <a:pt x="334" y="512"/>
                </a:lnTo>
                <a:lnTo>
                  <a:pt x="339" y="511"/>
                </a:lnTo>
                <a:lnTo>
                  <a:pt x="345" y="511"/>
                </a:lnTo>
                <a:lnTo>
                  <a:pt x="345" y="511"/>
                </a:lnTo>
                <a:lnTo>
                  <a:pt x="354" y="510"/>
                </a:lnTo>
                <a:lnTo>
                  <a:pt x="365" y="510"/>
                </a:lnTo>
                <a:lnTo>
                  <a:pt x="374" y="511"/>
                </a:lnTo>
                <a:lnTo>
                  <a:pt x="383" y="512"/>
                </a:lnTo>
                <a:lnTo>
                  <a:pt x="402" y="517"/>
                </a:lnTo>
                <a:lnTo>
                  <a:pt x="421" y="524"/>
                </a:lnTo>
                <a:lnTo>
                  <a:pt x="421" y="524"/>
                </a:lnTo>
                <a:lnTo>
                  <a:pt x="428" y="516"/>
                </a:lnTo>
                <a:lnTo>
                  <a:pt x="436" y="511"/>
                </a:lnTo>
                <a:lnTo>
                  <a:pt x="445" y="508"/>
                </a:lnTo>
                <a:lnTo>
                  <a:pt x="455" y="505"/>
                </a:lnTo>
                <a:lnTo>
                  <a:pt x="464" y="505"/>
                </a:lnTo>
                <a:lnTo>
                  <a:pt x="474" y="504"/>
                </a:lnTo>
                <a:lnTo>
                  <a:pt x="493" y="503"/>
                </a:lnTo>
                <a:lnTo>
                  <a:pt x="493" y="503"/>
                </a:lnTo>
                <a:lnTo>
                  <a:pt x="502" y="501"/>
                </a:lnTo>
                <a:lnTo>
                  <a:pt x="507" y="498"/>
                </a:lnTo>
                <a:lnTo>
                  <a:pt x="511" y="495"/>
                </a:lnTo>
                <a:lnTo>
                  <a:pt x="511" y="495"/>
                </a:lnTo>
                <a:lnTo>
                  <a:pt x="508" y="491"/>
                </a:lnTo>
                <a:lnTo>
                  <a:pt x="505" y="489"/>
                </a:lnTo>
                <a:lnTo>
                  <a:pt x="501" y="485"/>
                </a:lnTo>
                <a:lnTo>
                  <a:pt x="499" y="482"/>
                </a:lnTo>
                <a:lnTo>
                  <a:pt x="499" y="482"/>
                </a:lnTo>
                <a:lnTo>
                  <a:pt x="495" y="476"/>
                </a:lnTo>
                <a:lnTo>
                  <a:pt x="493" y="470"/>
                </a:lnTo>
                <a:lnTo>
                  <a:pt x="492" y="466"/>
                </a:lnTo>
                <a:lnTo>
                  <a:pt x="492" y="459"/>
                </a:lnTo>
                <a:lnTo>
                  <a:pt x="492" y="459"/>
                </a:lnTo>
                <a:lnTo>
                  <a:pt x="494" y="453"/>
                </a:lnTo>
                <a:lnTo>
                  <a:pt x="498" y="447"/>
                </a:lnTo>
                <a:lnTo>
                  <a:pt x="502" y="441"/>
                </a:lnTo>
                <a:lnTo>
                  <a:pt x="507" y="436"/>
                </a:lnTo>
                <a:lnTo>
                  <a:pt x="519" y="429"/>
                </a:lnTo>
                <a:lnTo>
                  <a:pt x="532" y="425"/>
                </a:lnTo>
                <a:lnTo>
                  <a:pt x="532" y="425"/>
                </a:lnTo>
                <a:lnTo>
                  <a:pt x="542" y="425"/>
                </a:lnTo>
                <a:lnTo>
                  <a:pt x="552" y="426"/>
                </a:lnTo>
                <a:lnTo>
                  <a:pt x="552" y="426"/>
                </a:lnTo>
                <a:lnTo>
                  <a:pt x="554" y="425"/>
                </a:lnTo>
                <a:lnTo>
                  <a:pt x="555" y="424"/>
                </a:lnTo>
                <a:lnTo>
                  <a:pt x="556" y="421"/>
                </a:lnTo>
                <a:lnTo>
                  <a:pt x="557" y="420"/>
                </a:lnTo>
                <a:lnTo>
                  <a:pt x="557" y="420"/>
                </a:lnTo>
                <a:lnTo>
                  <a:pt x="564" y="414"/>
                </a:lnTo>
                <a:lnTo>
                  <a:pt x="571" y="410"/>
                </a:lnTo>
                <a:lnTo>
                  <a:pt x="580" y="407"/>
                </a:lnTo>
                <a:lnTo>
                  <a:pt x="589" y="405"/>
                </a:lnTo>
                <a:lnTo>
                  <a:pt x="589" y="405"/>
                </a:lnTo>
                <a:lnTo>
                  <a:pt x="585" y="401"/>
                </a:lnTo>
                <a:lnTo>
                  <a:pt x="580" y="398"/>
                </a:lnTo>
                <a:lnTo>
                  <a:pt x="575" y="394"/>
                </a:lnTo>
                <a:lnTo>
                  <a:pt x="571" y="389"/>
                </a:lnTo>
                <a:lnTo>
                  <a:pt x="556" y="386"/>
                </a:lnTo>
                <a:lnTo>
                  <a:pt x="556" y="386"/>
                </a:lnTo>
                <a:lnTo>
                  <a:pt x="553" y="384"/>
                </a:lnTo>
                <a:lnTo>
                  <a:pt x="549" y="382"/>
                </a:lnTo>
                <a:lnTo>
                  <a:pt x="541" y="379"/>
                </a:lnTo>
                <a:lnTo>
                  <a:pt x="536" y="378"/>
                </a:lnTo>
                <a:lnTo>
                  <a:pt x="533" y="376"/>
                </a:lnTo>
                <a:lnTo>
                  <a:pt x="531" y="373"/>
                </a:lnTo>
                <a:lnTo>
                  <a:pt x="528" y="369"/>
                </a:lnTo>
                <a:lnTo>
                  <a:pt x="528" y="369"/>
                </a:lnTo>
                <a:lnTo>
                  <a:pt x="527" y="365"/>
                </a:lnTo>
                <a:lnTo>
                  <a:pt x="526" y="361"/>
                </a:lnTo>
                <a:lnTo>
                  <a:pt x="527" y="357"/>
                </a:lnTo>
                <a:lnTo>
                  <a:pt x="528" y="354"/>
                </a:lnTo>
                <a:lnTo>
                  <a:pt x="528" y="354"/>
                </a:lnTo>
                <a:lnTo>
                  <a:pt x="532" y="350"/>
                </a:lnTo>
                <a:lnTo>
                  <a:pt x="534" y="347"/>
                </a:lnTo>
                <a:lnTo>
                  <a:pt x="541" y="343"/>
                </a:lnTo>
                <a:lnTo>
                  <a:pt x="549" y="341"/>
                </a:lnTo>
                <a:lnTo>
                  <a:pt x="559" y="340"/>
                </a:lnTo>
                <a:lnTo>
                  <a:pt x="559" y="340"/>
                </a:lnTo>
                <a:lnTo>
                  <a:pt x="561" y="340"/>
                </a:lnTo>
                <a:lnTo>
                  <a:pt x="564" y="340"/>
                </a:lnTo>
                <a:lnTo>
                  <a:pt x="568" y="340"/>
                </a:lnTo>
                <a:lnTo>
                  <a:pt x="570" y="338"/>
                </a:lnTo>
                <a:lnTo>
                  <a:pt x="570" y="338"/>
                </a:lnTo>
                <a:lnTo>
                  <a:pt x="580" y="327"/>
                </a:lnTo>
                <a:lnTo>
                  <a:pt x="584" y="321"/>
                </a:lnTo>
                <a:lnTo>
                  <a:pt x="590" y="316"/>
                </a:lnTo>
                <a:lnTo>
                  <a:pt x="590" y="316"/>
                </a:lnTo>
                <a:lnTo>
                  <a:pt x="603" y="313"/>
                </a:lnTo>
                <a:lnTo>
                  <a:pt x="610" y="311"/>
                </a:lnTo>
                <a:lnTo>
                  <a:pt x="617" y="311"/>
                </a:lnTo>
                <a:lnTo>
                  <a:pt x="624" y="313"/>
                </a:lnTo>
                <a:lnTo>
                  <a:pt x="631" y="314"/>
                </a:lnTo>
                <a:lnTo>
                  <a:pt x="637" y="317"/>
                </a:lnTo>
                <a:lnTo>
                  <a:pt x="643" y="321"/>
                </a:lnTo>
                <a:lnTo>
                  <a:pt x="652" y="325"/>
                </a:lnTo>
                <a:lnTo>
                  <a:pt x="652" y="325"/>
                </a:lnTo>
                <a:lnTo>
                  <a:pt x="660" y="321"/>
                </a:lnTo>
                <a:lnTo>
                  <a:pt x="667" y="320"/>
                </a:lnTo>
                <a:lnTo>
                  <a:pt x="675" y="318"/>
                </a:lnTo>
                <a:lnTo>
                  <a:pt x="683" y="320"/>
                </a:lnTo>
                <a:lnTo>
                  <a:pt x="700" y="322"/>
                </a:lnTo>
                <a:lnTo>
                  <a:pt x="716" y="325"/>
                </a:lnTo>
                <a:lnTo>
                  <a:pt x="716" y="325"/>
                </a:lnTo>
                <a:lnTo>
                  <a:pt x="721" y="325"/>
                </a:lnTo>
                <a:lnTo>
                  <a:pt x="724" y="324"/>
                </a:lnTo>
                <a:lnTo>
                  <a:pt x="728" y="322"/>
                </a:lnTo>
                <a:lnTo>
                  <a:pt x="731" y="320"/>
                </a:lnTo>
                <a:lnTo>
                  <a:pt x="737" y="313"/>
                </a:lnTo>
                <a:lnTo>
                  <a:pt x="743" y="306"/>
                </a:lnTo>
                <a:lnTo>
                  <a:pt x="743" y="306"/>
                </a:lnTo>
                <a:lnTo>
                  <a:pt x="744" y="303"/>
                </a:lnTo>
                <a:lnTo>
                  <a:pt x="744" y="300"/>
                </a:lnTo>
                <a:lnTo>
                  <a:pt x="744" y="296"/>
                </a:lnTo>
                <a:lnTo>
                  <a:pt x="743" y="294"/>
                </a:lnTo>
                <a:lnTo>
                  <a:pt x="743" y="294"/>
                </a:lnTo>
                <a:lnTo>
                  <a:pt x="740" y="290"/>
                </a:lnTo>
                <a:lnTo>
                  <a:pt x="736" y="288"/>
                </a:lnTo>
                <a:lnTo>
                  <a:pt x="729" y="285"/>
                </a:lnTo>
                <a:lnTo>
                  <a:pt x="721" y="283"/>
                </a:lnTo>
                <a:lnTo>
                  <a:pt x="713" y="285"/>
                </a:lnTo>
                <a:lnTo>
                  <a:pt x="713" y="285"/>
                </a:lnTo>
                <a:lnTo>
                  <a:pt x="701" y="289"/>
                </a:lnTo>
                <a:lnTo>
                  <a:pt x="689" y="294"/>
                </a:lnTo>
                <a:lnTo>
                  <a:pt x="676" y="300"/>
                </a:lnTo>
                <a:lnTo>
                  <a:pt x="665" y="303"/>
                </a:lnTo>
                <a:lnTo>
                  <a:pt x="665" y="303"/>
                </a:lnTo>
                <a:lnTo>
                  <a:pt x="650" y="304"/>
                </a:lnTo>
                <a:lnTo>
                  <a:pt x="633" y="304"/>
                </a:lnTo>
                <a:lnTo>
                  <a:pt x="626" y="303"/>
                </a:lnTo>
                <a:lnTo>
                  <a:pt x="619" y="302"/>
                </a:lnTo>
                <a:lnTo>
                  <a:pt x="611" y="300"/>
                </a:lnTo>
                <a:lnTo>
                  <a:pt x="605" y="295"/>
                </a:lnTo>
                <a:lnTo>
                  <a:pt x="605" y="295"/>
                </a:lnTo>
                <a:lnTo>
                  <a:pt x="603" y="293"/>
                </a:lnTo>
                <a:lnTo>
                  <a:pt x="602" y="290"/>
                </a:lnTo>
                <a:lnTo>
                  <a:pt x="599" y="288"/>
                </a:lnTo>
                <a:lnTo>
                  <a:pt x="598" y="286"/>
                </a:lnTo>
                <a:lnTo>
                  <a:pt x="598" y="286"/>
                </a:lnTo>
                <a:lnTo>
                  <a:pt x="591" y="285"/>
                </a:lnTo>
                <a:lnTo>
                  <a:pt x="584" y="282"/>
                </a:lnTo>
                <a:lnTo>
                  <a:pt x="578" y="280"/>
                </a:lnTo>
                <a:lnTo>
                  <a:pt x="573" y="275"/>
                </a:lnTo>
                <a:lnTo>
                  <a:pt x="573" y="275"/>
                </a:lnTo>
                <a:lnTo>
                  <a:pt x="570" y="272"/>
                </a:lnTo>
                <a:lnTo>
                  <a:pt x="569" y="268"/>
                </a:lnTo>
                <a:lnTo>
                  <a:pt x="569" y="261"/>
                </a:lnTo>
                <a:lnTo>
                  <a:pt x="571" y="247"/>
                </a:lnTo>
                <a:lnTo>
                  <a:pt x="571" y="247"/>
                </a:lnTo>
                <a:lnTo>
                  <a:pt x="576" y="241"/>
                </a:lnTo>
                <a:lnTo>
                  <a:pt x="581" y="237"/>
                </a:lnTo>
                <a:lnTo>
                  <a:pt x="587" y="233"/>
                </a:lnTo>
                <a:lnTo>
                  <a:pt x="592" y="231"/>
                </a:lnTo>
                <a:lnTo>
                  <a:pt x="599" y="229"/>
                </a:lnTo>
                <a:lnTo>
                  <a:pt x="606" y="229"/>
                </a:lnTo>
                <a:lnTo>
                  <a:pt x="612" y="229"/>
                </a:lnTo>
                <a:lnTo>
                  <a:pt x="619" y="229"/>
                </a:lnTo>
                <a:lnTo>
                  <a:pt x="619" y="229"/>
                </a:lnTo>
                <a:lnTo>
                  <a:pt x="632" y="215"/>
                </a:lnTo>
                <a:lnTo>
                  <a:pt x="639" y="208"/>
                </a:lnTo>
                <a:lnTo>
                  <a:pt x="644" y="205"/>
                </a:lnTo>
                <a:lnTo>
                  <a:pt x="647" y="204"/>
                </a:lnTo>
                <a:lnTo>
                  <a:pt x="647" y="204"/>
                </a:lnTo>
                <a:lnTo>
                  <a:pt x="659" y="201"/>
                </a:lnTo>
                <a:lnTo>
                  <a:pt x="671" y="201"/>
                </a:lnTo>
                <a:lnTo>
                  <a:pt x="682" y="202"/>
                </a:lnTo>
                <a:lnTo>
                  <a:pt x="687" y="203"/>
                </a:lnTo>
                <a:lnTo>
                  <a:pt x="693" y="205"/>
                </a:lnTo>
                <a:lnTo>
                  <a:pt x="693" y="205"/>
                </a:lnTo>
                <a:lnTo>
                  <a:pt x="694" y="204"/>
                </a:lnTo>
                <a:lnTo>
                  <a:pt x="696" y="205"/>
                </a:lnTo>
                <a:lnTo>
                  <a:pt x="699" y="205"/>
                </a:lnTo>
                <a:lnTo>
                  <a:pt x="701" y="205"/>
                </a:lnTo>
                <a:lnTo>
                  <a:pt x="701" y="205"/>
                </a:lnTo>
                <a:lnTo>
                  <a:pt x="708" y="202"/>
                </a:lnTo>
                <a:lnTo>
                  <a:pt x="716" y="198"/>
                </a:lnTo>
                <a:lnTo>
                  <a:pt x="720" y="196"/>
                </a:lnTo>
                <a:lnTo>
                  <a:pt x="722" y="192"/>
                </a:lnTo>
                <a:lnTo>
                  <a:pt x="724" y="189"/>
                </a:lnTo>
                <a:lnTo>
                  <a:pt x="726" y="184"/>
                </a:lnTo>
                <a:lnTo>
                  <a:pt x="726" y="184"/>
                </a:lnTo>
                <a:lnTo>
                  <a:pt x="727" y="178"/>
                </a:lnTo>
                <a:lnTo>
                  <a:pt x="724" y="173"/>
                </a:lnTo>
                <a:lnTo>
                  <a:pt x="722" y="167"/>
                </a:lnTo>
                <a:lnTo>
                  <a:pt x="720" y="161"/>
                </a:lnTo>
                <a:lnTo>
                  <a:pt x="720" y="161"/>
                </a:lnTo>
                <a:lnTo>
                  <a:pt x="715" y="159"/>
                </a:lnTo>
                <a:lnTo>
                  <a:pt x="710" y="156"/>
                </a:lnTo>
                <a:lnTo>
                  <a:pt x="701" y="155"/>
                </a:lnTo>
                <a:lnTo>
                  <a:pt x="692" y="156"/>
                </a:lnTo>
                <a:lnTo>
                  <a:pt x="682" y="159"/>
                </a:lnTo>
                <a:lnTo>
                  <a:pt x="682" y="159"/>
                </a:lnTo>
                <a:lnTo>
                  <a:pt x="671" y="166"/>
                </a:lnTo>
                <a:lnTo>
                  <a:pt x="665" y="169"/>
                </a:lnTo>
                <a:lnTo>
                  <a:pt x="659" y="170"/>
                </a:lnTo>
                <a:lnTo>
                  <a:pt x="653" y="171"/>
                </a:lnTo>
                <a:lnTo>
                  <a:pt x="646" y="173"/>
                </a:lnTo>
                <a:lnTo>
                  <a:pt x="640" y="171"/>
                </a:lnTo>
                <a:lnTo>
                  <a:pt x="633" y="169"/>
                </a:lnTo>
                <a:lnTo>
                  <a:pt x="624" y="164"/>
                </a:lnTo>
                <a:lnTo>
                  <a:pt x="624" y="164"/>
                </a:lnTo>
                <a:lnTo>
                  <a:pt x="622" y="167"/>
                </a:lnTo>
                <a:lnTo>
                  <a:pt x="617" y="169"/>
                </a:lnTo>
                <a:lnTo>
                  <a:pt x="613" y="171"/>
                </a:lnTo>
                <a:lnTo>
                  <a:pt x="610" y="175"/>
                </a:lnTo>
                <a:lnTo>
                  <a:pt x="610" y="175"/>
                </a:lnTo>
                <a:lnTo>
                  <a:pt x="599" y="175"/>
                </a:lnTo>
                <a:lnTo>
                  <a:pt x="589" y="174"/>
                </a:lnTo>
                <a:lnTo>
                  <a:pt x="584" y="171"/>
                </a:lnTo>
                <a:lnTo>
                  <a:pt x="578" y="169"/>
                </a:lnTo>
                <a:lnTo>
                  <a:pt x="575" y="167"/>
                </a:lnTo>
                <a:lnTo>
                  <a:pt x="570" y="163"/>
                </a:lnTo>
                <a:lnTo>
                  <a:pt x="555" y="161"/>
                </a:lnTo>
                <a:lnTo>
                  <a:pt x="541" y="156"/>
                </a:lnTo>
                <a:lnTo>
                  <a:pt x="541" y="156"/>
                </a:lnTo>
                <a:lnTo>
                  <a:pt x="531" y="161"/>
                </a:lnTo>
                <a:lnTo>
                  <a:pt x="525" y="163"/>
                </a:lnTo>
                <a:lnTo>
                  <a:pt x="519" y="164"/>
                </a:lnTo>
                <a:lnTo>
                  <a:pt x="512" y="166"/>
                </a:lnTo>
                <a:lnTo>
                  <a:pt x="506" y="164"/>
                </a:lnTo>
                <a:lnTo>
                  <a:pt x="499" y="163"/>
                </a:lnTo>
                <a:lnTo>
                  <a:pt x="493" y="162"/>
                </a:lnTo>
                <a:lnTo>
                  <a:pt x="493" y="162"/>
                </a:lnTo>
                <a:lnTo>
                  <a:pt x="484" y="156"/>
                </a:lnTo>
                <a:lnTo>
                  <a:pt x="476" y="149"/>
                </a:lnTo>
                <a:lnTo>
                  <a:pt x="472" y="146"/>
                </a:lnTo>
                <a:lnTo>
                  <a:pt x="470" y="141"/>
                </a:lnTo>
                <a:lnTo>
                  <a:pt x="467" y="136"/>
                </a:lnTo>
                <a:lnTo>
                  <a:pt x="466" y="130"/>
                </a:lnTo>
                <a:lnTo>
                  <a:pt x="466" y="130"/>
                </a:lnTo>
                <a:lnTo>
                  <a:pt x="466" y="123"/>
                </a:lnTo>
                <a:lnTo>
                  <a:pt x="467" y="116"/>
                </a:lnTo>
                <a:lnTo>
                  <a:pt x="471" y="111"/>
                </a:lnTo>
                <a:lnTo>
                  <a:pt x="472" y="108"/>
                </a:lnTo>
                <a:lnTo>
                  <a:pt x="476" y="106"/>
                </a:lnTo>
                <a:lnTo>
                  <a:pt x="476" y="106"/>
                </a:lnTo>
                <a:lnTo>
                  <a:pt x="481" y="102"/>
                </a:lnTo>
                <a:lnTo>
                  <a:pt x="487" y="99"/>
                </a:lnTo>
                <a:lnTo>
                  <a:pt x="494" y="98"/>
                </a:lnTo>
                <a:lnTo>
                  <a:pt x="501" y="98"/>
                </a:lnTo>
                <a:lnTo>
                  <a:pt x="501" y="98"/>
                </a:lnTo>
                <a:lnTo>
                  <a:pt x="504" y="92"/>
                </a:lnTo>
                <a:lnTo>
                  <a:pt x="508" y="86"/>
                </a:lnTo>
                <a:lnTo>
                  <a:pt x="512" y="81"/>
                </a:lnTo>
                <a:lnTo>
                  <a:pt x="518" y="78"/>
                </a:lnTo>
                <a:lnTo>
                  <a:pt x="522" y="74"/>
                </a:lnTo>
                <a:lnTo>
                  <a:pt x="528" y="72"/>
                </a:lnTo>
                <a:lnTo>
                  <a:pt x="541" y="69"/>
                </a:lnTo>
                <a:lnTo>
                  <a:pt x="541" y="69"/>
                </a:lnTo>
                <a:lnTo>
                  <a:pt x="548" y="69"/>
                </a:lnTo>
                <a:lnTo>
                  <a:pt x="555" y="70"/>
                </a:lnTo>
                <a:lnTo>
                  <a:pt x="562" y="73"/>
                </a:lnTo>
                <a:lnTo>
                  <a:pt x="569" y="77"/>
                </a:lnTo>
                <a:lnTo>
                  <a:pt x="569" y="77"/>
                </a:lnTo>
                <a:lnTo>
                  <a:pt x="575" y="71"/>
                </a:lnTo>
                <a:lnTo>
                  <a:pt x="578" y="69"/>
                </a:lnTo>
                <a:lnTo>
                  <a:pt x="582" y="67"/>
                </a:lnTo>
                <a:lnTo>
                  <a:pt x="582" y="67"/>
                </a:lnTo>
                <a:lnTo>
                  <a:pt x="588" y="64"/>
                </a:lnTo>
                <a:lnTo>
                  <a:pt x="594" y="62"/>
                </a:lnTo>
                <a:lnTo>
                  <a:pt x="599" y="60"/>
                </a:lnTo>
                <a:lnTo>
                  <a:pt x="606" y="60"/>
                </a:lnTo>
                <a:lnTo>
                  <a:pt x="612" y="60"/>
                </a:lnTo>
                <a:lnTo>
                  <a:pt x="618" y="62"/>
                </a:lnTo>
                <a:lnTo>
                  <a:pt x="624" y="64"/>
                </a:lnTo>
                <a:lnTo>
                  <a:pt x="630" y="67"/>
                </a:lnTo>
                <a:lnTo>
                  <a:pt x="630" y="67"/>
                </a:lnTo>
                <a:lnTo>
                  <a:pt x="632" y="71"/>
                </a:lnTo>
                <a:lnTo>
                  <a:pt x="634" y="74"/>
                </a:lnTo>
                <a:lnTo>
                  <a:pt x="638" y="77"/>
                </a:lnTo>
                <a:lnTo>
                  <a:pt x="641" y="79"/>
                </a:lnTo>
                <a:lnTo>
                  <a:pt x="641" y="79"/>
                </a:lnTo>
                <a:lnTo>
                  <a:pt x="648" y="77"/>
                </a:lnTo>
                <a:lnTo>
                  <a:pt x="652" y="74"/>
                </a:lnTo>
                <a:lnTo>
                  <a:pt x="654" y="72"/>
                </a:lnTo>
                <a:lnTo>
                  <a:pt x="654" y="72"/>
                </a:lnTo>
                <a:lnTo>
                  <a:pt x="654" y="70"/>
                </a:lnTo>
                <a:lnTo>
                  <a:pt x="654" y="67"/>
                </a:lnTo>
                <a:lnTo>
                  <a:pt x="652" y="64"/>
                </a:lnTo>
                <a:lnTo>
                  <a:pt x="648" y="62"/>
                </a:lnTo>
                <a:lnTo>
                  <a:pt x="646" y="58"/>
                </a:lnTo>
                <a:lnTo>
                  <a:pt x="646" y="58"/>
                </a:lnTo>
                <a:lnTo>
                  <a:pt x="645" y="52"/>
                </a:lnTo>
                <a:lnTo>
                  <a:pt x="646" y="45"/>
                </a:lnTo>
                <a:lnTo>
                  <a:pt x="648" y="39"/>
                </a:lnTo>
                <a:lnTo>
                  <a:pt x="652" y="34"/>
                </a:lnTo>
                <a:lnTo>
                  <a:pt x="652" y="34"/>
                </a:lnTo>
                <a:lnTo>
                  <a:pt x="654" y="30"/>
                </a:lnTo>
                <a:lnTo>
                  <a:pt x="657" y="29"/>
                </a:lnTo>
                <a:lnTo>
                  <a:pt x="662" y="27"/>
                </a:lnTo>
                <a:lnTo>
                  <a:pt x="669" y="25"/>
                </a:lnTo>
                <a:lnTo>
                  <a:pt x="676" y="27"/>
                </a:lnTo>
                <a:lnTo>
                  <a:pt x="676" y="27"/>
                </a:lnTo>
                <a:lnTo>
                  <a:pt x="682" y="21"/>
                </a:lnTo>
                <a:lnTo>
                  <a:pt x="688" y="14"/>
                </a:lnTo>
                <a:lnTo>
                  <a:pt x="690" y="10"/>
                </a:lnTo>
                <a:lnTo>
                  <a:pt x="694" y="8"/>
                </a:lnTo>
                <a:lnTo>
                  <a:pt x="699" y="7"/>
                </a:lnTo>
                <a:lnTo>
                  <a:pt x="703" y="7"/>
                </a:lnTo>
                <a:lnTo>
                  <a:pt x="703" y="7"/>
                </a:lnTo>
                <a:lnTo>
                  <a:pt x="708" y="8"/>
                </a:lnTo>
                <a:lnTo>
                  <a:pt x="713" y="10"/>
                </a:lnTo>
                <a:lnTo>
                  <a:pt x="716" y="13"/>
                </a:lnTo>
                <a:lnTo>
                  <a:pt x="721" y="14"/>
                </a:lnTo>
                <a:lnTo>
                  <a:pt x="721" y="14"/>
                </a:lnTo>
                <a:lnTo>
                  <a:pt x="731" y="7"/>
                </a:lnTo>
                <a:lnTo>
                  <a:pt x="743" y="2"/>
                </a:lnTo>
                <a:lnTo>
                  <a:pt x="750" y="0"/>
                </a:lnTo>
                <a:lnTo>
                  <a:pt x="756" y="0"/>
                </a:lnTo>
                <a:lnTo>
                  <a:pt x="763" y="0"/>
                </a:lnTo>
                <a:lnTo>
                  <a:pt x="769" y="2"/>
                </a:lnTo>
                <a:lnTo>
                  <a:pt x="769" y="2"/>
                </a:lnTo>
                <a:lnTo>
                  <a:pt x="778" y="7"/>
                </a:lnTo>
                <a:lnTo>
                  <a:pt x="783" y="10"/>
                </a:lnTo>
                <a:lnTo>
                  <a:pt x="786" y="14"/>
                </a:lnTo>
                <a:lnTo>
                  <a:pt x="786" y="14"/>
                </a:lnTo>
                <a:close/>
                <a:moveTo>
                  <a:pt x="782" y="22"/>
                </a:moveTo>
                <a:lnTo>
                  <a:pt x="782" y="22"/>
                </a:lnTo>
                <a:lnTo>
                  <a:pt x="782" y="18"/>
                </a:lnTo>
                <a:lnTo>
                  <a:pt x="780" y="16"/>
                </a:lnTo>
                <a:lnTo>
                  <a:pt x="777" y="13"/>
                </a:lnTo>
                <a:lnTo>
                  <a:pt x="768" y="8"/>
                </a:lnTo>
                <a:lnTo>
                  <a:pt x="768" y="8"/>
                </a:lnTo>
                <a:lnTo>
                  <a:pt x="763" y="7"/>
                </a:lnTo>
                <a:lnTo>
                  <a:pt x="758" y="6"/>
                </a:lnTo>
                <a:lnTo>
                  <a:pt x="754" y="6"/>
                </a:lnTo>
                <a:lnTo>
                  <a:pt x="749" y="7"/>
                </a:lnTo>
                <a:lnTo>
                  <a:pt x="740" y="10"/>
                </a:lnTo>
                <a:lnTo>
                  <a:pt x="731" y="15"/>
                </a:lnTo>
                <a:lnTo>
                  <a:pt x="731" y="15"/>
                </a:lnTo>
                <a:lnTo>
                  <a:pt x="722" y="27"/>
                </a:lnTo>
                <a:lnTo>
                  <a:pt x="722" y="27"/>
                </a:lnTo>
                <a:lnTo>
                  <a:pt x="720" y="27"/>
                </a:lnTo>
                <a:lnTo>
                  <a:pt x="719" y="25"/>
                </a:lnTo>
                <a:lnTo>
                  <a:pt x="719" y="25"/>
                </a:lnTo>
                <a:lnTo>
                  <a:pt x="717" y="23"/>
                </a:lnTo>
                <a:lnTo>
                  <a:pt x="716" y="21"/>
                </a:lnTo>
                <a:lnTo>
                  <a:pt x="713" y="18"/>
                </a:lnTo>
                <a:lnTo>
                  <a:pt x="704" y="13"/>
                </a:lnTo>
                <a:lnTo>
                  <a:pt x="704" y="13"/>
                </a:lnTo>
                <a:lnTo>
                  <a:pt x="699" y="14"/>
                </a:lnTo>
                <a:lnTo>
                  <a:pt x="693" y="17"/>
                </a:lnTo>
                <a:lnTo>
                  <a:pt x="693" y="17"/>
                </a:lnTo>
                <a:lnTo>
                  <a:pt x="687" y="25"/>
                </a:lnTo>
                <a:lnTo>
                  <a:pt x="681" y="35"/>
                </a:lnTo>
                <a:lnTo>
                  <a:pt x="681" y="35"/>
                </a:lnTo>
                <a:lnTo>
                  <a:pt x="676" y="34"/>
                </a:lnTo>
                <a:lnTo>
                  <a:pt x="673" y="32"/>
                </a:lnTo>
                <a:lnTo>
                  <a:pt x="664" y="34"/>
                </a:lnTo>
                <a:lnTo>
                  <a:pt x="664" y="34"/>
                </a:lnTo>
                <a:lnTo>
                  <a:pt x="660" y="35"/>
                </a:lnTo>
                <a:lnTo>
                  <a:pt x="657" y="38"/>
                </a:lnTo>
                <a:lnTo>
                  <a:pt x="652" y="45"/>
                </a:lnTo>
                <a:lnTo>
                  <a:pt x="652" y="45"/>
                </a:lnTo>
                <a:lnTo>
                  <a:pt x="652" y="51"/>
                </a:lnTo>
                <a:lnTo>
                  <a:pt x="653" y="56"/>
                </a:lnTo>
                <a:lnTo>
                  <a:pt x="655" y="60"/>
                </a:lnTo>
                <a:lnTo>
                  <a:pt x="659" y="64"/>
                </a:lnTo>
                <a:lnTo>
                  <a:pt x="659" y="64"/>
                </a:lnTo>
                <a:lnTo>
                  <a:pt x="660" y="67"/>
                </a:lnTo>
                <a:lnTo>
                  <a:pt x="660" y="71"/>
                </a:lnTo>
                <a:lnTo>
                  <a:pt x="660" y="76"/>
                </a:lnTo>
                <a:lnTo>
                  <a:pt x="658" y="79"/>
                </a:lnTo>
                <a:lnTo>
                  <a:pt x="658" y="79"/>
                </a:lnTo>
                <a:lnTo>
                  <a:pt x="651" y="84"/>
                </a:lnTo>
                <a:lnTo>
                  <a:pt x="647" y="85"/>
                </a:lnTo>
                <a:lnTo>
                  <a:pt x="643" y="85"/>
                </a:lnTo>
                <a:lnTo>
                  <a:pt x="643" y="85"/>
                </a:lnTo>
                <a:lnTo>
                  <a:pt x="638" y="85"/>
                </a:lnTo>
                <a:lnTo>
                  <a:pt x="633" y="83"/>
                </a:lnTo>
                <a:lnTo>
                  <a:pt x="630" y="79"/>
                </a:lnTo>
                <a:lnTo>
                  <a:pt x="627" y="74"/>
                </a:lnTo>
                <a:lnTo>
                  <a:pt x="627" y="74"/>
                </a:lnTo>
                <a:lnTo>
                  <a:pt x="622" y="72"/>
                </a:lnTo>
                <a:lnTo>
                  <a:pt x="617" y="69"/>
                </a:lnTo>
                <a:lnTo>
                  <a:pt x="610" y="67"/>
                </a:lnTo>
                <a:lnTo>
                  <a:pt x="604" y="67"/>
                </a:lnTo>
                <a:lnTo>
                  <a:pt x="604" y="67"/>
                </a:lnTo>
                <a:lnTo>
                  <a:pt x="591" y="70"/>
                </a:lnTo>
                <a:lnTo>
                  <a:pt x="585" y="72"/>
                </a:lnTo>
                <a:lnTo>
                  <a:pt x="580" y="77"/>
                </a:lnTo>
                <a:lnTo>
                  <a:pt x="580" y="77"/>
                </a:lnTo>
                <a:lnTo>
                  <a:pt x="576" y="80"/>
                </a:lnTo>
                <a:lnTo>
                  <a:pt x="574" y="84"/>
                </a:lnTo>
                <a:lnTo>
                  <a:pt x="571" y="87"/>
                </a:lnTo>
                <a:lnTo>
                  <a:pt x="570" y="88"/>
                </a:lnTo>
                <a:lnTo>
                  <a:pt x="568" y="88"/>
                </a:lnTo>
                <a:lnTo>
                  <a:pt x="568" y="88"/>
                </a:lnTo>
                <a:lnTo>
                  <a:pt x="564" y="87"/>
                </a:lnTo>
                <a:lnTo>
                  <a:pt x="564" y="84"/>
                </a:lnTo>
                <a:lnTo>
                  <a:pt x="564" y="84"/>
                </a:lnTo>
                <a:lnTo>
                  <a:pt x="562" y="80"/>
                </a:lnTo>
                <a:lnTo>
                  <a:pt x="560" y="78"/>
                </a:lnTo>
                <a:lnTo>
                  <a:pt x="556" y="77"/>
                </a:lnTo>
                <a:lnTo>
                  <a:pt x="552" y="76"/>
                </a:lnTo>
                <a:lnTo>
                  <a:pt x="545" y="76"/>
                </a:lnTo>
                <a:lnTo>
                  <a:pt x="536" y="76"/>
                </a:lnTo>
                <a:lnTo>
                  <a:pt x="536" y="76"/>
                </a:lnTo>
                <a:lnTo>
                  <a:pt x="528" y="79"/>
                </a:lnTo>
                <a:lnTo>
                  <a:pt x="520" y="84"/>
                </a:lnTo>
                <a:lnTo>
                  <a:pt x="514" y="91"/>
                </a:lnTo>
                <a:lnTo>
                  <a:pt x="512" y="94"/>
                </a:lnTo>
                <a:lnTo>
                  <a:pt x="510" y="98"/>
                </a:lnTo>
                <a:lnTo>
                  <a:pt x="510" y="98"/>
                </a:lnTo>
                <a:lnTo>
                  <a:pt x="511" y="100"/>
                </a:lnTo>
                <a:lnTo>
                  <a:pt x="512" y="101"/>
                </a:lnTo>
                <a:lnTo>
                  <a:pt x="512" y="104"/>
                </a:lnTo>
                <a:lnTo>
                  <a:pt x="512" y="104"/>
                </a:lnTo>
                <a:lnTo>
                  <a:pt x="511" y="105"/>
                </a:lnTo>
                <a:lnTo>
                  <a:pt x="510" y="105"/>
                </a:lnTo>
                <a:lnTo>
                  <a:pt x="507" y="106"/>
                </a:lnTo>
                <a:lnTo>
                  <a:pt x="507" y="106"/>
                </a:lnTo>
                <a:lnTo>
                  <a:pt x="500" y="105"/>
                </a:lnTo>
                <a:lnTo>
                  <a:pt x="493" y="104"/>
                </a:lnTo>
                <a:lnTo>
                  <a:pt x="493" y="104"/>
                </a:lnTo>
                <a:lnTo>
                  <a:pt x="487" y="106"/>
                </a:lnTo>
                <a:lnTo>
                  <a:pt x="481" y="109"/>
                </a:lnTo>
                <a:lnTo>
                  <a:pt x="478" y="114"/>
                </a:lnTo>
                <a:lnTo>
                  <a:pt x="474" y="119"/>
                </a:lnTo>
                <a:lnTo>
                  <a:pt x="474" y="119"/>
                </a:lnTo>
                <a:lnTo>
                  <a:pt x="473" y="123"/>
                </a:lnTo>
                <a:lnTo>
                  <a:pt x="472" y="129"/>
                </a:lnTo>
                <a:lnTo>
                  <a:pt x="473" y="134"/>
                </a:lnTo>
                <a:lnTo>
                  <a:pt x="476" y="140"/>
                </a:lnTo>
                <a:lnTo>
                  <a:pt x="476" y="140"/>
                </a:lnTo>
                <a:lnTo>
                  <a:pt x="483" y="148"/>
                </a:lnTo>
                <a:lnTo>
                  <a:pt x="492" y="155"/>
                </a:lnTo>
                <a:lnTo>
                  <a:pt x="497" y="157"/>
                </a:lnTo>
                <a:lnTo>
                  <a:pt x="502" y="159"/>
                </a:lnTo>
                <a:lnTo>
                  <a:pt x="507" y="159"/>
                </a:lnTo>
                <a:lnTo>
                  <a:pt x="513" y="159"/>
                </a:lnTo>
                <a:lnTo>
                  <a:pt x="513" y="159"/>
                </a:lnTo>
                <a:lnTo>
                  <a:pt x="518" y="159"/>
                </a:lnTo>
                <a:lnTo>
                  <a:pt x="522" y="157"/>
                </a:lnTo>
                <a:lnTo>
                  <a:pt x="529" y="155"/>
                </a:lnTo>
                <a:lnTo>
                  <a:pt x="542" y="146"/>
                </a:lnTo>
                <a:lnTo>
                  <a:pt x="542" y="146"/>
                </a:lnTo>
                <a:lnTo>
                  <a:pt x="545" y="147"/>
                </a:lnTo>
                <a:lnTo>
                  <a:pt x="546" y="148"/>
                </a:lnTo>
                <a:lnTo>
                  <a:pt x="547" y="151"/>
                </a:lnTo>
                <a:lnTo>
                  <a:pt x="547" y="151"/>
                </a:lnTo>
                <a:lnTo>
                  <a:pt x="550" y="153"/>
                </a:lnTo>
                <a:lnTo>
                  <a:pt x="555" y="155"/>
                </a:lnTo>
                <a:lnTo>
                  <a:pt x="563" y="156"/>
                </a:lnTo>
                <a:lnTo>
                  <a:pt x="581" y="155"/>
                </a:lnTo>
                <a:lnTo>
                  <a:pt x="581" y="155"/>
                </a:lnTo>
                <a:lnTo>
                  <a:pt x="587" y="151"/>
                </a:lnTo>
                <a:lnTo>
                  <a:pt x="592" y="147"/>
                </a:lnTo>
                <a:lnTo>
                  <a:pt x="596" y="141"/>
                </a:lnTo>
                <a:lnTo>
                  <a:pt x="598" y="134"/>
                </a:lnTo>
                <a:lnTo>
                  <a:pt x="598" y="134"/>
                </a:lnTo>
                <a:lnTo>
                  <a:pt x="598" y="129"/>
                </a:lnTo>
                <a:lnTo>
                  <a:pt x="597" y="125"/>
                </a:lnTo>
                <a:lnTo>
                  <a:pt x="595" y="120"/>
                </a:lnTo>
                <a:lnTo>
                  <a:pt x="592" y="116"/>
                </a:lnTo>
                <a:lnTo>
                  <a:pt x="592" y="116"/>
                </a:lnTo>
                <a:lnTo>
                  <a:pt x="589" y="115"/>
                </a:lnTo>
                <a:lnTo>
                  <a:pt x="584" y="114"/>
                </a:lnTo>
                <a:lnTo>
                  <a:pt x="576" y="114"/>
                </a:lnTo>
                <a:lnTo>
                  <a:pt x="576" y="114"/>
                </a:lnTo>
                <a:lnTo>
                  <a:pt x="574" y="116"/>
                </a:lnTo>
                <a:lnTo>
                  <a:pt x="571" y="119"/>
                </a:lnTo>
                <a:lnTo>
                  <a:pt x="568" y="121"/>
                </a:lnTo>
                <a:lnTo>
                  <a:pt x="567" y="121"/>
                </a:lnTo>
                <a:lnTo>
                  <a:pt x="566" y="120"/>
                </a:lnTo>
                <a:lnTo>
                  <a:pt x="566" y="120"/>
                </a:lnTo>
                <a:lnTo>
                  <a:pt x="567" y="116"/>
                </a:lnTo>
                <a:lnTo>
                  <a:pt x="569" y="113"/>
                </a:lnTo>
                <a:lnTo>
                  <a:pt x="575" y="108"/>
                </a:lnTo>
                <a:lnTo>
                  <a:pt x="575" y="108"/>
                </a:lnTo>
                <a:lnTo>
                  <a:pt x="585" y="108"/>
                </a:lnTo>
                <a:lnTo>
                  <a:pt x="590" y="108"/>
                </a:lnTo>
                <a:lnTo>
                  <a:pt x="595" y="111"/>
                </a:lnTo>
                <a:lnTo>
                  <a:pt x="595" y="111"/>
                </a:lnTo>
                <a:lnTo>
                  <a:pt x="599" y="115"/>
                </a:lnTo>
                <a:lnTo>
                  <a:pt x="602" y="120"/>
                </a:lnTo>
                <a:lnTo>
                  <a:pt x="604" y="126"/>
                </a:lnTo>
                <a:lnTo>
                  <a:pt x="605" y="132"/>
                </a:lnTo>
                <a:lnTo>
                  <a:pt x="605" y="132"/>
                </a:lnTo>
                <a:lnTo>
                  <a:pt x="604" y="139"/>
                </a:lnTo>
                <a:lnTo>
                  <a:pt x="602" y="144"/>
                </a:lnTo>
                <a:lnTo>
                  <a:pt x="598" y="150"/>
                </a:lnTo>
                <a:lnTo>
                  <a:pt x="594" y="156"/>
                </a:lnTo>
                <a:lnTo>
                  <a:pt x="594" y="156"/>
                </a:lnTo>
                <a:lnTo>
                  <a:pt x="587" y="159"/>
                </a:lnTo>
                <a:lnTo>
                  <a:pt x="582" y="162"/>
                </a:lnTo>
                <a:lnTo>
                  <a:pt x="585" y="166"/>
                </a:lnTo>
                <a:lnTo>
                  <a:pt x="585" y="166"/>
                </a:lnTo>
                <a:lnTo>
                  <a:pt x="589" y="167"/>
                </a:lnTo>
                <a:lnTo>
                  <a:pt x="594" y="168"/>
                </a:lnTo>
                <a:lnTo>
                  <a:pt x="599" y="168"/>
                </a:lnTo>
                <a:lnTo>
                  <a:pt x="604" y="167"/>
                </a:lnTo>
                <a:lnTo>
                  <a:pt x="613" y="163"/>
                </a:lnTo>
                <a:lnTo>
                  <a:pt x="622" y="157"/>
                </a:lnTo>
                <a:lnTo>
                  <a:pt x="622" y="157"/>
                </a:lnTo>
                <a:lnTo>
                  <a:pt x="624" y="156"/>
                </a:lnTo>
                <a:lnTo>
                  <a:pt x="627" y="156"/>
                </a:lnTo>
                <a:lnTo>
                  <a:pt x="630" y="159"/>
                </a:lnTo>
                <a:lnTo>
                  <a:pt x="632" y="161"/>
                </a:lnTo>
                <a:lnTo>
                  <a:pt x="632" y="161"/>
                </a:lnTo>
                <a:lnTo>
                  <a:pt x="636" y="162"/>
                </a:lnTo>
                <a:lnTo>
                  <a:pt x="639" y="164"/>
                </a:lnTo>
                <a:lnTo>
                  <a:pt x="648" y="166"/>
                </a:lnTo>
                <a:lnTo>
                  <a:pt x="657" y="164"/>
                </a:lnTo>
                <a:lnTo>
                  <a:pt x="665" y="161"/>
                </a:lnTo>
                <a:lnTo>
                  <a:pt x="665" y="161"/>
                </a:lnTo>
                <a:lnTo>
                  <a:pt x="674" y="155"/>
                </a:lnTo>
                <a:lnTo>
                  <a:pt x="685" y="150"/>
                </a:lnTo>
                <a:lnTo>
                  <a:pt x="696" y="148"/>
                </a:lnTo>
                <a:lnTo>
                  <a:pt x="701" y="148"/>
                </a:lnTo>
                <a:lnTo>
                  <a:pt x="707" y="149"/>
                </a:lnTo>
                <a:lnTo>
                  <a:pt x="707" y="149"/>
                </a:lnTo>
                <a:lnTo>
                  <a:pt x="716" y="153"/>
                </a:lnTo>
                <a:lnTo>
                  <a:pt x="726" y="159"/>
                </a:lnTo>
                <a:lnTo>
                  <a:pt x="726" y="159"/>
                </a:lnTo>
                <a:lnTo>
                  <a:pt x="728" y="164"/>
                </a:lnTo>
                <a:lnTo>
                  <a:pt x="730" y="170"/>
                </a:lnTo>
                <a:lnTo>
                  <a:pt x="731" y="177"/>
                </a:lnTo>
                <a:lnTo>
                  <a:pt x="731" y="184"/>
                </a:lnTo>
                <a:lnTo>
                  <a:pt x="731" y="184"/>
                </a:lnTo>
                <a:lnTo>
                  <a:pt x="730" y="189"/>
                </a:lnTo>
                <a:lnTo>
                  <a:pt x="729" y="195"/>
                </a:lnTo>
                <a:lnTo>
                  <a:pt x="726" y="198"/>
                </a:lnTo>
                <a:lnTo>
                  <a:pt x="721" y="203"/>
                </a:lnTo>
                <a:lnTo>
                  <a:pt x="712" y="209"/>
                </a:lnTo>
                <a:lnTo>
                  <a:pt x="701" y="212"/>
                </a:lnTo>
                <a:lnTo>
                  <a:pt x="701" y="212"/>
                </a:lnTo>
                <a:lnTo>
                  <a:pt x="701" y="213"/>
                </a:lnTo>
                <a:lnTo>
                  <a:pt x="702" y="216"/>
                </a:lnTo>
                <a:lnTo>
                  <a:pt x="704" y="218"/>
                </a:lnTo>
                <a:lnTo>
                  <a:pt x="704" y="218"/>
                </a:lnTo>
                <a:lnTo>
                  <a:pt x="706" y="220"/>
                </a:lnTo>
                <a:lnTo>
                  <a:pt x="706" y="224"/>
                </a:lnTo>
                <a:lnTo>
                  <a:pt x="706" y="230"/>
                </a:lnTo>
                <a:lnTo>
                  <a:pt x="703" y="234"/>
                </a:lnTo>
                <a:lnTo>
                  <a:pt x="701" y="239"/>
                </a:lnTo>
                <a:lnTo>
                  <a:pt x="701" y="239"/>
                </a:lnTo>
                <a:lnTo>
                  <a:pt x="697" y="245"/>
                </a:lnTo>
                <a:lnTo>
                  <a:pt x="692" y="248"/>
                </a:lnTo>
                <a:lnTo>
                  <a:pt x="686" y="251"/>
                </a:lnTo>
                <a:lnTo>
                  <a:pt x="680" y="253"/>
                </a:lnTo>
                <a:lnTo>
                  <a:pt x="680" y="253"/>
                </a:lnTo>
                <a:lnTo>
                  <a:pt x="673" y="252"/>
                </a:lnTo>
                <a:lnTo>
                  <a:pt x="667" y="252"/>
                </a:lnTo>
                <a:lnTo>
                  <a:pt x="661" y="250"/>
                </a:lnTo>
                <a:lnTo>
                  <a:pt x="659" y="248"/>
                </a:lnTo>
                <a:lnTo>
                  <a:pt x="657" y="245"/>
                </a:lnTo>
                <a:lnTo>
                  <a:pt x="657" y="245"/>
                </a:lnTo>
                <a:lnTo>
                  <a:pt x="655" y="239"/>
                </a:lnTo>
                <a:lnTo>
                  <a:pt x="657" y="236"/>
                </a:lnTo>
                <a:lnTo>
                  <a:pt x="657" y="233"/>
                </a:lnTo>
                <a:lnTo>
                  <a:pt x="657" y="233"/>
                </a:lnTo>
                <a:lnTo>
                  <a:pt x="660" y="229"/>
                </a:lnTo>
                <a:lnTo>
                  <a:pt x="664" y="225"/>
                </a:lnTo>
                <a:lnTo>
                  <a:pt x="668" y="223"/>
                </a:lnTo>
                <a:lnTo>
                  <a:pt x="673" y="222"/>
                </a:lnTo>
                <a:lnTo>
                  <a:pt x="673" y="222"/>
                </a:lnTo>
                <a:lnTo>
                  <a:pt x="676" y="224"/>
                </a:lnTo>
                <a:lnTo>
                  <a:pt x="676" y="225"/>
                </a:lnTo>
                <a:lnTo>
                  <a:pt x="676" y="227"/>
                </a:lnTo>
                <a:lnTo>
                  <a:pt x="676" y="227"/>
                </a:lnTo>
                <a:lnTo>
                  <a:pt x="676" y="230"/>
                </a:lnTo>
                <a:lnTo>
                  <a:pt x="675" y="231"/>
                </a:lnTo>
                <a:lnTo>
                  <a:pt x="673" y="232"/>
                </a:lnTo>
                <a:lnTo>
                  <a:pt x="668" y="232"/>
                </a:lnTo>
                <a:lnTo>
                  <a:pt x="667" y="232"/>
                </a:lnTo>
                <a:lnTo>
                  <a:pt x="666" y="233"/>
                </a:lnTo>
                <a:lnTo>
                  <a:pt x="666" y="233"/>
                </a:lnTo>
                <a:lnTo>
                  <a:pt x="664" y="238"/>
                </a:lnTo>
                <a:lnTo>
                  <a:pt x="662" y="240"/>
                </a:lnTo>
                <a:lnTo>
                  <a:pt x="664" y="243"/>
                </a:lnTo>
                <a:lnTo>
                  <a:pt x="664" y="243"/>
                </a:lnTo>
                <a:lnTo>
                  <a:pt x="665" y="244"/>
                </a:lnTo>
                <a:lnTo>
                  <a:pt x="666" y="245"/>
                </a:lnTo>
                <a:lnTo>
                  <a:pt x="669" y="246"/>
                </a:lnTo>
                <a:lnTo>
                  <a:pt x="673" y="246"/>
                </a:lnTo>
                <a:lnTo>
                  <a:pt x="676" y="246"/>
                </a:lnTo>
                <a:lnTo>
                  <a:pt x="676" y="246"/>
                </a:lnTo>
                <a:lnTo>
                  <a:pt x="686" y="244"/>
                </a:lnTo>
                <a:lnTo>
                  <a:pt x="690" y="241"/>
                </a:lnTo>
                <a:lnTo>
                  <a:pt x="694" y="239"/>
                </a:lnTo>
                <a:lnTo>
                  <a:pt x="694" y="239"/>
                </a:lnTo>
                <a:lnTo>
                  <a:pt x="695" y="236"/>
                </a:lnTo>
                <a:lnTo>
                  <a:pt x="697" y="232"/>
                </a:lnTo>
                <a:lnTo>
                  <a:pt x="699" y="229"/>
                </a:lnTo>
                <a:lnTo>
                  <a:pt x="699" y="224"/>
                </a:lnTo>
                <a:lnTo>
                  <a:pt x="699" y="224"/>
                </a:lnTo>
                <a:lnTo>
                  <a:pt x="695" y="218"/>
                </a:lnTo>
                <a:lnTo>
                  <a:pt x="690" y="212"/>
                </a:lnTo>
                <a:lnTo>
                  <a:pt x="685" y="209"/>
                </a:lnTo>
                <a:lnTo>
                  <a:pt x="676" y="206"/>
                </a:lnTo>
                <a:lnTo>
                  <a:pt x="676" y="206"/>
                </a:lnTo>
                <a:lnTo>
                  <a:pt x="664" y="206"/>
                </a:lnTo>
                <a:lnTo>
                  <a:pt x="658" y="208"/>
                </a:lnTo>
                <a:lnTo>
                  <a:pt x="652" y="210"/>
                </a:lnTo>
                <a:lnTo>
                  <a:pt x="646" y="212"/>
                </a:lnTo>
                <a:lnTo>
                  <a:pt x="641" y="216"/>
                </a:lnTo>
                <a:lnTo>
                  <a:pt x="637" y="220"/>
                </a:lnTo>
                <a:lnTo>
                  <a:pt x="632" y="225"/>
                </a:lnTo>
                <a:lnTo>
                  <a:pt x="632" y="225"/>
                </a:lnTo>
                <a:lnTo>
                  <a:pt x="631" y="229"/>
                </a:lnTo>
                <a:lnTo>
                  <a:pt x="629" y="231"/>
                </a:lnTo>
                <a:lnTo>
                  <a:pt x="626" y="233"/>
                </a:lnTo>
                <a:lnTo>
                  <a:pt x="625" y="236"/>
                </a:lnTo>
                <a:lnTo>
                  <a:pt x="625" y="238"/>
                </a:lnTo>
                <a:lnTo>
                  <a:pt x="625" y="238"/>
                </a:lnTo>
                <a:lnTo>
                  <a:pt x="623" y="238"/>
                </a:lnTo>
                <a:lnTo>
                  <a:pt x="620" y="238"/>
                </a:lnTo>
                <a:lnTo>
                  <a:pt x="616" y="236"/>
                </a:lnTo>
                <a:lnTo>
                  <a:pt x="616" y="236"/>
                </a:lnTo>
                <a:lnTo>
                  <a:pt x="610" y="234"/>
                </a:lnTo>
                <a:lnTo>
                  <a:pt x="605" y="234"/>
                </a:lnTo>
                <a:lnTo>
                  <a:pt x="599" y="236"/>
                </a:lnTo>
                <a:lnTo>
                  <a:pt x="595" y="237"/>
                </a:lnTo>
                <a:lnTo>
                  <a:pt x="589" y="239"/>
                </a:lnTo>
                <a:lnTo>
                  <a:pt x="584" y="241"/>
                </a:lnTo>
                <a:lnTo>
                  <a:pt x="581" y="246"/>
                </a:lnTo>
                <a:lnTo>
                  <a:pt x="577" y="251"/>
                </a:lnTo>
                <a:lnTo>
                  <a:pt x="575" y="264"/>
                </a:lnTo>
                <a:lnTo>
                  <a:pt x="575" y="264"/>
                </a:lnTo>
                <a:lnTo>
                  <a:pt x="576" y="267"/>
                </a:lnTo>
                <a:lnTo>
                  <a:pt x="577" y="271"/>
                </a:lnTo>
                <a:lnTo>
                  <a:pt x="580" y="273"/>
                </a:lnTo>
                <a:lnTo>
                  <a:pt x="583" y="275"/>
                </a:lnTo>
                <a:lnTo>
                  <a:pt x="583" y="275"/>
                </a:lnTo>
                <a:lnTo>
                  <a:pt x="588" y="278"/>
                </a:lnTo>
                <a:lnTo>
                  <a:pt x="592" y="278"/>
                </a:lnTo>
                <a:lnTo>
                  <a:pt x="603" y="276"/>
                </a:lnTo>
                <a:lnTo>
                  <a:pt x="603" y="276"/>
                </a:lnTo>
                <a:lnTo>
                  <a:pt x="605" y="278"/>
                </a:lnTo>
                <a:lnTo>
                  <a:pt x="606" y="279"/>
                </a:lnTo>
                <a:lnTo>
                  <a:pt x="608" y="281"/>
                </a:lnTo>
                <a:lnTo>
                  <a:pt x="606" y="285"/>
                </a:lnTo>
                <a:lnTo>
                  <a:pt x="608" y="288"/>
                </a:lnTo>
                <a:lnTo>
                  <a:pt x="608" y="288"/>
                </a:lnTo>
                <a:lnTo>
                  <a:pt x="609" y="290"/>
                </a:lnTo>
                <a:lnTo>
                  <a:pt x="610" y="292"/>
                </a:lnTo>
                <a:lnTo>
                  <a:pt x="613" y="294"/>
                </a:lnTo>
                <a:lnTo>
                  <a:pt x="613" y="294"/>
                </a:lnTo>
                <a:lnTo>
                  <a:pt x="625" y="297"/>
                </a:lnTo>
                <a:lnTo>
                  <a:pt x="636" y="299"/>
                </a:lnTo>
                <a:lnTo>
                  <a:pt x="647" y="299"/>
                </a:lnTo>
                <a:lnTo>
                  <a:pt x="659" y="297"/>
                </a:lnTo>
                <a:lnTo>
                  <a:pt x="669" y="295"/>
                </a:lnTo>
                <a:lnTo>
                  <a:pt x="680" y="292"/>
                </a:lnTo>
                <a:lnTo>
                  <a:pt x="689" y="288"/>
                </a:lnTo>
                <a:lnTo>
                  <a:pt x="700" y="283"/>
                </a:lnTo>
                <a:lnTo>
                  <a:pt x="700" y="283"/>
                </a:lnTo>
                <a:lnTo>
                  <a:pt x="704" y="280"/>
                </a:lnTo>
                <a:lnTo>
                  <a:pt x="709" y="279"/>
                </a:lnTo>
                <a:lnTo>
                  <a:pt x="715" y="278"/>
                </a:lnTo>
                <a:lnTo>
                  <a:pt x="721" y="278"/>
                </a:lnTo>
                <a:lnTo>
                  <a:pt x="731" y="280"/>
                </a:lnTo>
                <a:lnTo>
                  <a:pt x="742" y="285"/>
                </a:lnTo>
                <a:lnTo>
                  <a:pt x="742" y="285"/>
                </a:lnTo>
                <a:lnTo>
                  <a:pt x="745" y="287"/>
                </a:lnTo>
                <a:lnTo>
                  <a:pt x="748" y="290"/>
                </a:lnTo>
                <a:lnTo>
                  <a:pt x="749" y="295"/>
                </a:lnTo>
                <a:lnTo>
                  <a:pt x="750" y="299"/>
                </a:lnTo>
                <a:lnTo>
                  <a:pt x="750" y="299"/>
                </a:lnTo>
                <a:lnTo>
                  <a:pt x="749" y="304"/>
                </a:lnTo>
                <a:lnTo>
                  <a:pt x="747" y="309"/>
                </a:lnTo>
                <a:lnTo>
                  <a:pt x="744" y="314"/>
                </a:lnTo>
                <a:lnTo>
                  <a:pt x="742" y="318"/>
                </a:lnTo>
                <a:lnTo>
                  <a:pt x="737" y="323"/>
                </a:lnTo>
                <a:lnTo>
                  <a:pt x="734" y="327"/>
                </a:lnTo>
                <a:lnTo>
                  <a:pt x="729" y="329"/>
                </a:lnTo>
                <a:lnTo>
                  <a:pt x="724" y="331"/>
                </a:lnTo>
                <a:lnTo>
                  <a:pt x="724" y="331"/>
                </a:lnTo>
                <a:lnTo>
                  <a:pt x="714" y="331"/>
                </a:lnTo>
                <a:lnTo>
                  <a:pt x="704" y="330"/>
                </a:lnTo>
                <a:lnTo>
                  <a:pt x="686" y="327"/>
                </a:lnTo>
                <a:lnTo>
                  <a:pt x="678" y="325"/>
                </a:lnTo>
                <a:lnTo>
                  <a:pt x="668" y="325"/>
                </a:lnTo>
                <a:lnTo>
                  <a:pt x="660" y="328"/>
                </a:lnTo>
                <a:lnTo>
                  <a:pt x="655" y="330"/>
                </a:lnTo>
                <a:lnTo>
                  <a:pt x="652" y="334"/>
                </a:lnTo>
                <a:lnTo>
                  <a:pt x="652" y="334"/>
                </a:lnTo>
                <a:lnTo>
                  <a:pt x="650" y="334"/>
                </a:lnTo>
                <a:lnTo>
                  <a:pt x="648" y="333"/>
                </a:lnTo>
                <a:lnTo>
                  <a:pt x="646" y="329"/>
                </a:lnTo>
                <a:lnTo>
                  <a:pt x="646" y="329"/>
                </a:lnTo>
                <a:lnTo>
                  <a:pt x="641" y="328"/>
                </a:lnTo>
                <a:lnTo>
                  <a:pt x="636" y="324"/>
                </a:lnTo>
                <a:lnTo>
                  <a:pt x="632" y="321"/>
                </a:lnTo>
                <a:lnTo>
                  <a:pt x="626" y="318"/>
                </a:lnTo>
                <a:lnTo>
                  <a:pt x="626" y="318"/>
                </a:lnTo>
                <a:lnTo>
                  <a:pt x="616" y="318"/>
                </a:lnTo>
                <a:lnTo>
                  <a:pt x="605" y="318"/>
                </a:lnTo>
                <a:lnTo>
                  <a:pt x="595" y="322"/>
                </a:lnTo>
                <a:lnTo>
                  <a:pt x="585" y="327"/>
                </a:lnTo>
                <a:lnTo>
                  <a:pt x="585" y="327"/>
                </a:lnTo>
                <a:lnTo>
                  <a:pt x="583" y="331"/>
                </a:lnTo>
                <a:lnTo>
                  <a:pt x="580" y="336"/>
                </a:lnTo>
                <a:lnTo>
                  <a:pt x="577" y="341"/>
                </a:lnTo>
                <a:lnTo>
                  <a:pt x="577" y="343"/>
                </a:lnTo>
                <a:lnTo>
                  <a:pt x="577" y="345"/>
                </a:lnTo>
                <a:lnTo>
                  <a:pt x="577" y="345"/>
                </a:lnTo>
                <a:lnTo>
                  <a:pt x="576" y="349"/>
                </a:lnTo>
                <a:lnTo>
                  <a:pt x="575" y="349"/>
                </a:lnTo>
                <a:lnTo>
                  <a:pt x="573" y="349"/>
                </a:lnTo>
                <a:lnTo>
                  <a:pt x="573" y="349"/>
                </a:lnTo>
                <a:lnTo>
                  <a:pt x="569" y="347"/>
                </a:lnTo>
                <a:lnTo>
                  <a:pt x="566" y="347"/>
                </a:lnTo>
                <a:lnTo>
                  <a:pt x="559" y="345"/>
                </a:lnTo>
                <a:lnTo>
                  <a:pt x="543" y="348"/>
                </a:lnTo>
                <a:lnTo>
                  <a:pt x="543" y="348"/>
                </a:lnTo>
                <a:lnTo>
                  <a:pt x="536" y="355"/>
                </a:lnTo>
                <a:lnTo>
                  <a:pt x="534" y="358"/>
                </a:lnTo>
                <a:lnTo>
                  <a:pt x="533" y="362"/>
                </a:lnTo>
                <a:lnTo>
                  <a:pt x="533" y="362"/>
                </a:lnTo>
                <a:lnTo>
                  <a:pt x="534" y="365"/>
                </a:lnTo>
                <a:lnTo>
                  <a:pt x="536" y="369"/>
                </a:lnTo>
                <a:lnTo>
                  <a:pt x="539" y="371"/>
                </a:lnTo>
                <a:lnTo>
                  <a:pt x="542" y="372"/>
                </a:lnTo>
                <a:lnTo>
                  <a:pt x="542" y="372"/>
                </a:lnTo>
                <a:lnTo>
                  <a:pt x="550" y="376"/>
                </a:lnTo>
                <a:lnTo>
                  <a:pt x="557" y="378"/>
                </a:lnTo>
                <a:lnTo>
                  <a:pt x="566" y="380"/>
                </a:lnTo>
                <a:lnTo>
                  <a:pt x="570" y="382"/>
                </a:lnTo>
                <a:lnTo>
                  <a:pt x="575" y="382"/>
                </a:lnTo>
                <a:lnTo>
                  <a:pt x="575" y="382"/>
                </a:lnTo>
                <a:lnTo>
                  <a:pt x="577" y="386"/>
                </a:lnTo>
                <a:lnTo>
                  <a:pt x="581" y="390"/>
                </a:lnTo>
                <a:lnTo>
                  <a:pt x="585" y="393"/>
                </a:lnTo>
                <a:lnTo>
                  <a:pt x="590" y="397"/>
                </a:lnTo>
                <a:lnTo>
                  <a:pt x="595" y="399"/>
                </a:lnTo>
                <a:lnTo>
                  <a:pt x="601" y="400"/>
                </a:lnTo>
                <a:lnTo>
                  <a:pt x="612" y="401"/>
                </a:lnTo>
                <a:lnTo>
                  <a:pt x="612" y="401"/>
                </a:lnTo>
                <a:lnTo>
                  <a:pt x="618" y="400"/>
                </a:lnTo>
                <a:lnTo>
                  <a:pt x="623" y="398"/>
                </a:lnTo>
                <a:lnTo>
                  <a:pt x="627" y="396"/>
                </a:lnTo>
                <a:lnTo>
                  <a:pt x="632" y="392"/>
                </a:lnTo>
                <a:lnTo>
                  <a:pt x="637" y="389"/>
                </a:lnTo>
                <a:lnTo>
                  <a:pt x="640" y="384"/>
                </a:lnTo>
                <a:lnTo>
                  <a:pt x="646" y="373"/>
                </a:lnTo>
                <a:lnTo>
                  <a:pt x="646" y="373"/>
                </a:lnTo>
                <a:lnTo>
                  <a:pt x="648" y="373"/>
                </a:lnTo>
                <a:lnTo>
                  <a:pt x="651" y="373"/>
                </a:lnTo>
                <a:lnTo>
                  <a:pt x="653" y="375"/>
                </a:lnTo>
                <a:lnTo>
                  <a:pt x="654" y="377"/>
                </a:lnTo>
                <a:lnTo>
                  <a:pt x="654" y="377"/>
                </a:lnTo>
                <a:lnTo>
                  <a:pt x="659" y="378"/>
                </a:lnTo>
                <a:lnTo>
                  <a:pt x="665" y="378"/>
                </a:lnTo>
                <a:lnTo>
                  <a:pt x="669" y="377"/>
                </a:lnTo>
                <a:lnTo>
                  <a:pt x="674" y="373"/>
                </a:lnTo>
                <a:lnTo>
                  <a:pt x="674" y="373"/>
                </a:lnTo>
                <a:lnTo>
                  <a:pt x="679" y="368"/>
                </a:lnTo>
                <a:lnTo>
                  <a:pt x="680" y="364"/>
                </a:lnTo>
                <a:lnTo>
                  <a:pt x="679" y="359"/>
                </a:lnTo>
                <a:lnTo>
                  <a:pt x="679" y="359"/>
                </a:lnTo>
                <a:lnTo>
                  <a:pt x="675" y="355"/>
                </a:lnTo>
                <a:lnTo>
                  <a:pt x="673" y="354"/>
                </a:lnTo>
                <a:lnTo>
                  <a:pt x="671" y="352"/>
                </a:lnTo>
                <a:lnTo>
                  <a:pt x="671" y="352"/>
                </a:lnTo>
                <a:lnTo>
                  <a:pt x="667" y="351"/>
                </a:lnTo>
                <a:lnTo>
                  <a:pt x="665" y="350"/>
                </a:lnTo>
                <a:lnTo>
                  <a:pt x="658" y="351"/>
                </a:lnTo>
                <a:lnTo>
                  <a:pt x="644" y="357"/>
                </a:lnTo>
                <a:lnTo>
                  <a:pt x="644" y="357"/>
                </a:lnTo>
                <a:lnTo>
                  <a:pt x="641" y="356"/>
                </a:lnTo>
                <a:lnTo>
                  <a:pt x="640" y="354"/>
                </a:lnTo>
                <a:lnTo>
                  <a:pt x="639" y="352"/>
                </a:lnTo>
                <a:lnTo>
                  <a:pt x="637" y="350"/>
                </a:lnTo>
                <a:lnTo>
                  <a:pt x="637" y="350"/>
                </a:lnTo>
                <a:lnTo>
                  <a:pt x="634" y="349"/>
                </a:lnTo>
                <a:lnTo>
                  <a:pt x="631" y="348"/>
                </a:lnTo>
                <a:lnTo>
                  <a:pt x="627" y="348"/>
                </a:lnTo>
                <a:lnTo>
                  <a:pt x="624" y="348"/>
                </a:lnTo>
                <a:lnTo>
                  <a:pt x="624" y="348"/>
                </a:lnTo>
                <a:lnTo>
                  <a:pt x="620" y="351"/>
                </a:lnTo>
                <a:lnTo>
                  <a:pt x="617" y="355"/>
                </a:lnTo>
                <a:lnTo>
                  <a:pt x="616" y="358"/>
                </a:lnTo>
                <a:lnTo>
                  <a:pt x="615" y="363"/>
                </a:lnTo>
                <a:lnTo>
                  <a:pt x="615" y="363"/>
                </a:lnTo>
                <a:lnTo>
                  <a:pt x="612" y="363"/>
                </a:lnTo>
                <a:lnTo>
                  <a:pt x="609" y="362"/>
                </a:lnTo>
                <a:lnTo>
                  <a:pt x="609" y="362"/>
                </a:lnTo>
                <a:lnTo>
                  <a:pt x="610" y="356"/>
                </a:lnTo>
                <a:lnTo>
                  <a:pt x="612" y="351"/>
                </a:lnTo>
                <a:lnTo>
                  <a:pt x="616" y="347"/>
                </a:lnTo>
                <a:lnTo>
                  <a:pt x="620" y="343"/>
                </a:lnTo>
                <a:lnTo>
                  <a:pt x="620" y="343"/>
                </a:lnTo>
                <a:lnTo>
                  <a:pt x="627" y="341"/>
                </a:lnTo>
                <a:lnTo>
                  <a:pt x="634" y="342"/>
                </a:lnTo>
                <a:lnTo>
                  <a:pt x="640" y="344"/>
                </a:lnTo>
                <a:lnTo>
                  <a:pt x="646" y="348"/>
                </a:lnTo>
                <a:lnTo>
                  <a:pt x="655" y="344"/>
                </a:lnTo>
                <a:lnTo>
                  <a:pt x="655" y="344"/>
                </a:lnTo>
                <a:lnTo>
                  <a:pt x="667" y="344"/>
                </a:lnTo>
                <a:lnTo>
                  <a:pt x="673" y="345"/>
                </a:lnTo>
                <a:lnTo>
                  <a:pt x="675" y="347"/>
                </a:lnTo>
                <a:lnTo>
                  <a:pt x="676" y="348"/>
                </a:lnTo>
                <a:lnTo>
                  <a:pt x="676" y="348"/>
                </a:lnTo>
                <a:lnTo>
                  <a:pt x="681" y="351"/>
                </a:lnTo>
                <a:lnTo>
                  <a:pt x="683" y="355"/>
                </a:lnTo>
                <a:lnTo>
                  <a:pt x="686" y="359"/>
                </a:lnTo>
                <a:lnTo>
                  <a:pt x="686" y="364"/>
                </a:lnTo>
                <a:lnTo>
                  <a:pt x="686" y="364"/>
                </a:lnTo>
                <a:lnTo>
                  <a:pt x="686" y="368"/>
                </a:lnTo>
                <a:lnTo>
                  <a:pt x="686" y="370"/>
                </a:lnTo>
                <a:lnTo>
                  <a:pt x="686" y="372"/>
                </a:lnTo>
                <a:lnTo>
                  <a:pt x="689" y="372"/>
                </a:lnTo>
                <a:lnTo>
                  <a:pt x="689" y="372"/>
                </a:lnTo>
                <a:lnTo>
                  <a:pt x="692" y="377"/>
                </a:lnTo>
                <a:lnTo>
                  <a:pt x="694" y="382"/>
                </a:lnTo>
                <a:lnTo>
                  <a:pt x="695" y="386"/>
                </a:lnTo>
                <a:lnTo>
                  <a:pt x="694" y="391"/>
                </a:lnTo>
                <a:lnTo>
                  <a:pt x="694" y="391"/>
                </a:lnTo>
                <a:lnTo>
                  <a:pt x="692" y="396"/>
                </a:lnTo>
                <a:lnTo>
                  <a:pt x="689" y="399"/>
                </a:lnTo>
                <a:lnTo>
                  <a:pt x="681" y="404"/>
                </a:lnTo>
                <a:lnTo>
                  <a:pt x="674" y="407"/>
                </a:lnTo>
                <a:lnTo>
                  <a:pt x="665" y="410"/>
                </a:lnTo>
                <a:lnTo>
                  <a:pt x="665" y="410"/>
                </a:lnTo>
                <a:lnTo>
                  <a:pt x="640" y="412"/>
                </a:lnTo>
                <a:lnTo>
                  <a:pt x="615" y="412"/>
                </a:lnTo>
                <a:lnTo>
                  <a:pt x="615" y="412"/>
                </a:lnTo>
                <a:lnTo>
                  <a:pt x="590" y="413"/>
                </a:lnTo>
                <a:lnTo>
                  <a:pt x="578" y="414"/>
                </a:lnTo>
                <a:lnTo>
                  <a:pt x="573" y="417"/>
                </a:lnTo>
                <a:lnTo>
                  <a:pt x="568" y="419"/>
                </a:lnTo>
                <a:lnTo>
                  <a:pt x="568" y="419"/>
                </a:lnTo>
                <a:lnTo>
                  <a:pt x="562" y="425"/>
                </a:lnTo>
                <a:lnTo>
                  <a:pt x="561" y="428"/>
                </a:lnTo>
                <a:lnTo>
                  <a:pt x="561" y="431"/>
                </a:lnTo>
                <a:lnTo>
                  <a:pt x="561" y="433"/>
                </a:lnTo>
                <a:lnTo>
                  <a:pt x="561" y="433"/>
                </a:lnTo>
                <a:lnTo>
                  <a:pt x="560" y="434"/>
                </a:lnTo>
                <a:lnTo>
                  <a:pt x="559" y="435"/>
                </a:lnTo>
                <a:lnTo>
                  <a:pt x="559" y="435"/>
                </a:lnTo>
                <a:lnTo>
                  <a:pt x="546" y="432"/>
                </a:lnTo>
                <a:lnTo>
                  <a:pt x="539" y="431"/>
                </a:lnTo>
                <a:lnTo>
                  <a:pt x="532" y="432"/>
                </a:lnTo>
                <a:lnTo>
                  <a:pt x="532" y="432"/>
                </a:lnTo>
                <a:lnTo>
                  <a:pt x="520" y="436"/>
                </a:lnTo>
                <a:lnTo>
                  <a:pt x="514" y="440"/>
                </a:lnTo>
                <a:lnTo>
                  <a:pt x="510" y="445"/>
                </a:lnTo>
                <a:lnTo>
                  <a:pt x="505" y="449"/>
                </a:lnTo>
                <a:lnTo>
                  <a:pt x="501" y="454"/>
                </a:lnTo>
                <a:lnTo>
                  <a:pt x="499" y="460"/>
                </a:lnTo>
                <a:lnTo>
                  <a:pt x="499" y="467"/>
                </a:lnTo>
                <a:lnTo>
                  <a:pt x="499" y="467"/>
                </a:lnTo>
                <a:lnTo>
                  <a:pt x="504" y="477"/>
                </a:lnTo>
                <a:lnTo>
                  <a:pt x="508" y="482"/>
                </a:lnTo>
                <a:lnTo>
                  <a:pt x="513" y="485"/>
                </a:lnTo>
                <a:lnTo>
                  <a:pt x="513" y="485"/>
                </a:lnTo>
                <a:lnTo>
                  <a:pt x="517" y="487"/>
                </a:lnTo>
                <a:lnTo>
                  <a:pt x="520" y="488"/>
                </a:lnTo>
                <a:lnTo>
                  <a:pt x="522" y="489"/>
                </a:lnTo>
                <a:lnTo>
                  <a:pt x="524" y="490"/>
                </a:lnTo>
                <a:lnTo>
                  <a:pt x="524" y="492"/>
                </a:lnTo>
                <a:lnTo>
                  <a:pt x="524" y="492"/>
                </a:lnTo>
                <a:lnTo>
                  <a:pt x="517" y="499"/>
                </a:lnTo>
                <a:lnTo>
                  <a:pt x="508" y="505"/>
                </a:lnTo>
                <a:lnTo>
                  <a:pt x="499" y="509"/>
                </a:lnTo>
                <a:lnTo>
                  <a:pt x="490" y="511"/>
                </a:lnTo>
                <a:lnTo>
                  <a:pt x="490" y="511"/>
                </a:lnTo>
                <a:lnTo>
                  <a:pt x="476" y="510"/>
                </a:lnTo>
                <a:lnTo>
                  <a:pt x="463" y="511"/>
                </a:lnTo>
                <a:lnTo>
                  <a:pt x="457" y="511"/>
                </a:lnTo>
                <a:lnTo>
                  <a:pt x="450" y="514"/>
                </a:lnTo>
                <a:lnTo>
                  <a:pt x="444" y="515"/>
                </a:lnTo>
                <a:lnTo>
                  <a:pt x="438" y="518"/>
                </a:lnTo>
                <a:lnTo>
                  <a:pt x="438" y="518"/>
                </a:lnTo>
                <a:lnTo>
                  <a:pt x="434" y="522"/>
                </a:lnTo>
                <a:lnTo>
                  <a:pt x="430" y="526"/>
                </a:lnTo>
                <a:lnTo>
                  <a:pt x="423" y="536"/>
                </a:lnTo>
                <a:lnTo>
                  <a:pt x="423" y="536"/>
                </a:lnTo>
                <a:lnTo>
                  <a:pt x="421" y="536"/>
                </a:lnTo>
                <a:lnTo>
                  <a:pt x="420" y="535"/>
                </a:lnTo>
                <a:lnTo>
                  <a:pt x="420" y="535"/>
                </a:lnTo>
                <a:lnTo>
                  <a:pt x="416" y="531"/>
                </a:lnTo>
                <a:lnTo>
                  <a:pt x="413" y="528"/>
                </a:lnTo>
                <a:lnTo>
                  <a:pt x="403" y="525"/>
                </a:lnTo>
                <a:lnTo>
                  <a:pt x="403" y="525"/>
                </a:lnTo>
                <a:lnTo>
                  <a:pt x="395" y="522"/>
                </a:lnTo>
                <a:lnTo>
                  <a:pt x="386" y="519"/>
                </a:lnTo>
                <a:lnTo>
                  <a:pt x="376" y="517"/>
                </a:lnTo>
                <a:lnTo>
                  <a:pt x="366" y="517"/>
                </a:lnTo>
                <a:lnTo>
                  <a:pt x="357" y="516"/>
                </a:lnTo>
                <a:lnTo>
                  <a:pt x="347" y="517"/>
                </a:lnTo>
                <a:lnTo>
                  <a:pt x="337" y="518"/>
                </a:lnTo>
                <a:lnTo>
                  <a:pt x="327" y="521"/>
                </a:lnTo>
                <a:lnTo>
                  <a:pt x="327" y="521"/>
                </a:lnTo>
                <a:lnTo>
                  <a:pt x="320" y="523"/>
                </a:lnTo>
                <a:lnTo>
                  <a:pt x="312" y="524"/>
                </a:lnTo>
                <a:lnTo>
                  <a:pt x="304" y="525"/>
                </a:lnTo>
                <a:lnTo>
                  <a:pt x="296" y="525"/>
                </a:lnTo>
                <a:lnTo>
                  <a:pt x="288" y="524"/>
                </a:lnTo>
                <a:lnTo>
                  <a:pt x="281" y="522"/>
                </a:lnTo>
                <a:lnTo>
                  <a:pt x="274" y="518"/>
                </a:lnTo>
                <a:lnTo>
                  <a:pt x="267" y="514"/>
                </a:lnTo>
                <a:lnTo>
                  <a:pt x="267" y="514"/>
                </a:lnTo>
                <a:lnTo>
                  <a:pt x="265" y="510"/>
                </a:lnTo>
                <a:lnTo>
                  <a:pt x="264" y="507"/>
                </a:lnTo>
                <a:lnTo>
                  <a:pt x="265" y="501"/>
                </a:lnTo>
                <a:lnTo>
                  <a:pt x="267" y="495"/>
                </a:lnTo>
                <a:lnTo>
                  <a:pt x="269" y="489"/>
                </a:lnTo>
                <a:lnTo>
                  <a:pt x="269" y="489"/>
                </a:lnTo>
                <a:lnTo>
                  <a:pt x="271" y="485"/>
                </a:lnTo>
                <a:lnTo>
                  <a:pt x="274" y="485"/>
                </a:lnTo>
                <a:lnTo>
                  <a:pt x="275" y="487"/>
                </a:lnTo>
                <a:lnTo>
                  <a:pt x="275" y="483"/>
                </a:lnTo>
                <a:lnTo>
                  <a:pt x="275" y="483"/>
                </a:lnTo>
                <a:lnTo>
                  <a:pt x="276" y="478"/>
                </a:lnTo>
                <a:lnTo>
                  <a:pt x="278" y="475"/>
                </a:lnTo>
                <a:lnTo>
                  <a:pt x="282" y="471"/>
                </a:lnTo>
                <a:lnTo>
                  <a:pt x="285" y="468"/>
                </a:lnTo>
                <a:lnTo>
                  <a:pt x="295" y="463"/>
                </a:lnTo>
                <a:lnTo>
                  <a:pt x="304" y="461"/>
                </a:lnTo>
                <a:lnTo>
                  <a:pt x="304" y="461"/>
                </a:lnTo>
                <a:lnTo>
                  <a:pt x="309" y="461"/>
                </a:lnTo>
                <a:lnTo>
                  <a:pt x="312" y="463"/>
                </a:lnTo>
                <a:lnTo>
                  <a:pt x="319" y="469"/>
                </a:lnTo>
                <a:lnTo>
                  <a:pt x="319" y="469"/>
                </a:lnTo>
                <a:lnTo>
                  <a:pt x="319" y="475"/>
                </a:lnTo>
                <a:lnTo>
                  <a:pt x="318" y="480"/>
                </a:lnTo>
                <a:lnTo>
                  <a:pt x="318" y="480"/>
                </a:lnTo>
                <a:lnTo>
                  <a:pt x="315" y="482"/>
                </a:lnTo>
                <a:lnTo>
                  <a:pt x="313" y="483"/>
                </a:lnTo>
                <a:lnTo>
                  <a:pt x="311" y="482"/>
                </a:lnTo>
                <a:lnTo>
                  <a:pt x="311" y="482"/>
                </a:lnTo>
                <a:lnTo>
                  <a:pt x="310" y="480"/>
                </a:lnTo>
                <a:lnTo>
                  <a:pt x="310" y="477"/>
                </a:lnTo>
                <a:lnTo>
                  <a:pt x="311" y="475"/>
                </a:lnTo>
                <a:lnTo>
                  <a:pt x="312" y="473"/>
                </a:lnTo>
                <a:lnTo>
                  <a:pt x="312" y="473"/>
                </a:lnTo>
                <a:lnTo>
                  <a:pt x="310" y="469"/>
                </a:lnTo>
                <a:lnTo>
                  <a:pt x="306" y="468"/>
                </a:lnTo>
                <a:lnTo>
                  <a:pt x="306" y="468"/>
                </a:lnTo>
                <a:lnTo>
                  <a:pt x="298" y="470"/>
                </a:lnTo>
                <a:lnTo>
                  <a:pt x="292" y="473"/>
                </a:lnTo>
                <a:lnTo>
                  <a:pt x="286" y="477"/>
                </a:lnTo>
                <a:lnTo>
                  <a:pt x="282" y="483"/>
                </a:lnTo>
                <a:lnTo>
                  <a:pt x="282" y="483"/>
                </a:lnTo>
                <a:lnTo>
                  <a:pt x="283" y="485"/>
                </a:lnTo>
                <a:lnTo>
                  <a:pt x="284" y="489"/>
                </a:lnTo>
                <a:lnTo>
                  <a:pt x="289" y="494"/>
                </a:lnTo>
                <a:lnTo>
                  <a:pt x="289" y="494"/>
                </a:lnTo>
                <a:lnTo>
                  <a:pt x="296" y="496"/>
                </a:lnTo>
                <a:lnTo>
                  <a:pt x="304" y="496"/>
                </a:lnTo>
                <a:lnTo>
                  <a:pt x="311" y="495"/>
                </a:lnTo>
                <a:lnTo>
                  <a:pt x="318" y="492"/>
                </a:lnTo>
                <a:lnTo>
                  <a:pt x="324" y="489"/>
                </a:lnTo>
                <a:lnTo>
                  <a:pt x="331" y="485"/>
                </a:lnTo>
                <a:lnTo>
                  <a:pt x="343" y="477"/>
                </a:lnTo>
                <a:lnTo>
                  <a:pt x="343" y="477"/>
                </a:lnTo>
                <a:lnTo>
                  <a:pt x="345" y="475"/>
                </a:lnTo>
                <a:lnTo>
                  <a:pt x="347" y="473"/>
                </a:lnTo>
                <a:lnTo>
                  <a:pt x="350" y="468"/>
                </a:lnTo>
                <a:lnTo>
                  <a:pt x="351" y="466"/>
                </a:lnTo>
                <a:lnTo>
                  <a:pt x="353" y="463"/>
                </a:lnTo>
                <a:lnTo>
                  <a:pt x="355" y="463"/>
                </a:lnTo>
                <a:lnTo>
                  <a:pt x="359" y="464"/>
                </a:lnTo>
                <a:lnTo>
                  <a:pt x="359" y="464"/>
                </a:lnTo>
                <a:lnTo>
                  <a:pt x="369" y="463"/>
                </a:lnTo>
                <a:lnTo>
                  <a:pt x="380" y="461"/>
                </a:lnTo>
                <a:lnTo>
                  <a:pt x="385" y="459"/>
                </a:lnTo>
                <a:lnTo>
                  <a:pt x="389" y="455"/>
                </a:lnTo>
                <a:lnTo>
                  <a:pt x="393" y="452"/>
                </a:lnTo>
                <a:lnTo>
                  <a:pt x="395" y="447"/>
                </a:lnTo>
                <a:lnTo>
                  <a:pt x="395" y="447"/>
                </a:lnTo>
                <a:lnTo>
                  <a:pt x="394" y="440"/>
                </a:lnTo>
                <a:lnTo>
                  <a:pt x="393" y="436"/>
                </a:lnTo>
                <a:lnTo>
                  <a:pt x="389" y="434"/>
                </a:lnTo>
                <a:lnTo>
                  <a:pt x="389" y="434"/>
                </a:lnTo>
                <a:lnTo>
                  <a:pt x="378" y="428"/>
                </a:lnTo>
                <a:lnTo>
                  <a:pt x="372" y="427"/>
                </a:lnTo>
                <a:lnTo>
                  <a:pt x="368" y="428"/>
                </a:lnTo>
                <a:lnTo>
                  <a:pt x="365" y="429"/>
                </a:lnTo>
                <a:lnTo>
                  <a:pt x="365" y="429"/>
                </a:lnTo>
                <a:lnTo>
                  <a:pt x="359" y="431"/>
                </a:lnTo>
                <a:lnTo>
                  <a:pt x="354" y="434"/>
                </a:lnTo>
                <a:lnTo>
                  <a:pt x="348" y="436"/>
                </a:lnTo>
                <a:lnTo>
                  <a:pt x="343" y="438"/>
                </a:lnTo>
                <a:lnTo>
                  <a:pt x="343" y="438"/>
                </a:lnTo>
                <a:lnTo>
                  <a:pt x="338" y="434"/>
                </a:lnTo>
                <a:lnTo>
                  <a:pt x="332" y="431"/>
                </a:lnTo>
                <a:lnTo>
                  <a:pt x="327" y="429"/>
                </a:lnTo>
                <a:lnTo>
                  <a:pt x="322" y="428"/>
                </a:lnTo>
                <a:lnTo>
                  <a:pt x="322" y="428"/>
                </a:lnTo>
                <a:lnTo>
                  <a:pt x="309" y="429"/>
                </a:lnTo>
                <a:lnTo>
                  <a:pt x="297" y="432"/>
                </a:lnTo>
                <a:lnTo>
                  <a:pt x="285" y="435"/>
                </a:lnTo>
                <a:lnTo>
                  <a:pt x="281" y="439"/>
                </a:lnTo>
                <a:lnTo>
                  <a:pt x="276" y="442"/>
                </a:lnTo>
                <a:lnTo>
                  <a:pt x="276" y="442"/>
                </a:lnTo>
                <a:lnTo>
                  <a:pt x="267" y="438"/>
                </a:lnTo>
                <a:lnTo>
                  <a:pt x="257" y="433"/>
                </a:lnTo>
                <a:lnTo>
                  <a:pt x="247" y="431"/>
                </a:lnTo>
                <a:lnTo>
                  <a:pt x="242" y="431"/>
                </a:lnTo>
                <a:lnTo>
                  <a:pt x="236" y="431"/>
                </a:lnTo>
                <a:lnTo>
                  <a:pt x="236" y="431"/>
                </a:lnTo>
                <a:lnTo>
                  <a:pt x="226" y="434"/>
                </a:lnTo>
                <a:lnTo>
                  <a:pt x="218" y="440"/>
                </a:lnTo>
                <a:lnTo>
                  <a:pt x="209" y="447"/>
                </a:lnTo>
                <a:lnTo>
                  <a:pt x="205" y="456"/>
                </a:lnTo>
                <a:lnTo>
                  <a:pt x="205" y="456"/>
                </a:lnTo>
                <a:lnTo>
                  <a:pt x="204" y="459"/>
                </a:lnTo>
                <a:lnTo>
                  <a:pt x="204" y="460"/>
                </a:lnTo>
                <a:lnTo>
                  <a:pt x="204" y="462"/>
                </a:lnTo>
                <a:lnTo>
                  <a:pt x="202" y="463"/>
                </a:lnTo>
                <a:lnTo>
                  <a:pt x="202" y="463"/>
                </a:lnTo>
                <a:lnTo>
                  <a:pt x="200" y="464"/>
                </a:lnTo>
                <a:lnTo>
                  <a:pt x="198" y="463"/>
                </a:lnTo>
                <a:lnTo>
                  <a:pt x="193" y="461"/>
                </a:lnTo>
                <a:lnTo>
                  <a:pt x="193" y="461"/>
                </a:lnTo>
                <a:lnTo>
                  <a:pt x="184" y="461"/>
                </a:lnTo>
                <a:lnTo>
                  <a:pt x="173" y="461"/>
                </a:lnTo>
                <a:lnTo>
                  <a:pt x="164" y="463"/>
                </a:lnTo>
                <a:lnTo>
                  <a:pt x="160" y="466"/>
                </a:lnTo>
                <a:lnTo>
                  <a:pt x="156" y="468"/>
                </a:lnTo>
                <a:lnTo>
                  <a:pt x="156" y="468"/>
                </a:lnTo>
                <a:lnTo>
                  <a:pt x="149" y="481"/>
                </a:lnTo>
                <a:lnTo>
                  <a:pt x="146" y="487"/>
                </a:lnTo>
                <a:lnTo>
                  <a:pt x="146" y="490"/>
                </a:lnTo>
                <a:lnTo>
                  <a:pt x="148" y="494"/>
                </a:lnTo>
                <a:lnTo>
                  <a:pt x="148" y="494"/>
                </a:lnTo>
                <a:lnTo>
                  <a:pt x="146" y="497"/>
                </a:lnTo>
                <a:lnTo>
                  <a:pt x="144" y="498"/>
                </a:lnTo>
                <a:lnTo>
                  <a:pt x="144" y="498"/>
                </a:lnTo>
                <a:lnTo>
                  <a:pt x="135" y="498"/>
                </a:lnTo>
                <a:lnTo>
                  <a:pt x="125" y="498"/>
                </a:lnTo>
                <a:lnTo>
                  <a:pt x="115" y="499"/>
                </a:lnTo>
                <a:lnTo>
                  <a:pt x="106" y="502"/>
                </a:lnTo>
                <a:lnTo>
                  <a:pt x="106" y="502"/>
                </a:lnTo>
                <a:lnTo>
                  <a:pt x="101" y="505"/>
                </a:lnTo>
                <a:lnTo>
                  <a:pt x="97" y="510"/>
                </a:lnTo>
                <a:lnTo>
                  <a:pt x="94" y="515"/>
                </a:lnTo>
                <a:lnTo>
                  <a:pt x="91" y="521"/>
                </a:lnTo>
                <a:lnTo>
                  <a:pt x="91" y="521"/>
                </a:lnTo>
                <a:lnTo>
                  <a:pt x="91" y="525"/>
                </a:lnTo>
                <a:lnTo>
                  <a:pt x="91" y="529"/>
                </a:lnTo>
                <a:lnTo>
                  <a:pt x="93" y="533"/>
                </a:lnTo>
                <a:lnTo>
                  <a:pt x="96" y="536"/>
                </a:lnTo>
                <a:lnTo>
                  <a:pt x="96" y="536"/>
                </a:lnTo>
                <a:lnTo>
                  <a:pt x="106" y="538"/>
                </a:lnTo>
                <a:lnTo>
                  <a:pt x="115" y="538"/>
                </a:lnTo>
                <a:lnTo>
                  <a:pt x="124" y="537"/>
                </a:lnTo>
                <a:lnTo>
                  <a:pt x="134" y="533"/>
                </a:lnTo>
                <a:lnTo>
                  <a:pt x="134" y="533"/>
                </a:lnTo>
                <a:lnTo>
                  <a:pt x="135" y="532"/>
                </a:lnTo>
                <a:lnTo>
                  <a:pt x="137" y="530"/>
                </a:lnTo>
                <a:lnTo>
                  <a:pt x="138" y="529"/>
                </a:lnTo>
                <a:lnTo>
                  <a:pt x="142" y="528"/>
                </a:lnTo>
                <a:lnTo>
                  <a:pt x="142" y="528"/>
                </a:lnTo>
                <a:lnTo>
                  <a:pt x="144" y="531"/>
                </a:lnTo>
                <a:lnTo>
                  <a:pt x="146" y="532"/>
                </a:lnTo>
                <a:lnTo>
                  <a:pt x="152" y="536"/>
                </a:lnTo>
                <a:lnTo>
                  <a:pt x="165" y="539"/>
                </a:lnTo>
                <a:lnTo>
                  <a:pt x="165" y="539"/>
                </a:lnTo>
                <a:lnTo>
                  <a:pt x="176" y="537"/>
                </a:lnTo>
                <a:lnTo>
                  <a:pt x="180" y="535"/>
                </a:lnTo>
                <a:lnTo>
                  <a:pt x="184" y="531"/>
                </a:lnTo>
                <a:lnTo>
                  <a:pt x="184" y="531"/>
                </a:lnTo>
                <a:lnTo>
                  <a:pt x="186" y="531"/>
                </a:lnTo>
                <a:lnTo>
                  <a:pt x="188" y="531"/>
                </a:lnTo>
                <a:lnTo>
                  <a:pt x="192" y="533"/>
                </a:lnTo>
                <a:lnTo>
                  <a:pt x="197" y="536"/>
                </a:lnTo>
                <a:lnTo>
                  <a:pt x="199" y="536"/>
                </a:lnTo>
                <a:lnTo>
                  <a:pt x="201" y="535"/>
                </a:lnTo>
                <a:lnTo>
                  <a:pt x="201" y="535"/>
                </a:lnTo>
                <a:lnTo>
                  <a:pt x="206" y="533"/>
                </a:lnTo>
                <a:lnTo>
                  <a:pt x="211" y="531"/>
                </a:lnTo>
                <a:lnTo>
                  <a:pt x="214" y="528"/>
                </a:lnTo>
                <a:lnTo>
                  <a:pt x="218" y="523"/>
                </a:lnTo>
                <a:lnTo>
                  <a:pt x="218" y="523"/>
                </a:lnTo>
                <a:lnTo>
                  <a:pt x="218" y="519"/>
                </a:lnTo>
                <a:lnTo>
                  <a:pt x="218" y="517"/>
                </a:lnTo>
                <a:lnTo>
                  <a:pt x="216" y="515"/>
                </a:lnTo>
                <a:lnTo>
                  <a:pt x="214" y="512"/>
                </a:lnTo>
                <a:lnTo>
                  <a:pt x="214" y="512"/>
                </a:lnTo>
                <a:lnTo>
                  <a:pt x="213" y="510"/>
                </a:lnTo>
                <a:lnTo>
                  <a:pt x="214" y="508"/>
                </a:lnTo>
                <a:lnTo>
                  <a:pt x="214" y="508"/>
                </a:lnTo>
                <a:lnTo>
                  <a:pt x="219" y="507"/>
                </a:lnTo>
                <a:lnTo>
                  <a:pt x="223" y="504"/>
                </a:lnTo>
                <a:lnTo>
                  <a:pt x="230" y="498"/>
                </a:lnTo>
                <a:lnTo>
                  <a:pt x="230" y="498"/>
                </a:lnTo>
                <a:lnTo>
                  <a:pt x="232" y="494"/>
                </a:lnTo>
                <a:lnTo>
                  <a:pt x="230" y="489"/>
                </a:lnTo>
                <a:lnTo>
                  <a:pt x="230" y="489"/>
                </a:lnTo>
                <a:lnTo>
                  <a:pt x="225" y="487"/>
                </a:lnTo>
                <a:lnTo>
                  <a:pt x="221" y="485"/>
                </a:lnTo>
                <a:lnTo>
                  <a:pt x="216" y="485"/>
                </a:lnTo>
                <a:lnTo>
                  <a:pt x="216" y="485"/>
                </a:lnTo>
                <a:lnTo>
                  <a:pt x="211" y="488"/>
                </a:lnTo>
                <a:lnTo>
                  <a:pt x="208" y="490"/>
                </a:lnTo>
                <a:lnTo>
                  <a:pt x="207" y="492"/>
                </a:lnTo>
                <a:lnTo>
                  <a:pt x="207" y="492"/>
                </a:lnTo>
                <a:lnTo>
                  <a:pt x="205" y="494"/>
                </a:lnTo>
                <a:lnTo>
                  <a:pt x="204" y="492"/>
                </a:lnTo>
                <a:lnTo>
                  <a:pt x="201" y="490"/>
                </a:lnTo>
                <a:lnTo>
                  <a:pt x="201" y="490"/>
                </a:lnTo>
                <a:lnTo>
                  <a:pt x="197" y="489"/>
                </a:lnTo>
                <a:lnTo>
                  <a:pt x="195" y="490"/>
                </a:lnTo>
                <a:lnTo>
                  <a:pt x="193" y="490"/>
                </a:lnTo>
                <a:lnTo>
                  <a:pt x="193" y="490"/>
                </a:lnTo>
                <a:lnTo>
                  <a:pt x="190" y="494"/>
                </a:lnTo>
                <a:lnTo>
                  <a:pt x="187" y="495"/>
                </a:lnTo>
                <a:lnTo>
                  <a:pt x="187" y="497"/>
                </a:lnTo>
                <a:lnTo>
                  <a:pt x="187" y="497"/>
                </a:lnTo>
                <a:lnTo>
                  <a:pt x="191" y="502"/>
                </a:lnTo>
                <a:lnTo>
                  <a:pt x="192" y="503"/>
                </a:lnTo>
                <a:lnTo>
                  <a:pt x="195" y="503"/>
                </a:lnTo>
                <a:lnTo>
                  <a:pt x="195" y="503"/>
                </a:lnTo>
                <a:lnTo>
                  <a:pt x="198" y="504"/>
                </a:lnTo>
                <a:lnTo>
                  <a:pt x="198" y="505"/>
                </a:lnTo>
                <a:lnTo>
                  <a:pt x="198" y="507"/>
                </a:lnTo>
                <a:lnTo>
                  <a:pt x="198" y="507"/>
                </a:lnTo>
                <a:lnTo>
                  <a:pt x="195" y="508"/>
                </a:lnTo>
                <a:lnTo>
                  <a:pt x="193" y="509"/>
                </a:lnTo>
                <a:lnTo>
                  <a:pt x="190" y="509"/>
                </a:lnTo>
                <a:lnTo>
                  <a:pt x="190" y="509"/>
                </a:lnTo>
                <a:lnTo>
                  <a:pt x="184" y="503"/>
                </a:lnTo>
                <a:lnTo>
                  <a:pt x="181" y="499"/>
                </a:lnTo>
                <a:lnTo>
                  <a:pt x="181" y="496"/>
                </a:lnTo>
                <a:lnTo>
                  <a:pt x="181" y="496"/>
                </a:lnTo>
                <a:lnTo>
                  <a:pt x="181" y="494"/>
                </a:lnTo>
                <a:lnTo>
                  <a:pt x="183" y="491"/>
                </a:lnTo>
                <a:lnTo>
                  <a:pt x="187" y="487"/>
                </a:lnTo>
                <a:lnTo>
                  <a:pt x="187" y="487"/>
                </a:lnTo>
                <a:lnTo>
                  <a:pt x="188" y="484"/>
                </a:lnTo>
                <a:lnTo>
                  <a:pt x="191" y="483"/>
                </a:lnTo>
                <a:lnTo>
                  <a:pt x="195" y="483"/>
                </a:lnTo>
                <a:lnTo>
                  <a:pt x="205" y="484"/>
                </a:lnTo>
                <a:lnTo>
                  <a:pt x="205" y="484"/>
                </a:lnTo>
                <a:lnTo>
                  <a:pt x="208" y="481"/>
                </a:lnTo>
                <a:lnTo>
                  <a:pt x="213" y="480"/>
                </a:lnTo>
                <a:lnTo>
                  <a:pt x="223" y="480"/>
                </a:lnTo>
                <a:lnTo>
                  <a:pt x="223" y="480"/>
                </a:lnTo>
                <a:lnTo>
                  <a:pt x="229" y="482"/>
                </a:lnTo>
                <a:lnTo>
                  <a:pt x="233" y="483"/>
                </a:lnTo>
                <a:lnTo>
                  <a:pt x="235" y="485"/>
                </a:lnTo>
                <a:lnTo>
                  <a:pt x="235" y="485"/>
                </a:lnTo>
                <a:lnTo>
                  <a:pt x="237" y="489"/>
                </a:lnTo>
                <a:lnTo>
                  <a:pt x="237" y="492"/>
                </a:lnTo>
                <a:lnTo>
                  <a:pt x="237" y="501"/>
                </a:lnTo>
                <a:lnTo>
                  <a:pt x="237" y="501"/>
                </a:lnTo>
                <a:lnTo>
                  <a:pt x="235" y="504"/>
                </a:lnTo>
                <a:lnTo>
                  <a:pt x="232" y="507"/>
                </a:lnTo>
                <a:lnTo>
                  <a:pt x="228" y="509"/>
                </a:lnTo>
                <a:lnTo>
                  <a:pt x="225" y="511"/>
                </a:lnTo>
                <a:lnTo>
                  <a:pt x="225" y="511"/>
                </a:lnTo>
                <a:lnTo>
                  <a:pt x="225" y="516"/>
                </a:lnTo>
                <a:lnTo>
                  <a:pt x="225" y="521"/>
                </a:lnTo>
                <a:lnTo>
                  <a:pt x="221" y="530"/>
                </a:lnTo>
                <a:lnTo>
                  <a:pt x="226" y="530"/>
                </a:lnTo>
                <a:lnTo>
                  <a:pt x="226" y="530"/>
                </a:lnTo>
                <a:lnTo>
                  <a:pt x="234" y="531"/>
                </a:lnTo>
                <a:lnTo>
                  <a:pt x="242" y="533"/>
                </a:lnTo>
                <a:lnTo>
                  <a:pt x="249" y="537"/>
                </a:lnTo>
                <a:lnTo>
                  <a:pt x="255" y="543"/>
                </a:lnTo>
                <a:lnTo>
                  <a:pt x="255" y="543"/>
                </a:lnTo>
                <a:lnTo>
                  <a:pt x="257" y="546"/>
                </a:lnTo>
                <a:lnTo>
                  <a:pt x="260" y="551"/>
                </a:lnTo>
                <a:lnTo>
                  <a:pt x="260" y="554"/>
                </a:lnTo>
                <a:lnTo>
                  <a:pt x="260" y="559"/>
                </a:lnTo>
                <a:lnTo>
                  <a:pt x="260" y="559"/>
                </a:lnTo>
                <a:lnTo>
                  <a:pt x="258" y="564"/>
                </a:lnTo>
                <a:lnTo>
                  <a:pt x="257" y="567"/>
                </a:lnTo>
                <a:lnTo>
                  <a:pt x="254" y="571"/>
                </a:lnTo>
                <a:lnTo>
                  <a:pt x="250" y="573"/>
                </a:lnTo>
                <a:lnTo>
                  <a:pt x="242" y="578"/>
                </a:lnTo>
                <a:lnTo>
                  <a:pt x="235" y="581"/>
                </a:lnTo>
                <a:lnTo>
                  <a:pt x="235" y="581"/>
                </a:lnTo>
                <a:lnTo>
                  <a:pt x="220" y="585"/>
                </a:lnTo>
                <a:lnTo>
                  <a:pt x="213" y="588"/>
                </a:lnTo>
                <a:lnTo>
                  <a:pt x="207" y="593"/>
                </a:lnTo>
                <a:lnTo>
                  <a:pt x="207" y="593"/>
                </a:lnTo>
                <a:lnTo>
                  <a:pt x="207" y="595"/>
                </a:lnTo>
                <a:lnTo>
                  <a:pt x="208" y="598"/>
                </a:lnTo>
                <a:lnTo>
                  <a:pt x="212" y="602"/>
                </a:lnTo>
                <a:lnTo>
                  <a:pt x="212" y="602"/>
                </a:lnTo>
                <a:lnTo>
                  <a:pt x="219" y="606"/>
                </a:lnTo>
                <a:lnTo>
                  <a:pt x="227" y="608"/>
                </a:lnTo>
                <a:lnTo>
                  <a:pt x="235" y="608"/>
                </a:lnTo>
                <a:lnTo>
                  <a:pt x="243" y="607"/>
                </a:lnTo>
                <a:lnTo>
                  <a:pt x="243" y="607"/>
                </a:lnTo>
                <a:lnTo>
                  <a:pt x="246" y="606"/>
                </a:lnTo>
                <a:lnTo>
                  <a:pt x="249" y="605"/>
                </a:lnTo>
                <a:lnTo>
                  <a:pt x="253" y="603"/>
                </a:lnTo>
                <a:lnTo>
                  <a:pt x="254" y="605"/>
                </a:lnTo>
                <a:lnTo>
                  <a:pt x="255" y="606"/>
                </a:lnTo>
                <a:lnTo>
                  <a:pt x="255" y="606"/>
                </a:lnTo>
                <a:lnTo>
                  <a:pt x="264" y="613"/>
                </a:lnTo>
                <a:lnTo>
                  <a:pt x="274" y="619"/>
                </a:lnTo>
                <a:lnTo>
                  <a:pt x="284" y="623"/>
                </a:lnTo>
                <a:lnTo>
                  <a:pt x="296" y="627"/>
                </a:lnTo>
                <a:lnTo>
                  <a:pt x="296" y="627"/>
                </a:lnTo>
                <a:lnTo>
                  <a:pt x="304" y="624"/>
                </a:lnTo>
                <a:lnTo>
                  <a:pt x="313" y="621"/>
                </a:lnTo>
                <a:lnTo>
                  <a:pt x="317" y="617"/>
                </a:lnTo>
                <a:lnTo>
                  <a:pt x="320" y="615"/>
                </a:lnTo>
                <a:lnTo>
                  <a:pt x="323" y="610"/>
                </a:lnTo>
                <a:lnTo>
                  <a:pt x="325" y="606"/>
                </a:lnTo>
                <a:lnTo>
                  <a:pt x="325" y="606"/>
                </a:lnTo>
                <a:lnTo>
                  <a:pt x="327" y="606"/>
                </a:lnTo>
                <a:lnTo>
                  <a:pt x="330" y="607"/>
                </a:lnTo>
                <a:lnTo>
                  <a:pt x="332" y="608"/>
                </a:lnTo>
                <a:lnTo>
                  <a:pt x="334" y="610"/>
                </a:lnTo>
                <a:lnTo>
                  <a:pt x="334" y="610"/>
                </a:lnTo>
                <a:lnTo>
                  <a:pt x="344" y="613"/>
                </a:lnTo>
                <a:lnTo>
                  <a:pt x="353" y="615"/>
                </a:lnTo>
                <a:lnTo>
                  <a:pt x="364" y="616"/>
                </a:lnTo>
                <a:lnTo>
                  <a:pt x="374" y="616"/>
                </a:lnTo>
                <a:lnTo>
                  <a:pt x="374" y="616"/>
                </a:lnTo>
                <a:lnTo>
                  <a:pt x="379" y="615"/>
                </a:lnTo>
                <a:lnTo>
                  <a:pt x="382" y="614"/>
                </a:lnTo>
                <a:lnTo>
                  <a:pt x="390" y="609"/>
                </a:lnTo>
                <a:lnTo>
                  <a:pt x="396" y="603"/>
                </a:lnTo>
                <a:lnTo>
                  <a:pt x="401" y="595"/>
                </a:lnTo>
                <a:lnTo>
                  <a:pt x="401" y="595"/>
                </a:lnTo>
                <a:lnTo>
                  <a:pt x="396" y="588"/>
                </a:lnTo>
                <a:lnTo>
                  <a:pt x="389" y="584"/>
                </a:lnTo>
                <a:lnTo>
                  <a:pt x="389" y="584"/>
                </a:lnTo>
                <a:lnTo>
                  <a:pt x="387" y="582"/>
                </a:lnTo>
                <a:lnTo>
                  <a:pt x="383" y="582"/>
                </a:lnTo>
                <a:lnTo>
                  <a:pt x="380" y="581"/>
                </a:lnTo>
                <a:lnTo>
                  <a:pt x="378" y="580"/>
                </a:lnTo>
                <a:lnTo>
                  <a:pt x="378" y="580"/>
                </a:lnTo>
                <a:lnTo>
                  <a:pt x="378" y="578"/>
                </a:lnTo>
                <a:lnTo>
                  <a:pt x="379" y="575"/>
                </a:lnTo>
                <a:lnTo>
                  <a:pt x="381" y="571"/>
                </a:lnTo>
                <a:lnTo>
                  <a:pt x="381" y="571"/>
                </a:lnTo>
                <a:lnTo>
                  <a:pt x="378" y="565"/>
                </a:lnTo>
                <a:lnTo>
                  <a:pt x="374" y="560"/>
                </a:lnTo>
                <a:lnTo>
                  <a:pt x="369" y="556"/>
                </a:lnTo>
                <a:lnTo>
                  <a:pt x="364" y="553"/>
                </a:lnTo>
                <a:lnTo>
                  <a:pt x="364" y="553"/>
                </a:lnTo>
                <a:lnTo>
                  <a:pt x="360" y="551"/>
                </a:lnTo>
                <a:lnTo>
                  <a:pt x="355" y="550"/>
                </a:lnTo>
                <a:lnTo>
                  <a:pt x="346" y="549"/>
                </a:lnTo>
                <a:lnTo>
                  <a:pt x="346" y="549"/>
                </a:lnTo>
                <a:lnTo>
                  <a:pt x="339" y="547"/>
                </a:lnTo>
                <a:lnTo>
                  <a:pt x="332" y="550"/>
                </a:lnTo>
                <a:lnTo>
                  <a:pt x="325" y="553"/>
                </a:lnTo>
                <a:lnTo>
                  <a:pt x="320" y="559"/>
                </a:lnTo>
                <a:lnTo>
                  <a:pt x="320" y="559"/>
                </a:lnTo>
                <a:lnTo>
                  <a:pt x="319" y="564"/>
                </a:lnTo>
                <a:lnTo>
                  <a:pt x="320" y="567"/>
                </a:lnTo>
                <a:lnTo>
                  <a:pt x="324" y="575"/>
                </a:lnTo>
                <a:lnTo>
                  <a:pt x="324" y="575"/>
                </a:lnTo>
                <a:lnTo>
                  <a:pt x="327" y="579"/>
                </a:lnTo>
                <a:lnTo>
                  <a:pt x="332" y="580"/>
                </a:lnTo>
                <a:lnTo>
                  <a:pt x="337" y="581"/>
                </a:lnTo>
                <a:lnTo>
                  <a:pt x="341" y="582"/>
                </a:lnTo>
                <a:lnTo>
                  <a:pt x="341" y="582"/>
                </a:lnTo>
                <a:lnTo>
                  <a:pt x="345" y="581"/>
                </a:lnTo>
                <a:lnTo>
                  <a:pt x="348" y="580"/>
                </a:lnTo>
                <a:lnTo>
                  <a:pt x="350" y="578"/>
                </a:lnTo>
                <a:lnTo>
                  <a:pt x="351" y="574"/>
                </a:lnTo>
                <a:lnTo>
                  <a:pt x="351" y="574"/>
                </a:lnTo>
                <a:lnTo>
                  <a:pt x="351" y="573"/>
                </a:lnTo>
                <a:lnTo>
                  <a:pt x="350" y="572"/>
                </a:lnTo>
                <a:lnTo>
                  <a:pt x="347" y="571"/>
                </a:lnTo>
                <a:lnTo>
                  <a:pt x="345" y="570"/>
                </a:lnTo>
                <a:lnTo>
                  <a:pt x="344" y="568"/>
                </a:lnTo>
                <a:lnTo>
                  <a:pt x="344" y="567"/>
                </a:lnTo>
                <a:lnTo>
                  <a:pt x="344" y="567"/>
                </a:lnTo>
                <a:lnTo>
                  <a:pt x="345" y="565"/>
                </a:lnTo>
                <a:lnTo>
                  <a:pt x="346" y="563"/>
                </a:lnTo>
                <a:lnTo>
                  <a:pt x="350" y="561"/>
                </a:lnTo>
                <a:lnTo>
                  <a:pt x="350" y="561"/>
                </a:lnTo>
                <a:lnTo>
                  <a:pt x="352" y="563"/>
                </a:lnTo>
                <a:lnTo>
                  <a:pt x="353" y="565"/>
                </a:lnTo>
                <a:lnTo>
                  <a:pt x="354" y="567"/>
                </a:lnTo>
                <a:lnTo>
                  <a:pt x="355" y="568"/>
                </a:lnTo>
                <a:lnTo>
                  <a:pt x="355" y="568"/>
                </a:lnTo>
                <a:lnTo>
                  <a:pt x="358" y="573"/>
                </a:lnTo>
                <a:lnTo>
                  <a:pt x="357" y="578"/>
                </a:lnTo>
                <a:lnTo>
                  <a:pt x="355" y="582"/>
                </a:lnTo>
                <a:lnTo>
                  <a:pt x="352" y="586"/>
                </a:lnTo>
                <a:lnTo>
                  <a:pt x="352" y="586"/>
                </a:lnTo>
                <a:lnTo>
                  <a:pt x="348" y="587"/>
                </a:lnTo>
                <a:lnTo>
                  <a:pt x="345" y="588"/>
                </a:lnTo>
                <a:lnTo>
                  <a:pt x="336" y="588"/>
                </a:lnTo>
                <a:lnTo>
                  <a:pt x="327" y="585"/>
                </a:lnTo>
                <a:lnTo>
                  <a:pt x="320" y="581"/>
                </a:lnTo>
                <a:lnTo>
                  <a:pt x="320" y="581"/>
                </a:lnTo>
                <a:lnTo>
                  <a:pt x="316" y="575"/>
                </a:lnTo>
                <a:lnTo>
                  <a:pt x="313" y="568"/>
                </a:lnTo>
                <a:lnTo>
                  <a:pt x="313" y="568"/>
                </a:lnTo>
                <a:lnTo>
                  <a:pt x="313" y="565"/>
                </a:lnTo>
                <a:lnTo>
                  <a:pt x="313" y="563"/>
                </a:lnTo>
                <a:lnTo>
                  <a:pt x="316" y="557"/>
                </a:lnTo>
                <a:lnTo>
                  <a:pt x="318" y="552"/>
                </a:lnTo>
                <a:lnTo>
                  <a:pt x="323" y="549"/>
                </a:lnTo>
                <a:lnTo>
                  <a:pt x="323" y="549"/>
                </a:lnTo>
                <a:lnTo>
                  <a:pt x="329" y="545"/>
                </a:lnTo>
                <a:lnTo>
                  <a:pt x="334" y="543"/>
                </a:lnTo>
                <a:lnTo>
                  <a:pt x="340" y="542"/>
                </a:lnTo>
                <a:lnTo>
                  <a:pt x="347" y="542"/>
                </a:lnTo>
                <a:lnTo>
                  <a:pt x="353" y="543"/>
                </a:lnTo>
                <a:lnTo>
                  <a:pt x="360" y="544"/>
                </a:lnTo>
                <a:lnTo>
                  <a:pt x="372" y="550"/>
                </a:lnTo>
                <a:lnTo>
                  <a:pt x="372" y="550"/>
                </a:lnTo>
                <a:lnTo>
                  <a:pt x="378" y="554"/>
                </a:lnTo>
                <a:lnTo>
                  <a:pt x="383" y="560"/>
                </a:lnTo>
                <a:lnTo>
                  <a:pt x="387" y="567"/>
                </a:lnTo>
                <a:lnTo>
                  <a:pt x="388" y="571"/>
                </a:lnTo>
                <a:lnTo>
                  <a:pt x="388" y="575"/>
                </a:lnTo>
                <a:lnTo>
                  <a:pt x="388" y="575"/>
                </a:lnTo>
                <a:lnTo>
                  <a:pt x="399" y="584"/>
                </a:lnTo>
                <a:lnTo>
                  <a:pt x="403" y="588"/>
                </a:lnTo>
                <a:lnTo>
                  <a:pt x="408" y="594"/>
                </a:lnTo>
                <a:lnTo>
                  <a:pt x="408" y="594"/>
                </a:lnTo>
                <a:lnTo>
                  <a:pt x="406" y="600"/>
                </a:lnTo>
                <a:lnTo>
                  <a:pt x="402" y="606"/>
                </a:lnTo>
                <a:lnTo>
                  <a:pt x="393" y="616"/>
                </a:lnTo>
                <a:lnTo>
                  <a:pt x="393" y="616"/>
                </a:lnTo>
                <a:lnTo>
                  <a:pt x="387" y="620"/>
                </a:lnTo>
                <a:lnTo>
                  <a:pt x="380" y="622"/>
                </a:lnTo>
                <a:lnTo>
                  <a:pt x="373" y="623"/>
                </a:lnTo>
                <a:lnTo>
                  <a:pt x="366" y="623"/>
                </a:lnTo>
                <a:lnTo>
                  <a:pt x="352" y="621"/>
                </a:lnTo>
                <a:lnTo>
                  <a:pt x="338" y="619"/>
                </a:lnTo>
                <a:lnTo>
                  <a:pt x="338" y="619"/>
                </a:lnTo>
                <a:lnTo>
                  <a:pt x="334" y="619"/>
                </a:lnTo>
                <a:lnTo>
                  <a:pt x="332" y="617"/>
                </a:lnTo>
                <a:lnTo>
                  <a:pt x="330" y="616"/>
                </a:lnTo>
                <a:lnTo>
                  <a:pt x="327" y="616"/>
                </a:lnTo>
                <a:lnTo>
                  <a:pt x="327" y="616"/>
                </a:lnTo>
                <a:lnTo>
                  <a:pt x="325" y="621"/>
                </a:lnTo>
                <a:lnTo>
                  <a:pt x="322" y="623"/>
                </a:lnTo>
                <a:lnTo>
                  <a:pt x="315" y="628"/>
                </a:lnTo>
                <a:lnTo>
                  <a:pt x="306" y="631"/>
                </a:lnTo>
                <a:lnTo>
                  <a:pt x="298" y="634"/>
                </a:lnTo>
                <a:lnTo>
                  <a:pt x="298" y="634"/>
                </a:lnTo>
                <a:lnTo>
                  <a:pt x="289" y="631"/>
                </a:lnTo>
                <a:lnTo>
                  <a:pt x="281" y="629"/>
                </a:lnTo>
                <a:lnTo>
                  <a:pt x="263" y="621"/>
                </a:lnTo>
                <a:lnTo>
                  <a:pt x="263" y="621"/>
                </a:lnTo>
                <a:lnTo>
                  <a:pt x="261" y="619"/>
                </a:lnTo>
                <a:lnTo>
                  <a:pt x="257" y="616"/>
                </a:lnTo>
                <a:lnTo>
                  <a:pt x="255" y="614"/>
                </a:lnTo>
                <a:lnTo>
                  <a:pt x="251" y="612"/>
                </a:lnTo>
                <a:lnTo>
                  <a:pt x="251" y="612"/>
                </a:lnTo>
                <a:lnTo>
                  <a:pt x="244" y="614"/>
                </a:lnTo>
                <a:lnTo>
                  <a:pt x="237" y="615"/>
                </a:lnTo>
                <a:lnTo>
                  <a:pt x="230" y="614"/>
                </a:lnTo>
                <a:lnTo>
                  <a:pt x="222" y="613"/>
                </a:lnTo>
                <a:lnTo>
                  <a:pt x="222" y="613"/>
                </a:lnTo>
                <a:lnTo>
                  <a:pt x="218" y="610"/>
                </a:lnTo>
                <a:lnTo>
                  <a:pt x="212" y="608"/>
                </a:lnTo>
                <a:lnTo>
                  <a:pt x="212" y="608"/>
                </a:lnTo>
                <a:lnTo>
                  <a:pt x="209" y="606"/>
                </a:lnTo>
                <a:lnTo>
                  <a:pt x="206" y="603"/>
                </a:lnTo>
                <a:lnTo>
                  <a:pt x="202" y="601"/>
                </a:lnTo>
                <a:lnTo>
                  <a:pt x="201" y="600"/>
                </a:lnTo>
                <a:lnTo>
                  <a:pt x="201" y="598"/>
                </a:lnTo>
                <a:lnTo>
                  <a:pt x="201" y="598"/>
                </a:lnTo>
                <a:lnTo>
                  <a:pt x="197" y="599"/>
                </a:lnTo>
                <a:lnTo>
                  <a:pt x="193" y="599"/>
                </a:lnTo>
                <a:lnTo>
                  <a:pt x="186" y="602"/>
                </a:lnTo>
                <a:lnTo>
                  <a:pt x="180" y="608"/>
                </a:lnTo>
                <a:lnTo>
                  <a:pt x="177" y="615"/>
                </a:lnTo>
                <a:lnTo>
                  <a:pt x="177" y="615"/>
                </a:lnTo>
                <a:lnTo>
                  <a:pt x="176" y="622"/>
                </a:lnTo>
                <a:lnTo>
                  <a:pt x="177" y="626"/>
                </a:lnTo>
                <a:lnTo>
                  <a:pt x="178" y="628"/>
                </a:lnTo>
                <a:lnTo>
                  <a:pt x="178" y="628"/>
                </a:lnTo>
                <a:lnTo>
                  <a:pt x="187" y="633"/>
                </a:lnTo>
                <a:lnTo>
                  <a:pt x="198" y="636"/>
                </a:lnTo>
                <a:lnTo>
                  <a:pt x="218" y="641"/>
                </a:lnTo>
                <a:lnTo>
                  <a:pt x="218" y="641"/>
                </a:lnTo>
                <a:lnTo>
                  <a:pt x="229" y="641"/>
                </a:lnTo>
                <a:lnTo>
                  <a:pt x="241" y="638"/>
                </a:lnTo>
                <a:lnTo>
                  <a:pt x="241" y="638"/>
                </a:lnTo>
                <a:lnTo>
                  <a:pt x="262" y="649"/>
                </a:lnTo>
                <a:lnTo>
                  <a:pt x="272" y="652"/>
                </a:lnTo>
                <a:lnTo>
                  <a:pt x="284" y="657"/>
                </a:lnTo>
                <a:lnTo>
                  <a:pt x="296" y="659"/>
                </a:lnTo>
                <a:lnTo>
                  <a:pt x="308" y="661"/>
                </a:lnTo>
                <a:lnTo>
                  <a:pt x="319" y="661"/>
                </a:lnTo>
                <a:lnTo>
                  <a:pt x="332" y="658"/>
                </a:lnTo>
                <a:lnTo>
                  <a:pt x="332" y="658"/>
                </a:lnTo>
                <a:lnTo>
                  <a:pt x="337" y="657"/>
                </a:lnTo>
                <a:lnTo>
                  <a:pt x="340" y="657"/>
                </a:lnTo>
                <a:lnTo>
                  <a:pt x="347" y="652"/>
                </a:lnTo>
                <a:lnTo>
                  <a:pt x="355" y="648"/>
                </a:lnTo>
                <a:lnTo>
                  <a:pt x="362" y="644"/>
                </a:lnTo>
                <a:lnTo>
                  <a:pt x="362" y="644"/>
                </a:lnTo>
                <a:lnTo>
                  <a:pt x="374" y="649"/>
                </a:lnTo>
                <a:lnTo>
                  <a:pt x="386" y="652"/>
                </a:lnTo>
                <a:lnTo>
                  <a:pt x="393" y="654"/>
                </a:lnTo>
                <a:lnTo>
                  <a:pt x="399" y="655"/>
                </a:lnTo>
                <a:lnTo>
                  <a:pt x="406" y="654"/>
                </a:lnTo>
                <a:lnTo>
                  <a:pt x="413" y="651"/>
                </a:lnTo>
                <a:lnTo>
                  <a:pt x="413" y="651"/>
                </a:lnTo>
                <a:lnTo>
                  <a:pt x="421" y="648"/>
                </a:lnTo>
                <a:lnTo>
                  <a:pt x="429" y="643"/>
                </a:lnTo>
                <a:lnTo>
                  <a:pt x="432" y="641"/>
                </a:lnTo>
                <a:lnTo>
                  <a:pt x="436" y="637"/>
                </a:lnTo>
                <a:lnTo>
                  <a:pt x="439" y="634"/>
                </a:lnTo>
                <a:lnTo>
                  <a:pt x="441" y="629"/>
                </a:lnTo>
                <a:lnTo>
                  <a:pt x="441" y="629"/>
                </a:lnTo>
                <a:lnTo>
                  <a:pt x="442" y="627"/>
                </a:lnTo>
                <a:lnTo>
                  <a:pt x="442" y="626"/>
                </a:lnTo>
                <a:lnTo>
                  <a:pt x="442" y="623"/>
                </a:lnTo>
                <a:lnTo>
                  <a:pt x="443" y="621"/>
                </a:lnTo>
                <a:lnTo>
                  <a:pt x="443" y="621"/>
                </a:lnTo>
                <a:lnTo>
                  <a:pt x="448" y="621"/>
                </a:lnTo>
                <a:lnTo>
                  <a:pt x="451" y="621"/>
                </a:lnTo>
                <a:lnTo>
                  <a:pt x="458" y="617"/>
                </a:lnTo>
                <a:lnTo>
                  <a:pt x="470" y="608"/>
                </a:lnTo>
                <a:lnTo>
                  <a:pt x="470" y="608"/>
                </a:lnTo>
                <a:lnTo>
                  <a:pt x="473" y="602"/>
                </a:lnTo>
                <a:lnTo>
                  <a:pt x="478" y="596"/>
                </a:lnTo>
                <a:lnTo>
                  <a:pt x="480" y="591"/>
                </a:lnTo>
                <a:lnTo>
                  <a:pt x="480" y="588"/>
                </a:lnTo>
                <a:lnTo>
                  <a:pt x="479" y="585"/>
                </a:lnTo>
                <a:lnTo>
                  <a:pt x="479" y="585"/>
                </a:lnTo>
                <a:lnTo>
                  <a:pt x="478" y="581"/>
                </a:lnTo>
                <a:lnTo>
                  <a:pt x="476" y="578"/>
                </a:lnTo>
                <a:lnTo>
                  <a:pt x="470" y="573"/>
                </a:lnTo>
                <a:lnTo>
                  <a:pt x="456" y="567"/>
                </a:lnTo>
                <a:lnTo>
                  <a:pt x="456" y="567"/>
                </a:lnTo>
                <a:lnTo>
                  <a:pt x="449" y="566"/>
                </a:lnTo>
                <a:lnTo>
                  <a:pt x="445" y="566"/>
                </a:lnTo>
                <a:lnTo>
                  <a:pt x="442" y="564"/>
                </a:lnTo>
                <a:lnTo>
                  <a:pt x="442" y="564"/>
                </a:lnTo>
                <a:lnTo>
                  <a:pt x="442" y="561"/>
                </a:lnTo>
                <a:lnTo>
                  <a:pt x="442" y="559"/>
                </a:lnTo>
                <a:lnTo>
                  <a:pt x="444" y="558"/>
                </a:lnTo>
                <a:lnTo>
                  <a:pt x="446" y="558"/>
                </a:lnTo>
                <a:lnTo>
                  <a:pt x="452" y="559"/>
                </a:lnTo>
                <a:lnTo>
                  <a:pt x="455" y="558"/>
                </a:lnTo>
                <a:lnTo>
                  <a:pt x="457" y="557"/>
                </a:lnTo>
                <a:lnTo>
                  <a:pt x="457" y="557"/>
                </a:lnTo>
                <a:lnTo>
                  <a:pt x="465" y="551"/>
                </a:lnTo>
                <a:lnTo>
                  <a:pt x="469" y="546"/>
                </a:lnTo>
                <a:lnTo>
                  <a:pt x="471" y="543"/>
                </a:lnTo>
                <a:lnTo>
                  <a:pt x="471" y="543"/>
                </a:lnTo>
                <a:lnTo>
                  <a:pt x="472" y="540"/>
                </a:lnTo>
                <a:lnTo>
                  <a:pt x="474" y="540"/>
                </a:lnTo>
                <a:lnTo>
                  <a:pt x="479" y="542"/>
                </a:lnTo>
                <a:lnTo>
                  <a:pt x="484" y="544"/>
                </a:lnTo>
                <a:lnTo>
                  <a:pt x="488" y="545"/>
                </a:lnTo>
                <a:lnTo>
                  <a:pt x="488" y="545"/>
                </a:lnTo>
                <a:lnTo>
                  <a:pt x="504" y="547"/>
                </a:lnTo>
                <a:lnTo>
                  <a:pt x="519" y="551"/>
                </a:lnTo>
                <a:lnTo>
                  <a:pt x="535" y="552"/>
                </a:lnTo>
                <a:lnTo>
                  <a:pt x="543" y="552"/>
                </a:lnTo>
                <a:lnTo>
                  <a:pt x="552" y="551"/>
                </a:lnTo>
                <a:lnTo>
                  <a:pt x="552" y="551"/>
                </a:lnTo>
                <a:lnTo>
                  <a:pt x="560" y="549"/>
                </a:lnTo>
                <a:lnTo>
                  <a:pt x="568" y="546"/>
                </a:lnTo>
                <a:lnTo>
                  <a:pt x="576" y="542"/>
                </a:lnTo>
                <a:lnTo>
                  <a:pt x="582" y="536"/>
                </a:lnTo>
                <a:lnTo>
                  <a:pt x="582" y="536"/>
                </a:lnTo>
                <a:lnTo>
                  <a:pt x="585" y="532"/>
                </a:lnTo>
                <a:lnTo>
                  <a:pt x="588" y="529"/>
                </a:lnTo>
                <a:lnTo>
                  <a:pt x="590" y="524"/>
                </a:lnTo>
                <a:lnTo>
                  <a:pt x="591" y="519"/>
                </a:lnTo>
                <a:lnTo>
                  <a:pt x="592" y="510"/>
                </a:lnTo>
                <a:lnTo>
                  <a:pt x="590" y="501"/>
                </a:lnTo>
                <a:lnTo>
                  <a:pt x="590" y="501"/>
                </a:lnTo>
                <a:lnTo>
                  <a:pt x="587" y="495"/>
                </a:lnTo>
                <a:lnTo>
                  <a:pt x="582" y="491"/>
                </a:lnTo>
                <a:lnTo>
                  <a:pt x="573" y="484"/>
                </a:lnTo>
                <a:lnTo>
                  <a:pt x="573" y="484"/>
                </a:lnTo>
                <a:lnTo>
                  <a:pt x="569" y="482"/>
                </a:lnTo>
                <a:lnTo>
                  <a:pt x="564" y="480"/>
                </a:lnTo>
                <a:lnTo>
                  <a:pt x="560" y="477"/>
                </a:lnTo>
                <a:lnTo>
                  <a:pt x="557" y="477"/>
                </a:lnTo>
                <a:lnTo>
                  <a:pt x="555" y="478"/>
                </a:lnTo>
                <a:lnTo>
                  <a:pt x="555" y="478"/>
                </a:lnTo>
                <a:lnTo>
                  <a:pt x="552" y="480"/>
                </a:lnTo>
                <a:lnTo>
                  <a:pt x="549" y="483"/>
                </a:lnTo>
                <a:lnTo>
                  <a:pt x="547" y="485"/>
                </a:lnTo>
                <a:lnTo>
                  <a:pt x="546" y="489"/>
                </a:lnTo>
                <a:lnTo>
                  <a:pt x="546" y="489"/>
                </a:lnTo>
                <a:lnTo>
                  <a:pt x="546" y="492"/>
                </a:lnTo>
                <a:lnTo>
                  <a:pt x="546" y="496"/>
                </a:lnTo>
                <a:lnTo>
                  <a:pt x="547" y="499"/>
                </a:lnTo>
                <a:lnTo>
                  <a:pt x="550" y="502"/>
                </a:lnTo>
                <a:lnTo>
                  <a:pt x="550" y="502"/>
                </a:lnTo>
                <a:lnTo>
                  <a:pt x="552" y="503"/>
                </a:lnTo>
                <a:lnTo>
                  <a:pt x="554" y="504"/>
                </a:lnTo>
                <a:lnTo>
                  <a:pt x="560" y="505"/>
                </a:lnTo>
                <a:lnTo>
                  <a:pt x="563" y="507"/>
                </a:lnTo>
                <a:lnTo>
                  <a:pt x="564" y="508"/>
                </a:lnTo>
                <a:lnTo>
                  <a:pt x="564" y="511"/>
                </a:lnTo>
                <a:lnTo>
                  <a:pt x="564" y="511"/>
                </a:lnTo>
                <a:lnTo>
                  <a:pt x="560" y="512"/>
                </a:lnTo>
                <a:lnTo>
                  <a:pt x="554" y="511"/>
                </a:lnTo>
                <a:lnTo>
                  <a:pt x="548" y="509"/>
                </a:lnTo>
                <a:lnTo>
                  <a:pt x="542" y="507"/>
                </a:lnTo>
                <a:lnTo>
                  <a:pt x="542" y="507"/>
                </a:lnTo>
                <a:lnTo>
                  <a:pt x="540" y="501"/>
                </a:lnTo>
                <a:lnTo>
                  <a:pt x="539" y="494"/>
                </a:lnTo>
                <a:lnTo>
                  <a:pt x="539" y="488"/>
                </a:lnTo>
                <a:lnTo>
                  <a:pt x="541" y="482"/>
                </a:lnTo>
                <a:lnTo>
                  <a:pt x="541" y="482"/>
                </a:lnTo>
                <a:lnTo>
                  <a:pt x="548" y="474"/>
                </a:lnTo>
                <a:lnTo>
                  <a:pt x="552" y="471"/>
                </a:lnTo>
                <a:lnTo>
                  <a:pt x="556" y="470"/>
                </a:lnTo>
                <a:lnTo>
                  <a:pt x="556" y="470"/>
                </a:lnTo>
                <a:lnTo>
                  <a:pt x="562" y="470"/>
                </a:lnTo>
                <a:lnTo>
                  <a:pt x="568" y="473"/>
                </a:lnTo>
                <a:lnTo>
                  <a:pt x="573" y="475"/>
                </a:lnTo>
                <a:lnTo>
                  <a:pt x="578" y="476"/>
                </a:lnTo>
                <a:lnTo>
                  <a:pt x="578" y="476"/>
                </a:lnTo>
                <a:lnTo>
                  <a:pt x="583" y="473"/>
                </a:lnTo>
                <a:lnTo>
                  <a:pt x="588" y="469"/>
                </a:lnTo>
                <a:lnTo>
                  <a:pt x="596" y="460"/>
                </a:lnTo>
                <a:lnTo>
                  <a:pt x="596" y="460"/>
                </a:lnTo>
                <a:lnTo>
                  <a:pt x="601" y="455"/>
                </a:lnTo>
                <a:lnTo>
                  <a:pt x="605" y="454"/>
                </a:lnTo>
                <a:lnTo>
                  <a:pt x="611" y="453"/>
                </a:lnTo>
                <a:lnTo>
                  <a:pt x="618" y="453"/>
                </a:lnTo>
                <a:lnTo>
                  <a:pt x="618" y="453"/>
                </a:lnTo>
                <a:lnTo>
                  <a:pt x="625" y="457"/>
                </a:lnTo>
                <a:lnTo>
                  <a:pt x="629" y="461"/>
                </a:lnTo>
                <a:lnTo>
                  <a:pt x="629" y="463"/>
                </a:lnTo>
                <a:lnTo>
                  <a:pt x="629" y="466"/>
                </a:lnTo>
                <a:lnTo>
                  <a:pt x="629" y="466"/>
                </a:lnTo>
                <a:lnTo>
                  <a:pt x="626" y="473"/>
                </a:lnTo>
                <a:lnTo>
                  <a:pt x="624" y="478"/>
                </a:lnTo>
                <a:lnTo>
                  <a:pt x="623" y="485"/>
                </a:lnTo>
                <a:lnTo>
                  <a:pt x="623" y="489"/>
                </a:lnTo>
                <a:lnTo>
                  <a:pt x="623" y="492"/>
                </a:lnTo>
                <a:lnTo>
                  <a:pt x="623" y="492"/>
                </a:lnTo>
                <a:lnTo>
                  <a:pt x="625" y="496"/>
                </a:lnTo>
                <a:lnTo>
                  <a:pt x="626" y="497"/>
                </a:lnTo>
                <a:lnTo>
                  <a:pt x="631" y="501"/>
                </a:lnTo>
                <a:lnTo>
                  <a:pt x="643" y="503"/>
                </a:lnTo>
                <a:lnTo>
                  <a:pt x="643" y="503"/>
                </a:lnTo>
                <a:lnTo>
                  <a:pt x="655" y="503"/>
                </a:lnTo>
                <a:lnTo>
                  <a:pt x="662" y="503"/>
                </a:lnTo>
                <a:lnTo>
                  <a:pt x="668" y="501"/>
                </a:lnTo>
                <a:lnTo>
                  <a:pt x="674" y="498"/>
                </a:lnTo>
                <a:lnTo>
                  <a:pt x="680" y="496"/>
                </a:lnTo>
                <a:lnTo>
                  <a:pt x="686" y="492"/>
                </a:lnTo>
                <a:lnTo>
                  <a:pt x="690" y="487"/>
                </a:lnTo>
                <a:lnTo>
                  <a:pt x="690" y="487"/>
                </a:lnTo>
                <a:lnTo>
                  <a:pt x="692" y="485"/>
                </a:lnTo>
                <a:lnTo>
                  <a:pt x="694" y="483"/>
                </a:lnTo>
                <a:lnTo>
                  <a:pt x="696" y="478"/>
                </a:lnTo>
                <a:lnTo>
                  <a:pt x="697" y="476"/>
                </a:lnTo>
                <a:lnTo>
                  <a:pt x="700" y="474"/>
                </a:lnTo>
                <a:lnTo>
                  <a:pt x="702" y="474"/>
                </a:lnTo>
                <a:lnTo>
                  <a:pt x="704" y="474"/>
                </a:lnTo>
                <a:lnTo>
                  <a:pt x="704" y="474"/>
                </a:lnTo>
                <a:lnTo>
                  <a:pt x="704" y="477"/>
                </a:lnTo>
                <a:lnTo>
                  <a:pt x="707" y="478"/>
                </a:lnTo>
                <a:lnTo>
                  <a:pt x="712" y="481"/>
                </a:lnTo>
                <a:lnTo>
                  <a:pt x="712" y="481"/>
                </a:lnTo>
                <a:lnTo>
                  <a:pt x="716" y="484"/>
                </a:lnTo>
                <a:lnTo>
                  <a:pt x="721" y="487"/>
                </a:lnTo>
                <a:lnTo>
                  <a:pt x="727" y="489"/>
                </a:lnTo>
                <a:lnTo>
                  <a:pt x="731" y="489"/>
                </a:lnTo>
                <a:lnTo>
                  <a:pt x="755" y="491"/>
                </a:lnTo>
                <a:lnTo>
                  <a:pt x="755" y="491"/>
                </a:lnTo>
                <a:lnTo>
                  <a:pt x="758" y="492"/>
                </a:lnTo>
                <a:lnTo>
                  <a:pt x="763" y="494"/>
                </a:lnTo>
                <a:lnTo>
                  <a:pt x="771" y="492"/>
                </a:lnTo>
                <a:lnTo>
                  <a:pt x="771" y="492"/>
                </a:lnTo>
                <a:lnTo>
                  <a:pt x="785" y="489"/>
                </a:lnTo>
                <a:lnTo>
                  <a:pt x="801" y="487"/>
                </a:lnTo>
                <a:lnTo>
                  <a:pt x="801" y="487"/>
                </a:lnTo>
                <a:lnTo>
                  <a:pt x="811" y="487"/>
                </a:lnTo>
                <a:lnTo>
                  <a:pt x="819" y="487"/>
                </a:lnTo>
                <a:lnTo>
                  <a:pt x="828" y="489"/>
                </a:lnTo>
                <a:lnTo>
                  <a:pt x="832" y="490"/>
                </a:lnTo>
                <a:lnTo>
                  <a:pt x="835" y="494"/>
                </a:lnTo>
                <a:lnTo>
                  <a:pt x="835" y="494"/>
                </a:lnTo>
                <a:lnTo>
                  <a:pt x="836" y="497"/>
                </a:lnTo>
                <a:lnTo>
                  <a:pt x="836" y="501"/>
                </a:lnTo>
                <a:lnTo>
                  <a:pt x="835" y="503"/>
                </a:lnTo>
                <a:lnTo>
                  <a:pt x="834" y="507"/>
                </a:lnTo>
                <a:lnTo>
                  <a:pt x="828" y="511"/>
                </a:lnTo>
                <a:lnTo>
                  <a:pt x="824" y="517"/>
                </a:lnTo>
                <a:lnTo>
                  <a:pt x="824" y="517"/>
                </a:lnTo>
                <a:lnTo>
                  <a:pt x="825" y="518"/>
                </a:lnTo>
                <a:lnTo>
                  <a:pt x="825" y="521"/>
                </a:lnTo>
                <a:lnTo>
                  <a:pt x="825" y="525"/>
                </a:lnTo>
                <a:lnTo>
                  <a:pt x="825" y="525"/>
                </a:lnTo>
                <a:lnTo>
                  <a:pt x="832" y="529"/>
                </a:lnTo>
                <a:lnTo>
                  <a:pt x="838" y="531"/>
                </a:lnTo>
                <a:lnTo>
                  <a:pt x="845" y="533"/>
                </a:lnTo>
                <a:lnTo>
                  <a:pt x="852" y="537"/>
                </a:lnTo>
                <a:lnTo>
                  <a:pt x="873" y="538"/>
                </a:lnTo>
                <a:lnTo>
                  <a:pt x="873" y="538"/>
                </a:lnTo>
                <a:lnTo>
                  <a:pt x="881" y="539"/>
                </a:lnTo>
                <a:lnTo>
                  <a:pt x="890" y="539"/>
                </a:lnTo>
                <a:lnTo>
                  <a:pt x="898" y="542"/>
                </a:lnTo>
                <a:lnTo>
                  <a:pt x="902" y="544"/>
                </a:lnTo>
                <a:lnTo>
                  <a:pt x="905" y="547"/>
                </a:lnTo>
                <a:lnTo>
                  <a:pt x="905" y="547"/>
                </a:lnTo>
                <a:lnTo>
                  <a:pt x="906" y="550"/>
                </a:lnTo>
                <a:lnTo>
                  <a:pt x="906" y="554"/>
                </a:lnTo>
                <a:lnTo>
                  <a:pt x="906" y="554"/>
                </a:lnTo>
                <a:lnTo>
                  <a:pt x="903" y="558"/>
                </a:lnTo>
                <a:lnTo>
                  <a:pt x="899" y="561"/>
                </a:lnTo>
                <a:lnTo>
                  <a:pt x="896" y="564"/>
                </a:lnTo>
                <a:lnTo>
                  <a:pt x="891" y="566"/>
                </a:lnTo>
                <a:lnTo>
                  <a:pt x="882" y="568"/>
                </a:lnTo>
                <a:lnTo>
                  <a:pt x="873" y="568"/>
                </a:lnTo>
                <a:lnTo>
                  <a:pt x="873" y="568"/>
                </a:lnTo>
                <a:lnTo>
                  <a:pt x="868" y="571"/>
                </a:lnTo>
                <a:lnTo>
                  <a:pt x="864" y="571"/>
                </a:lnTo>
                <a:lnTo>
                  <a:pt x="856" y="570"/>
                </a:lnTo>
                <a:lnTo>
                  <a:pt x="856" y="570"/>
                </a:lnTo>
                <a:lnTo>
                  <a:pt x="847" y="572"/>
                </a:lnTo>
                <a:lnTo>
                  <a:pt x="836" y="574"/>
                </a:lnTo>
                <a:lnTo>
                  <a:pt x="832" y="577"/>
                </a:lnTo>
                <a:lnTo>
                  <a:pt x="828" y="579"/>
                </a:lnTo>
                <a:lnTo>
                  <a:pt x="825" y="582"/>
                </a:lnTo>
                <a:lnTo>
                  <a:pt x="822" y="587"/>
                </a:lnTo>
                <a:lnTo>
                  <a:pt x="822" y="587"/>
                </a:lnTo>
                <a:lnTo>
                  <a:pt x="821" y="591"/>
                </a:lnTo>
                <a:lnTo>
                  <a:pt x="822" y="594"/>
                </a:lnTo>
                <a:lnTo>
                  <a:pt x="824" y="596"/>
                </a:lnTo>
                <a:lnTo>
                  <a:pt x="826" y="598"/>
                </a:lnTo>
                <a:lnTo>
                  <a:pt x="832" y="601"/>
                </a:lnTo>
                <a:lnTo>
                  <a:pt x="834" y="603"/>
                </a:lnTo>
                <a:lnTo>
                  <a:pt x="835" y="606"/>
                </a:lnTo>
                <a:lnTo>
                  <a:pt x="843" y="608"/>
                </a:lnTo>
                <a:lnTo>
                  <a:pt x="843" y="608"/>
                </a:lnTo>
                <a:lnTo>
                  <a:pt x="853" y="609"/>
                </a:lnTo>
                <a:lnTo>
                  <a:pt x="861" y="610"/>
                </a:lnTo>
                <a:lnTo>
                  <a:pt x="878" y="609"/>
                </a:lnTo>
                <a:lnTo>
                  <a:pt x="895" y="608"/>
                </a:lnTo>
                <a:lnTo>
                  <a:pt x="904" y="608"/>
                </a:lnTo>
                <a:lnTo>
                  <a:pt x="912" y="609"/>
                </a:lnTo>
                <a:lnTo>
                  <a:pt x="912" y="609"/>
                </a:lnTo>
                <a:lnTo>
                  <a:pt x="921" y="610"/>
                </a:lnTo>
                <a:lnTo>
                  <a:pt x="926" y="613"/>
                </a:lnTo>
                <a:lnTo>
                  <a:pt x="932" y="617"/>
                </a:lnTo>
                <a:lnTo>
                  <a:pt x="936" y="624"/>
                </a:lnTo>
                <a:lnTo>
                  <a:pt x="936" y="624"/>
                </a:lnTo>
                <a:lnTo>
                  <a:pt x="935" y="630"/>
                </a:lnTo>
                <a:lnTo>
                  <a:pt x="933" y="634"/>
                </a:lnTo>
                <a:lnTo>
                  <a:pt x="931" y="636"/>
                </a:lnTo>
                <a:lnTo>
                  <a:pt x="931" y="636"/>
                </a:lnTo>
                <a:lnTo>
                  <a:pt x="926" y="640"/>
                </a:lnTo>
                <a:lnTo>
                  <a:pt x="922" y="644"/>
                </a:lnTo>
                <a:lnTo>
                  <a:pt x="917" y="649"/>
                </a:lnTo>
                <a:lnTo>
                  <a:pt x="911" y="651"/>
                </a:lnTo>
                <a:lnTo>
                  <a:pt x="911" y="651"/>
                </a:lnTo>
                <a:lnTo>
                  <a:pt x="905" y="655"/>
                </a:lnTo>
                <a:lnTo>
                  <a:pt x="903" y="657"/>
                </a:lnTo>
                <a:lnTo>
                  <a:pt x="903" y="658"/>
                </a:lnTo>
                <a:lnTo>
                  <a:pt x="904" y="661"/>
                </a:lnTo>
                <a:lnTo>
                  <a:pt x="904" y="661"/>
                </a:lnTo>
                <a:lnTo>
                  <a:pt x="912" y="665"/>
                </a:lnTo>
                <a:lnTo>
                  <a:pt x="921" y="670"/>
                </a:lnTo>
                <a:lnTo>
                  <a:pt x="924" y="672"/>
                </a:lnTo>
                <a:lnTo>
                  <a:pt x="928" y="676"/>
                </a:lnTo>
                <a:lnTo>
                  <a:pt x="929" y="680"/>
                </a:lnTo>
                <a:lnTo>
                  <a:pt x="929" y="686"/>
                </a:lnTo>
                <a:lnTo>
                  <a:pt x="929" y="686"/>
                </a:lnTo>
                <a:lnTo>
                  <a:pt x="933" y="684"/>
                </a:lnTo>
                <a:lnTo>
                  <a:pt x="940" y="680"/>
                </a:lnTo>
                <a:lnTo>
                  <a:pt x="940" y="680"/>
                </a:lnTo>
                <a:lnTo>
                  <a:pt x="944" y="680"/>
                </a:lnTo>
                <a:lnTo>
                  <a:pt x="946" y="679"/>
                </a:lnTo>
                <a:lnTo>
                  <a:pt x="947" y="676"/>
                </a:lnTo>
                <a:lnTo>
                  <a:pt x="949" y="673"/>
                </a:lnTo>
                <a:lnTo>
                  <a:pt x="949" y="666"/>
                </a:lnTo>
                <a:lnTo>
                  <a:pt x="950" y="664"/>
                </a:lnTo>
                <a:lnTo>
                  <a:pt x="952" y="662"/>
                </a:lnTo>
                <a:lnTo>
                  <a:pt x="952" y="662"/>
                </a:lnTo>
                <a:lnTo>
                  <a:pt x="964" y="658"/>
                </a:lnTo>
                <a:lnTo>
                  <a:pt x="974" y="655"/>
                </a:lnTo>
                <a:lnTo>
                  <a:pt x="985" y="650"/>
                </a:lnTo>
                <a:lnTo>
                  <a:pt x="989" y="647"/>
                </a:lnTo>
                <a:lnTo>
                  <a:pt x="994" y="642"/>
                </a:lnTo>
                <a:lnTo>
                  <a:pt x="994" y="642"/>
                </a:lnTo>
                <a:lnTo>
                  <a:pt x="995" y="637"/>
                </a:lnTo>
                <a:lnTo>
                  <a:pt x="995" y="631"/>
                </a:lnTo>
                <a:lnTo>
                  <a:pt x="994" y="627"/>
                </a:lnTo>
                <a:lnTo>
                  <a:pt x="993" y="622"/>
                </a:lnTo>
                <a:lnTo>
                  <a:pt x="993" y="622"/>
                </a:lnTo>
                <a:lnTo>
                  <a:pt x="989" y="619"/>
                </a:lnTo>
                <a:lnTo>
                  <a:pt x="986" y="615"/>
                </a:lnTo>
                <a:lnTo>
                  <a:pt x="981" y="612"/>
                </a:lnTo>
                <a:lnTo>
                  <a:pt x="977" y="610"/>
                </a:lnTo>
                <a:lnTo>
                  <a:pt x="965" y="607"/>
                </a:lnTo>
                <a:lnTo>
                  <a:pt x="954" y="606"/>
                </a:lnTo>
                <a:lnTo>
                  <a:pt x="954" y="606"/>
                </a:lnTo>
                <a:lnTo>
                  <a:pt x="949" y="603"/>
                </a:lnTo>
                <a:lnTo>
                  <a:pt x="943" y="603"/>
                </a:lnTo>
                <a:lnTo>
                  <a:pt x="937" y="601"/>
                </a:lnTo>
                <a:lnTo>
                  <a:pt x="935" y="600"/>
                </a:lnTo>
                <a:lnTo>
                  <a:pt x="932" y="598"/>
                </a:lnTo>
                <a:lnTo>
                  <a:pt x="932" y="598"/>
                </a:lnTo>
                <a:lnTo>
                  <a:pt x="932" y="595"/>
                </a:lnTo>
                <a:lnTo>
                  <a:pt x="932" y="593"/>
                </a:lnTo>
                <a:lnTo>
                  <a:pt x="935" y="589"/>
                </a:lnTo>
                <a:lnTo>
                  <a:pt x="942" y="582"/>
                </a:lnTo>
                <a:lnTo>
                  <a:pt x="942" y="582"/>
                </a:lnTo>
                <a:lnTo>
                  <a:pt x="938" y="574"/>
                </a:lnTo>
                <a:lnTo>
                  <a:pt x="935" y="564"/>
                </a:lnTo>
                <a:lnTo>
                  <a:pt x="933" y="554"/>
                </a:lnTo>
                <a:lnTo>
                  <a:pt x="935" y="550"/>
                </a:lnTo>
                <a:lnTo>
                  <a:pt x="936" y="545"/>
                </a:lnTo>
                <a:lnTo>
                  <a:pt x="936" y="545"/>
                </a:lnTo>
                <a:lnTo>
                  <a:pt x="939" y="539"/>
                </a:lnTo>
                <a:lnTo>
                  <a:pt x="943" y="535"/>
                </a:lnTo>
                <a:lnTo>
                  <a:pt x="949" y="532"/>
                </a:lnTo>
                <a:lnTo>
                  <a:pt x="953" y="531"/>
                </a:lnTo>
                <a:lnTo>
                  <a:pt x="966" y="530"/>
                </a:lnTo>
                <a:lnTo>
                  <a:pt x="978" y="529"/>
                </a:lnTo>
                <a:lnTo>
                  <a:pt x="978" y="529"/>
                </a:lnTo>
                <a:lnTo>
                  <a:pt x="985" y="530"/>
                </a:lnTo>
                <a:lnTo>
                  <a:pt x="993" y="530"/>
                </a:lnTo>
                <a:lnTo>
                  <a:pt x="996" y="531"/>
                </a:lnTo>
                <a:lnTo>
                  <a:pt x="1001" y="532"/>
                </a:lnTo>
                <a:lnTo>
                  <a:pt x="1003" y="533"/>
                </a:lnTo>
                <a:lnTo>
                  <a:pt x="1007" y="537"/>
                </a:lnTo>
                <a:lnTo>
                  <a:pt x="1007" y="537"/>
                </a:lnTo>
                <a:lnTo>
                  <a:pt x="1013" y="535"/>
                </a:lnTo>
                <a:lnTo>
                  <a:pt x="1021" y="533"/>
                </a:lnTo>
                <a:lnTo>
                  <a:pt x="1028" y="533"/>
                </a:lnTo>
                <a:lnTo>
                  <a:pt x="1036" y="533"/>
                </a:lnTo>
                <a:lnTo>
                  <a:pt x="1036" y="533"/>
                </a:lnTo>
                <a:lnTo>
                  <a:pt x="1052" y="537"/>
                </a:lnTo>
                <a:lnTo>
                  <a:pt x="1061" y="540"/>
                </a:lnTo>
                <a:lnTo>
                  <a:pt x="1064" y="543"/>
                </a:lnTo>
                <a:lnTo>
                  <a:pt x="1068" y="546"/>
                </a:lnTo>
                <a:lnTo>
                  <a:pt x="1068" y="546"/>
                </a:lnTo>
                <a:lnTo>
                  <a:pt x="1069" y="552"/>
                </a:lnTo>
                <a:lnTo>
                  <a:pt x="1069" y="557"/>
                </a:lnTo>
                <a:lnTo>
                  <a:pt x="1069" y="557"/>
                </a:lnTo>
                <a:lnTo>
                  <a:pt x="1065" y="563"/>
                </a:lnTo>
                <a:lnTo>
                  <a:pt x="1062" y="567"/>
                </a:lnTo>
                <a:lnTo>
                  <a:pt x="1058" y="571"/>
                </a:lnTo>
                <a:lnTo>
                  <a:pt x="1052" y="574"/>
                </a:lnTo>
                <a:lnTo>
                  <a:pt x="1042" y="579"/>
                </a:lnTo>
                <a:lnTo>
                  <a:pt x="1031" y="581"/>
                </a:lnTo>
                <a:lnTo>
                  <a:pt x="1031" y="581"/>
                </a:lnTo>
                <a:lnTo>
                  <a:pt x="1028" y="580"/>
                </a:lnTo>
                <a:lnTo>
                  <a:pt x="1024" y="579"/>
                </a:lnTo>
                <a:lnTo>
                  <a:pt x="1017" y="579"/>
                </a:lnTo>
                <a:lnTo>
                  <a:pt x="1014" y="578"/>
                </a:lnTo>
                <a:lnTo>
                  <a:pt x="1010" y="577"/>
                </a:lnTo>
                <a:lnTo>
                  <a:pt x="1008" y="574"/>
                </a:lnTo>
                <a:lnTo>
                  <a:pt x="1007" y="570"/>
                </a:lnTo>
                <a:lnTo>
                  <a:pt x="1007" y="570"/>
                </a:lnTo>
                <a:lnTo>
                  <a:pt x="1009" y="565"/>
                </a:lnTo>
                <a:lnTo>
                  <a:pt x="1010" y="563"/>
                </a:lnTo>
                <a:lnTo>
                  <a:pt x="1013" y="560"/>
                </a:lnTo>
                <a:lnTo>
                  <a:pt x="1013" y="560"/>
                </a:lnTo>
                <a:lnTo>
                  <a:pt x="1016" y="559"/>
                </a:lnTo>
                <a:lnTo>
                  <a:pt x="1021" y="558"/>
                </a:lnTo>
                <a:lnTo>
                  <a:pt x="1026" y="559"/>
                </a:lnTo>
                <a:lnTo>
                  <a:pt x="1029" y="561"/>
                </a:lnTo>
                <a:lnTo>
                  <a:pt x="1029" y="561"/>
                </a:lnTo>
                <a:lnTo>
                  <a:pt x="1029" y="563"/>
                </a:lnTo>
                <a:lnTo>
                  <a:pt x="1029" y="563"/>
                </a:lnTo>
                <a:lnTo>
                  <a:pt x="1028" y="565"/>
                </a:lnTo>
                <a:lnTo>
                  <a:pt x="1028" y="565"/>
                </a:lnTo>
                <a:lnTo>
                  <a:pt x="1027" y="565"/>
                </a:lnTo>
                <a:lnTo>
                  <a:pt x="1024" y="565"/>
                </a:lnTo>
                <a:lnTo>
                  <a:pt x="1021" y="564"/>
                </a:lnTo>
                <a:lnTo>
                  <a:pt x="1021" y="564"/>
                </a:lnTo>
                <a:lnTo>
                  <a:pt x="1019" y="565"/>
                </a:lnTo>
                <a:lnTo>
                  <a:pt x="1016" y="566"/>
                </a:lnTo>
                <a:lnTo>
                  <a:pt x="1015" y="568"/>
                </a:lnTo>
                <a:lnTo>
                  <a:pt x="1016" y="571"/>
                </a:lnTo>
                <a:lnTo>
                  <a:pt x="1016" y="571"/>
                </a:lnTo>
                <a:lnTo>
                  <a:pt x="1027" y="573"/>
                </a:lnTo>
                <a:lnTo>
                  <a:pt x="1033" y="574"/>
                </a:lnTo>
                <a:lnTo>
                  <a:pt x="1038" y="573"/>
                </a:lnTo>
                <a:lnTo>
                  <a:pt x="1038" y="573"/>
                </a:lnTo>
                <a:lnTo>
                  <a:pt x="1047" y="571"/>
                </a:lnTo>
                <a:lnTo>
                  <a:pt x="1054" y="566"/>
                </a:lnTo>
                <a:lnTo>
                  <a:pt x="1058" y="560"/>
                </a:lnTo>
                <a:lnTo>
                  <a:pt x="1063" y="552"/>
                </a:lnTo>
                <a:lnTo>
                  <a:pt x="1063" y="552"/>
                </a:lnTo>
                <a:lnTo>
                  <a:pt x="1061" y="549"/>
                </a:lnTo>
                <a:lnTo>
                  <a:pt x="1057" y="546"/>
                </a:lnTo>
                <a:lnTo>
                  <a:pt x="1050" y="543"/>
                </a:lnTo>
                <a:lnTo>
                  <a:pt x="1050" y="543"/>
                </a:lnTo>
                <a:lnTo>
                  <a:pt x="1043" y="540"/>
                </a:lnTo>
                <a:lnTo>
                  <a:pt x="1035" y="540"/>
                </a:lnTo>
                <a:lnTo>
                  <a:pt x="1019" y="540"/>
                </a:lnTo>
                <a:lnTo>
                  <a:pt x="1006" y="546"/>
                </a:lnTo>
                <a:lnTo>
                  <a:pt x="1006" y="546"/>
                </a:lnTo>
                <a:lnTo>
                  <a:pt x="1002" y="545"/>
                </a:lnTo>
                <a:lnTo>
                  <a:pt x="1001" y="544"/>
                </a:lnTo>
                <a:lnTo>
                  <a:pt x="999" y="542"/>
                </a:lnTo>
                <a:lnTo>
                  <a:pt x="998" y="539"/>
                </a:lnTo>
                <a:lnTo>
                  <a:pt x="998" y="539"/>
                </a:lnTo>
                <a:lnTo>
                  <a:pt x="982" y="537"/>
                </a:lnTo>
                <a:lnTo>
                  <a:pt x="975" y="536"/>
                </a:lnTo>
                <a:lnTo>
                  <a:pt x="968" y="537"/>
                </a:lnTo>
                <a:lnTo>
                  <a:pt x="968" y="537"/>
                </a:lnTo>
                <a:lnTo>
                  <a:pt x="963" y="537"/>
                </a:lnTo>
                <a:lnTo>
                  <a:pt x="956" y="538"/>
                </a:lnTo>
                <a:lnTo>
                  <a:pt x="950" y="539"/>
                </a:lnTo>
                <a:lnTo>
                  <a:pt x="947" y="540"/>
                </a:lnTo>
                <a:lnTo>
                  <a:pt x="945" y="544"/>
                </a:lnTo>
                <a:lnTo>
                  <a:pt x="945" y="544"/>
                </a:lnTo>
                <a:lnTo>
                  <a:pt x="942" y="553"/>
                </a:lnTo>
                <a:lnTo>
                  <a:pt x="942" y="559"/>
                </a:lnTo>
                <a:lnTo>
                  <a:pt x="942" y="564"/>
                </a:lnTo>
                <a:lnTo>
                  <a:pt x="942" y="564"/>
                </a:lnTo>
                <a:lnTo>
                  <a:pt x="944" y="570"/>
                </a:lnTo>
                <a:lnTo>
                  <a:pt x="947" y="575"/>
                </a:lnTo>
                <a:lnTo>
                  <a:pt x="952" y="579"/>
                </a:lnTo>
                <a:lnTo>
                  <a:pt x="954" y="584"/>
                </a:lnTo>
                <a:lnTo>
                  <a:pt x="954" y="584"/>
                </a:lnTo>
                <a:lnTo>
                  <a:pt x="956" y="587"/>
                </a:lnTo>
                <a:lnTo>
                  <a:pt x="954" y="589"/>
                </a:lnTo>
                <a:lnTo>
                  <a:pt x="952" y="589"/>
                </a:lnTo>
                <a:lnTo>
                  <a:pt x="950" y="591"/>
                </a:lnTo>
                <a:lnTo>
                  <a:pt x="945" y="591"/>
                </a:lnTo>
                <a:lnTo>
                  <a:pt x="943" y="591"/>
                </a:lnTo>
                <a:lnTo>
                  <a:pt x="942" y="593"/>
                </a:lnTo>
                <a:lnTo>
                  <a:pt x="942" y="593"/>
                </a:lnTo>
                <a:lnTo>
                  <a:pt x="943" y="595"/>
                </a:lnTo>
                <a:lnTo>
                  <a:pt x="945" y="596"/>
                </a:lnTo>
                <a:lnTo>
                  <a:pt x="952" y="598"/>
                </a:lnTo>
                <a:lnTo>
                  <a:pt x="952" y="598"/>
                </a:lnTo>
                <a:lnTo>
                  <a:pt x="964" y="600"/>
                </a:lnTo>
                <a:lnTo>
                  <a:pt x="975" y="602"/>
                </a:lnTo>
                <a:lnTo>
                  <a:pt x="986" y="607"/>
                </a:lnTo>
                <a:lnTo>
                  <a:pt x="992" y="609"/>
                </a:lnTo>
                <a:lnTo>
                  <a:pt x="996" y="613"/>
                </a:lnTo>
                <a:lnTo>
                  <a:pt x="1007" y="616"/>
                </a:lnTo>
                <a:lnTo>
                  <a:pt x="1007" y="616"/>
                </a:lnTo>
                <a:lnTo>
                  <a:pt x="1021" y="617"/>
                </a:lnTo>
                <a:lnTo>
                  <a:pt x="1028" y="617"/>
                </a:lnTo>
                <a:lnTo>
                  <a:pt x="1035" y="617"/>
                </a:lnTo>
                <a:lnTo>
                  <a:pt x="1042" y="615"/>
                </a:lnTo>
                <a:lnTo>
                  <a:pt x="1049" y="613"/>
                </a:lnTo>
                <a:lnTo>
                  <a:pt x="1055" y="609"/>
                </a:lnTo>
                <a:lnTo>
                  <a:pt x="1059" y="605"/>
                </a:lnTo>
                <a:lnTo>
                  <a:pt x="1059" y="605"/>
                </a:lnTo>
                <a:lnTo>
                  <a:pt x="1065" y="603"/>
                </a:lnTo>
                <a:lnTo>
                  <a:pt x="1070" y="606"/>
                </a:lnTo>
                <a:lnTo>
                  <a:pt x="1070" y="606"/>
                </a:lnTo>
                <a:lnTo>
                  <a:pt x="1072" y="608"/>
                </a:lnTo>
                <a:lnTo>
                  <a:pt x="1076" y="610"/>
                </a:lnTo>
                <a:lnTo>
                  <a:pt x="1083" y="612"/>
                </a:lnTo>
                <a:lnTo>
                  <a:pt x="1098" y="613"/>
                </a:lnTo>
                <a:lnTo>
                  <a:pt x="1098" y="613"/>
                </a:lnTo>
                <a:lnTo>
                  <a:pt x="1110" y="610"/>
                </a:lnTo>
                <a:lnTo>
                  <a:pt x="1116" y="608"/>
                </a:lnTo>
                <a:lnTo>
                  <a:pt x="1118" y="606"/>
                </a:lnTo>
                <a:lnTo>
                  <a:pt x="1120" y="603"/>
                </a:lnTo>
                <a:lnTo>
                  <a:pt x="1120" y="603"/>
                </a:lnTo>
                <a:lnTo>
                  <a:pt x="1123" y="601"/>
                </a:lnTo>
                <a:lnTo>
                  <a:pt x="1126" y="601"/>
                </a:lnTo>
                <a:lnTo>
                  <a:pt x="1132" y="602"/>
                </a:lnTo>
                <a:lnTo>
                  <a:pt x="1132" y="602"/>
                </a:lnTo>
                <a:lnTo>
                  <a:pt x="1139" y="603"/>
                </a:lnTo>
                <a:lnTo>
                  <a:pt x="1146" y="602"/>
                </a:lnTo>
                <a:lnTo>
                  <a:pt x="1152" y="600"/>
                </a:lnTo>
                <a:lnTo>
                  <a:pt x="1158" y="598"/>
                </a:lnTo>
                <a:lnTo>
                  <a:pt x="1163" y="594"/>
                </a:lnTo>
                <a:lnTo>
                  <a:pt x="1168" y="589"/>
                </a:lnTo>
                <a:lnTo>
                  <a:pt x="1176" y="580"/>
                </a:lnTo>
                <a:lnTo>
                  <a:pt x="1176" y="580"/>
                </a:lnTo>
                <a:lnTo>
                  <a:pt x="1177" y="574"/>
                </a:lnTo>
                <a:lnTo>
                  <a:pt x="1176" y="570"/>
                </a:lnTo>
                <a:lnTo>
                  <a:pt x="1174" y="565"/>
                </a:lnTo>
                <a:lnTo>
                  <a:pt x="1172" y="560"/>
                </a:lnTo>
                <a:lnTo>
                  <a:pt x="1172" y="560"/>
                </a:lnTo>
                <a:lnTo>
                  <a:pt x="1161" y="554"/>
                </a:lnTo>
                <a:lnTo>
                  <a:pt x="1154" y="552"/>
                </a:lnTo>
                <a:lnTo>
                  <a:pt x="1152" y="552"/>
                </a:lnTo>
                <a:lnTo>
                  <a:pt x="1148" y="553"/>
                </a:lnTo>
                <a:lnTo>
                  <a:pt x="1148" y="553"/>
                </a:lnTo>
                <a:lnTo>
                  <a:pt x="1145" y="553"/>
                </a:lnTo>
                <a:lnTo>
                  <a:pt x="1140" y="556"/>
                </a:lnTo>
                <a:lnTo>
                  <a:pt x="1137" y="556"/>
                </a:lnTo>
                <a:lnTo>
                  <a:pt x="1135" y="556"/>
                </a:lnTo>
                <a:lnTo>
                  <a:pt x="1133" y="554"/>
                </a:lnTo>
                <a:lnTo>
                  <a:pt x="1133" y="554"/>
                </a:lnTo>
                <a:lnTo>
                  <a:pt x="1133" y="552"/>
                </a:lnTo>
                <a:lnTo>
                  <a:pt x="1134" y="550"/>
                </a:lnTo>
                <a:lnTo>
                  <a:pt x="1135" y="547"/>
                </a:lnTo>
                <a:lnTo>
                  <a:pt x="1137" y="545"/>
                </a:lnTo>
                <a:lnTo>
                  <a:pt x="1137" y="545"/>
                </a:lnTo>
                <a:lnTo>
                  <a:pt x="1138" y="543"/>
                </a:lnTo>
                <a:lnTo>
                  <a:pt x="1137" y="540"/>
                </a:lnTo>
                <a:lnTo>
                  <a:pt x="1135" y="536"/>
                </a:lnTo>
                <a:lnTo>
                  <a:pt x="1135" y="536"/>
                </a:lnTo>
                <a:lnTo>
                  <a:pt x="1131" y="530"/>
                </a:lnTo>
                <a:lnTo>
                  <a:pt x="1126" y="524"/>
                </a:lnTo>
                <a:lnTo>
                  <a:pt x="1119" y="521"/>
                </a:lnTo>
                <a:lnTo>
                  <a:pt x="1112" y="518"/>
                </a:lnTo>
                <a:lnTo>
                  <a:pt x="1112" y="518"/>
                </a:lnTo>
                <a:lnTo>
                  <a:pt x="1110" y="518"/>
                </a:lnTo>
                <a:lnTo>
                  <a:pt x="1107" y="518"/>
                </a:lnTo>
                <a:lnTo>
                  <a:pt x="1103" y="521"/>
                </a:lnTo>
                <a:lnTo>
                  <a:pt x="1098" y="522"/>
                </a:lnTo>
                <a:lnTo>
                  <a:pt x="1096" y="522"/>
                </a:lnTo>
                <a:lnTo>
                  <a:pt x="1093" y="521"/>
                </a:lnTo>
                <a:lnTo>
                  <a:pt x="1093" y="521"/>
                </a:lnTo>
                <a:lnTo>
                  <a:pt x="1091" y="515"/>
                </a:lnTo>
                <a:lnTo>
                  <a:pt x="1087" y="511"/>
                </a:lnTo>
                <a:lnTo>
                  <a:pt x="1083" y="508"/>
                </a:lnTo>
                <a:lnTo>
                  <a:pt x="1079" y="504"/>
                </a:lnTo>
                <a:lnTo>
                  <a:pt x="1079" y="504"/>
                </a:lnTo>
                <a:lnTo>
                  <a:pt x="1068" y="502"/>
                </a:lnTo>
                <a:lnTo>
                  <a:pt x="1055" y="502"/>
                </a:lnTo>
                <a:lnTo>
                  <a:pt x="1049" y="503"/>
                </a:lnTo>
                <a:lnTo>
                  <a:pt x="1043" y="504"/>
                </a:lnTo>
                <a:lnTo>
                  <a:pt x="1038" y="508"/>
                </a:lnTo>
                <a:lnTo>
                  <a:pt x="1034" y="511"/>
                </a:lnTo>
                <a:lnTo>
                  <a:pt x="1034" y="511"/>
                </a:lnTo>
                <a:lnTo>
                  <a:pt x="1030" y="511"/>
                </a:lnTo>
                <a:lnTo>
                  <a:pt x="1029" y="511"/>
                </a:lnTo>
                <a:lnTo>
                  <a:pt x="1026" y="509"/>
                </a:lnTo>
                <a:lnTo>
                  <a:pt x="1022" y="505"/>
                </a:lnTo>
                <a:lnTo>
                  <a:pt x="1020" y="503"/>
                </a:lnTo>
                <a:lnTo>
                  <a:pt x="1017" y="503"/>
                </a:lnTo>
                <a:lnTo>
                  <a:pt x="1017" y="503"/>
                </a:lnTo>
                <a:lnTo>
                  <a:pt x="1003" y="502"/>
                </a:lnTo>
                <a:lnTo>
                  <a:pt x="989" y="502"/>
                </a:lnTo>
                <a:lnTo>
                  <a:pt x="959" y="502"/>
                </a:lnTo>
                <a:lnTo>
                  <a:pt x="959" y="502"/>
                </a:lnTo>
                <a:lnTo>
                  <a:pt x="946" y="502"/>
                </a:lnTo>
                <a:lnTo>
                  <a:pt x="939" y="503"/>
                </a:lnTo>
                <a:lnTo>
                  <a:pt x="932" y="503"/>
                </a:lnTo>
                <a:lnTo>
                  <a:pt x="932" y="503"/>
                </a:lnTo>
                <a:lnTo>
                  <a:pt x="912" y="505"/>
                </a:lnTo>
                <a:lnTo>
                  <a:pt x="902" y="505"/>
                </a:lnTo>
                <a:lnTo>
                  <a:pt x="892" y="504"/>
                </a:lnTo>
                <a:lnTo>
                  <a:pt x="892" y="504"/>
                </a:lnTo>
                <a:lnTo>
                  <a:pt x="888" y="504"/>
                </a:lnTo>
                <a:lnTo>
                  <a:pt x="884" y="504"/>
                </a:lnTo>
                <a:lnTo>
                  <a:pt x="880" y="503"/>
                </a:lnTo>
                <a:lnTo>
                  <a:pt x="877" y="502"/>
                </a:lnTo>
                <a:lnTo>
                  <a:pt x="877" y="502"/>
                </a:lnTo>
                <a:lnTo>
                  <a:pt x="875" y="498"/>
                </a:lnTo>
                <a:lnTo>
                  <a:pt x="875" y="496"/>
                </a:lnTo>
                <a:lnTo>
                  <a:pt x="876" y="492"/>
                </a:lnTo>
                <a:lnTo>
                  <a:pt x="877" y="490"/>
                </a:lnTo>
                <a:lnTo>
                  <a:pt x="881" y="485"/>
                </a:lnTo>
                <a:lnTo>
                  <a:pt x="884" y="481"/>
                </a:lnTo>
                <a:lnTo>
                  <a:pt x="884" y="481"/>
                </a:lnTo>
                <a:lnTo>
                  <a:pt x="884" y="477"/>
                </a:lnTo>
                <a:lnTo>
                  <a:pt x="883" y="475"/>
                </a:lnTo>
                <a:lnTo>
                  <a:pt x="880" y="470"/>
                </a:lnTo>
                <a:lnTo>
                  <a:pt x="880" y="470"/>
                </a:lnTo>
                <a:lnTo>
                  <a:pt x="869" y="466"/>
                </a:lnTo>
                <a:lnTo>
                  <a:pt x="859" y="462"/>
                </a:lnTo>
                <a:lnTo>
                  <a:pt x="847" y="460"/>
                </a:lnTo>
                <a:lnTo>
                  <a:pt x="836" y="459"/>
                </a:lnTo>
                <a:lnTo>
                  <a:pt x="836" y="459"/>
                </a:lnTo>
                <a:lnTo>
                  <a:pt x="833" y="459"/>
                </a:lnTo>
                <a:lnTo>
                  <a:pt x="829" y="460"/>
                </a:lnTo>
                <a:lnTo>
                  <a:pt x="827" y="460"/>
                </a:lnTo>
                <a:lnTo>
                  <a:pt x="824" y="460"/>
                </a:lnTo>
                <a:lnTo>
                  <a:pt x="824" y="460"/>
                </a:lnTo>
                <a:lnTo>
                  <a:pt x="812" y="461"/>
                </a:lnTo>
                <a:lnTo>
                  <a:pt x="800" y="461"/>
                </a:lnTo>
                <a:lnTo>
                  <a:pt x="776" y="460"/>
                </a:lnTo>
                <a:lnTo>
                  <a:pt x="776" y="460"/>
                </a:lnTo>
                <a:lnTo>
                  <a:pt x="763" y="454"/>
                </a:lnTo>
                <a:lnTo>
                  <a:pt x="749" y="448"/>
                </a:lnTo>
                <a:lnTo>
                  <a:pt x="749" y="448"/>
                </a:lnTo>
                <a:lnTo>
                  <a:pt x="749" y="446"/>
                </a:lnTo>
                <a:lnTo>
                  <a:pt x="748" y="445"/>
                </a:lnTo>
                <a:lnTo>
                  <a:pt x="745" y="443"/>
                </a:lnTo>
                <a:lnTo>
                  <a:pt x="743" y="442"/>
                </a:lnTo>
                <a:lnTo>
                  <a:pt x="742" y="441"/>
                </a:lnTo>
                <a:lnTo>
                  <a:pt x="743" y="439"/>
                </a:lnTo>
                <a:lnTo>
                  <a:pt x="743" y="439"/>
                </a:lnTo>
                <a:lnTo>
                  <a:pt x="744" y="438"/>
                </a:lnTo>
                <a:lnTo>
                  <a:pt x="747" y="436"/>
                </a:lnTo>
                <a:lnTo>
                  <a:pt x="752" y="435"/>
                </a:lnTo>
                <a:lnTo>
                  <a:pt x="757" y="435"/>
                </a:lnTo>
                <a:lnTo>
                  <a:pt x="759" y="434"/>
                </a:lnTo>
                <a:lnTo>
                  <a:pt x="763" y="433"/>
                </a:lnTo>
                <a:lnTo>
                  <a:pt x="763" y="433"/>
                </a:lnTo>
                <a:lnTo>
                  <a:pt x="772" y="427"/>
                </a:lnTo>
                <a:lnTo>
                  <a:pt x="780" y="420"/>
                </a:lnTo>
                <a:lnTo>
                  <a:pt x="797" y="404"/>
                </a:lnTo>
                <a:lnTo>
                  <a:pt x="797" y="404"/>
                </a:lnTo>
                <a:lnTo>
                  <a:pt x="807" y="406"/>
                </a:lnTo>
                <a:lnTo>
                  <a:pt x="813" y="407"/>
                </a:lnTo>
                <a:lnTo>
                  <a:pt x="819" y="406"/>
                </a:lnTo>
                <a:lnTo>
                  <a:pt x="819" y="406"/>
                </a:lnTo>
                <a:lnTo>
                  <a:pt x="825" y="404"/>
                </a:lnTo>
                <a:lnTo>
                  <a:pt x="831" y="401"/>
                </a:lnTo>
                <a:lnTo>
                  <a:pt x="835" y="397"/>
                </a:lnTo>
                <a:lnTo>
                  <a:pt x="836" y="394"/>
                </a:lnTo>
                <a:lnTo>
                  <a:pt x="838" y="391"/>
                </a:lnTo>
                <a:lnTo>
                  <a:pt x="838" y="391"/>
                </a:lnTo>
                <a:lnTo>
                  <a:pt x="838" y="386"/>
                </a:lnTo>
                <a:lnTo>
                  <a:pt x="836" y="382"/>
                </a:lnTo>
                <a:lnTo>
                  <a:pt x="834" y="378"/>
                </a:lnTo>
                <a:lnTo>
                  <a:pt x="832" y="376"/>
                </a:lnTo>
                <a:lnTo>
                  <a:pt x="832" y="376"/>
                </a:lnTo>
                <a:lnTo>
                  <a:pt x="818" y="373"/>
                </a:lnTo>
                <a:lnTo>
                  <a:pt x="805" y="372"/>
                </a:lnTo>
                <a:lnTo>
                  <a:pt x="777" y="372"/>
                </a:lnTo>
                <a:lnTo>
                  <a:pt x="777" y="372"/>
                </a:lnTo>
                <a:lnTo>
                  <a:pt x="770" y="370"/>
                </a:lnTo>
                <a:lnTo>
                  <a:pt x="766" y="369"/>
                </a:lnTo>
                <a:lnTo>
                  <a:pt x="763" y="366"/>
                </a:lnTo>
                <a:lnTo>
                  <a:pt x="763" y="366"/>
                </a:lnTo>
                <a:lnTo>
                  <a:pt x="762" y="365"/>
                </a:lnTo>
                <a:lnTo>
                  <a:pt x="761" y="363"/>
                </a:lnTo>
                <a:lnTo>
                  <a:pt x="758" y="362"/>
                </a:lnTo>
                <a:lnTo>
                  <a:pt x="757" y="363"/>
                </a:lnTo>
                <a:lnTo>
                  <a:pt x="757" y="363"/>
                </a:lnTo>
                <a:lnTo>
                  <a:pt x="755" y="362"/>
                </a:lnTo>
                <a:lnTo>
                  <a:pt x="754" y="361"/>
                </a:lnTo>
                <a:lnTo>
                  <a:pt x="752" y="358"/>
                </a:lnTo>
                <a:lnTo>
                  <a:pt x="752" y="357"/>
                </a:lnTo>
                <a:lnTo>
                  <a:pt x="752" y="357"/>
                </a:lnTo>
                <a:lnTo>
                  <a:pt x="757" y="351"/>
                </a:lnTo>
                <a:lnTo>
                  <a:pt x="762" y="345"/>
                </a:lnTo>
                <a:lnTo>
                  <a:pt x="766" y="342"/>
                </a:lnTo>
                <a:lnTo>
                  <a:pt x="773" y="338"/>
                </a:lnTo>
                <a:lnTo>
                  <a:pt x="786" y="333"/>
                </a:lnTo>
                <a:lnTo>
                  <a:pt x="799" y="329"/>
                </a:lnTo>
                <a:lnTo>
                  <a:pt x="800" y="327"/>
                </a:lnTo>
                <a:lnTo>
                  <a:pt x="800" y="327"/>
                </a:lnTo>
                <a:lnTo>
                  <a:pt x="799" y="325"/>
                </a:lnTo>
                <a:lnTo>
                  <a:pt x="798" y="324"/>
                </a:lnTo>
                <a:lnTo>
                  <a:pt x="798" y="324"/>
                </a:lnTo>
                <a:lnTo>
                  <a:pt x="792" y="318"/>
                </a:lnTo>
                <a:lnTo>
                  <a:pt x="790" y="311"/>
                </a:lnTo>
                <a:lnTo>
                  <a:pt x="789" y="303"/>
                </a:lnTo>
                <a:lnTo>
                  <a:pt x="790" y="295"/>
                </a:lnTo>
                <a:lnTo>
                  <a:pt x="790" y="295"/>
                </a:lnTo>
                <a:lnTo>
                  <a:pt x="793" y="287"/>
                </a:lnTo>
                <a:lnTo>
                  <a:pt x="798" y="279"/>
                </a:lnTo>
                <a:lnTo>
                  <a:pt x="801" y="276"/>
                </a:lnTo>
                <a:lnTo>
                  <a:pt x="805" y="273"/>
                </a:lnTo>
                <a:lnTo>
                  <a:pt x="810" y="272"/>
                </a:lnTo>
                <a:lnTo>
                  <a:pt x="814" y="271"/>
                </a:lnTo>
                <a:lnTo>
                  <a:pt x="814" y="271"/>
                </a:lnTo>
                <a:lnTo>
                  <a:pt x="822" y="269"/>
                </a:lnTo>
                <a:lnTo>
                  <a:pt x="831" y="271"/>
                </a:lnTo>
                <a:lnTo>
                  <a:pt x="839" y="273"/>
                </a:lnTo>
                <a:lnTo>
                  <a:pt x="845" y="279"/>
                </a:lnTo>
                <a:lnTo>
                  <a:pt x="845" y="279"/>
                </a:lnTo>
                <a:lnTo>
                  <a:pt x="847" y="285"/>
                </a:lnTo>
                <a:lnTo>
                  <a:pt x="847" y="292"/>
                </a:lnTo>
                <a:lnTo>
                  <a:pt x="846" y="299"/>
                </a:lnTo>
                <a:lnTo>
                  <a:pt x="842" y="304"/>
                </a:lnTo>
                <a:lnTo>
                  <a:pt x="842" y="304"/>
                </a:lnTo>
                <a:lnTo>
                  <a:pt x="838" y="308"/>
                </a:lnTo>
                <a:lnTo>
                  <a:pt x="832" y="309"/>
                </a:lnTo>
                <a:lnTo>
                  <a:pt x="826" y="310"/>
                </a:lnTo>
                <a:lnTo>
                  <a:pt x="820" y="309"/>
                </a:lnTo>
                <a:lnTo>
                  <a:pt x="820" y="309"/>
                </a:lnTo>
                <a:lnTo>
                  <a:pt x="814" y="306"/>
                </a:lnTo>
                <a:lnTo>
                  <a:pt x="812" y="303"/>
                </a:lnTo>
                <a:lnTo>
                  <a:pt x="812" y="300"/>
                </a:lnTo>
                <a:lnTo>
                  <a:pt x="812" y="300"/>
                </a:lnTo>
                <a:lnTo>
                  <a:pt x="814" y="297"/>
                </a:lnTo>
                <a:lnTo>
                  <a:pt x="815" y="296"/>
                </a:lnTo>
                <a:lnTo>
                  <a:pt x="817" y="295"/>
                </a:lnTo>
                <a:lnTo>
                  <a:pt x="817" y="295"/>
                </a:lnTo>
                <a:lnTo>
                  <a:pt x="818" y="296"/>
                </a:lnTo>
                <a:lnTo>
                  <a:pt x="819" y="297"/>
                </a:lnTo>
                <a:lnTo>
                  <a:pt x="820" y="301"/>
                </a:lnTo>
                <a:lnTo>
                  <a:pt x="820" y="301"/>
                </a:lnTo>
                <a:lnTo>
                  <a:pt x="821" y="302"/>
                </a:lnTo>
                <a:lnTo>
                  <a:pt x="824" y="303"/>
                </a:lnTo>
                <a:lnTo>
                  <a:pt x="828" y="304"/>
                </a:lnTo>
                <a:lnTo>
                  <a:pt x="828" y="304"/>
                </a:lnTo>
                <a:lnTo>
                  <a:pt x="832" y="304"/>
                </a:lnTo>
                <a:lnTo>
                  <a:pt x="835" y="302"/>
                </a:lnTo>
                <a:lnTo>
                  <a:pt x="840" y="299"/>
                </a:lnTo>
                <a:lnTo>
                  <a:pt x="840" y="299"/>
                </a:lnTo>
                <a:lnTo>
                  <a:pt x="841" y="289"/>
                </a:lnTo>
                <a:lnTo>
                  <a:pt x="840" y="286"/>
                </a:lnTo>
                <a:lnTo>
                  <a:pt x="839" y="281"/>
                </a:lnTo>
                <a:lnTo>
                  <a:pt x="839" y="281"/>
                </a:lnTo>
                <a:lnTo>
                  <a:pt x="835" y="279"/>
                </a:lnTo>
                <a:lnTo>
                  <a:pt x="832" y="278"/>
                </a:lnTo>
                <a:lnTo>
                  <a:pt x="825" y="275"/>
                </a:lnTo>
                <a:lnTo>
                  <a:pt x="817" y="276"/>
                </a:lnTo>
                <a:lnTo>
                  <a:pt x="808" y="278"/>
                </a:lnTo>
                <a:lnTo>
                  <a:pt x="808" y="278"/>
                </a:lnTo>
                <a:lnTo>
                  <a:pt x="805" y="281"/>
                </a:lnTo>
                <a:lnTo>
                  <a:pt x="801" y="283"/>
                </a:lnTo>
                <a:lnTo>
                  <a:pt x="799" y="287"/>
                </a:lnTo>
                <a:lnTo>
                  <a:pt x="798" y="290"/>
                </a:lnTo>
                <a:lnTo>
                  <a:pt x="796" y="299"/>
                </a:lnTo>
                <a:lnTo>
                  <a:pt x="796" y="307"/>
                </a:lnTo>
                <a:lnTo>
                  <a:pt x="796" y="307"/>
                </a:lnTo>
                <a:lnTo>
                  <a:pt x="796" y="310"/>
                </a:lnTo>
                <a:lnTo>
                  <a:pt x="798" y="314"/>
                </a:lnTo>
                <a:lnTo>
                  <a:pt x="803" y="318"/>
                </a:lnTo>
                <a:lnTo>
                  <a:pt x="803" y="318"/>
                </a:lnTo>
                <a:lnTo>
                  <a:pt x="811" y="322"/>
                </a:lnTo>
                <a:lnTo>
                  <a:pt x="814" y="323"/>
                </a:lnTo>
                <a:lnTo>
                  <a:pt x="819" y="322"/>
                </a:lnTo>
                <a:lnTo>
                  <a:pt x="819" y="322"/>
                </a:lnTo>
                <a:lnTo>
                  <a:pt x="821" y="322"/>
                </a:lnTo>
                <a:lnTo>
                  <a:pt x="822" y="323"/>
                </a:lnTo>
                <a:lnTo>
                  <a:pt x="824" y="325"/>
                </a:lnTo>
                <a:lnTo>
                  <a:pt x="824" y="328"/>
                </a:lnTo>
                <a:lnTo>
                  <a:pt x="824" y="328"/>
                </a:lnTo>
                <a:lnTo>
                  <a:pt x="822" y="330"/>
                </a:lnTo>
                <a:lnTo>
                  <a:pt x="822" y="331"/>
                </a:lnTo>
                <a:lnTo>
                  <a:pt x="825" y="334"/>
                </a:lnTo>
                <a:lnTo>
                  <a:pt x="831" y="338"/>
                </a:lnTo>
                <a:lnTo>
                  <a:pt x="831" y="338"/>
                </a:lnTo>
                <a:lnTo>
                  <a:pt x="836" y="341"/>
                </a:lnTo>
                <a:lnTo>
                  <a:pt x="843" y="341"/>
                </a:lnTo>
                <a:lnTo>
                  <a:pt x="849" y="341"/>
                </a:lnTo>
                <a:lnTo>
                  <a:pt x="855" y="338"/>
                </a:lnTo>
                <a:lnTo>
                  <a:pt x="861" y="336"/>
                </a:lnTo>
                <a:lnTo>
                  <a:pt x="867" y="334"/>
                </a:lnTo>
                <a:lnTo>
                  <a:pt x="877" y="325"/>
                </a:lnTo>
                <a:lnTo>
                  <a:pt x="877" y="325"/>
                </a:lnTo>
                <a:lnTo>
                  <a:pt x="881" y="323"/>
                </a:lnTo>
                <a:lnTo>
                  <a:pt x="882" y="320"/>
                </a:lnTo>
                <a:lnTo>
                  <a:pt x="882" y="313"/>
                </a:lnTo>
                <a:lnTo>
                  <a:pt x="882" y="313"/>
                </a:lnTo>
                <a:lnTo>
                  <a:pt x="882" y="310"/>
                </a:lnTo>
                <a:lnTo>
                  <a:pt x="883" y="309"/>
                </a:lnTo>
                <a:lnTo>
                  <a:pt x="887" y="309"/>
                </a:lnTo>
                <a:lnTo>
                  <a:pt x="891" y="309"/>
                </a:lnTo>
                <a:lnTo>
                  <a:pt x="892" y="309"/>
                </a:lnTo>
                <a:lnTo>
                  <a:pt x="895" y="308"/>
                </a:lnTo>
                <a:lnTo>
                  <a:pt x="895" y="308"/>
                </a:lnTo>
                <a:lnTo>
                  <a:pt x="904" y="306"/>
                </a:lnTo>
                <a:lnTo>
                  <a:pt x="909" y="303"/>
                </a:lnTo>
                <a:lnTo>
                  <a:pt x="914" y="300"/>
                </a:lnTo>
                <a:lnTo>
                  <a:pt x="914" y="300"/>
                </a:lnTo>
                <a:lnTo>
                  <a:pt x="921" y="293"/>
                </a:lnTo>
                <a:lnTo>
                  <a:pt x="924" y="289"/>
                </a:lnTo>
                <a:lnTo>
                  <a:pt x="926" y="285"/>
                </a:lnTo>
                <a:lnTo>
                  <a:pt x="928" y="280"/>
                </a:lnTo>
                <a:lnTo>
                  <a:pt x="929" y="274"/>
                </a:lnTo>
                <a:lnTo>
                  <a:pt x="929" y="269"/>
                </a:lnTo>
                <a:lnTo>
                  <a:pt x="929" y="264"/>
                </a:lnTo>
                <a:lnTo>
                  <a:pt x="929" y="264"/>
                </a:lnTo>
                <a:lnTo>
                  <a:pt x="926" y="259"/>
                </a:lnTo>
                <a:lnTo>
                  <a:pt x="924" y="255"/>
                </a:lnTo>
                <a:lnTo>
                  <a:pt x="921" y="252"/>
                </a:lnTo>
                <a:lnTo>
                  <a:pt x="917" y="250"/>
                </a:lnTo>
                <a:lnTo>
                  <a:pt x="917" y="250"/>
                </a:lnTo>
                <a:lnTo>
                  <a:pt x="909" y="250"/>
                </a:lnTo>
                <a:lnTo>
                  <a:pt x="901" y="248"/>
                </a:lnTo>
                <a:lnTo>
                  <a:pt x="894" y="248"/>
                </a:lnTo>
                <a:lnTo>
                  <a:pt x="890" y="250"/>
                </a:lnTo>
                <a:lnTo>
                  <a:pt x="887" y="252"/>
                </a:lnTo>
                <a:lnTo>
                  <a:pt x="887" y="252"/>
                </a:lnTo>
                <a:lnTo>
                  <a:pt x="883" y="254"/>
                </a:lnTo>
                <a:lnTo>
                  <a:pt x="881" y="257"/>
                </a:lnTo>
                <a:lnTo>
                  <a:pt x="878" y="259"/>
                </a:lnTo>
                <a:lnTo>
                  <a:pt x="875" y="260"/>
                </a:lnTo>
                <a:lnTo>
                  <a:pt x="875" y="260"/>
                </a:lnTo>
                <a:lnTo>
                  <a:pt x="870" y="257"/>
                </a:lnTo>
                <a:lnTo>
                  <a:pt x="867" y="252"/>
                </a:lnTo>
                <a:lnTo>
                  <a:pt x="864" y="248"/>
                </a:lnTo>
                <a:lnTo>
                  <a:pt x="860" y="245"/>
                </a:lnTo>
                <a:lnTo>
                  <a:pt x="860" y="245"/>
                </a:lnTo>
                <a:lnTo>
                  <a:pt x="853" y="243"/>
                </a:lnTo>
                <a:lnTo>
                  <a:pt x="846" y="243"/>
                </a:lnTo>
                <a:lnTo>
                  <a:pt x="832" y="243"/>
                </a:lnTo>
                <a:lnTo>
                  <a:pt x="804" y="247"/>
                </a:lnTo>
                <a:lnTo>
                  <a:pt x="804" y="247"/>
                </a:lnTo>
                <a:lnTo>
                  <a:pt x="792" y="250"/>
                </a:lnTo>
                <a:lnTo>
                  <a:pt x="779" y="252"/>
                </a:lnTo>
                <a:lnTo>
                  <a:pt x="773" y="253"/>
                </a:lnTo>
                <a:lnTo>
                  <a:pt x="768" y="252"/>
                </a:lnTo>
                <a:lnTo>
                  <a:pt x="762" y="252"/>
                </a:lnTo>
                <a:lnTo>
                  <a:pt x="756" y="250"/>
                </a:lnTo>
                <a:lnTo>
                  <a:pt x="756" y="250"/>
                </a:lnTo>
                <a:lnTo>
                  <a:pt x="751" y="246"/>
                </a:lnTo>
                <a:lnTo>
                  <a:pt x="748" y="243"/>
                </a:lnTo>
                <a:lnTo>
                  <a:pt x="745" y="238"/>
                </a:lnTo>
                <a:lnTo>
                  <a:pt x="744" y="233"/>
                </a:lnTo>
                <a:lnTo>
                  <a:pt x="744" y="233"/>
                </a:lnTo>
                <a:lnTo>
                  <a:pt x="744" y="230"/>
                </a:lnTo>
                <a:lnTo>
                  <a:pt x="744" y="226"/>
                </a:lnTo>
                <a:lnTo>
                  <a:pt x="748" y="220"/>
                </a:lnTo>
                <a:lnTo>
                  <a:pt x="756" y="209"/>
                </a:lnTo>
                <a:lnTo>
                  <a:pt x="756" y="209"/>
                </a:lnTo>
                <a:lnTo>
                  <a:pt x="758" y="208"/>
                </a:lnTo>
                <a:lnTo>
                  <a:pt x="762" y="205"/>
                </a:lnTo>
                <a:lnTo>
                  <a:pt x="762" y="205"/>
                </a:lnTo>
                <a:lnTo>
                  <a:pt x="768" y="205"/>
                </a:lnTo>
                <a:lnTo>
                  <a:pt x="773" y="204"/>
                </a:lnTo>
                <a:lnTo>
                  <a:pt x="779" y="203"/>
                </a:lnTo>
                <a:lnTo>
                  <a:pt x="785" y="201"/>
                </a:lnTo>
                <a:lnTo>
                  <a:pt x="791" y="198"/>
                </a:lnTo>
                <a:lnTo>
                  <a:pt x="796" y="194"/>
                </a:lnTo>
                <a:lnTo>
                  <a:pt x="799" y="190"/>
                </a:lnTo>
                <a:lnTo>
                  <a:pt x="803" y="184"/>
                </a:lnTo>
                <a:lnTo>
                  <a:pt x="803" y="184"/>
                </a:lnTo>
                <a:lnTo>
                  <a:pt x="800" y="184"/>
                </a:lnTo>
                <a:lnTo>
                  <a:pt x="800" y="184"/>
                </a:lnTo>
                <a:lnTo>
                  <a:pt x="797" y="184"/>
                </a:lnTo>
                <a:lnTo>
                  <a:pt x="794" y="184"/>
                </a:lnTo>
                <a:lnTo>
                  <a:pt x="789" y="183"/>
                </a:lnTo>
                <a:lnTo>
                  <a:pt x="777" y="180"/>
                </a:lnTo>
                <a:lnTo>
                  <a:pt x="777" y="180"/>
                </a:lnTo>
                <a:lnTo>
                  <a:pt x="775" y="177"/>
                </a:lnTo>
                <a:lnTo>
                  <a:pt x="772" y="174"/>
                </a:lnTo>
                <a:lnTo>
                  <a:pt x="769" y="167"/>
                </a:lnTo>
                <a:lnTo>
                  <a:pt x="768" y="159"/>
                </a:lnTo>
                <a:lnTo>
                  <a:pt x="768" y="151"/>
                </a:lnTo>
                <a:lnTo>
                  <a:pt x="768" y="151"/>
                </a:lnTo>
                <a:lnTo>
                  <a:pt x="769" y="147"/>
                </a:lnTo>
                <a:lnTo>
                  <a:pt x="771" y="142"/>
                </a:lnTo>
                <a:lnTo>
                  <a:pt x="773" y="139"/>
                </a:lnTo>
                <a:lnTo>
                  <a:pt x="778" y="135"/>
                </a:lnTo>
                <a:lnTo>
                  <a:pt x="786" y="129"/>
                </a:lnTo>
                <a:lnTo>
                  <a:pt x="794" y="126"/>
                </a:lnTo>
                <a:lnTo>
                  <a:pt x="807" y="127"/>
                </a:lnTo>
                <a:lnTo>
                  <a:pt x="807" y="127"/>
                </a:lnTo>
                <a:lnTo>
                  <a:pt x="812" y="130"/>
                </a:lnTo>
                <a:lnTo>
                  <a:pt x="815" y="134"/>
                </a:lnTo>
                <a:lnTo>
                  <a:pt x="818" y="139"/>
                </a:lnTo>
                <a:lnTo>
                  <a:pt x="820" y="144"/>
                </a:lnTo>
                <a:lnTo>
                  <a:pt x="820" y="144"/>
                </a:lnTo>
                <a:lnTo>
                  <a:pt x="818" y="149"/>
                </a:lnTo>
                <a:lnTo>
                  <a:pt x="815" y="155"/>
                </a:lnTo>
                <a:lnTo>
                  <a:pt x="812" y="160"/>
                </a:lnTo>
                <a:lnTo>
                  <a:pt x="808" y="163"/>
                </a:lnTo>
                <a:lnTo>
                  <a:pt x="808" y="163"/>
                </a:lnTo>
                <a:lnTo>
                  <a:pt x="806" y="166"/>
                </a:lnTo>
                <a:lnTo>
                  <a:pt x="804" y="166"/>
                </a:lnTo>
                <a:lnTo>
                  <a:pt x="800" y="166"/>
                </a:lnTo>
                <a:lnTo>
                  <a:pt x="791" y="163"/>
                </a:lnTo>
                <a:lnTo>
                  <a:pt x="791" y="163"/>
                </a:lnTo>
                <a:lnTo>
                  <a:pt x="791" y="159"/>
                </a:lnTo>
                <a:lnTo>
                  <a:pt x="791" y="156"/>
                </a:lnTo>
                <a:lnTo>
                  <a:pt x="793" y="156"/>
                </a:lnTo>
                <a:lnTo>
                  <a:pt x="796" y="157"/>
                </a:lnTo>
                <a:lnTo>
                  <a:pt x="801" y="160"/>
                </a:lnTo>
                <a:lnTo>
                  <a:pt x="804" y="159"/>
                </a:lnTo>
                <a:lnTo>
                  <a:pt x="806" y="156"/>
                </a:lnTo>
                <a:lnTo>
                  <a:pt x="806" y="156"/>
                </a:lnTo>
                <a:lnTo>
                  <a:pt x="810" y="153"/>
                </a:lnTo>
                <a:lnTo>
                  <a:pt x="812" y="149"/>
                </a:lnTo>
                <a:lnTo>
                  <a:pt x="812" y="144"/>
                </a:lnTo>
                <a:lnTo>
                  <a:pt x="812" y="140"/>
                </a:lnTo>
                <a:lnTo>
                  <a:pt x="812" y="140"/>
                </a:lnTo>
                <a:lnTo>
                  <a:pt x="808" y="135"/>
                </a:lnTo>
                <a:lnTo>
                  <a:pt x="804" y="134"/>
                </a:lnTo>
                <a:lnTo>
                  <a:pt x="793" y="133"/>
                </a:lnTo>
                <a:lnTo>
                  <a:pt x="793" y="133"/>
                </a:lnTo>
                <a:lnTo>
                  <a:pt x="786" y="136"/>
                </a:lnTo>
                <a:lnTo>
                  <a:pt x="780" y="141"/>
                </a:lnTo>
                <a:lnTo>
                  <a:pt x="776" y="147"/>
                </a:lnTo>
                <a:lnTo>
                  <a:pt x="775" y="150"/>
                </a:lnTo>
                <a:lnTo>
                  <a:pt x="773" y="154"/>
                </a:lnTo>
                <a:lnTo>
                  <a:pt x="773" y="154"/>
                </a:lnTo>
                <a:lnTo>
                  <a:pt x="773" y="160"/>
                </a:lnTo>
                <a:lnTo>
                  <a:pt x="775" y="164"/>
                </a:lnTo>
                <a:lnTo>
                  <a:pt x="777" y="169"/>
                </a:lnTo>
                <a:lnTo>
                  <a:pt x="780" y="174"/>
                </a:lnTo>
                <a:lnTo>
                  <a:pt x="780" y="174"/>
                </a:lnTo>
                <a:lnTo>
                  <a:pt x="786" y="176"/>
                </a:lnTo>
                <a:lnTo>
                  <a:pt x="792" y="177"/>
                </a:lnTo>
                <a:lnTo>
                  <a:pt x="798" y="177"/>
                </a:lnTo>
                <a:lnTo>
                  <a:pt x="805" y="176"/>
                </a:lnTo>
                <a:lnTo>
                  <a:pt x="805" y="176"/>
                </a:lnTo>
                <a:lnTo>
                  <a:pt x="808" y="175"/>
                </a:lnTo>
                <a:lnTo>
                  <a:pt x="811" y="173"/>
                </a:lnTo>
                <a:lnTo>
                  <a:pt x="814" y="170"/>
                </a:lnTo>
                <a:lnTo>
                  <a:pt x="818" y="169"/>
                </a:lnTo>
                <a:lnTo>
                  <a:pt x="818" y="169"/>
                </a:lnTo>
                <a:lnTo>
                  <a:pt x="819" y="169"/>
                </a:lnTo>
                <a:lnTo>
                  <a:pt x="820" y="171"/>
                </a:lnTo>
                <a:lnTo>
                  <a:pt x="821" y="175"/>
                </a:lnTo>
                <a:lnTo>
                  <a:pt x="821" y="175"/>
                </a:lnTo>
                <a:lnTo>
                  <a:pt x="826" y="178"/>
                </a:lnTo>
                <a:lnTo>
                  <a:pt x="831" y="181"/>
                </a:lnTo>
                <a:lnTo>
                  <a:pt x="836" y="183"/>
                </a:lnTo>
                <a:lnTo>
                  <a:pt x="841" y="183"/>
                </a:lnTo>
                <a:lnTo>
                  <a:pt x="841" y="183"/>
                </a:lnTo>
                <a:lnTo>
                  <a:pt x="850" y="181"/>
                </a:lnTo>
                <a:lnTo>
                  <a:pt x="857" y="177"/>
                </a:lnTo>
                <a:lnTo>
                  <a:pt x="864" y="173"/>
                </a:lnTo>
                <a:lnTo>
                  <a:pt x="869" y="166"/>
                </a:lnTo>
                <a:lnTo>
                  <a:pt x="869" y="166"/>
                </a:lnTo>
                <a:lnTo>
                  <a:pt x="871" y="163"/>
                </a:lnTo>
                <a:lnTo>
                  <a:pt x="871" y="161"/>
                </a:lnTo>
                <a:lnTo>
                  <a:pt x="871" y="156"/>
                </a:lnTo>
                <a:lnTo>
                  <a:pt x="870" y="150"/>
                </a:lnTo>
                <a:lnTo>
                  <a:pt x="871" y="149"/>
                </a:lnTo>
                <a:lnTo>
                  <a:pt x="873" y="147"/>
                </a:lnTo>
                <a:lnTo>
                  <a:pt x="873" y="147"/>
                </a:lnTo>
                <a:lnTo>
                  <a:pt x="877" y="147"/>
                </a:lnTo>
                <a:lnTo>
                  <a:pt x="881" y="147"/>
                </a:lnTo>
                <a:lnTo>
                  <a:pt x="889" y="146"/>
                </a:lnTo>
                <a:lnTo>
                  <a:pt x="895" y="141"/>
                </a:lnTo>
                <a:lnTo>
                  <a:pt x="901" y="135"/>
                </a:lnTo>
                <a:lnTo>
                  <a:pt x="901" y="135"/>
                </a:lnTo>
                <a:lnTo>
                  <a:pt x="902" y="129"/>
                </a:lnTo>
                <a:lnTo>
                  <a:pt x="902" y="122"/>
                </a:lnTo>
                <a:lnTo>
                  <a:pt x="902" y="122"/>
                </a:lnTo>
                <a:lnTo>
                  <a:pt x="899" y="118"/>
                </a:lnTo>
                <a:lnTo>
                  <a:pt x="897" y="114"/>
                </a:lnTo>
                <a:lnTo>
                  <a:pt x="888" y="109"/>
                </a:lnTo>
                <a:lnTo>
                  <a:pt x="888" y="109"/>
                </a:lnTo>
                <a:lnTo>
                  <a:pt x="884" y="108"/>
                </a:lnTo>
                <a:lnTo>
                  <a:pt x="882" y="108"/>
                </a:lnTo>
                <a:lnTo>
                  <a:pt x="875" y="109"/>
                </a:lnTo>
                <a:lnTo>
                  <a:pt x="870" y="113"/>
                </a:lnTo>
                <a:lnTo>
                  <a:pt x="864" y="116"/>
                </a:lnTo>
                <a:lnTo>
                  <a:pt x="864" y="116"/>
                </a:lnTo>
                <a:lnTo>
                  <a:pt x="863" y="119"/>
                </a:lnTo>
                <a:lnTo>
                  <a:pt x="863" y="121"/>
                </a:lnTo>
                <a:lnTo>
                  <a:pt x="862" y="123"/>
                </a:lnTo>
                <a:lnTo>
                  <a:pt x="860" y="123"/>
                </a:lnTo>
                <a:lnTo>
                  <a:pt x="860" y="123"/>
                </a:lnTo>
                <a:lnTo>
                  <a:pt x="859" y="123"/>
                </a:lnTo>
                <a:lnTo>
                  <a:pt x="857" y="122"/>
                </a:lnTo>
                <a:lnTo>
                  <a:pt x="857" y="120"/>
                </a:lnTo>
                <a:lnTo>
                  <a:pt x="857" y="120"/>
                </a:lnTo>
                <a:lnTo>
                  <a:pt x="857" y="116"/>
                </a:lnTo>
                <a:lnTo>
                  <a:pt x="859" y="114"/>
                </a:lnTo>
                <a:lnTo>
                  <a:pt x="863" y="111"/>
                </a:lnTo>
                <a:lnTo>
                  <a:pt x="873" y="104"/>
                </a:lnTo>
                <a:lnTo>
                  <a:pt x="873" y="104"/>
                </a:lnTo>
                <a:lnTo>
                  <a:pt x="877" y="102"/>
                </a:lnTo>
                <a:lnTo>
                  <a:pt x="882" y="102"/>
                </a:lnTo>
                <a:lnTo>
                  <a:pt x="885" y="104"/>
                </a:lnTo>
                <a:lnTo>
                  <a:pt x="890" y="105"/>
                </a:lnTo>
                <a:lnTo>
                  <a:pt x="898" y="108"/>
                </a:lnTo>
                <a:lnTo>
                  <a:pt x="905" y="114"/>
                </a:lnTo>
                <a:lnTo>
                  <a:pt x="905" y="114"/>
                </a:lnTo>
                <a:lnTo>
                  <a:pt x="908" y="119"/>
                </a:lnTo>
                <a:lnTo>
                  <a:pt x="908" y="125"/>
                </a:lnTo>
                <a:lnTo>
                  <a:pt x="906" y="135"/>
                </a:lnTo>
                <a:lnTo>
                  <a:pt x="906" y="135"/>
                </a:lnTo>
                <a:lnTo>
                  <a:pt x="904" y="139"/>
                </a:lnTo>
                <a:lnTo>
                  <a:pt x="902" y="142"/>
                </a:lnTo>
                <a:lnTo>
                  <a:pt x="895" y="148"/>
                </a:lnTo>
                <a:lnTo>
                  <a:pt x="887" y="151"/>
                </a:lnTo>
                <a:lnTo>
                  <a:pt x="878" y="155"/>
                </a:lnTo>
                <a:lnTo>
                  <a:pt x="878" y="155"/>
                </a:lnTo>
                <a:lnTo>
                  <a:pt x="877" y="162"/>
                </a:lnTo>
                <a:lnTo>
                  <a:pt x="875" y="168"/>
                </a:lnTo>
                <a:lnTo>
                  <a:pt x="873" y="173"/>
                </a:lnTo>
                <a:lnTo>
                  <a:pt x="868" y="178"/>
                </a:lnTo>
                <a:lnTo>
                  <a:pt x="868" y="178"/>
                </a:lnTo>
                <a:lnTo>
                  <a:pt x="871" y="180"/>
                </a:lnTo>
                <a:lnTo>
                  <a:pt x="874" y="181"/>
                </a:lnTo>
                <a:lnTo>
                  <a:pt x="882" y="182"/>
                </a:lnTo>
                <a:lnTo>
                  <a:pt x="897" y="183"/>
                </a:lnTo>
                <a:lnTo>
                  <a:pt x="897" y="183"/>
                </a:lnTo>
                <a:lnTo>
                  <a:pt x="903" y="181"/>
                </a:lnTo>
                <a:lnTo>
                  <a:pt x="909" y="178"/>
                </a:lnTo>
                <a:lnTo>
                  <a:pt x="921" y="171"/>
                </a:lnTo>
                <a:lnTo>
                  <a:pt x="921" y="171"/>
                </a:lnTo>
                <a:lnTo>
                  <a:pt x="923" y="173"/>
                </a:lnTo>
                <a:lnTo>
                  <a:pt x="924" y="173"/>
                </a:lnTo>
                <a:lnTo>
                  <a:pt x="925" y="174"/>
                </a:lnTo>
                <a:lnTo>
                  <a:pt x="925" y="174"/>
                </a:lnTo>
                <a:lnTo>
                  <a:pt x="933" y="178"/>
                </a:lnTo>
                <a:lnTo>
                  <a:pt x="938" y="180"/>
                </a:lnTo>
                <a:lnTo>
                  <a:pt x="943" y="180"/>
                </a:lnTo>
                <a:lnTo>
                  <a:pt x="943" y="180"/>
                </a:lnTo>
                <a:lnTo>
                  <a:pt x="952" y="180"/>
                </a:lnTo>
                <a:lnTo>
                  <a:pt x="961" y="178"/>
                </a:lnTo>
                <a:lnTo>
                  <a:pt x="970" y="175"/>
                </a:lnTo>
                <a:lnTo>
                  <a:pt x="974" y="173"/>
                </a:lnTo>
                <a:lnTo>
                  <a:pt x="978" y="169"/>
                </a:lnTo>
                <a:lnTo>
                  <a:pt x="978" y="169"/>
                </a:lnTo>
                <a:lnTo>
                  <a:pt x="978" y="164"/>
                </a:lnTo>
                <a:lnTo>
                  <a:pt x="978" y="162"/>
                </a:lnTo>
                <a:lnTo>
                  <a:pt x="980" y="161"/>
                </a:lnTo>
                <a:lnTo>
                  <a:pt x="980" y="161"/>
                </a:lnTo>
                <a:lnTo>
                  <a:pt x="987" y="161"/>
                </a:lnTo>
                <a:lnTo>
                  <a:pt x="995" y="160"/>
                </a:lnTo>
                <a:lnTo>
                  <a:pt x="1002" y="159"/>
                </a:lnTo>
                <a:lnTo>
                  <a:pt x="1009" y="155"/>
                </a:lnTo>
                <a:lnTo>
                  <a:pt x="1009" y="155"/>
                </a:lnTo>
                <a:lnTo>
                  <a:pt x="1016" y="150"/>
                </a:lnTo>
                <a:lnTo>
                  <a:pt x="1022" y="144"/>
                </a:lnTo>
                <a:lnTo>
                  <a:pt x="1026" y="137"/>
                </a:lnTo>
                <a:lnTo>
                  <a:pt x="1027" y="130"/>
                </a:lnTo>
                <a:lnTo>
                  <a:pt x="1027" y="130"/>
                </a:lnTo>
                <a:lnTo>
                  <a:pt x="1027" y="125"/>
                </a:lnTo>
                <a:lnTo>
                  <a:pt x="1024" y="119"/>
                </a:lnTo>
                <a:lnTo>
                  <a:pt x="1021" y="114"/>
                </a:lnTo>
                <a:lnTo>
                  <a:pt x="1016" y="109"/>
                </a:lnTo>
                <a:lnTo>
                  <a:pt x="1016" y="109"/>
                </a:lnTo>
                <a:lnTo>
                  <a:pt x="1009" y="106"/>
                </a:lnTo>
                <a:lnTo>
                  <a:pt x="1001" y="104"/>
                </a:lnTo>
                <a:lnTo>
                  <a:pt x="994" y="102"/>
                </a:lnTo>
                <a:lnTo>
                  <a:pt x="986" y="101"/>
                </a:lnTo>
                <a:lnTo>
                  <a:pt x="978" y="101"/>
                </a:lnTo>
                <a:lnTo>
                  <a:pt x="970" y="102"/>
                </a:lnTo>
                <a:lnTo>
                  <a:pt x="963" y="104"/>
                </a:lnTo>
                <a:lnTo>
                  <a:pt x="954" y="106"/>
                </a:lnTo>
                <a:lnTo>
                  <a:pt x="954" y="106"/>
                </a:lnTo>
                <a:lnTo>
                  <a:pt x="952" y="106"/>
                </a:lnTo>
                <a:lnTo>
                  <a:pt x="951" y="105"/>
                </a:lnTo>
                <a:lnTo>
                  <a:pt x="952" y="101"/>
                </a:lnTo>
                <a:lnTo>
                  <a:pt x="953" y="98"/>
                </a:lnTo>
                <a:lnTo>
                  <a:pt x="953" y="94"/>
                </a:lnTo>
                <a:lnTo>
                  <a:pt x="953" y="94"/>
                </a:lnTo>
                <a:lnTo>
                  <a:pt x="953" y="91"/>
                </a:lnTo>
                <a:lnTo>
                  <a:pt x="952" y="88"/>
                </a:lnTo>
                <a:lnTo>
                  <a:pt x="947" y="83"/>
                </a:lnTo>
                <a:lnTo>
                  <a:pt x="947" y="83"/>
                </a:lnTo>
                <a:lnTo>
                  <a:pt x="942" y="78"/>
                </a:lnTo>
                <a:lnTo>
                  <a:pt x="935" y="76"/>
                </a:lnTo>
                <a:lnTo>
                  <a:pt x="928" y="73"/>
                </a:lnTo>
                <a:lnTo>
                  <a:pt x="921" y="73"/>
                </a:lnTo>
                <a:lnTo>
                  <a:pt x="912" y="74"/>
                </a:lnTo>
                <a:lnTo>
                  <a:pt x="905" y="77"/>
                </a:lnTo>
                <a:lnTo>
                  <a:pt x="891" y="80"/>
                </a:lnTo>
                <a:lnTo>
                  <a:pt x="891" y="80"/>
                </a:lnTo>
                <a:lnTo>
                  <a:pt x="888" y="83"/>
                </a:lnTo>
                <a:lnTo>
                  <a:pt x="885" y="84"/>
                </a:lnTo>
                <a:lnTo>
                  <a:pt x="883" y="85"/>
                </a:lnTo>
                <a:lnTo>
                  <a:pt x="881" y="84"/>
                </a:lnTo>
                <a:lnTo>
                  <a:pt x="881" y="84"/>
                </a:lnTo>
                <a:lnTo>
                  <a:pt x="878" y="78"/>
                </a:lnTo>
                <a:lnTo>
                  <a:pt x="875" y="73"/>
                </a:lnTo>
                <a:lnTo>
                  <a:pt x="871" y="70"/>
                </a:lnTo>
                <a:lnTo>
                  <a:pt x="868" y="64"/>
                </a:lnTo>
                <a:lnTo>
                  <a:pt x="868" y="64"/>
                </a:lnTo>
                <a:lnTo>
                  <a:pt x="861" y="62"/>
                </a:lnTo>
                <a:lnTo>
                  <a:pt x="853" y="60"/>
                </a:lnTo>
                <a:lnTo>
                  <a:pt x="846" y="60"/>
                </a:lnTo>
                <a:lnTo>
                  <a:pt x="839" y="63"/>
                </a:lnTo>
                <a:lnTo>
                  <a:pt x="839" y="63"/>
                </a:lnTo>
                <a:lnTo>
                  <a:pt x="828" y="65"/>
                </a:lnTo>
                <a:lnTo>
                  <a:pt x="819" y="69"/>
                </a:lnTo>
                <a:lnTo>
                  <a:pt x="811" y="74"/>
                </a:lnTo>
                <a:lnTo>
                  <a:pt x="807" y="79"/>
                </a:lnTo>
                <a:lnTo>
                  <a:pt x="805" y="83"/>
                </a:lnTo>
                <a:lnTo>
                  <a:pt x="805" y="83"/>
                </a:lnTo>
                <a:lnTo>
                  <a:pt x="801" y="86"/>
                </a:lnTo>
                <a:lnTo>
                  <a:pt x="799" y="88"/>
                </a:lnTo>
                <a:lnTo>
                  <a:pt x="796" y="90"/>
                </a:lnTo>
                <a:lnTo>
                  <a:pt x="792" y="91"/>
                </a:lnTo>
                <a:lnTo>
                  <a:pt x="784" y="91"/>
                </a:lnTo>
                <a:lnTo>
                  <a:pt x="776" y="91"/>
                </a:lnTo>
                <a:lnTo>
                  <a:pt x="776" y="91"/>
                </a:lnTo>
                <a:lnTo>
                  <a:pt x="773" y="95"/>
                </a:lnTo>
                <a:lnTo>
                  <a:pt x="770" y="99"/>
                </a:lnTo>
                <a:lnTo>
                  <a:pt x="766" y="102"/>
                </a:lnTo>
                <a:lnTo>
                  <a:pt x="763" y="105"/>
                </a:lnTo>
                <a:lnTo>
                  <a:pt x="754" y="107"/>
                </a:lnTo>
                <a:lnTo>
                  <a:pt x="745" y="111"/>
                </a:lnTo>
                <a:lnTo>
                  <a:pt x="745" y="111"/>
                </a:lnTo>
                <a:lnTo>
                  <a:pt x="734" y="112"/>
                </a:lnTo>
                <a:lnTo>
                  <a:pt x="723" y="111"/>
                </a:lnTo>
                <a:lnTo>
                  <a:pt x="719" y="108"/>
                </a:lnTo>
                <a:lnTo>
                  <a:pt x="714" y="107"/>
                </a:lnTo>
                <a:lnTo>
                  <a:pt x="709" y="104"/>
                </a:lnTo>
                <a:lnTo>
                  <a:pt x="704" y="100"/>
                </a:lnTo>
                <a:lnTo>
                  <a:pt x="704" y="100"/>
                </a:lnTo>
                <a:lnTo>
                  <a:pt x="702" y="95"/>
                </a:lnTo>
                <a:lnTo>
                  <a:pt x="700" y="91"/>
                </a:lnTo>
                <a:lnTo>
                  <a:pt x="699" y="80"/>
                </a:lnTo>
                <a:lnTo>
                  <a:pt x="699" y="80"/>
                </a:lnTo>
                <a:lnTo>
                  <a:pt x="700" y="76"/>
                </a:lnTo>
                <a:lnTo>
                  <a:pt x="702" y="71"/>
                </a:lnTo>
                <a:lnTo>
                  <a:pt x="706" y="67"/>
                </a:lnTo>
                <a:lnTo>
                  <a:pt x="709" y="63"/>
                </a:lnTo>
                <a:lnTo>
                  <a:pt x="716" y="57"/>
                </a:lnTo>
                <a:lnTo>
                  <a:pt x="726" y="53"/>
                </a:lnTo>
                <a:lnTo>
                  <a:pt x="726" y="53"/>
                </a:lnTo>
                <a:lnTo>
                  <a:pt x="730" y="52"/>
                </a:lnTo>
                <a:lnTo>
                  <a:pt x="734" y="52"/>
                </a:lnTo>
                <a:lnTo>
                  <a:pt x="741" y="53"/>
                </a:lnTo>
                <a:lnTo>
                  <a:pt x="747" y="57"/>
                </a:lnTo>
                <a:lnTo>
                  <a:pt x="752" y="60"/>
                </a:lnTo>
                <a:lnTo>
                  <a:pt x="752" y="60"/>
                </a:lnTo>
                <a:lnTo>
                  <a:pt x="756" y="67"/>
                </a:lnTo>
                <a:lnTo>
                  <a:pt x="756" y="72"/>
                </a:lnTo>
                <a:lnTo>
                  <a:pt x="756" y="76"/>
                </a:lnTo>
                <a:lnTo>
                  <a:pt x="756" y="76"/>
                </a:lnTo>
                <a:lnTo>
                  <a:pt x="752" y="83"/>
                </a:lnTo>
                <a:lnTo>
                  <a:pt x="750" y="85"/>
                </a:lnTo>
                <a:lnTo>
                  <a:pt x="745" y="86"/>
                </a:lnTo>
                <a:lnTo>
                  <a:pt x="745" y="86"/>
                </a:lnTo>
                <a:lnTo>
                  <a:pt x="743" y="84"/>
                </a:lnTo>
                <a:lnTo>
                  <a:pt x="742" y="83"/>
                </a:lnTo>
                <a:lnTo>
                  <a:pt x="743" y="80"/>
                </a:lnTo>
                <a:lnTo>
                  <a:pt x="744" y="79"/>
                </a:lnTo>
                <a:lnTo>
                  <a:pt x="749" y="76"/>
                </a:lnTo>
                <a:lnTo>
                  <a:pt x="750" y="73"/>
                </a:lnTo>
                <a:lnTo>
                  <a:pt x="749" y="70"/>
                </a:lnTo>
                <a:lnTo>
                  <a:pt x="749" y="70"/>
                </a:lnTo>
                <a:lnTo>
                  <a:pt x="749" y="67"/>
                </a:lnTo>
                <a:lnTo>
                  <a:pt x="748" y="66"/>
                </a:lnTo>
                <a:lnTo>
                  <a:pt x="745" y="63"/>
                </a:lnTo>
                <a:lnTo>
                  <a:pt x="741" y="60"/>
                </a:lnTo>
                <a:lnTo>
                  <a:pt x="737" y="58"/>
                </a:lnTo>
                <a:lnTo>
                  <a:pt x="737" y="58"/>
                </a:lnTo>
                <a:lnTo>
                  <a:pt x="730" y="59"/>
                </a:lnTo>
                <a:lnTo>
                  <a:pt x="724" y="62"/>
                </a:lnTo>
                <a:lnTo>
                  <a:pt x="714" y="67"/>
                </a:lnTo>
                <a:lnTo>
                  <a:pt x="714" y="67"/>
                </a:lnTo>
                <a:lnTo>
                  <a:pt x="710" y="71"/>
                </a:lnTo>
                <a:lnTo>
                  <a:pt x="707" y="77"/>
                </a:lnTo>
                <a:lnTo>
                  <a:pt x="704" y="81"/>
                </a:lnTo>
                <a:lnTo>
                  <a:pt x="706" y="85"/>
                </a:lnTo>
                <a:lnTo>
                  <a:pt x="706" y="87"/>
                </a:lnTo>
                <a:lnTo>
                  <a:pt x="706" y="87"/>
                </a:lnTo>
                <a:lnTo>
                  <a:pt x="707" y="92"/>
                </a:lnTo>
                <a:lnTo>
                  <a:pt x="709" y="95"/>
                </a:lnTo>
                <a:lnTo>
                  <a:pt x="713" y="99"/>
                </a:lnTo>
                <a:lnTo>
                  <a:pt x="716" y="101"/>
                </a:lnTo>
                <a:lnTo>
                  <a:pt x="716" y="101"/>
                </a:lnTo>
                <a:lnTo>
                  <a:pt x="722" y="104"/>
                </a:lnTo>
                <a:lnTo>
                  <a:pt x="729" y="105"/>
                </a:lnTo>
                <a:lnTo>
                  <a:pt x="735" y="105"/>
                </a:lnTo>
                <a:lnTo>
                  <a:pt x="742" y="105"/>
                </a:lnTo>
                <a:lnTo>
                  <a:pt x="749" y="102"/>
                </a:lnTo>
                <a:lnTo>
                  <a:pt x="755" y="100"/>
                </a:lnTo>
                <a:lnTo>
                  <a:pt x="761" y="98"/>
                </a:lnTo>
                <a:lnTo>
                  <a:pt x="766" y="93"/>
                </a:lnTo>
                <a:lnTo>
                  <a:pt x="766" y="93"/>
                </a:lnTo>
                <a:lnTo>
                  <a:pt x="768" y="90"/>
                </a:lnTo>
                <a:lnTo>
                  <a:pt x="769" y="86"/>
                </a:lnTo>
                <a:lnTo>
                  <a:pt x="770" y="83"/>
                </a:lnTo>
                <a:lnTo>
                  <a:pt x="772" y="79"/>
                </a:lnTo>
                <a:lnTo>
                  <a:pt x="772" y="79"/>
                </a:lnTo>
                <a:lnTo>
                  <a:pt x="773" y="79"/>
                </a:lnTo>
                <a:lnTo>
                  <a:pt x="776" y="79"/>
                </a:lnTo>
                <a:lnTo>
                  <a:pt x="778" y="83"/>
                </a:lnTo>
                <a:lnTo>
                  <a:pt x="778" y="83"/>
                </a:lnTo>
                <a:lnTo>
                  <a:pt x="785" y="84"/>
                </a:lnTo>
                <a:lnTo>
                  <a:pt x="791" y="84"/>
                </a:lnTo>
                <a:lnTo>
                  <a:pt x="791" y="84"/>
                </a:lnTo>
                <a:lnTo>
                  <a:pt x="794" y="83"/>
                </a:lnTo>
                <a:lnTo>
                  <a:pt x="798" y="80"/>
                </a:lnTo>
                <a:lnTo>
                  <a:pt x="804" y="74"/>
                </a:lnTo>
                <a:lnTo>
                  <a:pt x="804" y="74"/>
                </a:lnTo>
                <a:lnTo>
                  <a:pt x="806" y="70"/>
                </a:lnTo>
                <a:lnTo>
                  <a:pt x="806" y="64"/>
                </a:lnTo>
                <a:lnTo>
                  <a:pt x="806" y="52"/>
                </a:lnTo>
                <a:lnTo>
                  <a:pt x="806" y="52"/>
                </a:lnTo>
                <a:lnTo>
                  <a:pt x="803" y="49"/>
                </a:lnTo>
                <a:lnTo>
                  <a:pt x="801" y="46"/>
                </a:lnTo>
                <a:lnTo>
                  <a:pt x="799" y="46"/>
                </a:lnTo>
                <a:lnTo>
                  <a:pt x="799" y="46"/>
                </a:lnTo>
                <a:lnTo>
                  <a:pt x="797" y="46"/>
                </a:lnTo>
                <a:lnTo>
                  <a:pt x="796" y="45"/>
                </a:lnTo>
                <a:lnTo>
                  <a:pt x="796" y="42"/>
                </a:lnTo>
                <a:lnTo>
                  <a:pt x="797" y="38"/>
                </a:lnTo>
                <a:lnTo>
                  <a:pt x="796" y="36"/>
                </a:lnTo>
                <a:lnTo>
                  <a:pt x="796" y="36"/>
                </a:lnTo>
                <a:lnTo>
                  <a:pt x="796" y="34"/>
                </a:lnTo>
                <a:lnTo>
                  <a:pt x="794" y="31"/>
                </a:lnTo>
                <a:lnTo>
                  <a:pt x="791" y="30"/>
                </a:lnTo>
                <a:lnTo>
                  <a:pt x="791" y="30"/>
                </a:lnTo>
                <a:lnTo>
                  <a:pt x="787" y="30"/>
                </a:lnTo>
                <a:lnTo>
                  <a:pt x="786" y="31"/>
                </a:lnTo>
                <a:lnTo>
                  <a:pt x="786" y="32"/>
                </a:lnTo>
                <a:lnTo>
                  <a:pt x="786" y="32"/>
                </a:lnTo>
                <a:lnTo>
                  <a:pt x="784" y="32"/>
                </a:lnTo>
                <a:lnTo>
                  <a:pt x="782" y="31"/>
                </a:lnTo>
                <a:lnTo>
                  <a:pt x="782" y="31"/>
                </a:lnTo>
                <a:lnTo>
                  <a:pt x="780" y="29"/>
                </a:lnTo>
                <a:lnTo>
                  <a:pt x="782" y="27"/>
                </a:lnTo>
                <a:lnTo>
                  <a:pt x="782" y="22"/>
                </a:lnTo>
                <a:lnTo>
                  <a:pt x="782" y="22"/>
                </a:lnTo>
                <a:close/>
                <a:moveTo>
                  <a:pt x="318" y="370"/>
                </a:moveTo>
                <a:lnTo>
                  <a:pt x="318" y="370"/>
                </a:lnTo>
                <a:lnTo>
                  <a:pt x="312" y="371"/>
                </a:lnTo>
                <a:lnTo>
                  <a:pt x="305" y="370"/>
                </a:lnTo>
                <a:lnTo>
                  <a:pt x="299" y="370"/>
                </a:lnTo>
                <a:lnTo>
                  <a:pt x="292" y="371"/>
                </a:lnTo>
                <a:lnTo>
                  <a:pt x="292" y="371"/>
                </a:lnTo>
                <a:lnTo>
                  <a:pt x="279" y="373"/>
                </a:lnTo>
                <a:lnTo>
                  <a:pt x="268" y="377"/>
                </a:lnTo>
                <a:lnTo>
                  <a:pt x="244" y="387"/>
                </a:lnTo>
                <a:lnTo>
                  <a:pt x="244" y="387"/>
                </a:lnTo>
                <a:lnTo>
                  <a:pt x="234" y="394"/>
                </a:lnTo>
                <a:lnTo>
                  <a:pt x="225" y="401"/>
                </a:lnTo>
                <a:lnTo>
                  <a:pt x="216" y="412"/>
                </a:lnTo>
                <a:lnTo>
                  <a:pt x="216" y="412"/>
                </a:lnTo>
                <a:lnTo>
                  <a:pt x="215" y="414"/>
                </a:lnTo>
                <a:lnTo>
                  <a:pt x="215" y="417"/>
                </a:lnTo>
                <a:lnTo>
                  <a:pt x="214" y="418"/>
                </a:lnTo>
                <a:lnTo>
                  <a:pt x="211" y="419"/>
                </a:lnTo>
                <a:lnTo>
                  <a:pt x="211" y="419"/>
                </a:lnTo>
                <a:lnTo>
                  <a:pt x="208" y="417"/>
                </a:lnTo>
                <a:lnTo>
                  <a:pt x="205" y="415"/>
                </a:lnTo>
                <a:lnTo>
                  <a:pt x="198" y="413"/>
                </a:lnTo>
                <a:lnTo>
                  <a:pt x="198" y="413"/>
                </a:lnTo>
                <a:lnTo>
                  <a:pt x="191" y="414"/>
                </a:lnTo>
                <a:lnTo>
                  <a:pt x="184" y="415"/>
                </a:lnTo>
                <a:lnTo>
                  <a:pt x="177" y="417"/>
                </a:lnTo>
                <a:lnTo>
                  <a:pt x="170" y="419"/>
                </a:lnTo>
                <a:lnTo>
                  <a:pt x="170" y="419"/>
                </a:lnTo>
                <a:lnTo>
                  <a:pt x="165" y="420"/>
                </a:lnTo>
                <a:lnTo>
                  <a:pt x="162" y="421"/>
                </a:lnTo>
                <a:lnTo>
                  <a:pt x="153" y="425"/>
                </a:lnTo>
                <a:lnTo>
                  <a:pt x="146" y="429"/>
                </a:lnTo>
                <a:lnTo>
                  <a:pt x="139" y="433"/>
                </a:lnTo>
                <a:lnTo>
                  <a:pt x="139" y="433"/>
                </a:lnTo>
                <a:lnTo>
                  <a:pt x="136" y="435"/>
                </a:lnTo>
                <a:lnTo>
                  <a:pt x="134" y="439"/>
                </a:lnTo>
                <a:lnTo>
                  <a:pt x="130" y="441"/>
                </a:lnTo>
                <a:lnTo>
                  <a:pt x="128" y="443"/>
                </a:lnTo>
                <a:lnTo>
                  <a:pt x="128" y="443"/>
                </a:lnTo>
                <a:lnTo>
                  <a:pt x="124" y="447"/>
                </a:lnTo>
                <a:lnTo>
                  <a:pt x="123" y="452"/>
                </a:lnTo>
                <a:lnTo>
                  <a:pt x="121" y="455"/>
                </a:lnTo>
                <a:lnTo>
                  <a:pt x="120" y="456"/>
                </a:lnTo>
                <a:lnTo>
                  <a:pt x="117" y="457"/>
                </a:lnTo>
                <a:lnTo>
                  <a:pt x="117" y="457"/>
                </a:lnTo>
                <a:lnTo>
                  <a:pt x="111" y="450"/>
                </a:lnTo>
                <a:lnTo>
                  <a:pt x="106" y="445"/>
                </a:lnTo>
                <a:lnTo>
                  <a:pt x="106" y="445"/>
                </a:lnTo>
                <a:lnTo>
                  <a:pt x="96" y="445"/>
                </a:lnTo>
                <a:lnTo>
                  <a:pt x="86" y="445"/>
                </a:lnTo>
                <a:lnTo>
                  <a:pt x="76" y="446"/>
                </a:lnTo>
                <a:lnTo>
                  <a:pt x="68" y="448"/>
                </a:lnTo>
                <a:lnTo>
                  <a:pt x="68" y="448"/>
                </a:lnTo>
                <a:lnTo>
                  <a:pt x="60" y="453"/>
                </a:lnTo>
                <a:lnTo>
                  <a:pt x="52" y="457"/>
                </a:lnTo>
                <a:lnTo>
                  <a:pt x="46" y="463"/>
                </a:lnTo>
                <a:lnTo>
                  <a:pt x="39" y="470"/>
                </a:lnTo>
                <a:lnTo>
                  <a:pt x="39" y="470"/>
                </a:lnTo>
                <a:lnTo>
                  <a:pt x="34" y="482"/>
                </a:lnTo>
                <a:lnTo>
                  <a:pt x="32" y="489"/>
                </a:lnTo>
                <a:lnTo>
                  <a:pt x="31" y="495"/>
                </a:lnTo>
                <a:lnTo>
                  <a:pt x="31" y="495"/>
                </a:lnTo>
                <a:lnTo>
                  <a:pt x="33" y="499"/>
                </a:lnTo>
                <a:lnTo>
                  <a:pt x="33" y="501"/>
                </a:lnTo>
                <a:lnTo>
                  <a:pt x="32" y="503"/>
                </a:lnTo>
                <a:lnTo>
                  <a:pt x="32" y="503"/>
                </a:lnTo>
                <a:lnTo>
                  <a:pt x="26" y="505"/>
                </a:lnTo>
                <a:lnTo>
                  <a:pt x="21" y="509"/>
                </a:lnTo>
                <a:lnTo>
                  <a:pt x="17" y="514"/>
                </a:lnTo>
                <a:lnTo>
                  <a:pt x="12" y="517"/>
                </a:lnTo>
                <a:lnTo>
                  <a:pt x="6" y="532"/>
                </a:lnTo>
                <a:lnTo>
                  <a:pt x="6" y="532"/>
                </a:lnTo>
                <a:lnTo>
                  <a:pt x="5" y="538"/>
                </a:lnTo>
                <a:lnTo>
                  <a:pt x="6" y="543"/>
                </a:lnTo>
                <a:lnTo>
                  <a:pt x="9" y="547"/>
                </a:lnTo>
                <a:lnTo>
                  <a:pt x="12" y="551"/>
                </a:lnTo>
                <a:lnTo>
                  <a:pt x="12" y="551"/>
                </a:lnTo>
                <a:lnTo>
                  <a:pt x="19" y="554"/>
                </a:lnTo>
                <a:lnTo>
                  <a:pt x="27" y="556"/>
                </a:lnTo>
                <a:lnTo>
                  <a:pt x="35" y="556"/>
                </a:lnTo>
                <a:lnTo>
                  <a:pt x="42" y="553"/>
                </a:lnTo>
                <a:lnTo>
                  <a:pt x="46" y="556"/>
                </a:lnTo>
                <a:lnTo>
                  <a:pt x="46" y="556"/>
                </a:lnTo>
                <a:lnTo>
                  <a:pt x="48" y="560"/>
                </a:lnTo>
                <a:lnTo>
                  <a:pt x="52" y="563"/>
                </a:lnTo>
                <a:lnTo>
                  <a:pt x="56" y="565"/>
                </a:lnTo>
                <a:lnTo>
                  <a:pt x="61" y="566"/>
                </a:lnTo>
                <a:lnTo>
                  <a:pt x="72" y="567"/>
                </a:lnTo>
                <a:lnTo>
                  <a:pt x="82" y="567"/>
                </a:lnTo>
                <a:lnTo>
                  <a:pt x="82" y="567"/>
                </a:lnTo>
                <a:lnTo>
                  <a:pt x="90" y="565"/>
                </a:lnTo>
                <a:lnTo>
                  <a:pt x="99" y="560"/>
                </a:lnTo>
                <a:lnTo>
                  <a:pt x="104" y="553"/>
                </a:lnTo>
                <a:lnTo>
                  <a:pt x="110" y="546"/>
                </a:lnTo>
                <a:lnTo>
                  <a:pt x="110" y="546"/>
                </a:lnTo>
                <a:lnTo>
                  <a:pt x="102" y="545"/>
                </a:lnTo>
                <a:lnTo>
                  <a:pt x="95" y="543"/>
                </a:lnTo>
                <a:lnTo>
                  <a:pt x="91" y="542"/>
                </a:lnTo>
                <a:lnTo>
                  <a:pt x="88" y="539"/>
                </a:lnTo>
                <a:lnTo>
                  <a:pt x="87" y="537"/>
                </a:lnTo>
                <a:lnTo>
                  <a:pt x="84" y="532"/>
                </a:lnTo>
                <a:lnTo>
                  <a:pt x="84" y="532"/>
                </a:lnTo>
                <a:lnTo>
                  <a:pt x="84" y="525"/>
                </a:lnTo>
                <a:lnTo>
                  <a:pt x="86" y="518"/>
                </a:lnTo>
                <a:lnTo>
                  <a:pt x="88" y="511"/>
                </a:lnTo>
                <a:lnTo>
                  <a:pt x="91" y="505"/>
                </a:lnTo>
                <a:lnTo>
                  <a:pt x="91" y="505"/>
                </a:lnTo>
                <a:lnTo>
                  <a:pt x="96" y="501"/>
                </a:lnTo>
                <a:lnTo>
                  <a:pt x="102" y="497"/>
                </a:lnTo>
                <a:lnTo>
                  <a:pt x="107" y="495"/>
                </a:lnTo>
                <a:lnTo>
                  <a:pt x="113" y="492"/>
                </a:lnTo>
                <a:lnTo>
                  <a:pt x="125" y="491"/>
                </a:lnTo>
                <a:lnTo>
                  <a:pt x="137" y="491"/>
                </a:lnTo>
                <a:lnTo>
                  <a:pt x="137" y="491"/>
                </a:lnTo>
                <a:lnTo>
                  <a:pt x="143" y="480"/>
                </a:lnTo>
                <a:lnTo>
                  <a:pt x="145" y="473"/>
                </a:lnTo>
                <a:lnTo>
                  <a:pt x="149" y="468"/>
                </a:lnTo>
                <a:lnTo>
                  <a:pt x="149" y="468"/>
                </a:lnTo>
                <a:lnTo>
                  <a:pt x="151" y="463"/>
                </a:lnTo>
                <a:lnTo>
                  <a:pt x="156" y="460"/>
                </a:lnTo>
                <a:lnTo>
                  <a:pt x="159" y="457"/>
                </a:lnTo>
                <a:lnTo>
                  <a:pt x="164" y="456"/>
                </a:lnTo>
                <a:lnTo>
                  <a:pt x="173" y="454"/>
                </a:lnTo>
                <a:lnTo>
                  <a:pt x="183" y="454"/>
                </a:lnTo>
                <a:lnTo>
                  <a:pt x="183" y="454"/>
                </a:lnTo>
                <a:lnTo>
                  <a:pt x="191" y="454"/>
                </a:lnTo>
                <a:lnTo>
                  <a:pt x="194" y="454"/>
                </a:lnTo>
                <a:lnTo>
                  <a:pt x="198" y="456"/>
                </a:lnTo>
                <a:lnTo>
                  <a:pt x="198" y="456"/>
                </a:lnTo>
                <a:lnTo>
                  <a:pt x="200" y="450"/>
                </a:lnTo>
                <a:lnTo>
                  <a:pt x="205" y="445"/>
                </a:lnTo>
                <a:lnTo>
                  <a:pt x="214" y="434"/>
                </a:lnTo>
                <a:lnTo>
                  <a:pt x="214" y="434"/>
                </a:lnTo>
                <a:lnTo>
                  <a:pt x="223" y="429"/>
                </a:lnTo>
                <a:lnTo>
                  <a:pt x="233" y="426"/>
                </a:lnTo>
                <a:lnTo>
                  <a:pt x="243" y="425"/>
                </a:lnTo>
                <a:lnTo>
                  <a:pt x="249" y="425"/>
                </a:lnTo>
                <a:lnTo>
                  <a:pt x="254" y="425"/>
                </a:lnTo>
                <a:lnTo>
                  <a:pt x="254" y="425"/>
                </a:lnTo>
                <a:lnTo>
                  <a:pt x="260" y="427"/>
                </a:lnTo>
                <a:lnTo>
                  <a:pt x="265" y="429"/>
                </a:lnTo>
                <a:lnTo>
                  <a:pt x="271" y="432"/>
                </a:lnTo>
                <a:lnTo>
                  <a:pt x="274" y="432"/>
                </a:lnTo>
                <a:lnTo>
                  <a:pt x="277" y="432"/>
                </a:lnTo>
                <a:lnTo>
                  <a:pt x="277" y="432"/>
                </a:lnTo>
                <a:lnTo>
                  <a:pt x="285" y="427"/>
                </a:lnTo>
                <a:lnTo>
                  <a:pt x="295" y="425"/>
                </a:lnTo>
                <a:lnTo>
                  <a:pt x="316" y="421"/>
                </a:lnTo>
                <a:lnTo>
                  <a:pt x="316" y="421"/>
                </a:lnTo>
                <a:lnTo>
                  <a:pt x="323" y="421"/>
                </a:lnTo>
                <a:lnTo>
                  <a:pt x="330" y="424"/>
                </a:lnTo>
                <a:lnTo>
                  <a:pt x="337" y="427"/>
                </a:lnTo>
                <a:lnTo>
                  <a:pt x="343" y="429"/>
                </a:lnTo>
                <a:lnTo>
                  <a:pt x="343" y="429"/>
                </a:lnTo>
                <a:lnTo>
                  <a:pt x="360" y="424"/>
                </a:lnTo>
                <a:lnTo>
                  <a:pt x="368" y="422"/>
                </a:lnTo>
                <a:lnTo>
                  <a:pt x="378" y="421"/>
                </a:lnTo>
                <a:lnTo>
                  <a:pt x="378" y="421"/>
                </a:lnTo>
                <a:lnTo>
                  <a:pt x="386" y="425"/>
                </a:lnTo>
                <a:lnTo>
                  <a:pt x="394" y="428"/>
                </a:lnTo>
                <a:lnTo>
                  <a:pt x="397" y="432"/>
                </a:lnTo>
                <a:lnTo>
                  <a:pt x="400" y="434"/>
                </a:lnTo>
                <a:lnTo>
                  <a:pt x="402" y="439"/>
                </a:lnTo>
                <a:lnTo>
                  <a:pt x="403" y="443"/>
                </a:lnTo>
                <a:lnTo>
                  <a:pt x="403" y="442"/>
                </a:lnTo>
                <a:lnTo>
                  <a:pt x="403" y="442"/>
                </a:lnTo>
                <a:lnTo>
                  <a:pt x="407" y="445"/>
                </a:lnTo>
                <a:lnTo>
                  <a:pt x="409" y="446"/>
                </a:lnTo>
                <a:lnTo>
                  <a:pt x="416" y="446"/>
                </a:lnTo>
                <a:lnTo>
                  <a:pt x="422" y="445"/>
                </a:lnTo>
                <a:lnTo>
                  <a:pt x="428" y="442"/>
                </a:lnTo>
                <a:lnTo>
                  <a:pt x="428" y="442"/>
                </a:lnTo>
                <a:lnTo>
                  <a:pt x="437" y="436"/>
                </a:lnTo>
                <a:lnTo>
                  <a:pt x="446" y="432"/>
                </a:lnTo>
                <a:lnTo>
                  <a:pt x="451" y="428"/>
                </a:lnTo>
                <a:lnTo>
                  <a:pt x="455" y="425"/>
                </a:lnTo>
                <a:lnTo>
                  <a:pt x="458" y="420"/>
                </a:lnTo>
                <a:lnTo>
                  <a:pt x="460" y="415"/>
                </a:lnTo>
                <a:lnTo>
                  <a:pt x="460" y="415"/>
                </a:lnTo>
                <a:lnTo>
                  <a:pt x="462" y="412"/>
                </a:lnTo>
                <a:lnTo>
                  <a:pt x="462" y="410"/>
                </a:lnTo>
                <a:lnTo>
                  <a:pt x="459" y="404"/>
                </a:lnTo>
                <a:lnTo>
                  <a:pt x="453" y="392"/>
                </a:lnTo>
                <a:lnTo>
                  <a:pt x="453" y="392"/>
                </a:lnTo>
                <a:lnTo>
                  <a:pt x="450" y="389"/>
                </a:lnTo>
                <a:lnTo>
                  <a:pt x="446" y="386"/>
                </a:lnTo>
                <a:lnTo>
                  <a:pt x="442" y="384"/>
                </a:lnTo>
                <a:lnTo>
                  <a:pt x="437" y="383"/>
                </a:lnTo>
                <a:lnTo>
                  <a:pt x="427" y="383"/>
                </a:lnTo>
                <a:lnTo>
                  <a:pt x="417" y="384"/>
                </a:lnTo>
                <a:lnTo>
                  <a:pt x="417" y="384"/>
                </a:lnTo>
                <a:lnTo>
                  <a:pt x="414" y="385"/>
                </a:lnTo>
                <a:lnTo>
                  <a:pt x="411" y="386"/>
                </a:lnTo>
                <a:lnTo>
                  <a:pt x="406" y="391"/>
                </a:lnTo>
                <a:lnTo>
                  <a:pt x="401" y="396"/>
                </a:lnTo>
                <a:lnTo>
                  <a:pt x="397" y="397"/>
                </a:lnTo>
                <a:lnTo>
                  <a:pt x="394" y="398"/>
                </a:lnTo>
                <a:lnTo>
                  <a:pt x="394" y="398"/>
                </a:lnTo>
                <a:lnTo>
                  <a:pt x="382" y="389"/>
                </a:lnTo>
                <a:lnTo>
                  <a:pt x="369" y="380"/>
                </a:lnTo>
                <a:lnTo>
                  <a:pt x="369" y="380"/>
                </a:lnTo>
                <a:lnTo>
                  <a:pt x="358" y="376"/>
                </a:lnTo>
                <a:lnTo>
                  <a:pt x="345" y="372"/>
                </a:lnTo>
                <a:lnTo>
                  <a:pt x="331" y="371"/>
                </a:lnTo>
                <a:lnTo>
                  <a:pt x="318" y="370"/>
                </a:lnTo>
                <a:lnTo>
                  <a:pt x="318" y="370"/>
                </a:lnTo>
                <a:close/>
                <a:moveTo>
                  <a:pt x="688" y="384"/>
                </a:moveTo>
                <a:lnTo>
                  <a:pt x="688" y="384"/>
                </a:lnTo>
                <a:lnTo>
                  <a:pt x="687" y="380"/>
                </a:lnTo>
                <a:lnTo>
                  <a:pt x="686" y="379"/>
                </a:lnTo>
                <a:lnTo>
                  <a:pt x="683" y="379"/>
                </a:lnTo>
                <a:lnTo>
                  <a:pt x="681" y="379"/>
                </a:lnTo>
                <a:lnTo>
                  <a:pt x="678" y="382"/>
                </a:lnTo>
                <a:lnTo>
                  <a:pt x="674" y="384"/>
                </a:lnTo>
                <a:lnTo>
                  <a:pt x="674" y="384"/>
                </a:lnTo>
                <a:lnTo>
                  <a:pt x="668" y="385"/>
                </a:lnTo>
                <a:lnTo>
                  <a:pt x="662" y="385"/>
                </a:lnTo>
                <a:lnTo>
                  <a:pt x="651" y="384"/>
                </a:lnTo>
                <a:lnTo>
                  <a:pt x="651" y="384"/>
                </a:lnTo>
                <a:lnTo>
                  <a:pt x="645" y="390"/>
                </a:lnTo>
                <a:lnTo>
                  <a:pt x="639" y="396"/>
                </a:lnTo>
                <a:lnTo>
                  <a:pt x="626" y="405"/>
                </a:lnTo>
                <a:lnTo>
                  <a:pt x="626" y="405"/>
                </a:lnTo>
                <a:lnTo>
                  <a:pt x="639" y="405"/>
                </a:lnTo>
                <a:lnTo>
                  <a:pt x="653" y="404"/>
                </a:lnTo>
                <a:lnTo>
                  <a:pt x="666" y="401"/>
                </a:lnTo>
                <a:lnTo>
                  <a:pt x="678" y="399"/>
                </a:lnTo>
                <a:lnTo>
                  <a:pt x="678" y="399"/>
                </a:lnTo>
                <a:lnTo>
                  <a:pt x="686" y="393"/>
                </a:lnTo>
                <a:lnTo>
                  <a:pt x="688" y="389"/>
                </a:lnTo>
                <a:lnTo>
                  <a:pt x="688" y="386"/>
                </a:lnTo>
                <a:lnTo>
                  <a:pt x="688" y="384"/>
                </a:lnTo>
                <a:lnTo>
                  <a:pt x="688" y="384"/>
                </a:lnTo>
                <a:close/>
                <a:moveTo>
                  <a:pt x="826" y="571"/>
                </a:moveTo>
                <a:lnTo>
                  <a:pt x="826" y="571"/>
                </a:lnTo>
                <a:lnTo>
                  <a:pt x="820" y="571"/>
                </a:lnTo>
                <a:lnTo>
                  <a:pt x="815" y="572"/>
                </a:lnTo>
                <a:lnTo>
                  <a:pt x="811" y="574"/>
                </a:lnTo>
                <a:lnTo>
                  <a:pt x="806" y="575"/>
                </a:lnTo>
                <a:lnTo>
                  <a:pt x="806" y="575"/>
                </a:lnTo>
                <a:lnTo>
                  <a:pt x="797" y="582"/>
                </a:lnTo>
                <a:lnTo>
                  <a:pt x="792" y="586"/>
                </a:lnTo>
                <a:lnTo>
                  <a:pt x="787" y="591"/>
                </a:lnTo>
                <a:lnTo>
                  <a:pt x="787" y="591"/>
                </a:lnTo>
                <a:lnTo>
                  <a:pt x="787" y="596"/>
                </a:lnTo>
                <a:lnTo>
                  <a:pt x="787" y="600"/>
                </a:lnTo>
                <a:lnTo>
                  <a:pt x="787" y="602"/>
                </a:lnTo>
                <a:lnTo>
                  <a:pt x="787" y="602"/>
                </a:lnTo>
                <a:lnTo>
                  <a:pt x="794" y="609"/>
                </a:lnTo>
                <a:lnTo>
                  <a:pt x="803" y="614"/>
                </a:lnTo>
                <a:lnTo>
                  <a:pt x="812" y="617"/>
                </a:lnTo>
                <a:lnTo>
                  <a:pt x="821" y="620"/>
                </a:lnTo>
                <a:lnTo>
                  <a:pt x="831" y="621"/>
                </a:lnTo>
                <a:lnTo>
                  <a:pt x="841" y="621"/>
                </a:lnTo>
                <a:lnTo>
                  <a:pt x="852" y="620"/>
                </a:lnTo>
                <a:lnTo>
                  <a:pt x="861" y="617"/>
                </a:lnTo>
                <a:lnTo>
                  <a:pt x="861" y="617"/>
                </a:lnTo>
                <a:lnTo>
                  <a:pt x="854" y="616"/>
                </a:lnTo>
                <a:lnTo>
                  <a:pt x="847" y="615"/>
                </a:lnTo>
                <a:lnTo>
                  <a:pt x="840" y="614"/>
                </a:lnTo>
                <a:lnTo>
                  <a:pt x="834" y="612"/>
                </a:lnTo>
                <a:lnTo>
                  <a:pt x="834" y="612"/>
                </a:lnTo>
                <a:lnTo>
                  <a:pt x="828" y="607"/>
                </a:lnTo>
                <a:lnTo>
                  <a:pt x="821" y="603"/>
                </a:lnTo>
                <a:lnTo>
                  <a:pt x="817" y="598"/>
                </a:lnTo>
                <a:lnTo>
                  <a:pt x="815" y="594"/>
                </a:lnTo>
                <a:lnTo>
                  <a:pt x="815" y="591"/>
                </a:lnTo>
                <a:lnTo>
                  <a:pt x="815" y="591"/>
                </a:lnTo>
                <a:lnTo>
                  <a:pt x="815" y="585"/>
                </a:lnTo>
                <a:lnTo>
                  <a:pt x="818" y="580"/>
                </a:lnTo>
                <a:lnTo>
                  <a:pt x="821" y="575"/>
                </a:lnTo>
                <a:lnTo>
                  <a:pt x="826" y="571"/>
                </a:lnTo>
                <a:lnTo>
                  <a:pt x="826" y="571"/>
                </a:lnTo>
                <a:close/>
                <a:moveTo>
                  <a:pt x="863" y="684"/>
                </a:moveTo>
                <a:lnTo>
                  <a:pt x="863" y="684"/>
                </a:lnTo>
                <a:lnTo>
                  <a:pt x="856" y="680"/>
                </a:lnTo>
                <a:lnTo>
                  <a:pt x="849" y="679"/>
                </a:lnTo>
                <a:lnTo>
                  <a:pt x="834" y="677"/>
                </a:lnTo>
                <a:lnTo>
                  <a:pt x="834" y="677"/>
                </a:lnTo>
                <a:lnTo>
                  <a:pt x="826" y="679"/>
                </a:lnTo>
                <a:lnTo>
                  <a:pt x="818" y="682"/>
                </a:lnTo>
                <a:lnTo>
                  <a:pt x="814" y="684"/>
                </a:lnTo>
                <a:lnTo>
                  <a:pt x="811" y="686"/>
                </a:lnTo>
                <a:lnTo>
                  <a:pt x="808" y="689"/>
                </a:lnTo>
                <a:lnTo>
                  <a:pt x="807" y="693"/>
                </a:lnTo>
                <a:lnTo>
                  <a:pt x="807" y="693"/>
                </a:lnTo>
                <a:lnTo>
                  <a:pt x="806" y="695"/>
                </a:lnTo>
                <a:lnTo>
                  <a:pt x="805" y="696"/>
                </a:lnTo>
                <a:lnTo>
                  <a:pt x="801" y="696"/>
                </a:lnTo>
                <a:lnTo>
                  <a:pt x="798" y="695"/>
                </a:lnTo>
                <a:lnTo>
                  <a:pt x="794" y="695"/>
                </a:lnTo>
                <a:lnTo>
                  <a:pt x="794" y="695"/>
                </a:lnTo>
                <a:lnTo>
                  <a:pt x="786" y="693"/>
                </a:lnTo>
                <a:lnTo>
                  <a:pt x="778" y="692"/>
                </a:lnTo>
                <a:lnTo>
                  <a:pt x="769" y="693"/>
                </a:lnTo>
                <a:lnTo>
                  <a:pt x="765" y="695"/>
                </a:lnTo>
                <a:lnTo>
                  <a:pt x="762" y="697"/>
                </a:lnTo>
                <a:lnTo>
                  <a:pt x="762" y="697"/>
                </a:lnTo>
                <a:lnTo>
                  <a:pt x="758" y="699"/>
                </a:lnTo>
                <a:lnTo>
                  <a:pt x="756" y="703"/>
                </a:lnTo>
                <a:lnTo>
                  <a:pt x="754" y="711"/>
                </a:lnTo>
                <a:lnTo>
                  <a:pt x="754" y="711"/>
                </a:lnTo>
                <a:lnTo>
                  <a:pt x="744" y="712"/>
                </a:lnTo>
                <a:lnTo>
                  <a:pt x="735" y="714"/>
                </a:lnTo>
                <a:lnTo>
                  <a:pt x="727" y="719"/>
                </a:lnTo>
                <a:lnTo>
                  <a:pt x="723" y="723"/>
                </a:lnTo>
                <a:lnTo>
                  <a:pt x="721" y="726"/>
                </a:lnTo>
                <a:lnTo>
                  <a:pt x="721" y="726"/>
                </a:lnTo>
                <a:lnTo>
                  <a:pt x="720" y="732"/>
                </a:lnTo>
                <a:lnTo>
                  <a:pt x="720" y="738"/>
                </a:lnTo>
                <a:lnTo>
                  <a:pt x="720" y="738"/>
                </a:lnTo>
                <a:lnTo>
                  <a:pt x="723" y="745"/>
                </a:lnTo>
                <a:lnTo>
                  <a:pt x="727" y="747"/>
                </a:lnTo>
                <a:lnTo>
                  <a:pt x="729" y="749"/>
                </a:lnTo>
                <a:lnTo>
                  <a:pt x="729" y="749"/>
                </a:lnTo>
                <a:lnTo>
                  <a:pt x="736" y="752"/>
                </a:lnTo>
                <a:lnTo>
                  <a:pt x="742" y="754"/>
                </a:lnTo>
                <a:lnTo>
                  <a:pt x="748" y="755"/>
                </a:lnTo>
                <a:lnTo>
                  <a:pt x="755" y="756"/>
                </a:lnTo>
                <a:lnTo>
                  <a:pt x="755" y="756"/>
                </a:lnTo>
                <a:lnTo>
                  <a:pt x="762" y="758"/>
                </a:lnTo>
                <a:lnTo>
                  <a:pt x="768" y="758"/>
                </a:lnTo>
                <a:lnTo>
                  <a:pt x="780" y="756"/>
                </a:lnTo>
                <a:lnTo>
                  <a:pt x="783" y="758"/>
                </a:lnTo>
                <a:lnTo>
                  <a:pt x="783" y="758"/>
                </a:lnTo>
                <a:lnTo>
                  <a:pt x="785" y="762"/>
                </a:lnTo>
                <a:lnTo>
                  <a:pt x="787" y="766"/>
                </a:lnTo>
                <a:lnTo>
                  <a:pt x="791" y="768"/>
                </a:lnTo>
                <a:lnTo>
                  <a:pt x="794" y="770"/>
                </a:lnTo>
                <a:lnTo>
                  <a:pt x="794" y="770"/>
                </a:lnTo>
                <a:lnTo>
                  <a:pt x="805" y="772"/>
                </a:lnTo>
                <a:lnTo>
                  <a:pt x="815" y="772"/>
                </a:lnTo>
                <a:lnTo>
                  <a:pt x="826" y="770"/>
                </a:lnTo>
                <a:lnTo>
                  <a:pt x="831" y="769"/>
                </a:lnTo>
                <a:lnTo>
                  <a:pt x="834" y="767"/>
                </a:lnTo>
                <a:lnTo>
                  <a:pt x="834" y="767"/>
                </a:lnTo>
                <a:lnTo>
                  <a:pt x="838" y="765"/>
                </a:lnTo>
                <a:lnTo>
                  <a:pt x="841" y="762"/>
                </a:lnTo>
                <a:lnTo>
                  <a:pt x="843" y="760"/>
                </a:lnTo>
                <a:lnTo>
                  <a:pt x="847" y="759"/>
                </a:lnTo>
                <a:lnTo>
                  <a:pt x="847" y="759"/>
                </a:lnTo>
                <a:lnTo>
                  <a:pt x="850" y="762"/>
                </a:lnTo>
                <a:lnTo>
                  <a:pt x="854" y="763"/>
                </a:lnTo>
                <a:lnTo>
                  <a:pt x="859" y="765"/>
                </a:lnTo>
                <a:lnTo>
                  <a:pt x="863" y="766"/>
                </a:lnTo>
                <a:lnTo>
                  <a:pt x="863" y="766"/>
                </a:lnTo>
                <a:lnTo>
                  <a:pt x="869" y="765"/>
                </a:lnTo>
                <a:lnTo>
                  <a:pt x="876" y="763"/>
                </a:lnTo>
                <a:lnTo>
                  <a:pt x="883" y="761"/>
                </a:lnTo>
                <a:lnTo>
                  <a:pt x="888" y="755"/>
                </a:lnTo>
                <a:lnTo>
                  <a:pt x="888" y="755"/>
                </a:lnTo>
                <a:lnTo>
                  <a:pt x="891" y="751"/>
                </a:lnTo>
                <a:lnTo>
                  <a:pt x="894" y="745"/>
                </a:lnTo>
                <a:lnTo>
                  <a:pt x="894" y="739"/>
                </a:lnTo>
                <a:lnTo>
                  <a:pt x="894" y="737"/>
                </a:lnTo>
                <a:lnTo>
                  <a:pt x="891" y="733"/>
                </a:lnTo>
                <a:lnTo>
                  <a:pt x="891" y="733"/>
                </a:lnTo>
                <a:lnTo>
                  <a:pt x="887" y="731"/>
                </a:lnTo>
                <a:lnTo>
                  <a:pt x="882" y="728"/>
                </a:lnTo>
                <a:lnTo>
                  <a:pt x="876" y="726"/>
                </a:lnTo>
                <a:lnTo>
                  <a:pt x="869" y="726"/>
                </a:lnTo>
                <a:lnTo>
                  <a:pt x="869" y="726"/>
                </a:lnTo>
                <a:lnTo>
                  <a:pt x="866" y="728"/>
                </a:lnTo>
                <a:lnTo>
                  <a:pt x="861" y="730"/>
                </a:lnTo>
                <a:lnTo>
                  <a:pt x="857" y="732"/>
                </a:lnTo>
                <a:lnTo>
                  <a:pt x="856" y="733"/>
                </a:lnTo>
                <a:lnTo>
                  <a:pt x="855" y="735"/>
                </a:lnTo>
                <a:lnTo>
                  <a:pt x="855" y="735"/>
                </a:lnTo>
                <a:lnTo>
                  <a:pt x="854" y="737"/>
                </a:lnTo>
                <a:lnTo>
                  <a:pt x="852" y="738"/>
                </a:lnTo>
                <a:lnTo>
                  <a:pt x="852" y="738"/>
                </a:lnTo>
                <a:lnTo>
                  <a:pt x="848" y="737"/>
                </a:lnTo>
                <a:lnTo>
                  <a:pt x="847" y="734"/>
                </a:lnTo>
                <a:lnTo>
                  <a:pt x="847" y="733"/>
                </a:lnTo>
                <a:lnTo>
                  <a:pt x="847" y="733"/>
                </a:lnTo>
                <a:lnTo>
                  <a:pt x="849" y="730"/>
                </a:lnTo>
                <a:lnTo>
                  <a:pt x="850" y="727"/>
                </a:lnTo>
                <a:lnTo>
                  <a:pt x="852" y="726"/>
                </a:lnTo>
                <a:lnTo>
                  <a:pt x="852" y="726"/>
                </a:lnTo>
                <a:lnTo>
                  <a:pt x="856" y="724"/>
                </a:lnTo>
                <a:lnTo>
                  <a:pt x="862" y="721"/>
                </a:lnTo>
                <a:lnTo>
                  <a:pt x="867" y="720"/>
                </a:lnTo>
                <a:lnTo>
                  <a:pt x="873" y="719"/>
                </a:lnTo>
                <a:lnTo>
                  <a:pt x="878" y="720"/>
                </a:lnTo>
                <a:lnTo>
                  <a:pt x="884" y="720"/>
                </a:lnTo>
                <a:lnTo>
                  <a:pt x="889" y="723"/>
                </a:lnTo>
                <a:lnTo>
                  <a:pt x="894" y="726"/>
                </a:lnTo>
                <a:lnTo>
                  <a:pt x="894" y="726"/>
                </a:lnTo>
                <a:lnTo>
                  <a:pt x="897" y="730"/>
                </a:lnTo>
                <a:lnTo>
                  <a:pt x="899" y="734"/>
                </a:lnTo>
                <a:lnTo>
                  <a:pt x="902" y="744"/>
                </a:lnTo>
                <a:lnTo>
                  <a:pt x="902" y="744"/>
                </a:lnTo>
                <a:lnTo>
                  <a:pt x="898" y="752"/>
                </a:lnTo>
                <a:lnTo>
                  <a:pt x="897" y="756"/>
                </a:lnTo>
                <a:lnTo>
                  <a:pt x="894" y="760"/>
                </a:lnTo>
                <a:lnTo>
                  <a:pt x="894" y="760"/>
                </a:lnTo>
                <a:lnTo>
                  <a:pt x="891" y="763"/>
                </a:lnTo>
                <a:lnTo>
                  <a:pt x="887" y="767"/>
                </a:lnTo>
                <a:lnTo>
                  <a:pt x="883" y="769"/>
                </a:lnTo>
                <a:lnTo>
                  <a:pt x="878" y="770"/>
                </a:lnTo>
                <a:lnTo>
                  <a:pt x="868" y="773"/>
                </a:lnTo>
                <a:lnTo>
                  <a:pt x="859" y="773"/>
                </a:lnTo>
                <a:lnTo>
                  <a:pt x="859" y="773"/>
                </a:lnTo>
                <a:lnTo>
                  <a:pt x="855" y="772"/>
                </a:lnTo>
                <a:lnTo>
                  <a:pt x="852" y="770"/>
                </a:lnTo>
                <a:lnTo>
                  <a:pt x="849" y="769"/>
                </a:lnTo>
                <a:lnTo>
                  <a:pt x="846" y="769"/>
                </a:lnTo>
                <a:lnTo>
                  <a:pt x="846" y="769"/>
                </a:lnTo>
                <a:lnTo>
                  <a:pt x="839" y="773"/>
                </a:lnTo>
                <a:lnTo>
                  <a:pt x="833" y="776"/>
                </a:lnTo>
                <a:lnTo>
                  <a:pt x="826" y="779"/>
                </a:lnTo>
                <a:lnTo>
                  <a:pt x="818" y="780"/>
                </a:lnTo>
                <a:lnTo>
                  <a:pt x="818" y="780"/>
                </a:lnTo>
                <a:lnTo>
                  <a:pt x="806" y="779"/>
                </a:lnTo>
                <a:lnTo>
                  <a:pt x="794" y="777"/>
                </a:lnTo>
                <a:lnTo>
                  <a:pt x="790" y="776"/>
                </a:lnTo>
                <a:lnTo>
                  <a:pt x="784" y="774"/>
                </a:lnTo>
                <a:lnTo>
                  <a:pt x="779" y="770"/>
                </a:lnTo>
                <a:lnTo>
                  <a:pt x="776" y="766"/>
                </a:lnTo>
                <a:lnTo>
                  <a:pt x="776" y="766"/>
                </a:lnTo>
                <a:lnTo>
                  <a:pt x="773" y="765"/>
                </a:lnTo>
                <a:lnTo>
                  <a:pt x="770" y="765"/>
                </a:lnTo>
                <a:lnTo>
                  <a:pt x="763" y="766"/>
                </a:lnTo>
                <a:lnTo>
                  <a:pt x="744" y="762"/>
                </a:lnTo>
                <a:lnTo>
                  <a:pt x="744" y="762"/>
                </a:lnTo>
                <a:lnTo>
                  <a:pt x="741" y="760"/>
                </a:lnTo>
                <a:lnTo>
                  <a:pt x="736" y="759"/>
                </a:lnTo>
                <a:lnTo>
                  <a:pt x="728" y="756"/>
                </a:lnTo>
                <a:lnTo>
                  <a:pt x="724" y="755"/>
                </a:lnTo>
                <a:lnTo>
                  <a:pt x="721" y="753"/>
                </a:lnTo>
                <a:lnTo>
                  <a:pt x="719" y="749"/>
                </a:lnTo>
                <a:lnTo>
                  <a:pt x="715" y="746"/>
                </a:lnTo>
                <a:lnTo>
                  <a:pt x="715" y="746"/>
                </a:lnTo>
                <a:lnTo>
                  <a:pt x="713" y="737"/>
                </a:lnTo>
                <a:lnTo>
                  <a:pt x="713" y="731"/>
                </a:lnTo>
                <a:lnTo>
                  <a:pt x="713" y="726"/>
                </a:lnTo>
                <a:lnTo>
                  <a:pt x="713" y="726"/>
                </a:lnTo>
                <a:lnTo>
                  <a:pt x="712" y="725"/>
                </a:lnTo>
                <a:lnTo>
                  <a:pt x="709" y="724"/>
                </a:lnTo>
                <a:lnTo>
                  <a:pt x="704" y="723"/>
                </a:lnTo>
                <a:lnTo>
                  <a:pt x="676" y="731"/>
                </a:lnTo>
                <a:lnTo>
                  <a:pt x="676" y="731"/>
                </a:lnTo>
                <a:lnTo>
                  <a:pt x="662" y="739"/>
                </a:lnTo>
                <a:lnTo>
                  <a:pt x="655" y="744"/>
                </a:lnTo>
                <a:lnTo>
                  <a:pt x="651" y="749"/>
                </a:lnTo>
                <a:lnTo>
                  <a:pt x="651" y="749"/>
                </a:lnTo>
                <a:lnTo>
                  <a:pt x="650" y="753"/>
                </a:lnTo>
                <a:lnTo>
                  <a:pt x="648" y="756"/>
                </a:lnTo>
                <a:lnTo>
                  <a:pt x="648" y="759"/>
                </a:lnTo>
                <a:lnTo>
                  <a:pt x="651" y="762"/>
                </a:lnTo>
                <a:lnTo>
                  <a:pt x="651" y="762"/>
                </a:lnTo>
                <a:lnTo>
                  <a:pt x="654" y="765"/>
                </a:lnTo>
                <a:lnTo>
                  <a:pt x="658" y="767"/>
                </a:lnTo>
                <a:lnTo>
                  <a:pt x="667" y="768"/>
                </a:lnTo>
                <a:lnTo>
                  <a:pt x="676" y="768"/>
                </a:lnTo>
                <a:lnTo>
                  <a:pt x="686" y="770"/>
                </a:lnTo>
                <a:lnTo>
                  <a:pt x="686" y="770"/>
                </a:lnTo>
                <a:lnTo>
                  <a:pt x="690" y="768"/>
                </a:lnTo>
                <a:lnTo>
                  <a:pt x="695" y="766"/>
                </a:lnTo>
                <a:lnTo>
                  <a:pt x="700" y="765"/>
                </a:lnTo>
                <a:lnTo>
                  <a:pt x="702" y="765"/>
                </a:lnTo>
                <a:lnTo>
                  <a:pt x="704" y="766"/>
                </a:lnTo>
                <a:lnTo>
                  <a:pt x="704" y="766"/>
                </a:lnTo>
                <a:lnTo>
                  <a:pt x="706" y="767"/>
                </a:lnTo>
                <a:lnTo>
                  <a:pt x="706" y="769"/>
                </a:lnTo>
                <a:lnTo>
                  <a:pt x="704" y="772"/>
                </a:lnTo>
                <a:lnTo>
                  <a:pt x="704" y="775"/>
                </a:lnTo>
                <a:lnTo>
                  <a:pt x="704" y="775"/>
                </a:lnTo>
                <a:lnTo>
                  <a:pt x="709" y="781"/>
                </a:lnTo>
                <a:lnTo>
                  <a:pt x="715" y="786"/>
                </a:lnTo>
                <a:lnTo>
                  <a:pt x="722" y="789"/>
                </a:lnTo>
                <a:lnTo>
                  <a:pt x="729" y="791"/>
                </a:lnTo>
                <a:lnTo>
                  <a:pt x="729" y="791"/>
                </a:lnTo>
                <a:lnTo>
                  <a:pt x="742" y="794"/>
                </a:lnTo>
                <a:lnTo>
                  <a:pt x="755" y="794"/>
                </a:lnTo>
                <a:lnTo>
                  <a:pt x="762" y="793"/>
                </a:lnTo>
                <a:lnTo>
                  <a:pt x="768" y="791"/>
                </a:lnTo>
                <a:lnTo>
                  <a:pt x="775" y="789"/>
                </a:lnTo>
                <a:lnTo>
                  <a:pt x="780" y="786"/>
                </a:lnTo>
                <a:lnTo>
                  <a:pt x="780" y="786"/>
                </a:lnTo>
                <a:lnTo>
                  <a:pt x="783" y="784"/>
                </a:lnTo>
                <a:lnTo>
                  <a:pt x="785" y="784"/>
                </a:lnTo>
                <a:lnTo>
                  <a:pt x="787" y="784"/>
                </a:lnTo>
                <a:lnTo>
                  <a:pt x="789" y="781"/>
                </a:lnTo>
                <a:lnTo>
                  <a:pt x="789" y="781"/>
                </a:lnTo>
                <a:lnTo>
                  <a:pt x="790" y="780"/>
                </a:lnTo>
                <a:lnTo>
                  <a:pt x="792" y="781"/>
                </a:lnTo>
                <a:lnTo>
                  <a:pt x="796" y="783"/>
                </a:lnTo>
                <a:lnTo>
                  <a:pt x="796" y="783"/>
                </a:lnTo>
                <a:lnTo>
                  <a:pt x="801" y="788"/>
                </a:lnTo>
                <a:lnTo>
                  <a:pt x="808" y="791"/>
                </a:lnTo>
                <a:lnTo>
                  <a:pt x="824" y="797"/>
                </a:lnTo>
                <a:lnTo>
                  <a:pt x="824" y="797"/>
                </a:lnTo>
                <a:lnTo>
                  <a:pt x="831" y="796"/>
                </a:lnTo>
                <a:lnTo>
                  <a:pt x="838" y="797"/>
                </a:lnTo>
                <a:lnTo>
                  <a:pt x="838" y="797"/>
                </a:lnTo>
                <a:lnTo>
                  <a:pt x="843" y="794"/>
                </a:lnTo>
                <a:lnTo>
                  <a:pt x="849" y="791"/>
                </a:lnTo>
                <a:lnTo>
                  <a:pt x="849" y="791"/>
                </a:lnTo>
                <a:lnTo>
                  <a:pt x="852" y="791"/>
                </a:lnTo>
                <a:lnTo>
                  <a:pt x="854" y="793"/>
                </a:lnTo>
                <a:lnTo>
                  <a:pt x="856" y="796"/>
                </a:lnTo>
                <a:lnTo>
                  <a:pt x="860" y="800"/>
                </a:lnTo>
                <a:lnTo>
                  <a:pt x="862" y="801"/>
                </a:lnTo>
                <a:lnTo>
                  <a:pt x="864" y="801"/>
                </a:lnTo>
                <a:lnTo>
                  <a:pt x="864" y="801"/>
                </a:lnTo>
                <a:lnTo>
                  <a:pt x="877" y="800"/>
                </a:lnTo>
                <a:lnTo>
                  <a:pt x="882" y="797"/>
                </a:lnTo>
                <a:lnTo>
                  <a:pt x="887" y="794"/>
                </a:lnTo>
                <a:lnTo>
                  <a:pt x="887" y="794"/>
                </a:lnTo>
                <a:lnTo>
                  <a:pt x="892" y="791"/>
                </a:lnTo>
                <a:lnTo>
                  <a:pt x="897" y="789"/>
                </a:lnTo>
                <a:lnTo>
                  <a:pt x="909" y="787"/>
                </a:lnTo>
                <a:lnTo>
                  <a:pt x="921" y="787"/>
                </a:lnTo>
                <a:lnTo>
                  <a:pt x="932" y="787"/>
                </a:lnTo>
                <a:lnTo>
                  <a:pt x="932" y="787"/>
                </a:lnTo>
                <a:lnTo>
                  <a:pt x="938" y="791"/>
                </a:lnTo>
                <a:lnTo>
                  <a:pt x="940" y="794"/>
                </a:lnTo>
                <a:lnTo>
                  <a:pt x="943" y="797"/>
                </a:lnTo>
                <a:lnTo>
                  <a:pt x="943" y="797"/>
                </a:lnTo>
                <a:lnTo>
                  <a:pt x="943" y="802"/>
                </a:lnTo>
                <a:lnTo>
                  <a:pt x="940" y="807"/>
                </a:lnTo>
                <a:lnTo>
                  <a:pt x="937" y="810"/>
                </a:lnTo>
                <a:lnTo>
                  <a:pt x="933" y="812"/>
                </a:lnTo>
                <a:lnTo>
                  <a:pt x="933" y="812"/>
                </a:lnTo>
                <a:lnTo>
                  <a:pt x="931" y="815"/>
                </a:lnTo>
                <a:lnTo>
                  <a:pt x="928" y="816"/>
                </a:lnTo>
                <a:lnTo>
                  <a:pt x="922" y="817"/>
                </a:lnTo>
                <a:lnTo>
                  <a:pt x="915" y="818"/>
                </a:lnTo>
                <a:lnTo>
                  <a:pt x="912" y="819"/>
                </a:lnTo>
                <a:lnTo>
                  <a:pt x="910" y="822"/>
                </a:lnTo>
                <a:lnTo>
                  <a:pt x="910" y="822"/>
                </a:lnTo>
                <a:lnTo>
                  <a:pt x="908" y="824"/>
                </a:lnTo>
                <a:lnTo>
                  <a:pt x="908" y="828"/>
                </a:lnTo>
                <a:lnTo>
                  <a:pt x="909" y="830"/>
                </a:lnTo>
                <a:lnTo>
                  <a:pt x="911" y="832"/>
                </a:lnTo>
                <a:lnTo>
                  <a:pt x="911" y="832"/>
                </a:lnTo>
                <a:lnTo>
                  <a:pt x="922" y="839"/>
                </a:lnTo>
                <a:lnTo>
                  <a:pt x="926" y="844"/>
                </a:lnTo>
                <a:lnTo>
                  <a:pt x="928" y="846"/>
                </a:lnTo>
                <a:lnTo>
                  <a:pt x="929" y="850"/>
                </a:lnTo>
                <a:lnTo>
                  <a:pt x="929" y="850"/>
                </a:lnTo>
                <a:lnTo>
                  <a:pt x="925" y="859"/>
                </a:lnTo>
                <a:lnTo>
                  <a:pt x="923" y="863"/>
                </a:lnTo>
                <a:lnTo>
                  <a:pt x="921" y="866"/>
                </a:lnTo>
                <a:lnTo>
                  <a:pt x="921" y="866"/>
                </a:lnTo>
                <a:lnTo>
                  <a:pt x="916" y="871"/>
                </a:lnTo>
                <a:lnTo>
                  <a:pt x="911" y="874"/>
                </a:lnTo>
                <a:lnTo>
                  <a:pt x="905" y="876"/>
                </a:lnTo>
                <a:lnTo>
                  <a:pt x="899" y="877"/>
                </a:lnTo>
                <a:lnTo>
                  <a:pt x="887" y="878"/>
                </a:lnTo>
                <a:lnTo>
                  <a:pt x="881" y="879"/>
                </a:lnTo>
                <a:lnTo>
                  <a:pt x="875" y="881"/>
                </a:lnTo>
                <a:lnTo>
                  <a:pt x="875" y="881"/>
                </a:lnTo>
                <a:lnTo>
                  <a:pt x="868" y="880"/>
                </a:lnTo>
                <a:lnTo>
                  <a:pt x="860" y="880"/>
                </a:lnTo>
                <a:lnTo>
                  <a:pt x="853" y="881"/>
                </a:lnTo>
                <a:lnTo>
                  <a:pt x="845" y="883"/>
                </a:lnTo>
                <a:lnTo>
                  <a:pt x="845" y="883"/>
                </a:lnTo>
                <a:lnTo>
                  <a:pt x="835" y="886"/>
                </a:lnTo>
                <a:lnTo>
                  <a:pt x="825" y="891"/>
                </a:lnTo>
                <a:lnTo>
                  <a:pt x="815" y="897"/>
                </a:lnTo>
                <a:lnTo>
                  <a:pt x="807" y="902"/>
                </a:lnTo>
                <a:lnTo>
                  <a:pt x="807" y="902"/>
                </a:lnTo>
                <a:lnTo>
                  <a:pt x="793" y="921"/>
                </a:lnTo>
                <a:lnTo>
                  <a:pt x="785" y="930"/>
                </a:lnTo>
                <a:lnTo>
                  <a:pt x="778" y="937"/>
                </a:lnTo>
                <a:lnTo>
                  <a:pt x="778" y="937"/>
                </a:lnTo>
                <a:lnTo>
                  <a:pt x="793" y="933"/>
                </a:lnTo>
                <a:lnTo>
                  <a:pt x="808" y="930"/>
                </a:lnTo>
                <a:lnTo>
                  <a:pt x="824" y="928"/>
                </a:lnTo>
                <a:lnTo>
                  <a:pt x="840" y="927"/>
                </a:lnTo>
                <a:lnTo>
                  <a:pt x="840" y="927"/>
                </a:lnTo>
                <a:lnTo>
                  <a:pt x="845" y="927"/>
                </a:lnTo>
                <a:lnTo>
                  <a:pt x="849" y="928"/>
                </a:lnTo>
                <a:lnTo>
                  <a:pt x="854" y="929"/>
                </a:lnTo>
                <a:lnTo>
                  <a:pt x="859" y="928"/>
                </a:lnTo>
                <a:lnTo>
                  <a:pt x="859" y="928"/>
                </a:lnTo>
                <a:lnTo>
                  <a:pt x="871" y="929"/>
                </a:lnTo>
                <a:lnTo>
                  <a:pt x="884" y="932"/>
                </a:lnTo>
                <a:lnTo>
                  <a:pt x="897" y="934"/>
                </a:lnTo>
                <a:lnTo>
                  <a:pt x="903" y="934"/>
                </a:lnTo>
                <a:lnTo>
                  <a:pt x="910" y="933"/>
                </a:lnTo>
                <a:lnTo>
                  <a:pt x="910" y="933"/>
                </a:lnTo>
                <a:lnTo>
                  <a:pt x="930" y="929"/>
                </a:lnTo>
                <a:lnTo>
                  <a:pt x="939" y="926"/>
                </a:lnTo>
                <a:lnTo>
                  <a:pt x="950" y="923"/>
                </a:lnTo>
                <a:lnTo>
                  <a:pt x="958" y="919"/>
                </a:lnTo>
                <a:lnTo>
                  <a:pt x="966" y="914"/>
                </a:lnTo>
                <a:lnTo>
                  <a:pt x="973" y="906"/>
                </a:lnTo>
                <a:lnTo>
                  <a:pt x="975" y="902"/>
                </a:lnTo>
                <a:lnTo>
                  <a:pt x="978" y="897"/>
                </a:lnTo>
                <a:lnTo>
                  <a:pt x="978" y="897"/>
                </a:lnTo>
                <a:lnTo>
                  <a:pt x="978" y="891"/>
                </a:lnTo>
                <a:lnTo>
                  <a:pt x="979" y="885"/>
                </a:lnTo>
                <a:lnTo>
                  <a:pt x="977" y="879"/>
                </a:lnTo>
                <a:lnTo>
                  <a:pt x="973" y="874"/>
                </a:lnTo>
                <a:lnTo>
                  <a:pt x="973" y="874"/>
                </a:lnTo>
                <a:lnTo>
                  <a:pt x="972" y="871"/>
                </a:lnTo>
                <a:lnTo>
                  <a:pt x="973" y="867"/>
                </a:lnTo>
                <a:lnTo>
                  <a:pt x="974" y="865"/>
                </a:lnTo>
                <a:lnTo>
                  <a:pt x="977" y="863"/>
                </a:lnTo>
                <a:lnTo>
                  <a:pt x="977" y="863"/>
                </a:lnTo>
                <a:lnTo>
                  <a:pt x="980" y="862"/>
                </a:lnTo>
                <a:lnTo>
                  <a:pt x="984" y="860"/>
                </a:lnTo>
                <a:lnTo>
                  <a:pt x="985" y="858"/>
                </a:lnTo>
                <a:lnTo>
                  <a:pt x="986" y="856"/>
                </a:lnTo>
                <a:lnTo>
                  <a:pt x="987" y="850"/>
                </a:lnTo>
                <a:lnTo>
                  <a:pt x="989" y="844"/>
                </a:lnTo>
                <a:lnTo>
                  <a:pt x="989" y="844"/>
                </a:lnTo>
                <a:lnTo>
                  <a:pt x="992" y="840"/>
                </a:lnTo>
                <a:lnTo>
                  <a:pt x="995" y="838"/>
                </a:lnTo>
                <a:lnTo>
                  <a:pt x="998" y="836"/>
                </a:lnTo>
                <a:lnTo>
                  <a:pt x="1001" y="836"/>
                </a:lnTo>
                <a:lnTo>
                  <a:pt x="1009" y="835"/>
                </a:lnTo>
                <a:lnTo>
                  <a:pt x="1017" y="836"/>
                </a:lnTo>
                <a:lnTo>
                  <a:pt x="1017" y="836"/>
                </a:lnTo>
                <a:lnTo>
                  <a:pt x="1023" y="838"/>
                </a:lnTo>
                <a:lnTo>
                  <a:pt x="1028" y="842"/>
                </a:lnTo>
                <a:lnTo>
                  <a:pt x="1031" y="845"/>
                </a:lnTo>
                <a:lnTo>
                  <a:pt x="1035" y="851"/>
                </a:lnTo>
                <a:lnTo>
                  <a:pt x="1035" y="851"/>
                </a:lnTo>
                <a:lnTo>
                  <a:pt x="1037" y="850"/>
                </a:lnTo>
                <a:lnTo>
                  <a:pt x="1041" y="849"/>
                </a:lnTo>
                <a:lnTo>
                  <a:pt x="1045" y="846"/>
                </a:lnTo>
                <a:lnTo>
                  <a:pt x="1045" y="846"/>
                </a:lnTo>
                <a:lnTo>
                  <a:pt x="1051" y="845"/>
                </a:lnTo>
                <a:lnTo>
                  <a:pt x="1057" y="845"/>
                </a:lnTo>
                <a:lnTo>
                  <a:pt x="1063" y="846"/>
                </a:lnTo>
                <a:lnTo>
                  <a:pt x="1069" y="849"/>
                </a:lnTo>
                <a:lnTo>
                  <a:pt x="1069" y="849"/>
                </a:lnTo>
                <a:lnTo>
                  <a:pt x="1072" y="854"/>
                </a:lnTo>
                <a:lnTo>
                  <a:pt x="1075" y="857"/>
                </a:lnTo>
                <a:lnTo>
                  <a:pt x="1075" y="860"/>
                </a:lnTo>
                <a:lnTo>
                  <a:pt x="1075" y="860"/>
                </a:lnTo>
                <a:lnTo>
                  <a:pt x="1073" y="865"/>
                </a:lnTo>
                <a:lnTo>
                  <a:pt x="1073" y="869"/>
                </a:lnTo>
                <a:lnTo>
                  <a:pt x="1073" y="873"/>
                </a:lnTo>
                <a:lnTo>
                  <a:pt x="1072" y="876"/>
                </a:lnTo>
                <a:lnTo>
                  <a:pt x="1070" y="877"/>
                </a:lnTo>
                <a:lnTo>
                  <a:pt x="1070" y="877"/>
                </a:lnTo>
                <a:lnTo>
                  <a:pt x="1069" y="879"/>
                </a:lnTo>
                <a:lnTo>
                  <a:pt x="1065" y="881"/>
                </a:lnTo>
                <a:lnTo>
                  <a:pt x="1059" y="884"/>
                </a:lnTo>
                <a:lnTo>
                  <a:pt x="1054" y="885"/>
                </a:lnTo>
                <a:lnTo>
                  <a:pt x="1047" y="884"/>
                </a:lnTo>
                <a:lnTo>
                  <a:pt x="1047" y="884"/>
                </a:lnTo>
                <a:lnTo>
                  <a:pt x="1044" y="883"/>
                </a:lnTo>
                <a:lnTo>
                  <a:pt x="1042" y="880"/>
                </a:lnTo>
                <a:lnTo>
                  <a:pt x="1040" y="878"/>
                </a:lnTo>
                <a:lnTo>
                  <a:pt x="1040" y="876"/>
                </a:lnTo>
                <a:lnTo>
                  <a:pt x="1040" y="876"/>
                </a:lnTo>
                <a:lnTo>
                  <a:pt x="1040" y="873"/>
                </a:lnTo>
                <a:lnTo>
                  <a:pt x="1042" y="872"/>
                </a:lnTo>
                <a:lnTo>
                  <a:pt x="1043" y="871"/>
                </a:lnTo>
                <a:lnTo>
                  <a:pt x="1045" y="871"/>
                </a:lnTo>
                <a:lnTo>
                  <a:pt x="1045" y="871"/>
                </a:lnTo>
                <a:lnTo>
                  <a:pt x="1048" y="872"/>
                </a:lnTo>
                <a:lnTo>
                  <a:pt x="1049" y="874"/>
                </a:lnTo>
                <a:lnTo>
                  <a:pt x="1050" y="877"/>
                </a:lnTo>
                <a:lnTo>
                  <a:pt x="1052" y="878"/>
                </a:lnTo>
                <a:lnTo>
                  <a:pt x="1052" y="878"/>
                </a:lnTo>
                <a:lnTo>
                  <a:pt x="1059" y="877"/>
                </a:lnTo>
                <a:lnTo>
                  <a:pt x="1063" y="876"/>
                </a:lnTo>
                <a:lnTo>
                  <a:pt x="1065" y="873"/>
                </a:lnTo>
                <a:lnTo>
                  <a:pt x="1065" y="873"/>
                </a:lnTo>
                <a:lnTo>
                  <a:pt x="1068" y="863"/>
                </a:lnTo>
                <a:lnTo>
                  <a:pt x="1068" y="858"/>
                </a:lnTo>
                <a:lnTo>
                  <a:pt x="1066" y="857"/>
                </a:lnTo>
                <a:lnTo>
                  <a:pt x="1064" y="854"/>
                </a:lnTo>
                <a:lnTo>
                  <a:pt x="1064" y="854"/>
                </a:lnTo>
                <a:lnTo>
                  <a:pt x="1062" y="852"/>
                </a:lnTo>
                <a:lnTo>
                  <a:pt x="1058" y="851"/>
                </a:lnTo>
                <a:lnTo>
                  <a:pt x="1052" y="851"/>
                </a:lnTo>
                <a:lnTo>
                  <a:pt x="1045" y="853"/>
                </a:lnTo>
                <a:lnTo>
                  <a:pt x="1040" y="857"/>
                </a:lnTo>
                <a:lnTo>
                  <a:pt x="1040" y="857"/>
                </a:lnTo>
                <a:lnTo>
                  <a:pt x="1036" y="858"/>
                </a:lnTo>
                <a:lnTo>
                  <a:pt x="1034" y="860"/>
                </a:lnTo>
                <a:lnTo>
                  <a:pt x="1031" y="863"/>
                </a:lnTo>
                <a:lnTo>
                  <a:pt x="1030" y="863"/>
                </a:lnTo>
                <a:lnTo>
                  <a:pt x="1029" y="862"/>
                </a:lnTo>
                <a:lnTo>
                  <a:pt x="1029" y="862"/>
                </a:lnTo>
                <a:lnTo>
                  <a:pt x="1028" y="858"/>
                </a:lnTo>
                <a:lnTo>
                  <a:pt x="1029" y="854"/>
                </a:lnTo>
                <a:lnTo>
                  <a:pt x="1029" y="854"/>
                </a:lnTo>
                <a:lnTo>
                  <a:pt x="1027" y="849"/>
                </a:lnTo>
                <a:lnTo>
                  <a:pt x="1024" y="846"/>
                </a:lnTo>
                <a:lnTo>
                  <a:pt x="1021" y="844"/>
                </a:lnTo>
                <a:lnTo>
                  <a:pt x="1021" y="844"/>
                </a:lnTo>
                <a:lnTo>
                  <a:pt x="1015" y="842"/>
                </a:lnTo>
                <a:lnTo>
                  <a:pt x="1009" y="842"/>
                </a:lnTo>
                <a:lnTo>
                  <a:pt x="1003" y="843"/>
                </a:lnTo>
                <a:lnTo>
                  <a:pt x="998" y="844"/>
                </a:lnTo>
                <a:lnTo>
                  <a:pt x="998" y="844"/>
                </a:lnTo>
                <a:lnTo>
                  <a:pt x="995" y="847"/>
                </a:lnTo>
                <a:lnTo>
                  <a:pt x="995" y="851"/>
                </a:lnTo>
                <a:lnTo>
                  <a:pt x="994" y="859"/>
                </a:lnTo>
                <a:lnTo>
                  <a:pt x="994" y="859"/>
                </a:lnTo>
                <a:lnTo>
                  <a:pt x="995" y="864"/>
                </a:lnTo>
                <a:lnTo>
                  <a:pt x="999" y="869"/>
                </a:lnTo>
                <a:lnTo>
                  <a:pt x="1002" y="873"/>
                </a:lnTo>
                <a:lnTo>
                  <a:pt x="1007" y="876"/>
                </a:lnTo>
                <a:lnTo>
                  <a:pt x="1007" y="876"/>
                </a:lnTo>
                <a:lnTo>
                  <a:pt x="1012" y="877"/>
                </a:lnTo>
                <a:lnTo>
                  <a:pt x="1016" y="878"/>
                </a:lnTo>
                <a:lnTo>
                  <a:pt x="1020" y="878"/>
                </a:lnTo>
                <a:lnTo>
                  <a:pt x="1021" y="879"/>
                </a:lnTo>
                <a:lnTo>
                  <a:pt x="1022" y="881"/>
                </a:lnTo>
                <a:lnTo>
                  <a:pt x="1022" y="881"/>
                </a:lnTo>
                <a:lnTo>
                  <a:pt x="1022" y="884"/>
                </a:lnTo>
                <a:lnTo>
                  <a:pt x="1021" y="887"/>
                </a:lnTo>
                <a:lnTo>
                  <a:pt x="1023" y="892"/>
                </a:lnTo>
                <a:lnTo>
                  <a:pt x="1030" y="900"/>
                </a:lnTo>
                <a:lnTo>
                  <a:pt x="1030" y="900"/>
                </a:lnTo>
                <a:lnTo>
                  <a:pt x="1035" y="902"/>
                </a:lnTo>
                <a:lnTo>
                  <a:pt x="1040" y="904"/>
                </a:lnTo>
                <a:lnTo>
                  <a:pt x="1045" y="904"/>
                </a:lnTo>
                <a:lnTo>
                  <a:pt x="1051" y="904"/>
                </a:lnTo>
                <a:lnTo>
                  <a:pt x="1062" y="901"/>
                </a:lnTo>
                <a:lnTo>
                  <a:pt x="1071" y="897"/>
                </a:lnTo>
                <a:lnTo>
                  <a:pt x="1071" y="897"/>
                </a:lnTo>
                <a:lnTo>
                  <a:pt x="1073" y="894"/>
                </a:lnTo>
                <a:lnTo>
                  <a:pt x="1076" y="891"/>
                </a:lnTo>
                <a:lnTo>
                  <a:pt x="1078" y="888"/>
                </a:lnTo>
                <a:lnTo>
                  <a:pt x="1079" y="887"/>
                </a:lnTo>
                <a:lnTo>
                  <a:pt x="1082" y="887"/>
                </a:lnTo>
                <a:lnTo>
                  <a:pt x="1082" y="887"/>
                </a:lnTo>
                <a:lnTo>
                  <a:pt x="1085" y="890"/>
                </a:lnTo>
                <a:lnTo>
                  <a:pt x="1090" y="891"/>
                </a:lnTo>
                <a:lnTo>
                  <a:pt x="1098" y="892"/>
                </a:lnTo>
                <a:lnTo>
                  <a:pt x="1117" y="891"/>
                </a:lnTo>
                <a:lnTo>
                  <a:pt x="1117" y="891"/>
                </a:lnTo>
                <a:lnTo>
                  <a:pt x="1120" y="890"/>
                </a:lnTo>
                <a:lnTo>
                  <a:pt x="1123" y="888"/>
                </a:lnTo>
                <a:lnTo>
                  <a:pt x="1125" y="884"/>
                </a:lnTo>
                <a:lnTo>
                  <a:pt x="1127" y="879"/>
                </a:lnTo>
                <a:lnTo>
                  <a:pt x="1128" y="877"/>
                </a:lnTo>
                <a:lnTo>
                  <a:pt x="1131" y="876"/>
                </a:lnTo>
                <a:lnTo>
                  <a:pt x="1131" y="876"/>
                </a:lnTo>
                <a:lnTo>
                  <a:pt x="1135" y="876"/>
                </a:lnTo>
                <a:lnTo>
                  <a:pt x="1140" y="874"/>
                </a:lnTo>
                <a:lnTo>
                  <a:pt x="1148" y="870"/>
                </a:lnTo>
                <a:lnTo>
                  <a:pt x="1148" y="870"/>
                </a:lnTo>
                <a:lnTo>
                  <a:pt x="1151" y="866"/>
                </a:lnTo>
                <a:lnTo>
                  <a:pt x="1153" y="862"/>
                </a:lnTo>
                <a:lnTo>
                  <a:pt x="1154" y="857"/>
                </a:lnTo>
                <a:lnTo>
                  <a:pt x="1154" y="852"/>
                </a:lnTo>
                <a:lnTo>
                  <a:pt x="1154" y="852"/>
                </a:lnTo>
                <a:lnTo>
                  <a:pt x="1152" y="846"/>
                </a:lnTo>
                <a:lnTo>
                  <a:pt x="1147" y="843"/>
                </a:lnTo>
                <a:lnTo>
                  <a:pt x="1142" y="840"/>
                </a:lnTo>
                <a:lnTo>
                  <a:pt x="1138" y="838"/>
                </a:lnTo>
                <a:lnTo>
                  <a:pt x="1138" y="838"/>
                </a:lnTo>
                <a:lnTo>
                  <a:pt x="1133" y="838"/>
                </a:lnTo>
                <a:lnTo>
                  <a:pt x="1128" y="838"/>
                </a:lnTo>
                <a:lnTo>
                  <a:pt x="1125" y="838"/>
                </a:lnTo>
                <a:lnTo>
                  <a:pt x="1123" y="837"/>
                </a:lnTo>
                <a:lnTo>
                  <a:pt x="1123" y="835"/>
                </a:lnTo>
                <a:lnTo>
                  <a:pt x="1123" y="835"/>
                </a:lnTo>
                <a:lnTo>
                  <a:pt x="1123" y="831"/>
                </a:lnTo>
                <a:lnTo>
                  <a:pt x="1123" y="826"/>
                </a:lnTo>
                <a:lnTo>
                  <a:pt x="1119" y="818"/>
                </a:lnTo>
                <a:lnTo>
                  <a:pt x="1119" y="818"/>
                </a:lnTo>
                <a:lnTo>
                  <a:pt x="1116" y="815"/>
                </a:lnTo>
                <a:lnTo>
                  <a:pt x="1111" y="811"/>
                </a:lnTo>
                <a:lnTo>
                  <a:pt x="1101" y="809"/>
                </a:lnTo>
                <a:lnTo>
                  <a:pt x="1092" y="807"/>
                </a:lnTo>
                <a:lnTo>
                  <a:pt x="1083" y="805"/>
                </a:lnTo>
                <a:lnTo>
                  <a:pt x="1083" y="805"/>
                </a:lnTo>
                <a:lnTo>
                  <a:pt x="1078" y="807"/>
                </a:lnTo>
                <a:lnTo>
                  <a:pt x="1075" y="808"/>
                </a:lnTo>
                <a:lnTo>
                  <a:pt x="1066" y="814"/>
                </a:lnTo>
                <a:lnTo>
                  <a:pt x="1066" y="814"/>
                </a:lnTo>
                <a:lnTo>
                  <a:pt x="1063" y="818"/>
                </a:lnTo>
                <a:lnTo>
                  <a:pt x="1061" y="821"/>
                </a:lnTo>
                <a:lnTo>
                  <a:pt x="1058" y="821"/>
                </a:lnTo>
                <a:lnTo>
                  <a:pt x="1058" y="821"/>
                </a:lnTo>
                <a:lnTo>
                  <a:pt x="1056" y="819"/>
                </a:lnTo>
                <a:lnTo>
                  <a:pt x="1055" y="817"/>
                </a:lnTo>
                <a:lnTo>
                  <a:pt x="1055" y="814"/>
                </a:lnTo>
                <a:lnTo>
                  <a:pt x="1055" y="814"/>
                </a:lnTo>
                <a:lnTo>
                  <a:pt x="1049" y="810"/>
                </a:lnTo>
                <a:lnTo>
                  <a:pt x="1043" y="808"/>
                </a:lnTo>
                <a:lnTo>
                  <a:pt x="1037" y="807"/>
                </a:lnTo>
                <a:lnTo>
                  <a:pt x="1031" y="807"/>
                </a:lnTo>
                <a:lnTo>
                  <a:pt x="1031" y="807"/>
                </a:lnTo>
                <a:lnTo>
                  <a:pt x="1024" y="805"/>
                </a:lnTo>
                <a:lnTo>
                  <a:pt x="1017" y="805"/>
                </a:lnTo>
                <a:lnTo>
                  <a:pt x="1003" y="808"/>
                </a:lnTo>
                <a:lnTo>
                  <a:pt x="995" y="808"/>
                </a:lnTo>
                <a:lnTo>
                  <a:pt x="989" y="807"/>
                </a:lnTo>
                <a:lnTo>
                  <a:pt x="982" y="804"/>
                </a:lnTo>
                <a:lnTo>
                  <a:pt x="978" y="800"/>
                </a:lnTo>
                <a:lnTo>
                  <a:pt x="978" y="800"/>
                </a:lnTo>
                <a:lnTo>
                  <a:pt x="975" y="796"/>
                </a:lnTo>
                <a:lnTo>
                  <a:pt x="974" y="791"/>
                </a:lnTo>
                <a:lnTo>
                  <a:pt x="974" y="787"/>
                </a:lnTo>
                <a:lnTo>
                  <a:pt x="975" y="783"/>
                </a:lnTo>
                <a:lnTo>
                  <a:pt x="975" y="783"/>
                </a:lnTo>
                <a:lnTo>
                  <a:pt x="979" y="777"/>
                </a:lnTo>
                <a:lnTo>
                  <a:pt x="982" y="774"/>
                </a:lnTo>
                <a:lnTo>
                  <a:pt x="993" y="767"/>
                </a:lnTo>
                <a:lnTo>
                  <a:pt x="1003" y="761"/>
                </a:lnTo>
                <a:lnTo>
                  <a:pt x="1014" y="755"/>
                </a:lnTo>
                <a:lnTo>
                  <a:pt x="1014" y="755"/>
                </a:lnTo>
                <a:lnTo>
                  <a:pt x="1003" y="749"/>
                </a:lnTo>
                <a:lnTo>
                  <a:pt x="998" y="746"/>
                </a:lnTo>
                <a:lnTo>
                  <a:pt x="993" y="741"/>
                </a:lnTo>
                <a:lnTo>
                  <a:pt x="993" y="741"/>
                </a:lnTo>
                <a:lnTo>
                  <a:pt x="991" y="735"/>
                </a:lnTo>
                <a:lnTo>
                  <a:pt x="991" y="728"/>
                </a:lnTo>
                <a:lnTo>
                  <a:pt x="992" y="723"/>
                </a:lnTo>
                <a:lnTo>
                  <a:pt x="993" y="717"/>
                </a:lnTo>
                <a:lnTo>
                  <a:pt x="993" y="717"/>
                </a:lnTo>
                <a:lnTo>
                  <a:pt x="995" y="713"/>
                </a:lnTo>
                <a:lnTo>
                  <a:pt x="1000" y="710"/>
                </a:lnTo>
                <a:lnTo>
                  <a:pt x="1008" y="705"/>
                </a:lnTo>
                <a:lnTo>
                  <a:pt x="1008" y="705"/>
                </a:lnTo>
                <a:lnTo>
                  <a:pt x="1015" y="705"/>
                </a:lnTo>
                <a:lnTo>
                  <a:pt x="1023" y="705"/>
                </a:lnTo>
                <a:lnTo>
                  <a:pt x="1030" y="707"/>
                </a:lnTo>
                <a:lnTo>
                  <a:pt x="1034" y="710"/>
                </a:lnTo>
                <a:lnTo>
                  <a:pt x="1036" y="712"/>
                </a:lnTo>
                <a:lnTo>
                  <a:pt x="1036" y="712"/>
                </a:lnTo>
                <a:lnTo>
                  <a:pt x="1038" y="716"/>
                </a:lnTo>
                <a:lnTo>
                  <a:pt x="1038" y="718"/>
                </a:lnTo>
                <a:lnTo>
                  <a:pt x="1038" y="725"/>
                </a:lnTo>
                <a:lnTo>
                  <a:pt x="1038" y="725"/>
                </a:lnTo>
                <a:lnTo>
                  <a:pt x="1036" y="730"/>
                </a:lnTo>
                <a:lnTo>
                  <a:pt x="1034" y="733"/>
                </a:lnTo>
                <a:lnTo>
                  <a:pt x="1030" y="735"/>
                </a:lnTo>
                <a:lnTo>
                  <a:pt x="1026" y="738"/>
                </a:lnTo>
                <a:lnTo>
                  <a:pt x="1026" y="738"/>
                </a:lnTo>
                <a:lnTo>
                  <a:pt x="1024" y="738"/>
                </a:lnTo>
                <a:lnTo>
                  <a:pt x="1023" y="738"/>
                </a:lnTo>
                <a:lnTo>
                  <a:pt x="1022" y="735"/>
                </a:lnTo>
                <a:lnTo>
                  <a:pt x="1022" y="735"/>
                </a:lnTo>
                <a:lnTo>
                  <a:pt x="1026" y="732"/>
                </a:lnTo>
                <a:lnTo>
                  <a:pt x="1029" y="728"/>
                </a:lnTo>
                <a:lnTo>
                  <a:pt x="1031" y="725"/>
                </a:lnTo>
                <a:lnTo>
                  <a:pt x="1033" y="723"/>
                </a:lnTo>
                <a:lnTo>
                  <a:pt x="1033" y="720"/>
                </a:lnTo>
                <a:lnTo>
                  <a:pt x="1033" y="720"/>
                </a:lnTo>
                <a:lnTo>
                  <a:pt x="1031" y="717"/>
                </a:lnTo>
                <a:lnTo>
                  <a:pt x="1028" y="714"/>
                </a:lnTo>
                <a:lnTo>
                  <a:pt x="1022" y="711"/>
                </a:lnTo>
                <a:lnTo>
                  <a:pt x="1022" y="711"/>
                </a:lnTo>
                <a:lnTo>
                  <a:pt x="1010" y="712"/>
                </a:lnTo>
                <a:lnTo>
                  <a:pt x="1006" y="713"/>
                </a:lnTo>
                <a:lnTo>
                  <a:pt x="1003" y="716"/>
                </a:lnTo>
                <a:lnTo>
                  <a:pt x="1001" y="717"/>
                </a:lnTo>
                <a:lnTo>
                  <a:pt x="1001" y="717"/>
                </a:lnTo>
                <a:lnTo>
                  <a:pt x="999" y="721"/>
                </a:lnTo>
                <a:lnTo>
                  <a:pt x="998" y="726"/>
                </a:lnTo>
                <a:lnTo>
                  <a:pt x="998" y="731"/>
                </a:lnTo>
                <a:lnTo>
                  <a:pt x="999" y="735"/>
                </a:lnTo>
                <a:lnTo>
                  <a:pt x="999" y="735"/>
                </a:lnTo>
                <a:lnTo>
                  <a:pt x="1001" y="739"/>
                </a:lnTo>
                <a:lnTo>
                  <a:pt x="1003" y="741"/>
                </a:lnTo>
                <a:lnTo>
                  <a:pt x="1010" y="745"/>
                </a:lnTo>
                <a:lnTo>
                  <a:pt x="1017" y="747"/>
                </a:lnTo>
                <a:lnTo>
                  <a:pt x="1024" y="751"/>
                </a:lnTo>
                <a:lnTo>
                  <a:pt x="1024" y="751"/>
                </a:lnTo>
                <a:lnTo>
                  <a:pt x="1031" y="751"/>
                </a:lnTo>
                <a:lnTo>
                  <a:pt x="1038" y="749"/>
                </a:lnTo>
                <a:lnTo>
                  <a:pt x="1044" y="748"/>
                </a:lnTo>
                <a:lnTo>
                  <a:pt x="1050" y="746"/>
                </a:lnTo>
                <a:lnTo>
                  <a:pt x="1050" y="746"/>
                </a:lnTo>
                <a:lnTo>
                  <a:pt x="1056" y="741"/>
                </a:lnTo>
                <a:lnTo>
                  <a:pt x="1058" y="740"/>
                </a:lnTo>
                <a:lnTo>
                  <a:pt x="1062" y="739"/>
                </a:lnTo>
                <a:lnTo>
                  <a:pt x="1062" y="739"/>
                </a:lnTo>
                <a:lnTo>
                  <a:pt x="1075" y="746"/>
                </a:lnTo>
                <a:lnTo>
                  <a:pt x="1080" y="749"/>
                </a:lnTo>
                <a:lnTo>
                  <a:pt x="1087" y="751"/>
                </a:lnTo>
                <a:lnTo>
                  <a:pt x="1087" y="751"/>
                </a:lnTo>
                <a:lnTo>
                  <a:pt x="1100" y="753"/>
                </a:lnTo>
                <a:lnTo>
                  <a:pt x="1107" y="753"/>
                </a:lnTo>
                <a:lnTo>
                  <a:pt x="1113" y="751"/>
                </a:lnTo>
                <a:lnTo>
                  <a:pt x="1113" y="751"/>
                </a:lnTo>
                <a:lnTo>
                  <a:pt x="1126" y="747"/>
                </a:lnTo>
                <a:lnTo>
                  <a:pt x="1132" y="744"/>
                </a:lnTo>
                <a:lnTo>
                  <a:pt x="1137" y="738"/>
                </a:lnTo>
                <a:lnTo>
                  <a:pt x="1137" y="738"/>
                </a:lnTo>
                <a:lnTo>
                  <a:pt x="1141" y="732"/>
                </a:lnTo>
                <a:lnTo>
                  <a:pt x="1145" y="725"/>
                </a:lnTo>
                <a:lnTo>
                  <a:pt x="1146" y="721"/>
                </a:lnTo>
                <a:lnTo>
                  <a:pt x="1146" y="718"/>
                </a:lnTo>
                <a:lnTo>
                  <a:pt x="1145" y="714"/>
                </a:lnTo>
                <a:lnTo>
                  <a:pt x="1142" y="711"/>
                </a:lnTo>
                <a:lnTo>
                  <a:pt x="1142" y="711"/>
                </a:lnTo>
                <a:lnTo>
                  <a:pt x="1139" y="706"/>
                </a:lnTo>
                <a:lnTo>
                  <a:pt x="1133" y="704"/>
                </a:lnTo>
                <a:lnTo>
                  <a:pt x="1128" y="702"/>
                </a:lnTo>
                <a:lnTo>
                  <a:pt x="1123" y="700"/>
                </a:lnTo>
                <a:lnTo>
                  <a:pt x="1111" y="699"/>
                </a:lnTo>
                <a:lnTo>
                  <a:pt x="1100" y="700"/>
                </a:lnTo>
                <a:lnTo>
                  <a:pt x="1098" y="703"/>
                </a:lnTo>
                <a:lnTo>
                  <a:pt x="1098" y="703"/>
                </a:lnTo>
                <a:lnTo>
                  <a:pt x="1094" y="704"/>
                </a:lnTo>
                <a:lnTo>
                  <a:pt x="1092" y="704"/>
                </a:lnTo>
                <a:lnTo>
                  <a:pt x="1091" y="703"/>
                </a:lnTo>
                <a:lnTo>
                  <a:pt x="1091" y="703"/>
                </a:lnTo>
                <a:lnTo>
                  <a:pt x="1090" y="699"/>
                </a:lnTo>
                <a:lnTo>
                  <a:pt x="1091" y="697"/>
                </a:lnTo>
                <a:lnTo>
                  <a:pt x="1091" y="697"/>
                </a:lnTo>
                <a:lnTo>
                  <a:pt x="1084" y="690"/>
                </a:lnTo>
                <a:lnTo>
                  <a:pt x="1076" y="685"/>
                </a:lnTo>
                <a:lnTo>
                  <a:pt x="1066" y="682"/>
                </a:lnTo>
                <a:lnTo>
                  <a:pt x="1057" y="679"/>
                </a:lnTo>
                <a:lnTo>
                  <a:pt x="1057" y="679"/>
                </a:lnTo>
                <a:lnTo>
                  <a:pt x="1045" y="679"/>
                </a:lnTo>
                <a:lnTo>
                  <a:pt x="1034" y="682"/>
                </a:lnTo>
                <a:lnTo>
                  <a:pt x="1022" y="686"/>
                </a:lnTo>
                <a:lnTo>
                  <a:pt x="1013" y="693"/>
                </a:lnTo>
                <a:lnTo>
                  <a:pt x="1013" y="693"/>
                </a:lnTo>
                <a:lnTo>
                  <a:pt x="1010" y="695"/>
                </a:lnTo>
                <a:lnTo>
                  <a:pt x="1008" y="693"/>
                </a:lnTo>
                <a:lnTo>
                  <a:pt x="1007" y="692"/>
                </a:lnTo>
                <a:lnTo>
                  <a:pt x="1006" y="691"/>
                </a:lnTo>
                <a:lnTo>
                  <a:pt x="1006" y="691"/>
                </a:lnTo>
                <a:lnTo>
                  <a:pt x="1001" y="688"/>
                </a:lnTo>
                <a:lnTo>
                  <a:pt x="995" y="685"/>
                </a:lnTo>
                <a:lnTo>
                  <a:pt x="991" y="684"/>
                </a:lnTo>
                <a:lnTo>
                  <a:pt x="985" y="684"/>
                </a:lnTo>
                <a:lnTo>
                  <a:pt x="985" y="684"/>
                </a:lnTo>
                <a:lnTo>
                  <a:pt x="967" y="685"/>
                </a:lnTo>
                <a:lnTo>
                  <a:pt x="951" y="688"/>
                </a:lnTo>
                <a:lnTo>
                  <a:pt x="944" y="689"/>
                </a:lnTo>
                <a:lnTo>
                  <a:pt x="936" y="692"/>
                </a:lnTo>
                <a:lnTo>
                  <a:pt x="930" y="697"/>
                </a:lnTo>
                <a:lnTo>
                  <a:pt x="924" y="703"/>
                </a:lnTo>
                <a:lnTo>
                  <a:pt x="924" y="703"/>
                </a:lnTo>
                <a:lnTo>
                  <a:pt x="916" y="704"/>
                </a:lnTo>
                <a:lnTo>
                  <a:pt x="912" y="703"/>
                </a:lnTo>
                <a:lnTo>
                  <a:pt x="910" y="699"/>
                </a:lnTo>
                <a:lnTo>
                  <a:pt x="910" y="699"/>
                </a:lnTo>
                <a:lnTo>
                  <a:pt x="895" y="697"/>
                </a:lnTo>
                <a:lnTo>
                  <a:pt x="881" y="692"/>
                </a:lnTo>
                <a:lnTo>
                  <a:pt x="863" y="684"/>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 name="祥云2"/>
          <p:cNvSpPr>
            <a:spLocks noEditPoints="1"/>
          </p:cNvSpPr>
          <p:nvPr/>
        </p:nvSpPr>
        <p:spPr bwMode="auto">
          <a:xfrm>
            <a:off x="6111427" y="109227"/>
            <a:ext cx="2229105" cy="1167465"/>
          </a:xfrm>
          <a:custGeom>
            <a:avLst/>
            <a:gdLst>
              <a:gd name="T0" fmla="*/ 316 w 1182"/>
              <a:gd name="T1" fmla="*/ 11 h 711"/>
              <a:gd name="T2" fmla="*/ 261 w 1182"/>
              <a:gd name="T3" fmla="*/ 20 h 711"/>
              <a:gd name="T4" fmla="*/ 204 w 1182"/>
              <a:gd name="T5" fmla="*/ 85 h 711"/>
              <a:gd name="T6" fmla="*/ 180 w 1182"/>
              <a:gd name="T7" fmla="*/ 56 h 711"/>
              <a:gd name="T8" fmla="*/ 387 w 1182"/>
              <a:gd name="T9" fmla="*/ 48 h 711"/>
              <a:gd name="T10" fmla="*/ 609 w 1182"/>
              <a:gd name="T11" fmla="*/ 37 h 711"/>
              <a:gd name="T12" fmla="*/ 776 w 1182"/>
              <a:gd name="T13" fmla="*/ 98 h 711"/>
              <a:gd name="T14" fmla="*/ 784 w 1182"/>
              <a:gd name="T15" fmla="*/ 98 h 711"/>
              <a:gd name="T16" fmla="*/ 653 w 1182"/>
              <a:gd name="T17" fmla="*/ 135 h 711"/>
              <a:gd name="T18" fmla="*/ 684 w 1182"/>
              <a:gd name="T19" fmla="*/ 157 h 711"/>
              <a:gd name="T20" fmla="*/ 727 w 1182"/>
              <a:gd name="T21" fmla="*/ 71 h 711"/>
              <a:gd name="T22" fmla="*/ 931 w 1182"/>
              <a:gd name="T23" fmla="*/ 128 h 711"/>
              <a:gd name="T24" fmla="*/ 890 w 1182"/>
              <a:gd name="T25" fmla="*/ 90 h 711"/>
              <a:gd name="T26" fmla="*/ 911 w 1182"/>
              <a:gd name="T27" fmla="*/ 90 h 711"/>
              <a:gd name="T28" fmla="*/ 2 w 1182"/>
              <a:gd name="T29" fmla="*/ 171 h 711"/>
              <a:gd name="T30" fmla="*/ 225 w 1182"/>
              <a:gd name="T31" fmla="*/ 153 h 711"/>
              <a:gd name="T32" fmla="*/ 217 w 1182"/>
              <a:gd name="T33" fmla="*/ 147 h 711"/>
              <a:gd name="T34" fmla="*/ 343 w 1182"/>
              <a:gd name="T35" fmla="*/ 335 h 711"/>
              <a:gd name="T36" fmla="*/ 186 w 1182"/>
              <a:gd name="T37" fmla="*/ 279 h 711"/>
              <a:gd name="T38" fmla="*/ 379 w 1182"/>
              <a:gd name="T39" fmla="*/ 272 h 711"/>
              <a:gd name="T40" fmla="*/ 303 w 1182"/>
              <a:gd name="T41" fmla="*/ 292 h 711"/>
              <a:gd name="T42" fmla="*/ 235 w 1182"/>
              <a:gd name="T43" fmla="*/ 278 h 711"/>
              <a:gd name="T44" fmla="*/ 419 w 1182"/>
              <a:gd name="T45" fmla="*/ 297 h 711"/>
              <a:gd name="T46" fmla="*/ 181 w 1182"/>
              <a:gd name="T47" fmla="*/ 225 h 711"/>
              <a:gd name="T48" fmla="*/ 139 w 1182"/>
              <a:gd name="T49" fmla="*/ 352 h 711"/>
              <a:gd name="T50" fmla="*/ 16 w 1182"/>
              <a:gd name="T51" fmla="*/ 452 h 711"/>
              <a:gd name="T52" fmla="*/ 157 w 1182"/>
              <a:gd name="T53" fmla="*/ 371 h 711"/>
              <a:gd name="T54" fmla="*/ 79 w 1182"/>
              <a:gd name="T55" fmla="*/ 375 h 711"/>
              <a:gd name="T56" fmla="*/ 261 w 1182"/>
              <a:gd name="T57" fmla="*/ 198 h 711"/>
              <a:gd name="T58" fmla="*/ 459 w 1182"/>
              <a:gd name="T59" fmla="*/ 362 h 711"/>
              <a:gd name="T60" fmla="*/ 416 w 1182"/>
              <a:gd name="T61" fmla="*/ 397 h 711"/>
              <a:gd name="T62" fmla="*/ 319 w 1182"/>
              <a:gd name="T63" fmla="*/ 436 h 711"/>
              <a:gd name="T64" fmla="*/ 573 w 1182"/>
              <a:gd name="T65" fmla="*/ 438 h 711"/>
              <a:gd name="T66" fmla="*/ 539 w 1182"/>
              <a:gd name="T67" fmla="*/ 491 h 711"/>
              <a:gd name="T68" fmla="*/ 708 w 1182"/>
              <a:gd name="T69" fmla="*/ 544 h 711"/>
              <a:gd name="T70" fmla="*/ 853 w 1182"/>
              <a:gd name="T71" fmla="*/ 487 h 711"/>
              <a:gd name="T72" fmla="*/ 839 w 1182"/>
              <a:gd name="T73" fmla="*/ 528 h 711"/>
              <a:gd name="T74" fmla="*/ 1006 w 1182"/>
              <a:gd name="T75" fmla="*/ 533 h 711"/>
              <a:gd name="T76" fmla="*/ 1050 w 1182"/>
              <a:gd name="T77" fmla="*/ 565 h 711"/>
              <a:gd name="T78" fmla="*/ 1069 w 1182"/>
              <a:gd name="T79" fmla="*/ 579 h 711"/>
              <a:gd name="T80" fmla="*/ 946 w 1182"/>
              <a:gd name="T81" fmla="*/ 544 h 711"/>
              <a:gd name="T82" fmla="*/ 606 w 1182"/>
              <a:gd name="T83" fmla="*/ 602 h 711"/>
              <a:gd name="T84" fmla="*/ 542 w 1182"/>
              <a:gd name="T85" fmla="*/ 612 h 711"/>
              <a:gd name="T86" fmla="*/ 653 w 1182"/>
              <a:gd name="T87" fmla="*/ 501 h 711"/>
              <a:gd name="T88" fmla="*/ 625 w 1182"/>
              <a:gd name="T89" fmla="*/ 510 h 711"/>
              <a:gd name="T90" fmla="*/ 465 w 1182"/>
              <a:gd name="T91" fmla="*/ 605 h 711"/>
              <a:gd name="T92" fmla="*/ 673 w 1182"/>
              <a:gd name="T93" fmla="*/ 528 h 711"/>
              <a:gd name="T94" fmla="*/ 525 w 1182"/>
              <a:gd name="T95" fmla="*/ 477 h 711"/>
              <a:gd name="T96" fmla="*/ 429 w 1182"/>
              <a:gd name="T97" fmla="*/ 495 h 711"/>
              <a:gd name="T98" fmla="*/ 331 w 1182"/>
              <a:gd name="T99" fmla="*/ 543 h 711"/>
              <a:gd name="T100" fmla="*/ 268 w 1182"/>
              <a:gd name="T101" fmla="*/ 529 h 711"/>
              <a:gd name="T102" fmla="*/ 901 w 1182"/>
              <a:gd name="T103" fmla="*/ 516 h 711"/>
              <a:gd name="T104" fmla="*/ 772 w 1182"/>
              <a:gd name="T105" fmla="*/ 568 h 711"/>
              <a:gd name="T106" fmla="*/ 912 w 1182"/>
              <a:gd name="T107" fmla="*/ 623 h 711"/>
              <a:gd name="T108" fmla="*/ 680 w 1182"/>
              <a:gd name="T109" fmla="*/ 636 h 711"/>
              <a:gd name="T110" fmla="*/ 720 w 1182"/>
              <a:gd name="T111" fmla="*/ 703 h 711"/>
              <a:gd name="T112" fmla="*/ 703 w 1182"/>
              <a:gd name="T113" fmla="*/ 709 h 711"/>
              <a:gd name="T114" fmla="*/ 1076 w 1182"/>
              <a:gd name="T115" fmla="*/ 643 h 711"/>
              <a:gd name="T116" fmla="*/ 819 w 1182"/>
              <a:gd name="T117" fmla="*/ 613 h 711"/>
              <a:gd name="T118" fmla="*/ 749 w 1182"/>
              <a:gd name="T119" fmla="*/ 628 h 711"/>
              <a:gd name="T120" fmla="*/ 764 w 1182"/>
              <a:gd name="T121" fmla="*/ 636 h 711"/>
              <a:gd name="T122" fmla="*/ 569 w 1182"/>
              <a:gd name="T123" fmla="*/ 648 h 711"/>
              <a:gd name="T124" fmla="*/ 601 w 1182"/>
              <a:gd name="T125" fmla="*/ 66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711">
                <a:moveTo>
                  <a:pt x="615" y="8"/>
                </a:moveTo>
                <a:lnTo>
                  <a:pt x="615" y="8"/>
                </a:lnTo>
                <a:lnTo>
                  <a:pt x="616" y="11"/>
                </a:lnTo>
                <a:lnTo>
                  <a:pt x="616" y="14"/>
                </a:lnTo>
                <a:lnTo>
                  <a:pt x="616" y="14"/>
                </a:lnTo>
                <a:lnTo>
                  <a:pt x="612" y="15"/>
                </a:lnTo>
                <a:lnTo>
                  <a:pt x="610" y="15"/>
                </a:lnTo>
                <a:lnTo>
                  <a:pt x="604" y="14"/>
                </a:lnTo>
                <a:lnTo>
                  <a:pt x="598" y="11"/>
                </a:lnTo>
                <a:lnTo>
                  <a:pt x="592" y="9"/>
                </a:lnTo>
                <a:lnTo>
                  <a:pt x="592" y="9"/>
                </a:lnTo>
                <a:lnTo>
                  <a:pt x="585" y="8"/>
                </a:lnTo>
                <a:lnTo>
                  <a:pt x="578" y="8"/>
                </a:lnTo>
                <a:lnTo>
                  <a:pt x="571" y="9"/>
                </a:lnTo>
                <a:lnTo>
                  <a:pt x="566" y="11"/>
                </a:lnTo>
                <a:lnTo>
                  <a:pt x="553" y="16"/>
                </a:lnTo>
                <a:lnTo>
                  <a:pt x="540" y="21"/>
                </a:lnTo>
                <a:lnTo>
                  <a:pt x="528" y="27"/>
                </a:lnTo>
                <a:lnTo>
                  <a:pt x="515" y="30"/>
                </a:lnTo>
                <a:lnTo>
                  <a:pt x="510" y="31"/>
                </a:lnTo>
                <a:lnTo>
                  <a:pt x="503" y="31"/>
                </a:lnTo>
                <a:lnTo>
                  <a:pt x="496" y="30"/>
                </a:lnTo>
                <a:lnTo>
                  <a:pt x="489" y="29"/>
                </a:lnTo>
                <a:lnTo>
                  <a:pt x="489" y="29"/>
                </a:lnTo>
                <a:lnTo>
                  <a:pt x="480" y="23"/>
                </a:lnTo>
                <a:lnTo>
                  <a:pt x="471" y="20"/>
                </a:lnTo>
                <a:lnTo>
                  <a:pt x="462" y="16"/>
                </a:lnTo>
                <a:lnTo>
                  <a:pt x="456" y="16"/>
                </a:lnTo>
                <a:lnTo>
                  <a:pt x="450" y="16"/>
                </a:lnTo>
                <a:lnTo>
                  <a:pt x="450" y="16"/>
                </a:lnTo>
                <a:lnTo>
                  <a:pt x="431" y="23"/>
                </a:lnTo>
                <a:lnTo>
                  <a:pt x="422" y="25"/>
                </a:lnTo>
                <a:lnTo>
                  <a:pt x="412" y="29"/>
                </a:lnTo>
                <a:lnTo>
                  <a:pt x="402" y="30"/>
                </a:lnTo>
                <a:lnTo>
                  <a:pt x="392" y="29"/>
                </a:lnTo>
                <a:lnTo>
                  <a:pt x="382" y="27"/>
                </a:lnTo>
                <a:lnTo>
                  <a:pt x="378" y="24"/>
                </a:lnTo>
                <a:lnTo>
                  <a:pt x="373" y="21"/>
                </a:lnTo>
                <a:lnTo>
                  <a:pt x="373" y="21"/>
                </a:lnTo>
                <a:lnTo>
                  <a:pt x="367" y="17"/>
                </a:lnTo>
                <a:lnTo>
                  <a:pt x="361" y="15"/>
                </a:lnTo>
                <a:lnTo>
                  <a:pt x="354" y="13"/>
                </a:lnTo>
                <a:lnTo>
                  <a:pt x="347" y="11"/>
                </a:lnTo>
                <a:lnTo>
                  <a:pt x="339" y="11"/>
                </a:lnTo>
                <a:lnTo>
                  <a:pt x="332" y="11"/>
                </a:lnTo>
                <a:lnTo>
                  <a:pt x="325" y="13"/>
                </a:lnTo>
                <a:lnTo>
                  <a:pt x="318" y="15"/>
                </a:lnTo>
                <a:lnTo>
                  <a:pt x="318" y="15"/>
                </a:lnTo>
                <a:lnTo>
                  <a:pt x="317" y="14"/>
                </a:lnTo>
                <a:lnTo>
                  <a:pt x="316" y="11"/>
                </a:lnTo>
                <a:lnTo>
                  <a:pt x="316" y="9"/>
                </a:lnTo>
                <a:lnTo>
                  <a:pt x="317" y="8"/>
                </a:lnTo>
                <a:lnTo>
                  <a:pt x="317" y="8"/>
                </a:lnTo>
                <a:lnTo>
                  <a:pt x="326" y="4"/>
                </a:lnTo>
                <a:lnTo>
                  <a:pt x="336" y="3"/>
                </a:lnTo>
                <a:lnTo>
                  <a:pt x="346" y="3"/>
                </a:lnTo>
                <a:lnTo>
                  <a:pt x="355" y="4"/>
                </a:lnTo>
                <a:lnTo>
                  <a:pt x="365" y="7"/>
                </a:lnTo>
                <a:lnTo>
                  <a:pt x="374" y="11"/>
                </a:lnTo>
                <a:lnTo>
                  <a:pt x="383" y="15"/>
                </a:lnTo>
                <a:lnTo>
                  <a:pt x="392" y="21"/>
                </a:lnTo>
                <a:lnTo>
                  <a:pt x="392" y="21"/>
                </a:lnTo>
                <a:lnTo>
                  <a:pt x="396" y="21"/>
                </a:lnTo>
                <a:lnTo>
                  <a:pt x="402" y="21"/>
                </a:lnTo>
                <a:lnTo>
                  <a:pt x="414" y="18"/>
                </a:lnTo>
                <a:lnTo>
                  <a:pt x="424" y="16"/>
                </a:lnTo>
                <a:lnTo>
                  <a:pt x="435" y="11"/>
                </a:lnTo>
                <a:lnTo>
                  <a:pt x="445" y="9"/>
                </a:lnTo>
                <a:lnTo>
                  <a:pt x="457" y="7"/>
                </a:lnTo>
                <a:lnTo>
                  <a:pt x="462" y="8"/>
                </a:lnTo>
                <a:lnTo>
                  <a:pt x="468" y="8"/>
                </a:lnTo>
                <a:lnTo>
                  <a:pt x="473" y="10"/>
                </a:lnTo>
                <a:lnTo>
                  <a:pt x="479" y="14"/>
                </a:lnTo>
                <a:lnTo>
                  <a:pt x="479" y="14"/>
                </a:lnTo>
                <a:lnTo>
                  <a:pt x="486" y="16"/>
                </a:lnTo>
                <a:lnTo>
                  <a:pt x="492" y="20"/>
                </a:lnTo>
                <a:lnTo>
                  <a:pt x="499" y="23"/>
                </a:lnTo>
                <a:lnTo>
                  <a:pt x="503" y="23"/>
                </a:lnTo>
                <a:lnTo>
                  <a:pt x="506" y="23"/>
                </a:lnTo>
                <a:lnTo>
                  <a:pt x="506" y="23"/>
                </a:lnTo>
                <a:lnTo>
                  <a:pt x="519" y="20"/>
                </a:lnTo>
                <a:lnTo>
                  <a:pt x="533" y="14"/>
                </a:lnTo>
                <a:lnTo>
                  <a:pt x="546" y="9"/>
                </a:lnTo>
                <a:lnTo>
                  <a:pt x="560" y="4"/>
                </a:lnTo>
                <a:lnTo>
                  <a:pt x="574" y="1"/>
                </a:lnTo>
                <a:lnTo>
                  <a:pt x="588" y="0"/>
                </a:lnTo>
                <a:lnTo>
                  <a:pt x="595" y="1"/>
                </a:lnTo>
                <a:lnTo>
                  <a:pt x="601" y="2"/>
                </a:lnTo>
                <a:lnTo>
                  <a:pt x="608" y="4"/>
                </a:lnTo>
                <a:lnTo>
                  <a:pt x="615" y="8"/>
                </a:lnTo>
                <a:lnTo>
                  <a:pt x="615" y="8"/>
                </a:lnTo>
                <a:close/>
                <a:moveTo>
                  <a:pt x="280" y="16"/>
                </a:moveTo>
                <a:lnTo>
                  <a:pt x="280" y="16"/>
                </a:lnTo>
                <a:lnTo>
                  <a:pt x="278" y="18"/>
                </a:lnTo>
                <a:lnTo>
                  <a:pt x="276" y="20"/>
                </a:lnTo>
                <a:lnTo>
                  <a:pt x="271" y="21"/>
                </a:lnTo>
                <a:lnTo>
                  <a:pt x="266" y="20"/>
                </a:lnTo>
                <a:lnTo>
                  <a:pt x="263" y="20"/>
                </a:lnTo>
                <a:lnTo>
                  <a:pt x="261" y="20"/>
                </a:lnTo>
                <a:lnTo>
                  <a:pt x="261" y="20"/>
                </a:lnTo>
                <a:lnTo>
                  <a:pt x="250" y="22"/>
                </a:lnTo>
                <a:lnTo>
                  <a:pt x="240" y="27"/>
                </a:lnTo>
                <a:lnTo>
                  <a:pt x="236" y="29"/>
                </a:lnTo>
                <a:lnTo>
                  <a:pt x="233" y="32"/>
                </a:lnTo>
                <a:lnTo>
                  <a:pt x="229" y="37"/>
                </a:lnTo>
                <a:lnTo>
                  <a:pt x="227" y="42"/>
                </a:lnTo>
                <a:lnTo>
                  <a:pt x="227" y="42"/>
                </a:lnTo>
                <a:lnTo>
                  <a:pt x="227" y="46"/>
                </a:lnTo>
                <a:lnTo>
                  <a:pt x="228" y="50"/>
                </a:lnTo>
                <a:lnTo>
                  <a:pt x="231" y="55"/>
                </a:lnTo>
                <a:lnTo>
                  <a:pt x="233" y="57"/>
                </a:lnTo>
                <a:lnTo>
                  <a:pt x="233" y="57"/>
                </a:lnTo>
                <a:lnTo>
                  <a:pt x="238" y="60"/>
                </a:lnTo>
                <a:lnTo>
                  <a:pt x="243" y="63"/>
                </a:lnTo>
                <a:lnTo>
                  <a:pt x="248" y="64"/>
                </a:lnTo>
                <a:lnTo>
                  <a:pt x="254" y="64"/>
                </a:lnTo>
                <a:lnTo>
                  <a:pt x="264" y="63"/>
                </a:lnTo>
                <a:lnTo>
                  <a:pt x="276" y="60"/>
                </a:lnTo>
                <a:lnTo>
                  <a:pt x="276" y="60"/>
                </a:lnTo>
                <a:lnTo>
                  <a:pt x="277" y="62"/>
                </a:lnTo>
                <a:lnTo>
                  <a:pt x="278" y="64"/>
                </a:lnTo>
                <a:lnTo>
                  <a:pt x="277" y="65"/>
                </a:lnTo>
                <a:lnTo>
                  <a:pt x="276" y="67"/>
                </a:lnTo>
                <a:lnTo>
                  <a:pt x="276" y="67"/>
                </a:lnTo>
                <a:lnTo>
                  <a:pt x="266" y="71"/>
                </a:lnTo>
                <a:lnTo>
                  <a:pt x="254" y="72"/>
                </a:lnTo>
                <a:lnTo>
                  <a:pt x="243" y="71"/>
                </a:lnTo>
                <a:lnTo>
                  <a:pt x="239" y="69"/>
                </a:lnTo>
                <a:lnTo>
                  <a:pt x="233" y="66"/>
                </a:lnTo>
                <a:lnTo>
                  <a:pt x="233" y="66"/>
                </a:lnTo>
                <a:lnTo>
                  <a:pt x="228" y="65"/>
                </a:lnTo>
                <a:lnTo>
                  <a:pt x="225" y="62"/>
                </a:lnTo>
                <a:lnTo>
                  <a:pt x="220" y="55"/>
                </a:lnTo>
                <a:lnTo>
                  <a:pt x="218" y="50"/>
                </a:lnTo>
                <a:lnTo>
                  <a:pt x="215" y="48"/>
                </a:lnTo>
                <a:lnTo>
                  <a:pt x="212" y="46"/>
                </a:lnTo>
                <a:lnTo>
                  <a:pt x="206" y="48"/>
                </a:lnTo>
                <a:lnTo>
                  <a:pt x="206" y="48"/>
                </a:lnTo>
                <a:lnTo>
                  <a:pt x="199" y="50"/>
                </a:lnTo>
                <a:lnTo>
                  <a:pt x="193" y="55"/>
                </a:lnTo>
                <a:lnTo>
                  <a:pt x="188" y="59"/>
                </a:lnTo>
                <a:lnTo>
                  <a:pt x="185" y="64"/>
                </a:lnTo>
                <a:lnTo>
                  <a:pt x="185" y="64"/>
                </a:lnTo>
                <a:lnTo>
                  <a:pt x="185" y="69"/>
                </a:lnTo>
                <a:lnTo>
                  <a:pt x="186" y="73"/>
                </a:lnTo>
                <a:lnTo>
                  <a:pt x="190" y="78"/>
                </a:lnTo>
                <a:lnTo>
                  <a:pt x="193" y="80"/>
                </a:lnTo>
                <a:lnTo>
                  <a:pt x="193" y="80"/>
                </a:lnTo>
                <a:lnTo>
                  <a:pt x="198" y="83"/>
                </a:lnTo>
                <a:lnTo>
                  <a:pt x="204" y="85"/>
                </a:lnTo>
                <a:lnTo>
                  <a:pt x="215" y="86"/>
                </a:lnTo>
                <a:lnTo>
                  <a:pt x="221" y="86"/>
                </a:lnTo>
                <a:lnTo>
                  <a:pt x="226" y="86"/>
                </a:lnTo>
                <a:lnTo>
                  <a:pt x="232" y="84"/>
                </a:lnTo>
                <a:lnTo>
                  <a:pt x="236" y="81"/>
                </a:lnTo>
                <a:lnTo>
                  <a:pt x="236" y="81"/>
                </a:lnTo>
                <a:lnTo>
                  <a:pt x="240" y="83"/>
                </a:lnTo>
                <a:lnTo>
                  <a:pt x="242" y="84"/>
                </a:lnTo>
                <a:lnTo>
                  <a:pt x="243" y="87"/>
                </a:lnTo>
                <a:lnTo>
                  <a:pt x="246" y="90"/>
                </a:lnTo>
                <a:lnTo>
                  <a:pt x="246" y="90"/>
                </a:lnTo>
                <a:lnTo>
                  <a:pt x="256" y="97"/>
                </a:lnTo>
                <a:lnTo>
                  <a:pt x="267" y="100"/>
                </a:lnTo>
                <a:lnTo>
                  <a:pt x="273" y="101"/>
                </a:lnTo>
                <a:lnTo>
                  <a:pt x="278" y="101"/>
                </a:lnTo>
                <a:lnTo>
                  <a:pt x="285" y="101"/>
                </a:lnTo>
                <a:lnTo>
                  <a:pt x="291" y="99"/>
                </a:lnTo>
                <a:lnTo>
                  <a:pt x="291" y="99"/>
                </a:lnTo>
                <a:lnTo>
                  <a:pt x="301" y="94"/>
                </a:lnTo>
                <a:lnTo>
                  <a:pt x="305" y="93"/>
                </a:lnTo>
                <a:lnTo>
                  <a:pt x="311" y="93"/>
                </a:lnTo>
                <a:lnTo>
                  <a:pt x="311" y="93"/>
                </a:lnTo>
                <a:lnTo>
                  <a:pt x="311" y="97"/>
                </a:lnTo>
                <a:lnTo>
                  <a:pt x="310" y="99"/>
                </a:lnTo>
                <a:lnTo>
                  <a:pt x="308" y="101"/>
                </a:lnTo>
                <a:lnTo>
                  <a:pt x="304" y="104"/>
                </a:lnTo>
                <a:lnTo>
                  <a:pt x="297" y="106"/>
                </a:lnTo>
                <a:lnTo>
                  <a:pt x="294" y="107"/>
                </a:lnTo>
                <a:lnTo>
                  <a:pt x="290" y="108"/>
                </a:lnTo>
                <a:lnTo>
                  <a:pt x="290" y="108"/>
                </a:lnTo>
                <a:lnTo>
                  <a:pt x="275" y="108"/>
                </a:lnTo>
                <a:lnTo>
                  <a:pt x="261" y="107"/>
                </a:lnTo>
                <a:lnTo>
                  <a:pt x="254" y="105"/>
                </a:lnTo>
                <a:lnTo>
                  <a:pt x="247" y="101"/>
                </a:lnTo>
                <a:lnTo>
                  <a:pt x="241" y="98"/>
                </a:lnTo>
                <a:lnTo>
                  <a:pt x="235" y="92"/>
                </a:lnTo>
                <a:lnTo>
                  <a:pt x="235" y="92"/>
                </a:lnTo>
                <a:lnTo>
                  <a:pt x="221" y="93"/>
                </a:lnTo>
                <a:lnTo>
                  <a:pt x="208" y="94"/>
                </a:lnTo>
                <a:lnTo>
                  <a:pt x="202" y="93"/>
                </a:lnTo>
                <a:lnTo>
                  <a:pt x="197" y="92"/>
                </a:lnTo>
                <a:lnTo>
                  <a:pt x="191" y="88"/>
                </a:lnTo>
                <a:lnTo>
                  <a:pt x="186" y="85"/>
                </a:lnTo>
                <a:lnTo>
                  <a:pt x="186" y="85"/>
                </a:lnTo>
                <a:lnTo>
                  <a:pt x="181" y="79"/>
                </a:lnTo>
                <a:lnTo>
                  <a:pt x="179" y="74"/>
                </a:lnTo>
                <a:lnTo>
                  <a:pt x="178" y="67"/>
                </a:lnTo>
                <a:lnTo>
                  <a:pt x="178" y="62"/>
                </a:lnTo>
                <a:lnTo>
                  <a:pt x="178" y="62"/>
                </a:lnTo>
                <a:lnTo>
                  <a:pt x="180" y="56"/>
                </a:lnTo>
                <a:lnTo>
                  <a:pt x="184" y="51"/>
                </a:lnTo>
                <a:lnTo>
                  <a:pt x="188" y="46"/>
                </a:lnTo>
                <a:lnTo>
                  <a:pt x="194" y="43"/>
                </a:lnTo>
                <a:lnTo>
                  <a:pt x="200" y="41"/>
                </a:lnTo>
                <a:lnTo>
                  <a:pt x="206" y="39"/>
                </a:lnTo>
                <a:lnTo>
                  <a:pt x="219" y="37"/>
                </a:lnTo>
                <a:lnTo>
                  <a:pt x="219" y="37"/>
                </a:lnTo>
                <a:lnTo>
                  <a:pt x="221" y="32"/>
                </a:lnTo>
                <a:lnTo>
                  <a:pt x="226" y="28"/>
                </a:lnTo>
                <a:lnTo>
                  <a:pt x="234" y="20"/>
                </a:lnTo>
                <a:lnTo>
                  <a:pt x="245" y="15"/>
                </a:lnTo>
                <a:lnTo>
                  <a:pt x="256" y="11"/>
                </a:lnTo>
                <a:lnTo>
                  <a:pt x="256" y="11"/>
                </a:lnTo>
                <a:lnTo>
                  <a:pt x="269" y="11"/>
                </a:lnTo>
                <a:lnTo>
                  <a:pt x="275" y="13"/>
                </a:lnTo>
                <a:lnTo>
                  <a:pt x="277" y="15"/>
                </a:lnTo>
                <a:lnTo>
                  <a:pt x="280" y="16"/>
                </a:lnTo>
                <a:lnTo>
                  <a:pt x="280" y="16"/>
                </a:lnTo>
                <a:close/>
                <a:moveTo>
                  <a:pt x="613" y="31"/>
                </a:moveTo>
                <a:lnTo>
                  <a:pt x="613" y="31"/>
                </a:lnTo>
                <a:lnTo>
                  <a:pt x="611" y="28"/>
                </a:lnTo>
                <a:lnTo>
                  <a:pt x="608" y="25"/>
                </a:lnTo>
                <a:lnTo>
                  <a:pt x="601" y="24"/>
                </a:lnTo>
                <a:lnTo>
                  <a:pt x="584" y="22"/>
                </a:lnTo>
                <a:lnTo>
                  <a:pt x="584" y="22"/>
                </a:lnTo>
                <a:lnTo>
                  <a:pt x="575" y="22"/>
                </a:lnTo>
                <a:lnTo>
                  <a:pt x="567" y="24"/>
                </a:lnTo>
                <a:lnTo>
                  <a:pt x="559" y="27"/>
                </a:lnTo>
                <a:lnTo>
                  <a:pt x="550" y="30"/>
                </a:lnTo>
                <a:lnTo>
                  <a:pt x="535" y="38"/>
                </a:lnTo>
                <a:lnTo>
                  <a:pt x="520" y="46"/>
                </a:lnTo>
                <a:lnTo>
                  <a:pt x="498" y="50"/>
                </a:lnTo>
                <a:lnTo>
                  <a:pt x="498" y="50"/>
                </a:lnTo>
                <a:lnTo>
                  <a:pt x="493" y="50"/>
                </a:lnTo>
                <a:lnTo>
                  <a:pt x="489" y="49"/>
                </a:lnTo>
                <a:lnTo>
                  <a:pt x="480" y="44"/>
                </a:lnTo>
                <a:lnTo>
                  <a:pt x="465" y="35"/>
                </a:lnTo>
                <a:lnTo>
                  <a:pt x="465" y="35"/>
                </a:lnTo>
                <a:lnTo>
                  <a:pt x="459" y="32"/>
                </a:lnTo>
                <a:lnTo>
                  <a:pt x="455" y="31"/>
                </a:lnTo>
                <a:lnTo>
                  <a:pt x="449" y="31"/>
                </a:lnTo>
                <a:lnTo>
                  <a:pt x="444" y="32"/>
                </a:lnTo>
                <a:lnTo>
                  <a:pt x="435" y="35"/>
                </a:lnTo>
                <a:lnTo>
                  <a:pt x="426" y="38"/>
                </a:lnTo>
                <a:lnTo>
                  <a:pt x="416" y="43"/>
                </a:lnTo>
                <a:lnTo>
                  <a:pt x="407" y="46"/>
                </a:lnTo>
                <a:lnTo>
                  <a:pt x="397" y="48"/>
                </a:lnTo>
                <a:lnTo>
                  <a:pt x="392" y="48"/>
                </a:lnTo>
                <a:lnTo>
                  <a:pt x="387" y="48"/>
                </a:lnTo>
                <a:lnTo>
                  <a:pt x="387" y="48"/>
                </a:lnTo>
                <a:lnTo>
                  <a:pt x="378" y="41"/>
                </a:lnTo>
                <a:lnTo>
                  <a:pt x="368" y="35"/>
                </a:lnTo>
                <a:lnTo>
                  <a:pt x="359" y="30"/>
                </a:lnTo>
                <a:lnTo>
                  <a:pt x="350" y="25"/>
                </a:lnTo>
                <a:lnTo>
                  <a:pt x="339" y="23"/>
                </a:lnTo>
                <a:lnTo>
                  <a:pt x="329" y="23"/>
                </a:lnTo>
                <a:lnTo>
                  <a:pt x="318" y="25"/>
                </a:lnTo>
                <a:lnTo>
                  <a:pt x="312" y="27"/>
                </a:lnTo>
                <a:lnTo>
                  <a:pt x="308" y="30"/>
                </a:lnTo>
                <a:lnTo>
                  <a:pt x="308" y="30"/>
                </a:lnTo>
                <a:lnTo>
                  <a:pt x="306" y="34"/>
                </a:lnTo>
                <a:lnTo>
                  <a:pt x="306" y="35"/>
                </a:lnTo>
                <a:lnTo>
                  <a:pt x="308" y="36"/>
                </a:lnTo>
                <a:lnTo>
                  <a:pt x="308" y="36"/>
                </a:lnTo>
                <a:lnTo>
                  <a:pt x="310" y="37"/>
                </a:lnTo>
                <a:lnTo>
                  <a:pt x="312" y="36"/>
                </a:lnTo>
                <a:lnTo>
                  <a:pt x="317" y="34"/>
                </a:lnTo>
                <a:lnTo>
                  <a:pt x="317" y="34"/>
                </a:lnTo>
                <a:lnTo>
                  <a:pt x="323" y="32"/>
                </a:lnTo>
                <a:lnTo>
                  <a:pt x="327" y="31"/>
                </a:lnTo>
                <a:lnTo>
                  <a:pt x="338" y="32"/>
                </a:lnTo>
                <a:lnTo>
                  <a:pt x="347" y="35"/>
                </a:lnTo>
                <a:lnTo>
                  <a:pt x="357" y="39"/>
                </a:lnTo>
                <a:lnTo>
                  <a:pt x="374" y="50"/>
                </a:lnTo>
                <a:lnTo>
                  <a:pt x="383" y="53"/>
                </a:lnTo>
                <a:lnTo>
                  <a:pt x="394" y="57"/>
                </a:lnTo>
                <a:lnTo>
                  <a:pt x="394" y="57"/>
                </a:lnTo>
                <a:lnTo>
                  <a:pt x="402" y="56"/>
                </a:lnTo>
                <a:lnTo>
                  <a:pt x="410" y="55"/>
                </a:lnTo>
                <a:lnTo>
                  <a:pt x="426" y="48"/>
                </a:lnTo>
                <a:lnTo>
                  <a:pt x="434" y="45"/>
                </a:lnTo>
                <a:lnTo>
                  <a:pt x="441" y="43"/>
                </a:lnTo>
                <a:lnTo>
                  <a:pt x="449" y="41"/>
                </a:lnTo>
                <a:lnTo>
                  <a:pt x="458" y="41"/>
                </a:lnTo>
                <a:lnTo>
                  <a:pt x="458" y="41"/>
                </a:lnTo>
                <a:lnTo>
                  <a:pt x="471" y="49"/>
                </a:lnTo>
                <a:lnTo>
                  <a:pt x="478" y="52"/>
                </a:lnTo>
                <a:lnTo>
                  <a:pt x="486" y="56"/>
                </a:lnTo>
                <a:lnTo>
                  <a:pt x="493" y="57"/>
                </a:lnTo>
                <a:lnTo>
                  <a:pt x="501" y="58"/>
                </a:lnTo>
                <a:lnTo>
                  <a:pt x="510" y="57"/>
                </a:lnTo>
                <a:lnTo>
                  <a:pt x="518" y="55"/>
                </a:lnTo>
                <a:lnTo>
                  <a:pt x="560" y="35"/>
                </a:lnTo>
                <a:lnTo>
                  <a:pt x="560" y="35"/>
                </a:lnTo>
                <a:lnTo>
                  <a:pt x="573" y="31"/>
                </a:lnTo>
                <a:lnTo>
                  <a:pt x="585" y="31"/>
                </a:lnTo>
                <a:lnTo>
                  <a:pt x="591" y="31"/>
                </a:lnTo>
                <a:lnTo>
                  <a:pt x="597" y="32"/>
                </a:lnTo>
                <a:lnTo>
                  <a:pt x="603" y="35"/>
                </a:lnTo>
                <a:lnTo>
                  <a:pt x="609" y="37"/>
                </a:lnTo>
                <a:lnTo>
                  <a:pt x="609" y="37"/>
                </a:lnTo>
                <a:lnTo>
                  <a:pt x="611" y="36"/>
                </a:lnTo>
                <a:lnTo>
                  <a:pt x="612" y="35"/>
                </a:lnTo>
                <a:lnTo>
                  <a:pt x="613" y="32"/>
                </a:lnTo>
                <a:lnTo>
                  <a:pt x="613" y="31"/>
                </a:lnTo>
                <a:lnTo>
                  <a:pt x="613" y="31"/>
                </a:lnTo>
                <a:close/>
                <a:moveTo>
                  <a:pt x="833" y="38"/>
                </a:moveTo>
                <a:lnTo>
                  <a:pt x="833" y="38"/>
                </a:lnTo>
                <a:lnTo>
                  <a:pt x="827" y="32"/>
                </a:lnTo>
                <a:lnTo>
                  <a:pt x="819" y="29"/>
                </a:lnTo>
                <a:lnTo>
                  <a:pt x="811" y="27"/>
                </a:lnTo>
                <a:lnTo>
                  <a:pt x="803" y="27"/>
                </a:lnTo>
                <a:lnTo>
                  <a:pt x="794" y="28"/>
                </a:lnTo>
                <a:lnTo>
                  <a:pt x="786" y="31"/>
                </a:lnTo>
                <a:lnTo>
                  <a:pt x="778" y="35"/>
                </a:lnTo>
                <a:lnTo>
                  <a:pt x="772" y="38"/>
                </a:lnTo>
                <a:lnTo>
                  <a:pt x="772" y="38"/>
                </a:lnTo>
                <a:lnTo>
                  <a:pt x="765" y="37"/>
                </a:lnTo>
                <a:lnTo>
                  <a:pt x="758" y="36"/>
                </a:lnTo>
                <a:lnTo>
                  <a:pt x="750" y="37"/>
                </a:lnTo>
                <a:lnTo>
                  <a:pt x="744" y="38"/>
                </a:lnTo>
                <a:lnTo>
                  <a:pt x="744" y="38"/>
                </a:lnTo>
                <a:lnTo>
                  <a:pt x="738" y="41"/>
                </a:lnTo>
                <a:lnTo>
                  <a:pt x="735" y="43"/>
                </a:lnTo>
                <a:lnTo>
                  <a:pt x="730" y="46"/>
                </a:lnTo>
                <a:lnTo>
                  <a:pt x="727" y="50"/>
                </a:lnTo>
                <a:lnTo>
                  <a:pt x="724" y="55"/>
                </a:lnTo>
                <a:lnTo>
                  <a:pt x="722" y="59"/>
                </a:lnTo>
                <a:lnTo>
                  <a:pt x="720" y="64"/>
                </a:lnTo>
                <a:lnTo>
                  <a:pt x="720" y="69"/>
                </a:lnTo>
                <a:lnTo>
                  <a:pt x="720" y="69"/>
                </a:lnTo>
                <a:lnTo>
                  <a:pt x="720" y="73"/>
                </a:lnTo>
                <a:lnTo>
                  <a:pt x="721" y="78"/>
                </a:lnTo>
                <a:lnTo>
                  <a:pt x="723" y="83"/>
                </a:lnTo>
                <a:lnTo>
                  <a:pt x="727" y="86"/>
                </a:lnTo>
                <a:lnTo>
                  <a:pt x="727" y="86"/>
                </a:lnTo>
                <a:lnTo>
                  <a:pt x="733" y="86"/>
                </a:lnTo>
                <a:lnTo>
                  <a:pt x="737" y="85"/>
                </a:lnTo>
                <a:lnTo>
                  <a:pt x="747" y="83"/>
                </a:lnTo>
                <a:lnTo>
                  <a:pt x="757" y="80"/>
                </a:lnTo>
                <a:lnTo>
                  <a:pt x="762" y="80"/>
                </a:lnTo>
                <a:lnTo>
                  <a:pt x="768" y="80"/>
                </a:lnTo>
                <a:lnTo>
                  <a:pt x="768" y="80"/>
                </a:lnTo>
                <a:lnTo>
                  <a:pt x="770" y="83"/>
                </a:lnTo>
                <a:lnTo>
                  <a:pt x="772" y="84"/>
                </a:lnTo>
                <a:lnTo>
                  <a:pt x="775" y="87"/>
                </a:lnTo>
                <a:lnTo>
                  <a:pt x="776" y="90"/>
                </a:lnTo>
                <a:lnTo>
                  <a:pt x="776" y="90"/>
                </a:lnTo>
                <a:lnTo>
                  <a:pt x="776" y="93"/>
                </a:lnTo>
                <a:lnTo>
                  <a:pt x="776" y="98"/>
                </a:lnTo>
                <a:lnTo>
                  <a:pt x="775" y="101"/>
                </a:lnTo>
                <a:lnTo>
                  <a:pt x="772" y="104"/>
                </a:lnTo>
                <a:lnTo>
                  <a:pt x="772" y="104"/>
                </a:lnTo>
                <a:lnTo>
                  <a:pt x="766" y="107"/>
                </a:lnTo>
                <a:lnTo>
                  <a:pt x="759" y="111"/>
                </a:lnTo>
                <a:lnTo>
                  <a:pt x="752" y="112"/>
                </a:lnTo>
                <a:lnTo>
                  <a:pt x="745" y="112"/>
                </a:lnTo>
                <a:lnTo>
                  <a:pt x="738" y="112"/>
                </a:lnTo>
                <a:lnTo>
                  <a:pt x="731" y="111"/>
                </a:lnTo>
                <a:lnTo>
                  <a:pt x="719" y="106"/>
                </a:lnTo>
                <a:lnTo>
                  <a:pt x="719" y="106"/>
                </a:lnTo>
                <a:lnTo>
                  <a:pt x="713" y="109"/>
                </a:lnTo>
                <a:lnTo>
                  <a:pt x="707" y="112"/>
                </a:lnTo>
                <a:lnTo>
                  <a:pt x="700" y="112"/>
                </a:lnTo>
                <a:lnTo>
                  <a:pt x="693" y="112"/>
                </a:lnTo>
                <a:lnTo>
                  <a:pt x="679" y="111"/>
                </a:lnTo>
                <a:lnTo>
                  <a:pt x="666" y="108"/>
                </a:lnTo>
                <a:lnTo>
                  <a:pt x="666" y="108"/>
                </a:lnTo>
                <a:lnTo>
                  <a:pt x="660" y="106"/>
                </a:lnTo>
                <a:lnTo>
                  <a:pt x="656" y="104"/>
                </a:lnTo>
                <a:lnTo>
                  <a:pt x="651" y="101"/>
                </a:lnTo>
                <a:lnTo>
                  <a:pt x="645" y="101"/>
                </a:lnTo>
                <a:lnTo>
                  <a:pt x="645" y="101"/>
                </a:lnTo>
                <a:lnTo>
                  <a:pt x="645" y="104"/>
                </a:lnTo>
                <a:lnTo>
                  <a:pt x="645" y="106"/>
                </a:lnTo>
                <a:lnTo>
                  <a:pt x="645" y="106"/>
                </a:lnTo>
                <a:lnTo>
                  <a:pt x="649" y="108"/>
                </a:lnTo>
                <a:lnTo>
                  <a:pt x="651" y="111"/>
                </a:lnTo>
                <a:lnTo>
                  <a:pt x="656" y="116"/>
                </a:lnTo>
                <a:lnTo>
                  <a:pt x="659" y="119"/>
                </a:lnTo>
                <a:lnTo>
                  <a:pt x="661" y="120"/>
                </a:lnTo>
                <a:lnTo>
                  <a:pt x="665" y="120"/>
                </a:lnTo>
                <a:lnTo>
                  <a:pt x="668" y="119"/>
                </a:lnTo>
                <a:lnTo>
                  <a:pt x="668" y="119"/>
                </a:lnTo>
                <a:lnTo>
                  <a:pt x="693" y="120"/>
                </a:lnTo>
                <a:lnTo>
                  <a:pt x="706" y="120"/>
                </a:lnTo>
                <a:lnTo>
                  <a:pt x="712" y="119"/>
                </a:lnTo>
                <a:lnTo>
                  <a:pt x="717" y="116"/>
                </a:lnTo>
                <a:lnTo>
                  <a:pt x="717" y="116"/>
                </a:lnTo>
                <a:lnTo>
                  <a:pt x="734" y="119"/>
                </a:lnTo>
                <a:lnTo>
                  <a:pt x="742" y="120"/>
                </a:lnTo>
                <a:lnTo>
                  <a:pt x="749" y="120"/>
                </a:lnTo>
                <a:lnTo>
                  <a:pt x="757" y="120"/>
                </a:lnTo>
                <a:lnTo>
                  <a:pt x="764" y="118"/>
                </a:lnTo>
                <a:lnTo>
                  <a:pt x="771" y="114"/>
                </a:lnTo>
                <a:lnTo>
                  <a:pt x="778" y="109"/>
                </a:lnTo>
                <a:lnTo>
                  <a:pt x="778" y="109"/>
                </a:lnTo>
                <a:lnTo>
                  <a:pt x="780" y="107"/>
                </a:lnTo>
                <a:lnTo>
                  <a:pt x="782" y="105"/>
                </a:lnTo>
                <a:lnTo>
                  <a:pt x="784" y="98"/>
                </a:lnTo>
                <a:lnTo>
                  <a:pt x="784" y="91"/>
                </a:lnTo>
                <a:lnTo>
                  <a:pt x="784" y="84"/>
                </a:lnTo>
                <a:lnTo>
                  <a:pt x="800" y="83"/>
                </a:lnTo>
                <a:lnTo>
                  <a:pt x="800" y="83"/>
                </a:lnTo>
                <a:lnTo>
                  <a:pt x="804" y="85"/>
                </a:lnTo>
                <a:lnTo>
                  <a:pt x="807" y="87"/>
                </a:lnTo>
                <a:lnTo>
                  <a:pt x="810" y="90"/>
                </a:lnTo>
                <a:lnTo>
                  <a:pt x="812" y="94"/>
                </a:lnTo>
                <a:lnTo>
                  <a:pt x="812" y="94"/>
                </a:lnTo>
                <a:lnTo>
                  <a:pt x="812" y="100"/>
                </a:lnTo>
                <a:lnTo>
                  <a:pt x="811" y="106"/>
                </a:lnTo>
                <a:lnTo>
                  <a:pt x="808" y="112"/>
                </a:lnTo>
                <a:lnTo>
                  <a:pt x="805" y="118"/>
                </a:lnTo>
                <a:lnTo>
                  <a:pt x="800" y="122"/>
                </a:lnTo>
                <a:lnTo>
                  <a:pt x="796" y="127"/>
                </a:lnTo>
                <a:lnTo>
                  <a:pt x="785" y="135"/>
                </a:lnTo>
                <a:lnTo>
                  <a:pt x="785" y="135"/>
                </a:lnTo>
                <a:lnTo>
                  <a:pt x="779" y="137"/>
                </a:lnTo>
                <a:lnTo>
                  <a:pt x="773" y="139"/>
                </a:lnTo>
                <a:lnTo>
                  <a:pt x="768" y="139"/>
                </a:lnTo>
                <a:lnTo>
                  <a:pt x="762" y="139"/>
                </a:lnTo>
                <a:lnTo>
                  <a:pt x="749" y="136"/>
                </a:lnTo>
                <a:lnTo>
                  <a:pt x="738" y="133"/>
                </a:lnTo>
                <a:lnTo>
                  <a:pt x="738" y="133"/>
                </a:lnTo>
                <a:lnTo>
                  <a:pt x="736" y="130"/>
                </a:lnTo>
                <a:lnTo>
                  <a:pt x="735" y="127"/>
                </a:lnTo>
                <a:lnTo>
                  <a:pt x="733" y="126"/>
                </a:lnTo>
                <a:lnTo>
                  <a:pt x="729" y="126"/>
                </a:lnTo>
                <a:lnTo>
                  <a:pt x="729" y="126"/>
                </a:lnTo>
                <a:lnTo>
                  <a:pt x="724" y="126"/>
                </a:lnTo>
                <a:lnTo>
                  <a:pt x="723" y="127"/>
                </a:lnTo>
                <a:lnTo>
                  <a:pt x="722" y="128"/>
                </a:lnTo>
                <a:lnTo>
                  <a:pt x="722" y="128"/>
                </a:lnTo>
                <a:lnTo>
                  <a:pt x="724" y="132"/>
                </a:lnTo>
                <a:lnTo>
                  <a:pt x="724" y="134"/>
                </a:lnTo>
                <a:lnTo>
                  <a:pt x="723" y="136"/>
                </a:lnTo>
                <a:lnTo>
                  <a:pt x="721" y="139"/>
                </a:lnTo>
                <a:lnTo>
                  <a:pt x="717" y="142"/>
                </a:lnTo>
                <a:lnTo>
                  <a:pt x="713" y="147"/>
                </a:lnTo>
                <a:lnTo>
                  <a:pt x="713" y="147"/>
                </a:lnTo>
                <a:lnTo>
                  <a:pt x="706" y="148"/>
                </a:lnTo>
                <a:lnTo>
                  <a:pt x="699" y="149"/>
                </a:lnTo>
                <a:lnTo>
                  <a:pt x="691" y="149"/>
                </a:lnTo>
                <a:lnTo>
                  <a:pt x="684" y="149"/>
                </a:lnTo>
                <a:lnTo>
                  <a:pt x="677" y="148"/>
                </a:lnTo>
                <a:lnTo>
                  <a:pt x="670" y="146"/>
                </a:lnTo>
                <a:lnTo>
                  <a:pt x="663" y="142"/>
                </a:lnTo>
                <a:lnTo>
                  <a:pt x="657" y="137"/>
                </a:lnTo>
                <a:lnTo>
                  <a:pt x="657" y="137"/>
                </a:lnTo>
                <a:lnTo>
                  <a:pt x="653" y="135"/>
                </a:lnTo>
                <a:lnTo>
                  <a:pt x="651" y="132"/>
                </a:lnTo>
                <a:lnTo>
                  <a:pt x="647" y="123"/>
                </a:lnTo>
                <a:lnTo>
                  <a:pt x="644" y="121"/>
                </a:lnTo>
                <a:lnTo>
                  <a:pt x="642" y="119"/>
                </a:lnTo>
                <a:lnTo>
                  <a:pt x="637" y="118"/>
                </a:lnTo>
                <a:lnTo>
                  <a:pt x="632" y="119"/>
                </a:lnTo>
                <a:lnTo>
                  <a:pt x="632" y="119"/>
                </a:lnTo>
                <a:lnTo>
                  <a:pt x="625" y="116"/>
                </a:lnTo>
                <a:lnTo>
                  <a:pt x="617" y="113"/>
                </a:lnTo>
                <a:lnTo>
                  <a:pt x="611" y="108"/>
                </a:lnTo>
                <a:lnTo>
                  <a:pt x="609" y="105"/>
                </a:lnTo>
                <a:lnTo>
                  <a:pt x="608" y="101"/>
                </a:lnTo>
                <a:lnTo>
                  <a:pt x="608" y="101"/>
                </a:lnTo>
                <a:lnTo>
                  <a:pt x="608" y="98"/>
                </a:lnTo>
                <a:lnTo>
                  <a:pt x="609" y="97"/>
                </a:lnTo>
                <a:lnTo>
                  <a:pt x="610" y="95"/>
                </a:lnTo>
                <a:lnTo>
                  <a:pt x="611" y="95"/>
                </a:lnTo>
                <a:lnTo>
                  <a:pt x="616" y="94"/>
                </a:lnTo>
                <a:lnTo>
                  <a:pt x="617" y="93"/>
                </a:lnTo>
                <a:lnTo>
                  <a:pt x="618" y="92"/>
                </a:lnTo>
                <a:lnTo>
                  <a:pt x="618" y="92"/>
                </a:lnTo>
                <a:lnTo>
                  <a:pt x="621" y="90"/>
                </a:lnTo>
                <a:lnTo>
                  <a:pt x="621" y="87"/>
                </a:lnTo>
                <a:lnTo>
                  <a:pt x="621" y="85"/>
                </a:lnTo>
                <a:lnTo>
                  <a:pt x="618" y="83"/>
                </a:lnTo>
                <a:lnTo>
                  <a:pt x="618" y="83"/>
                </a:lnTo>
                <a:lnTo>
                  <a:pt x="616" y="83"/>
                </a:lnTo>
                <a:lnTo>
                  <a:pt x="613" y="83"/>
                </a:lnTo>
                <a:lnTo>
                  <a:pt x="609" y="84"/>
                </a:lnTo>
                <a:lnTo>
                  <a:pt x="609" y="84"/>
                </a:lnTo>
                <a:lnTo>
                  <a:pt x="604" y="87"/>
                </a:lnTo>
                <a:lnTo>
                  <a:pt x="602" y="92"/>
                </a:lnTo>
                <a:lnTo>
                  <a:pt x="599" y="97"/>
                </a:lnTo>
                <a:lnTo>
                  <a:pt x="599" y="102"/>
                </a:lnTo>
                <a:lnTo>
                  <a:pt x="599" y="102"/>
                </a:lnTo>
                <a:lnTo>
                  <a:pt x="602" y="108"/>
                </a:lnTo>
                <a:lnTo>
                  <a:pt x="605" y="113"/>
                </a:lnTo>
                <a:lnTo>
                  <a:pt x="610" y="118"/>
                </a:lnTo>
                <a:lnTo>
                  <a:pt x="615" y="121"/>
                </a:lnTo>
                <a:lnTo>
                  <a:pt x="621" y="123"/>
                </a:lnTo>
                <a:lnTo>
                  <a:pt x="626" y="126"/>
                </a:lnTo>
                <a:lnTo>
                  <a:pt x="637" y="128"/>
                </a:lnTo>
                <a:lnTo>
                  <a:pt x="637" y="128"/>
                </a:lnTo>
                <a:lnTo>
                  <a:pt x="643" y="135"/>
                </a:lnTo>
                <a:lnTo>
                  <a:pt x="647" y="141"/>
                </a:lnTo>
                <a:lnTo>
                  <a:pt x="654" y="146"/>
                </a:lnTo>
                <a:lnTo>
                  <a:pt x="660" y="150"/>
                </a:lnTo>
                <a:lnTo>
                  <a:pt x="667" y="153"/>
                </a:lnTo>
                <a:lnTo>
                  <a:pt x="675" y="156"/>
                </a:lnTo>
                <a:lnTo>
                  <a:pt x="684" y="157"/>
                </a:lnTo>
                <a:lnTo>
                  <a:pt x="692" y="157"/>
                </a:lnTo>
                <a:lnTo>
                  <a:pt x="692" y="157"/>
                </a:lnTo>
                <a:lnTo>
                  <a:pt x="702" y="156"/>
                </a:lnTo>
                <a:lnTo>
                  <a:pt x="713" y="154"/>
                </a:lnTo>
                <a:lnTo>
                  <a:pt x="719" y="153"/>
                </a:lnTo>
                <a:lnTo>
                  <a:pt x="722" y="149"/>
                </a:lnTo>
                <a:lnTo>
                  <a:pt x="727" y="146"/>
                </a:lnTo>
                <a:lnTo>
                  <a:pt x="730" y="142"/>
                </a:lnTo>
                <a:lnTo>
                  <a:pt x="752" y="147"/>
                </a:lnTo>
                <a:lnTo>
                  <a:pt x="752" y="147"/>
                </a:lnTo>
                <a:lnTo>
                  <a:pt x="759" y="148"/>
                </a:lnTo>
                <a:lnTo>
                  <a:pt x="766" y="148"/>
                </a:lnTo>
                <a:lnTo>
                  <a:pt x="773" y="147"/>
                </a:lnTo>
                <a:lnTo>
                  <a:pt x="780" y="144"/>
                </a:lnTo>
                <a:lnTo>
                  <a:pt x="787" y="142"/>
                </a:lnTo>
                <a:lnTo>
                  <a:pt x="793" y="139"/>
                </a:lnTo>
                <a:lnTo>
                  <a:pt x="799" y="135"/>
                </a:lnTo>
                <a:lnTo>
                  <a:pt x="805" y="130"/>
                </a:lnTo>
                <a:lnTo>
                  <a:pt x="805" y="130"/>
                </a:lnTo>
                <a:lnTo>
                  <a:pt x="812" y="121"/>
                </a:lnTo>
                <a:lnTo>
                  <a:pt x="815" y="115"/>
                </a:lnTo>
                <a:lnTo>
                  <a:pt x="818" y="111"/>
                </a:lnTo>
                <a:lnTo>
                  <a:pt x="820" y="105"/>
                </a:lnTo>
                <a:lnTo>
                  <a:pt x="820" y="99"/>
                </a:lnTo>
                <a:lnTo>
                  <a:pt x="820" y="92"/>
                </a:lnTo>
                <a:lnTo>
                  <a:pt x="819" y="86"/>
                </a:lnTo>
                <a:lnTo>
                  <a:pt x="819" y="86"/>
                </a:lnTo>
                <a:lnTo>
                  <a:pt x="814" y="81"/>
                </a:lnTo>
                <a:lnTo>
                  <a:pt x="810" y="78"/>
                </a:lnTo>
                <a:lnTo>
                  <a:pt x="798" y="72"/>
                </a:lnTo>
                <a:lnTo>
                  <a:pt x="798" y="72"/>
                </a:lnTo>
                <a:lnTo>
                  <a:pt x="793" y="73"/>
                </a:lnTo>
                <a:lnTo>
                  <a:pt x="789" y="73"/>
                </a:lnTo>
                <a:lnTo>
                  <a:pt x="784" y="76"/>
                </a:lnTo>
                <a:lnTo>
                  <a:pt x="782" y="77"/>
                </a:lnTo>
                <a:lnTo>
                  <a:pt x="780" y="78"/>
                </a:lnTo>
                <a:lnTo>
                  <a:pt x="780" y="78"/>
                </a:lnTo>
                <a:lnTo>
                  <a:pt x="775" y="74"/>
                </a:lnTo>
                <a:lnTo>
                  <a:pt x="769" y="72"/>
                </a:lnTo>
                <a:lnTo>
                  <a:pt x="763" y="72"/>
                </a:lnTo>
                <a:lnTo>
                  <a:pt x="757" y="71"/>
                </a:lnTo>
                <a:lnTo>
                  <a:pt x="757" y="71"/>
                </a:lnTo>
                <a:lnTo>
                  <a:pt x="752" y="71"/>
                </a:lnTo>
                <a:lnTo>
                  <a:pt x="749" y="72"/>
                </a:lnTo>
                <a:lnTo>
                  <a:pt x="740" y="76"/>
                </a:lnTo>
                <a:lnTo>
                  <a:pt x="736" y="77"/>
                </a:lnTo>
                <a:lnTo>
                  <a:pt x="733" y="77"/>
                </a:lnTo>
                <a:lnTo>
                  <a:pt x="730" y="76"/>
                </a:lnTo>
                <a:lnTo>
                  <a:pt x="727" y="71"/>
                </a:lnTo>
                <a:lnTo>
                  <a:pt x="727" y="71"/>
                </a:lnTo>
                <a:lnTo>
                  <a:pt x="729" y="65"/>
                </a:lnTo>
                <a:lnTo>
                  <a:pt x="731" y="59"/>
                </a:lnTo>
                <a:lnTo>
                  <a:pt x="740" y="49"/>
                </a:lnTo>
                <a:lnTo>
                  <a:pt x="740" y="49"/>
                </a:lnTo>
                <a:lnTo>
                  <a:pt x="744" y="46"/>
                </a:lnTo>
                <a:lnTo>
                  <a:pt x="749" y="45"/>
                </a:lnTo>
                <a:lnTo>
                  <a:pt x="757" y="44"/>
                </a:lnTo>
                <a:lnTo>
                  <a:pt x="768" y="45"/>
                </a:lnTo>
                <a:lnTo>
                  <a:pt x="777" y="48"/>
                </a:lnTo>
                <a:lnTo>
                  <a:pt x="777" y="48"/>
                </a:lnTo>
                <a:lnTo>
                  <a:pt x="780" y="43"/>
                </a:lnTo>
                <a:lnTo>
                  <a:pt x="785" y="41"/>
                </a:lnTo>
                <a:lnTo>
                  <a:pt x="790" y="38"/>
                </a:lnTo>
                <a:lnTo>
                  <a:pt x="794" y="37"/>
                </a:lnTo>
                <a:lnTo>
                  <a:pt x="806" y="36"/>
                </a:lnTo>
                <a:lnTo>
                  <a:pt x="817" y="36"/>
                </a:lnTo>
                <a:lnTo>
                  <a:pt x="817" y="36"/>
                </a:lnTo>
                <a:lnTo>
                  <a:pt x="826" y="43"/>
                </a:lnTo>
                <a:lnTo>
                  <a:pt x="831" y="46"/>
                </a:lnTo>
                <a:lnTo>
                  <a:pt x="837" y="48"/>
                </a:lnTo>
                <a:lnTo>
                  <a:pt x="837" y="48"/>
                </a:lnTo>
                <a:lnTo>
                  <a:pt x="841" y="44"/>
                </a:lnTo>
                <a:lnTo>
                  <a:pt x="847" y="43"/>
                </a:lnTo>
                <a:lnTo>
                  <a:pt x="853" y="42"/>
                </a:lnTo>
                <a:lnTo>
                  <a:pt x="859" y="41"/>
                </a:lnTo>
                <a:lnTo>
                  <a:pt x="870" y="42"/>
                </a:lnTo>
                <a:lnTo>
                  <a:pt x="881" y="45"/>
                </a:lnTo>
                <a:lnTo>
                  <a:pt x="881" y="45"/>
                </a:lnTo>
                <a:lnTo>
                  <a:pt x="887" y="50"/>
                </a:lnTo>
                <a:lnTo>
                  <a:pt x="890" y="57"/>
                </a:lnTo>
                <a:lnTo>
                  <a:pt x="893" y="64"/>
                </a:lnTo>
                <a:lnTo>
                  <a:pt x="893" y="71"/>
                </a:lnTo>
                <a:lnTo>
                  <a:pt x="893" y="71"/>
                </a:lnTo>
                <a:lnTo>
                  <a:pt x="889" y="78"/>
                </a:lnTo>
                <a:lnTo>
                  <a:pt x="884" y="83"/>
                </a:lnTo>
                <a:lnTo>
                  <a:pt x="881" y="88"/>
                </a:lnTo>
                <a:lnTo>
                  <a:pt x="879" y="95"/>
                </a:lnTo>
                <a:lnTo>
                  <a:pt x="879" y="95"/>
                </a:lnTo>
                <a:lnTo>
                  <a:pt x="877" y="102"/>
                </a:lnTo>
                <a:lnTo>
                  <a:pt x="877" y="109"/>
                </a:lnTo>
                <a:lnTo>
                  <a:pt x="879" y="115"/>
                </a:lnTo>
                <a:lnTo>
                  <a:pt x="880" y="119"/>
                </a:lnTo>
                <a:lnTo>
                  <a:pt x="882" y="121"/>
                </a:lnTo>
                <a:lnTo>
                  <a:pt x="882" y="121"/>
                </a:lnTo>
                <a:lnTo>
                  <a:pt x="888" y="125"/>
                </a:lnTo>
                <a:lnTo>
                  <a:pt x="894" y="127"/>
                </a:lnTo>
                <a:lnTo>
                  <a:pt x="900" y="128"/>
                </a:lnTo>
                <a:lnTo>
                  <a:pt x="907" y="129"/>
                </a:lnTo>
                <a:lnTo>
                  <a:pt x="919" y="129"/>
                </a:lnTo>
                <a:lnTo>
                  <a:pt x="931" y="128"/>
                </a:lnTo>
                <a:lnTo>
                  <a:pt x="931" y="128"/>
                </a:lnTo>
                <a:lnTo>
                  <a:pt x="937" y="135"/>
                </a:lnTo>
                <a:lnTo>
                  <a:pt x="942" y="141"/>
                </a:lnTo>
                <a:lnTo>
                  <a:pt x="949" y="147"/>
                </a:lnTo>
                <a:lnTo>
                  <a:pt x="952" y="148"/>
                </a:lnTo>
                <a:lnTo>
                  <a:pt x="957" y="149"/>
                </a:lnTo>
                <a:lnTo>
                  <a:pt x="957" y="149"/>
                </a:lnTo>
                <a:lnTo>
                  <a:pt x="964" y="150"/>
                </a:lnTo>
                <a:lnTo>
                  <a:pt x="972" y="150"/>
                </a:lnTo>
                <a:lnTo>
                  <a:pt x="979" y="149"/>
                </a:lnTo>
                <a:lnTo>
                  <a:pt x="985" y="147"/>
                </a:lnTo>
                <a:lnTo>
                  <a:pt x="985" y="147"/>
                </a:lnTo>
                <a:lnTo>
                  <a:pt x="987" y="140"/>
                </a:lnTo>
                <a:lnTo>
                  <a:pt x="987" y="136"/>
                </a:lnTo>
                <a:lnTo>
                  <a:pt x="985" y="134"/>
                </a:lnTo>
                <a:lnTo>
                  <a:pt x="985" y="134"/>
                </a:lnTo>
                <a:lnTo>
                  <a:pt x="984" y="133"/>
                </a:lnTo>
                <a:lnTo>
                  <a:pt x="981" y="133"/>
                </a:lnTo>
                <a:lnTo>
                  <a:pt x="980" y="134"/>
                </a:lnTo>
                <a:lnTo>
                  <a:pt x="980" y="135"/>
                </a:lnTo>
                <a:lnTo>
                  <a:pt x="979" y="139"/>
                </a:lnTo>
                <a:lnTo>
                  <a:pt x="978" y="141"/>
                </a:lnTo>
                <a:lnTo>
                  <a:pt x="978" y="141"/>
                </a:lnTo>
                <a:lnTo>
                  <a:pt x="970" y="142"/>
                </a:lnTo>
                <a:lnTo>
                  <a:pt x="963" y="142"/>
                </a:lnTo>
                <a:lnTo>
                  <a:pt x="956" y="140"/>
                </a:lnTo>
                <a:lnTo>
                  <a:pt x="949" y="135"/>
                </a:lnTo>
                <a:lnTo>
                  <a:pt x="949" y="135"/>
                </a:lnTo>
                <a:lnTo>
                  <a:pt x="945" y="132"/>
                </a:lnTo>
                <a:lnTo>
                  <a:pt x="942" y="127"/>
                </a:lnTo>
                <a:lnTo>
                  <a:pt x="940" y="122"/>
                </a:lnTo>
                <a:lnTo>
                  <a:pt x="939" y="118"/>
                </a:lnTo>
                <a:lnTo>
                  <a:pt x="939" y="118"/>
                </a:lnTo>
                <a:lnTo>
                  <a:pt x="937" y="116"/>
                </a:lnTo>
                <a:lnTo>
                  <a:pt x="936" y="116"/>
                </a:lnTo>
                <a:lnTo>
                  <a:pt x="932" y="118"/>
                </a:lnTo>
                <a:lnTo>
                  <a:pt x="929" y="120"/>
                </a:lnTo>
                <a:lnTo>
                  <a:pt x="926" y="121"/>
                </a:lnTo>
                <a:lnTo>
                  <a:pt x="926" y="121"/>
                </a:lnTo>
                <a:lnTo>
                  <a:pt x="916" y="122"/>
                </a:lnTo>
                <a:lnTo>
                  <a:pt x="905" y="122"/>
                </a:lnTo>
                <a:lnTo>
                  <a:pt x="900" y="121"/>
                </a:lnTo>
                <a:lnTo>
                  <a:pt x="895" y="119"/>
                </a:lnTo>
                <a:lnTo>
                  <a:pt x="890" y="116"/>
                </a:lnTo>
                <a:lnTo>
                  <a:pt x="887" y="113"/>
                </a:lnTo>
                <a:lnTo>
                  <a:pt x="887" y="113"/>
                </a:lnTo>
                <a:lnTo>
                  <a:pt x="886" y="106"/>
                </a:lnTo>
                <a:lnTo>
                  <a:pt x="886" y="100"/>
                </a:lnTo>
                <a:lnTo>
                  <a:pt x="888" y="95"/>
                </a:lnTo>
                <a:lnTo>
                  <a:pt x="890" y="90"/>
                </a:lnTo>
                <a:lnTo>
                  <a:pt x="897" y="80"/>
                </a:lnTo>
                <a:lnTo>
                  <a:pt x="900" y="74"/>
                </a:lnTo>
                <a:lnTo>
                  <a:pt x="901" y="69"/>
                </a:lnTo>
                <a:lnTo>
                  <a:pt x="901" y="69"/>
                </a:lnTo>
                <a:lnTo>
                  <a:pt x="900" y="60"/>
                </a:lnTo>
                <a:lnTo>
                  <a:pt x="897" y="52"/>
                </a:lnTo>
                <a:lnTo>
                  <a:pt x="893" y="44"/>
                </a:lnTo>
                <a:lnTo>
                  <a:pt x="886" y="38"/>
                </a:lnTo>
                <a:lnTo>
                  <a:pt x="886" y="38"/>
                </a:lnTo>
                <a:lnTo>
                  <a:pt x="880" y="36"/>
                </a:lnTo>
                <a:lnTo>
                  <a:pt x="874" y="34"/>
                </a:lnTo>
                <a:lnTo>
                  <a:pt x="867" y="32"/>
                </a:lnTo>
                <a:lnTo>
                  <a:pt x="860" y="32"/>
                </a:lnTo>
                <a:lnTo>
                  <a:pt x="846" y="34"/>
                </a:lnTo>
                <a:lnTo>
                  <a:pt x="839" y="36"/>
                </a:lnTo>
                <a:lnTo>
                  <a:pt x="833" y="38"/>
                </a:lnTo>
                <a:lnTo>
                  <a:pt x="833" y="38"/>
                </a:lnTo>
                <a:close/>
                <a:moveTo>
                  <a:pt x="952" y="52"/>
                </a:moveTo>
                <a:lnTo>
                  <a:pt x="952" y="52"/>
                </a:lnTo>
                <a:lnTo>
                  <a:pt x="950" y="55"/>
                </a:lnTo>
                <a:lnTo>
                  <a:pt x="947" y="57"/>
                </a:lnTo>
                <a:lnTo>
                  <a:pt x="947" y="57"/>
                </a:lnTo>
                <a:lnTo>
                  <a:pt x="943" y="56"/>
                </a:lnTo>
                <a:lnTo>
                  <a:pt x="939" y="56"/>
                </a:lnTo>
                <a:lnTo>
                  <a:pt x="932" y="57"/>
                </a:lnTo>
                <a:lnTo>
                  <a:pt x="925" y="60"/>
                </a:lnTo>
                <a:lnTo>
                  <a:pt x="919" y="65"/>
                </a:lnTo>
                <a:lnTo>
                  <a:pt x="919" y="65"/>
                </a:lnTo>
                <a:lnTo>
                  <a:pt x="916" y="70"/>
                </a:lnTo>
                <a:lnTo>
                  <a:pt x="916" y="76"/>
                </a:lnTo>
                <a:lnTo>
                  <a:pt x="916" y="80"/>
                </a:lnTo>
                <a:lnTo>
                  <a:pt x="919" y="85"/>
                </a:lnTo>
                <a:lnTo>
                  <a:pt x="919" y="85"/>
                </a:lnTo>
                <a:lnTo>
                  <a:pt x="928" y="93"/>
                </a:lnTo>
                <a:lnTo>
                  <a:pt x="932" y="95"/>
                </a:lnTo>
                <a:lnTo>
                  <a:pt x="938" y="97"/>
                </a:lnTo>
                <a:lnTo>
                  <a:pt x="938" y="97"/>
                </a:lnTo>
                <a:lnTo>
                  <a:pt x="944" y="95"/>
                </a:lnTo>
                <a:lnTo>
                  <a:pt x="947" y="97"/>
                </a:lnTo>
                <a:lnTo>
                  <a:pt x="949" y="98"/>
                </a:lnTo>
                <a:lnTo>
                  <a:pt x="950" y="99"/>
                </a:lnTo>
                <a:lnTo>
                  <a:pt x="950" y="99"/>
                </a:lnTo>
                <a:lnTo>
                  <a:pt x="946" y="102"/>
                </a:lnTo>
                <a:lnTo>
                  <a:pt x="943" y="105"/>
                </a:lnTo>
                <a:lnTo>
                  <a:pt x="935" y="105"/>
                </a:lnTo>
                <a:lnTo>
                  <a:pt x="935" y="105"/>
                </a:lnTo>
                <a:lnTo>
                  <a:pt x="930" y="104"/>
                </a:lnTo>
                <a:lnTo>
                  <a:pt x="925" y="101"/>
                </a:lnTo>
                <a:lnTo>
                  <a:pt x="918" y="97"/>
                </a:lnTo>
                <a:lnTo>
                  <a:pt x="911" y="90"/>
                </a:lnTo>
                <a:lnTo>
                  <a:pt x="907" y="80"/>
                </a:lnTo>
                <a:lnTo>
                  <a:pt x="907" y="80"/>
                </a:lnTo>
                <a:lnTo>
                  <a:pt x="907" y="76"/>
                </a:lnTo>
                <a:lnTo>
                  <a:pt x="907" y="71"/>
                </a:lnTo>
                <a:lnTo>
                  <a:pt x="909" y="65"/>
                </a:lnTo>
                <a:lnTo>
                  <a:pt x="911" y="60"/>
                </a:lnTo>
                <a:lnTo>
                  <a:pt x="911" y="60"/>
                </a:lnTo>
                <a:lnTo>
                  <a:pt x="919" y="53"/>
                </a:lnTo>
                <a:lnTo>
                  <a:pt x="930" y="49"/>
                </a:lnTo>
                <a:lnTo>
                  <a:pt x="935" y="48"/>
                </a:lnTo>
                <a:lnTo>
                  <a:pt x="939" y="48"/>
                </a:lnTo>
                <a:lnTo>
                  <a:pt x="945" y="48"/>
                </a:lnTo>
                <a:lnTo>
                  <a:pt x="950" y="49"/>
                </a:lnTo>
                <a:lnTo>
                  <a:pt x="952" y="52"/>
                </a:lnTo>
                <a:lnTo>
                  <a:pt x="952" y="52"/>
                </a:lnTo>
                <a:close/>
                <a:moveTo>
                  <a:pt x="264" y="128"/>
                </a:moveTo>
                <a:lnTo>
                  <a:pt x="264" y="128"/>
                </a:lnTo>
                <a:lnTo>
                  <a:pt x="261" y="125"/>
                </a:lnTo>
                <a:lnTo>
                  <a:pt x="257" y="122"/>
                </a:lnTo>
                <a:lnTo>
                  <a:pt x="250" y="119"/>
                </a:lnTo>
                <a:lnTo>
                  <a:pt x="242" y="119"/>
                </a:lnTo>
                <a:lnTo>
                  <a:pt x="234" y="119"/>
                </a:lnTo>
                <a:lnTo>
                  <a:pt x="225" y="121"/>
                </a:lnTo>
                <a:lnTo>
                  <a:pt x="217" y="123"/>
                </a:lnTo>
                <a:lnTo>
                  <a:pt x="200" y="128"/>
                </a:lnTo>
                <a:lnTo>
                  <a:pt x="200" y="128"/>
                </a:lnTo>
                <a:lnTo>
                  <a:pt x="191" y="126"/>
                </a:lnTo>
                <a:lnTo>
                  <a:pt x="181" y="126"/>
                </a:lnTo>
                <a:lnTo>
                  <a:pt x="171" y="126"/>
                </a:lnTo>
                <a:lnTo>
                  <a:pt x="162" y="127"/>
                </a:lnTo>
                <a:lnTo>
                  <a:pt x="151" y="129"/>
                </a:lnTo>
                <a:lnTo>
                  <a:pt x="142" y="133"/>
                </a:lnTo>
                <a:lnTo>
                  <a:pt x="124" y="140"/>
                </a:lnTo>
                <a:lnTo>
                  <a:pt x="124" y="140"/>
                </a:lnTo>
                <a:lnTo>
                  <a:pt x="115" y="142"/>
                </a:lnTo>
                <a:lnTo>
                  <a:pt x="107" y="143"/>
                </a:lnTo>
                <a:lnTo>
                  <a:pt x="89" y="143"/>
                </a:lnTo>
                <a:lnTo>
                  <a:pt x="72" y="142"/>
                </a:lnTo>
                <a:lnTo>
                  <a:pt x="62" y="143"/>
                </a:lnTo>
                <a:lnTo>
                  <a:pt x="54" y="144"/>
                </a:lnTo>
                <a:lnTo>
                  <a:pt x="54" y="144"/>
                </a:lnTo>
                <a:lnTo>
                  <a:pt x="39" y="148"/>
                </a:lnTo>
                <a:lnTo>
                  <a:pt x="25" y="153"/>
                </a:lnTo>
                <a:lnTo>
                  <a:pt x="18" y="155"/>
                </a:lnTo>
                <a:lnTo>
                  <a:pt x="12" y="159"/>
                </a:lnTo>
                <a:lnTo>
                  <a:pt x="5" y="162"/>
                </a:lnTo>
                <a:lnTo>
                  <a:pt x="0" y="168"/>
                </a:lnTo>
                <a:lnTo>
                  <a:pt x="0" y="168"/>
                </a:lnTo>
                <a:lnTo>
                  <a:pt x="0" y="170"/>
                </a:lnTo>
                <a:lnTo>
                  <a:pt x="2" y="171"/>
                </a:lnTo>
                <a:lnTo>
                  <a:pt x="3" y="173"/>
                </a:lnTo>
                <a:lnTo>
                  <a:pt x="5" y="173"/>
                </a:lnTo>
                <a:lnTo>
                  <a:pt x="5" y="173"/>
                </a:lnTo>
                <a:lnTo>
                  <a:pt x="16" y="166"/>
                </a:lnTo>
                <a:lnTo>
                  <a:pt x="26" y="161"/>
                </a:lnTo>
                <a:lnTo>
                  <a:pt x="38" y="156"/>
                </a:lnTo>
                <a:lnTo>
                  <a:pt x="50" y="153"/>
                </a:lnTo>
                <a:lnTo>
                  <a:pt x="61" y="152"/>
                </a:lnTo>
                <a:lnTo>
                  <a:pt x="73" y="150"/>
                </a:lnTo>
                <a:lnTo>
                  <a:pt x="86" y="150"/>
                </a:lnTo>
                <a:lnTo>
                  <a:pt x="99" y="152"/>
                </a:lnTo>
                <a:lnTo>
                  <a:pt x="99" y="152"/>
                </a:lnTo>
                <a:lnTo>
                  <a:pt x="109" y="152"/>
                </a:lnTo>
                <a:lnTo>
                  <a:pt x="120" y="149"/>
                </a:lnTo>
                <a:lnTo>
                  <a:pt x="130" y="146"/>
                </a:lnTo>
                <a:lnTo>
                  <a:pt x="141" y="142"/>
                </a:lnTo>
                <a:lnTo>
                  <a:pt x="151" y="139"/>
                </a:lnTo>
                <a:lnTo>
                  <a:pt x="160" y="136"/>
                </a:lnTo>
                <a:lnTo>
                  <a:pt x="171" y="134"/>
                </a:lnTo>
                <a:lnTo>
                  <a:pt x="183" y="134"/>
                </a:lnTo>
                <a:lnTo>
                  <a:pt x="183" y="134"/>
                </a:lnTo>
                <a:lnTo>
                  <a:pt x="188" y="135"/>
                </a:lnTo>
                <a:lnTo>
                  <a:pt x="193" y="136"/>
                </a:lnTo>
                <a:lnTo>
                  <a:pt x="199" y="136"/>
                </a:lnTo>
                <a:lnTo>
                  <a:pt x="205" y="135"/>
                </a:lnTo>
                <a:lnTo>
                  <a:pt x="217" y="133"/>
                </a:lnTo>
                <a:lnTo>
                  <a:pt x="227" y="129"/>
                </a:lnTo>
                <a:lnTo>
                  <a:pt x="227" y="129"/>
                </a:lnTo>
                <a:lnTo>
                  <a:pt x="235" y="128"/>
                </a:lnTo>
                <a:lnTo>
                  <a:pt x="245" y="127"/>
                </a:lnTo>
                <a:lnTo>
                  <a:pt x="253" y="129"/>
                </a:lnTo>
                <a:lnTo>
                  <a:pt x="261" y="133"/>
                </a:lnTo>
                <a:lnTo>
                  <a:pt x="261" y="133"/>
                </a:lnTo>
                <a:lnTo>
                  <a:pt x="263" y="132"/>
                </a:lnTo>
                <a:lnTo>
                  <a:pt x="264" y="129"/>
                </a:lnTo>
                <a:lnTo>
                  <a:pt x="264" y="128"/>
                </a:lnTo>
                <a:lnTo>
                  <a:pt x="264" y="128"/>
                </a:lnTo>
                <a:close/>
                <a:moveTo>
                  <a:pt x="262" y="142"/>
                </a:moveTo>
                <a:lnTo>
                  <a:pt x="262" y="142"/>
                </a:lnTo>
                <a:lnTo>
                  <a:pt x="262" y="146"/>
                </a:lnTo>
                <a:lnTo>
                  <a:pt x="260" y="147"/>
                </a:lnTo>
                <a:lnTo>
                  <a:pt x="259" y="148"/>
                </a:lnTo>
                <a:lnTo>
                  <a:pt x="256" y="147"/>
                </a:lnTo>
                <a:lnTo>
                  <a:pt x="250" y="146"/>
                </a:lnTo>
                <a:lnTo>
                  <a:pt x="248" y="146"/>
                </a:lnTo>
                <a:lnTo>
                  <a:pt x="246" y="147"/>
                </a:lnTo>
                <a:lnTo>
                  <a:pt x="246" y="147"/>
                </a:lnTo>
                <a:lnTo>
                  <a:pt x="240" y="147"/>
                </a:lnTo>
                <a:lnTo>
                  <a:pt x="235" y="149"/>
                </a:lnTo>
                <a:lnTo>
                  <a:pt x="225" y="153"/>
                </a:lnTo>
                <a:lnTo>
                  <a:pt x="220" y="155"/>
                </a:lnTo>
                <a:lnTo>
                  <a:pt x="215" y="156"/>
                </a:lnTo>
                <a:lnTo>
                  <a:pt x="210" y="156"/>
                </a:lnTo>
                <a:lnTo>
                  <a:pt x="204" y="154"/>
                </a:lnTo>
                <a:lnTo>
                  <a:pt x="204" y="154"/>
                </a:lnTo>
                <a:lnTo>
                  <a:pt x="194" y="152"/>
                </a:lnTo>
                <a:lnTo>
                  <a:pt x="186" y="150"/>
                </a:lnTo>
                <a:lnTo>
                  <a:pt x="177" y="150"/>
                </a:lnTo>
                <a:lnTo>
                  <a:pt x="169" y="153"/>
                </a:lnTo>
                <a:lnTo>
                  <a:pt x="160" y="156"/>
                </a:lnTo>
                <a:lnTo>
                  <a:pt x="152" y="160"/>
                </a:lnTo>
                <a:lnTo>
                  <a:pt x="138" y="168"/>
                </a:lnTo>
                <a:lnTo>
                  <a:pt x="138" y="168"/>
                </a:lnTo>
                <a:lnTo>
                  <a:pt x="131" y="171"/>
                </a:lnTo>
                <a:lnTo>
                  <a:pt x="123" y="173"/>
                </a:lnTo>
                <a:lnTo>
                  <a:pt x="116" y="173"/>
                </a:lnTo>
                <a:lnTo>
                  <a:pt x="109" y="171"/>
                </a:lnTo>
                <a:lnTo>
                  <a:pt x="94" y="168"/>
                </a:lnTo>
                <a:lnTo>
                  <a:pt x="87" y="167"/>
                </a:lnTo>
                <a:lnTo>
                  <a:pt x="79" y="166"/>
                </a:lnTo>
                <a:lnTo>
                  <a:pt x="79" y="166"/>
                </a:lnTo>
                <a:lnTo>
                  <a:pt x="65" y="168"/>
                </a:lnTo>
                <a:lnTo>
                  <a:pt x="51" y="173"/>
                </a:lnTo>
                <a:lnTo>
                  <a:pt x="38" y="178"/>
                </a:lnTo>
                <a:lnTo>
                  <a:pt x="25" y="184"/>
                </a:lnTo>
                <a:lnTo>
                  <a:pt x="25" y="184"/>
                </a:lnTo>
                <a:lnTo>
                  <a:pt x="23" y="184"/>
                </a:lnTo>
                <a:lnTo>
                  <a:pt x="23" y="183"/>
                </a:lnTo>
                <a:lnTo>
                  <a:pt x="22" y="181"/>
                </a:lnTo>
                <a:lnTo>
                  <a:pt x="23" y="177"/>
                </a:lnTo>
                <a:lnTo>
                  <a:pt x="53" y="163"/>
                </a:lnTo>
                <a:lnTo>
                  <a:pt x="53" y="163"/>
                </a:lnTo>
                <a:lnTo>
                  <a:pt x="69" y="160"/>
                </a:lnTo>
                <a:lnTo>
                  <a:pt x="86" y="160"/>
                </a:lnTo>
                <a:lnTo>
                  <a:pt x="102" y="161"/>
                </a:lnTo>
                <a:lnTo>
                  <a:pt x="117" y="163"/>
                </a:lnTo>
                <a:lnTo>
                  <a:pt x="117" y="163"/>
                </a:lnTo>
                <a:lnTo>
                  <a:pt x="125" y="163"/>
                </a:lnTo>
                <a:lnTo>
                  <a:pt x="134" y="161"/>
                </a:lnTo>
                <a:lnTo>
                  <a:pt x="141" y="157"/>
                </a:lnTo>
                <a:lnTo>
                  <a:pt x="148" y="154"/>
                </a:lnTo>
                <a:lnTo>
                  <a:pt x="160" y="146"/>
                </a:lnTo>
                <a:lnTo>
                  <a:pt x="169" y="143"/>
                </a:lnTo>
                <a:lnTo>
                  <a:pt x="176" y="142"/>
                </a:lnTo>
                <a:lnTo>
                  <a:pt x="176" y="142"/>
                </a:lnTo>
                <a:lnTo>
                  <a:pt x="186" y="143"/>
                </a:lnTo>
                <a:lnTo>
                  <a:pt x="197" y="144"/>
                </a:lnTo>
                <a:lnTo>
                  <a:pt x="207" y="146"/>
                </a:lnTo>
                <a:lnTo>
                  <a:pt x="217" y="147"/>
                </a:lnTo>
                <a:lnTo>
                  <a:pt x="217" y="147"/>
                </a:lnTo>
                <a:lnTo>
                  <a:pt x="227" y="142"/>
                </a:lnTo>
                <a:lnTo>
                  <a:pt x="238" y="139"/>
                </a:lnTo>
                <a:lnTo>
                  <a:pt x="248" y="137"/>
                </a:lnTo>
                <a:lnTo>
                  <a:pt x="259" y="139"/>
                </a:lnTo>
                <a:lnTo>
                  <a:pt x="262" y="142"/>
                </a:lnTo>
                <a:lnTo>
                  <a:pt x="262" y="142"/>
                </a:lnTo>
                <a:close/>
                <a:moveTo>
                  <a:pt x="296" y="208"/>
                </a:moveTo>
                <a:lnTo>
                  <a:pt x="296" y="208"/>
                </a:lnTo>
                <a:lnTo>
                  <a:pt x="309" y="204"/>
                </a:lnTo>
                <a:lnTo>
                  <a:pt x="322" y="203"/>
                </a:lnTo>
                <a:lnTo>
                  <a:pt x="334" y="204"/>
                </a:lnTo>
                <a:lnTo>
                  <a:pt x="347" y="205"/>
                </a:lnTo>
                <a:lnTo>
                  <a:pt x="359" y="210"/>
                </a:lnTo>
                <a:lnTo>
                  <a:pt x="371" y="215"/>
                </a:lnTo>
                <a:lnTo>
                  <a:pt x="381" y="222"/>
                </a:lnTo>
                <a:lnTo>
                  <a:pt x="389" y="231"/>
                </a:lnTo>
                <a:lnTo>
                  <a:pt x="389" y="231"/>
                </a:lnTo>
                <a:lnTo>
                  <a:pt x="404" y="233"/>
                </a:lnTo>
                <a:lnTo>
                  <a:pt x="412" y="236"/>
                </a:lnTo>
                <a:lnTo>
                  <a:pt x="419" y="237"/>
                </a:lnTo>
                <a:lnTo>
                  <a:pt x="426" y="240"/>
                </a:lnTo>
                <a:lnTo>
                  <a:pt x="431" y="245"/>
                </a:lnTo>
                <a:lnTo>
                  <a:pt x="436" y="251"/>
                </a:lnTo>
                <a:lnTo>
                  <a:pt x="440" y="258"/>
                </a:lnTo>
                <a:lnTo>
                  <a:pt x="440" y="258"/>
                </a:lnTo>
                <a:lnTo>
                  <a:pt x="441" y="268"/>
                </a:lnTo>
                <a:lnTo>
                  <a:pt x="441" y="278"/>
                </a:lnTo>
                <a:lnTo>
                  <a:pt x="441" y="282"/>
                </a:lnTo>
                <a:lnTo>
                  <a:pt x="440" y="287"/>
                </a:lnTo>
                <a:lnTo>
                  <a:pt x="437" y="292"/>
                </a:lnTo>
                <a:lnTo>
                  <a:pt x="434" y="295"/>
                </a:lnTo>
                <a:lnTo>
                  <a:pt x="434" y="295"/>
                </a:lnTo>
                <a:lnTo>
                  <a:pt x="430" y="300"/>
                </a:lnTo>
                <a:lnTo>
                  <a:pt x="427" y="303"/>
                </a:lnTo>
                <a:lnTo>
                  <a:pt x="422" y="306"/>
                </a:lnTo>
                <a:lnTo>
                  <a:pt x="417" y="307"/>
                </a:lnTo>
                <a:lnTo>
                  <a:pt x="407" y="309"/>
                </a:lnTo>
                <a:lnTo>
                  <a:pt x="396" y="310"/>
                </a:lnTo>
                <a:lnTo>
                  <a:pt x="396" y="310"/>
                </a:lnTo>
                <a:lnTo>
                  <a:pt x="394" y="316"/>
                </a:lnTo>
                <a:lnTo>
                  <a:pt x="389" y="321"/>
                </a:lnTo>
                <a:lnTo>
                  <a:pt x="385" y="326"/>
                </a:lnTo>
                <a:lnTo>
                  <a:pt x="379" y="329"/>
                </a:lnTo>
                <a:lnTo>
                  <a:pt x="373" y="333"/>
                </a:lnTo>
                <a:lnTo>
                  <a:pt x="367" y="334"/>
                </a:lnTo>
                <a:lnTo>
                  <a:pt x="360" y="336"/>
                </a:lnTo>
                <a:lnTo>
                  <a:pt x="353" y="336"/>
                </a:lnTo>
                <a:lnTo>
                  <a:pt x="353" y="336"/>
                </a:lnTo>
                <a:lnTo>
                  <a:pt x="348" y="336"/>
                </a:lnTo>
                <a:lnTo>
                  <a:pt x="343" y="335"/>
                </a:lnTo>
                <a:lnTo>
                  <a:pt x="337" y="334"/>
                </a:lnTo>
                <a:lnTo>
                  <a:pt x="332" y="334"/>
                </a:lnTo>
                <a:lnTo>
                  <a:pt x="332" y="334"/>
                </a:lnTo>
                <a:lnTo>
                  <a:pt x="325" y="338"/>
                </a:lnTo>
                <a:lnTo>
                  <a:pt x="317" y="342"/>
                </a:lnTo>
                <a:lnTo>
                  <a:pt x="309" y="344"/>
                </a:lnTo>
                <a:lnTo>
                  <a:pt x="301" y="344"/>
                </a:lnTo>
                <a:lnTo>
                  <a:pt x="292" y="344"/>
                </a:lnTo>
                <a:lnTo>
                  <a:pt x="283" y="344"/>
                </a:lnTo>
                <a:lnTo>
                  <a:pt x="275" y="342"/>
                </a:lnTo>
                <a:lnTo>
                  <a:pt x="268" y="340"/>
                </a:lnTo>
                <a:lnTo>
                  <a:pt x="268" y="340"/>
                </a:lnTo>
                <a:lnTo>
                  <a:pt x="263" y="334"/>
                </a:lnTo>
                <a:lnTo>
                  <a:pt x="259" y="327"/>
                </a:lnTo>
                <a:lnTo>
                  <a:pt x="255" y="320"/>
                </a:lnTo>
                <a:lnTo>
                  <a:pt x="254" y="313"/>
                </a:lnTo>
                <a:lnTo>
                  <a:pt x="254" y="313"/>
                </a:lnTo>
                <a:lnTo>
                  <a:pt x="238" y="316"/>
                </a:lnTo>
                <a:lnTo>
                  <a:pt x="228" y="316"/>
                </a:lnTo>
                <a:lnTo>
                  <a:pt x="220" y="316"/>
                </a:lnTo>
                <a:lnTo>
                  <a:pt x="212" y="315"/>
                </a:lnTo>
                <a:lnTo>
                  <a:pt x="204" y="313"/>
                </a:lnTo>
                <a:lnTo>
                  <a:pt x="197" y="309"/>
                </a:lnTo>
                <a:lnTo>
                  <a:pt x="190" y="303"/>
                </a:lnTo>
                <a:lnTo>
                  <a:pt x="190" y="303"/>
                </a:lnTo>
                <a:lnTo>
                  <a:pt x="185" y="295"/>
                </a:lnTo>
                <a:lnTo>
                  <a:pt x="181" y="285"/>
                </a:lnTo>
                <a:lnTo>
                  <a:pt x="180" y="280"/>
                </a:lnTo>
                <a:lnTo>
                  <a:pt x="180" y="275"/>
                </a:lnTo>
                <a:lnTo>
                  <a:pt x="181" y="271"/>
                </a:lnTo>
                <a:lnTo>
                  <a:pt x="185" y="266"/>
                </a:lnTo>
                <a:lnTo>
                  <a:pt x="185" y="266"/>
                </a:lnTo>
                <a:lnTo>
                  <a:pt x="190" y="260"/>
                </a:lnTo>
                <a:lnTo>
                  <a:pt x="195" y="254"/>
                </a:lnTo>
                <a:lnTo>
                  <a:pt x="201" y="251"/>
                </a:lnTo>
                <a:lnTo>
                  <a:pt x="210" y="248"/>
                </a:lnTo>
                <a:lnTo>
                  <a:pt x="210" y="248"/>
                </a:lnTo>
                <a:lnTo>
                  <a:pt x="210" y="250"/>
                </a:lnTo>
                <a:lnTo>
                  <a:pt x="211" y="251"/>
                </a:lnTo>
                <a:lnTo>
                  <a:pt x="211" y="252"/>
                </a:lnTo>
                <a:lnTo>
                  <a:pt x="211" y="253"/>
                </a:lnTo>
                <a:lnTo>
                  <a:pt x="211" y="253"/>
                </a:lnTo>
                <a:lnTo>
                  <a:pt x="204" y="257"/>
                </a:lnTo>
                <a:lnTo>
                  <a:pt x="197" y="260"/>
                </a:lnTo>
                <a:lnTo>
                  <a:pt x="193" y="262"/>
                </a:lnTo>
                <a:lnTo>
                  <a:pt x="191" y="266"/>
                </a:lnTo>
                <a:lnTo>
                  <a:pt x="188" y="269"/>
                </a:lnTo>
                <a:lnTo>
                  <a:pt x="187" y="273"/>
                </a:lnTo>
                <a:lnTo>
                  <a:pt x="187" y="273"/>
                </a:lnTo>
                <a:lnTo>
                  <a:pt x="186" y="279"/>
                </a:lnTo>
                <a:lnTo>
                  <a:pt x="186" y="285"/>
                </a:lnTo>
                <a:lnTo>
                  <a:pt x="191" y="295"/>
                </a:lnTo>
                <a:lnTo>
                  <a:pt x="191" y="295"/>
                </a:lnTo>
                <a:lnTo>
                  <a:pt x="199" y="303"/>
                </a:lnTo>
                <a:lnTo>
                  <a:pt x="208" y="308"/>
                </a:lnTo>
                <a:lnTo>
                  <a:pt x="218" y="311"/>
                </a:lnTo>
                <a:lnTo>
                  <a:pt x="224" y="313"/>
                </a:lnTo>
                <a:lnTo>
                  <a:pt x="228" y="313"/>
                </a:lnTo>
                <a:lnTo>
                  <a:pt x="228" y="313"/>
                </a:lnTo>
                <a:lnTo>
                  <a:pt x="238" y="310"/>
                </a:lnTo>
                <a:lnTo>
                  <a:pt x="242" y="308"/>
                </a:lnTo>
                <a:lnTo>
                  <a:pt x="246" y="306"/>
                </a:lnTo>
                <a:lnTo>
                  <a:pt x="246" y="306"/>
                </a:lnTo>
                <a:lnTo>
                  <a:pt x="240" y="302"/>
                </a:lnTo>
                <a:lnTo>
                  <a:pt x="235" y="297"/>
                </a:lnTo>
                <a:lnTo>
                  <a:pt x="232" y="293"/>
                </a:lnTo>
                <a:lnTo>
                  <a:pt x="228" y="287"/>
                </a:lnTo>
                <a:lnTo>
                  <a:pt x="228" y="287"/>
                </a:lnTo>
                <a:lnTo>
                  <a:pt x="227" y="281"/>
                </a:lnTo>
                <a:lnTo>
                  <a:pt x="227" y="274"/>
                </a:lnTo>
                <a:lnTo>
                  <a:pt x="229" y="268"/>
                </a:lnTo>
                <a:lnTo>
                  <a:pt x="233" y="262"/>
                </a:lnTo>
                <a:lnTo>
                  <a:pt x="233" y="262"/>
                </a:lnTo>
                <a:lnTo>
                  <a:pt x="238" y="258"/>
                </a:lnTo>
                <a:lnTo>
                  <a:pt x="243" y="254"/>
                </a:lnTo>
                <a:lnTo>
                  <a:pt x="249" y="251"/>
                </a:lnTo>
                <a:lnTo>
                  <a:pt x="256" y="248"/>
                </a:lnTo>
                <a:lnTo>
                  <a:pt x="269" y="245"/>
                </a:lnTo>
                <a:lnTo>
                  <a:pt x="283" y="243"/>
                </a:lnTo>
                <a:lnTo>
                  <a:pt x="283" y="243"/>
                </a:lnTo>
                <a:lnTo>
                  <a:pt x="288" y="239"/>
                </a:lnTo>
                <a:lnTo>
                  <a:pt x="292" y="236"/>
                </a:lnTo>
                <a:lnTo>
                  <a:pt x="298" y="234"/>
                </a:lnTo>
                <a:lnTo>
                  <a:pt x="303" y="233"/>
                </a:lnTo>
                <a:lnTo>
                  <a:pt x="315" y="233"/>
                </a:lnTo>
                <a:lnTo>
                  <a:pt x="325" y="236"/>
                </a:lnTo>
                <a:lnTo>
                  <a:pt x="325" y="236"/>
                </a:lnTo>
                <a:lnTo>
                  <a:pt x="337" y="240"/>
                </a:lnTo>
                <a:lnTo>
                  <a:pt x="343" y="244"/>
                </a:lnTo>
                <a:lnTo>
                  <a:pt x="347" y="248"/>
                </a:lnTo>
                <a:lnTo>
                  <a:pt x="347" y="248"/>
                </a:lnTo>
                <a:lnTo>
                  <a:pt x="355" y="250"/>
                </a:lnTo>
                <a:lnTo>
                  <a:pt x="364" y="250"/>
                </a:lnTo>
                <a:lnTo>
                  <a:pt x="367" y="251"/>
                </a:lnTo>
                <a:lnTo>
                  <a:pt x="371" y="252"/>
                </a:lnTo>
                <a:lnTo>
                  <a:pt x="373" y="254"/>
                </a:lnTo>
                <a:lnTo>
                  <a:pt x="375" y="258"/>
                </a:lnTo>
                <a:lnTo>
                  <a:pt x="375" y="258"/>
                </a:lnTo>
                <a:lnTo>
                  <a:pt x="378" y="265"/>
                </a:lnTo>
                <a:lnTo>
                  <a:pt x="379" y="272"/>
                </a:lnTo>
                <a:lnTo>
                  <a:pt x="379" y="280"/>
                </a:lnTo>
                <a:lnTo>
                  <a:pt x="378" y="286"/>
                </a:lnTo>
                <a:lnTo>
                  <a:pt x="378" y="286"/>
                </a:lnTo>
                <a:lnTo>
                  <a:pt x="372" y="293"/>
                </a:lnTo>
                <a:lnTo>
                  <a:pt x="365" y="296"/>
                </a:lnTo>
                <a:lnTo>
                  <a:pt x="358" y="297"/>
                </a:lnTo>
                <a:lnTo>
                  <a:pt x="350" y="299"/>
                </a:lnTo>
                <a:lnTo>
                  <a:pt x="334" y="299"/>
                </a:lnTo>
                <a:lnTo>
                  <a:pt x="327" y="300"/>
                </a:lnTo>
                <a:lnTo>
                  <a:pt x="320" y="303"/>
                </a:lnTo>
                <a:lnTo>
                  <a:pt x="320" y="303"/>
                </a:lnTo>
                <a:lnTo>
                  <a:pt x="312" y="302"/>
                </a:lnTo>
                <a:lnTo>
                  <a:pt x="303" y="301"/>
                </a:lnTo>
                <a:lnTo>
                  <a:pt x="299" y="300"/>
                </a:lnTo>
                <a:lnTo>
                  <a:pt x="296" y="299"/>
                </a:lnTo>
                <a:lnTo>
                  <a:pt x="292" y="295"/>
                </a:lnTo>
                <a:lnTo>
                  <a:pt x="290" y="292"/>
                </a:lnTo>
                <a:lnTo>
                  <a:pt x="290" y="292"/>
                </a:lnTo>
                <a:lnTo>
                  <a:pt x="287" y="287"/>
                </a:lnTo>
                <a:lnTo>
                  <a:pt x="285" y="282"/>
                </a:lnTo>
                <a:lnTo>
                  <a:pt x="285" y="276"/>
                </a:lnTo>
                <a:lnTo>
                  <a:pt x="285" y="271"/>
                </a:lnTo>
                <a:lnTo>
                  <a:pt x="285" y="271"/>
                </a:lnTo>
                <a:lnTo>
                  <a:pt x="292" y="266"/>
                </a:lnTo>
                <a:lnTo>
                  <a:pt x="299" y="264"/>
                </a:lnTo>
                <a:lnTo>
                  <a:pt x="303" y="262"/>
                </a:lnTo>
                <a:lnTo>
                  <a:pt x="306" y="262"/>
                </a:lnTo>
                <a:lnTo>
                  <a:pt x="310" y="262"/>
                </a:lnTo>
                <a:lnTo>
                  <a:pt x="313" y="265"/>
                </a:lnTo>
                <a:lnTo>
                  <a:pt x="313" y="265"/>
                </a:lnTo>
                <a:lnTo>
                  <a:pt x="316" y="266"/>
                </a:lnTo>
                <a:lnTo>
                  <a:pt x="317" y="268"/>
                </a:lnTo>
                <a:lnTo>
                  <a:pt x="318" y="271"/>
                </a:lnTo>
                <a:lnTo>
                  <a:pt x="317" y="274"/>
                </a:lnTo>
                <a:lnTo>
                  <a:pt x="317" y="274"/>
                </a:lnTo>
                <a:lnTo>
                  <a:pt x="316" y="275"/>
                </a:lnTo>
                <a:lnTo>
                  <a:pt x="315" y="275"/>
                </a:lnTo>
                <a:lnTo>
                  <a:pt x="312" y="274"/>
                </a:lnTo>
                <a:lnTo>
                  <a:pt x="310" y="273"/>
                </a:lnTo>
                <a:lnTo>
                  <a:pt x="308" y="272"/>
                </a:lnTo>
                <a:lnTo>
                  <a:pt x="308" y="272"/>
                </a:lnTo>
                <a:lnTo>
                  <a:pt x="303" y="272"/>
                </a:lnTo>
                <a:lnTo>
                  <a:pt x="298" y="272"/>
                </a:lnTo>
                <a:lnTo>
                  <a:pt x="295" y="274"/>
                </a:lnTo>
                <a:lnTo>
                  <a:pt x="294" y="275"/>
                </a:lnTo>
                <a:lnTo>
                  <a:pt x="294" y="278"/>
                </a:lnTo>
                <a:lnTo>
                  <a:pt x="294" y="278"/>
                </a:lnTo>
                <a:lnTo>
                  <a:pt x="295" y="281"/>
                </a:lnTo>
                <a:lnTo>
                  <a:pt x="297" y="286"/>
                </a:lnTo>
                <a:lnTo>
                  <a:pt x="303" y="292"/>
                </a:lnTo>
                <a:lnTo>
                  <a:pt x="303" y="292"/>
                </a:lnTo>
                <a:lnTo>
                  <a:pt x="311" y="294"/>
                </a:lnTo>
                <a:lnTo>
                  <a:pt x="319" y="294"/>
                </a:lnTo>
                <a:lnTo>
                  <a:pt x="323" y="294"/>
                </a:lnTo>
                <a:lnTo>
                  <a:pt x="326" y="293"/>
                </a:lnTo>
                <a:lnTo>
                  <a:pt x="330" y="290"/>
                </a:lnTo>
                <a:lnTo>
                  <a:pt x="333" y="288"/>
                </a:lnTo>
                <a:lnTo>
                  <a:pt x="333" y="288"/>
                </a:lnTo>
                <a:lnTo>
                  <a:pt x="340" y="290"/>
                </a:lnTo>
                <a:lnTo>
                  <a:pt x="348" y="290"/>
                </a:lnTo>
                <a:lnTo>
                  <a:pt x="355" y="289"/>
                </a:lnTo>
                <a:lnTo>
                  <a:pt x="364" y="288"/>
                </a:lnTo>
                <a:lnTo>
                  <a:pt x="364" y="288"/>
                </a:lnTo>
                <a:lnTo>
                  <a:pt x="366" y="287"/>
                </a:lnTo>
                <a:lnTo>
                  <a:pt x="367" y="285"/>
                </a:lnTo>
                <a:lnTo>
                  <a:pt x="369" y="281"/>
                </a:lnTo>
                <a:lnTo>
                  <a:pt x="371" y="276"/>
                </a:lnTo>
                <a:lnTo>
                  <a:pt x="372" y="272"/>
                </a:lnTo>
                <a:lnTo>
                  <a:pt x="372" y="272"/>
                </a:lnTo>
                <a:lnTo>
                  <a:pt x="371" y="267"/>
                </a:lnTo>
                <a:lnTo>
                  <a:pt x="368" y="264"/>
                </a:lnTo>
                <a:lnTo>
                  <a:pt x="366" y="261"/>
                </a:lnTo>
                <a:lnTo>
                  <a:pt x="364" y="259"/>
                </a:lnTo>
                <a:lnTo>
                  <a:pt x="364" y="259"/>
                </a:lnTo>
                <a:lnTo>
                  <a:pt x="359" y="258"/>
                </a:lnTo>
                <a:lnTo>
                  <a:pt x="355" y="258"/>
                </a:lnTo>
                <a:lnTo>
                  <a:pt x="347" y="259"/>
                </a:lnTo>
                <a:lnTo>
                  <a:pt x="344" y="260"/>
                </a:lnTo>
                <a:lnTo>
                  <a:pt x="340" y="259"/>
                </a:lnTo>
                <a:lnTo>
                  <a:pt x="339" y="257"/>
                </a:lnTo>
                <a:lnTo>
                  <a:pt x="339" y="252"/>
                </a:lnTo>
                <a:lnTo>
                  <a:pt x="339" y="252"/>
                </a:lnTo>
                <a:lnTo>
                  <a:pt x="329" y="247"/>
                </a:lnTo>
                <a:lnTo>
                  <a:pt x="318" y="244"/>
                </a:lnTo>
                <a:lnTo>
                  <a:pt x="308" y="241"/>
                </a:lnTo>
                <a:lnTo>
                  <a:pt x="302" y="243"/>
                </a:lnTo>
                <a:lnTo>
                  <a:pt x="296" y="244"/>
                </a:lnTo>
                <a:lnTo>
                  <a:pt x="296" y="244"/>
                </a:lnTo>
                <a:lnTo>
                  <a:pt x="290" y="248"/>
                </a:lnTo>
                <a:lnTo>
                  <a:pt x="284" y="252"/>
                </a:lnTo>
                <a:lnTo>
                  <a:pt x="277" y="253"/>
                </a:lnTo>
                <a:lnTo>
                  <a:pt x="270" y="253"/>
                </a:lnTo>
                <a:lnTo>
                  <a:pt x="270" y="253"/>
                </a:lnTo>
                <a:lnTo>
                  <a:pt x="266" y="253"/>
                </a:lnTo>
                <a:lnTo>
                  <a:pt x="261" y="254"/>
                </a:lnTo>
                <a:lnTo>
                  <a:pt x="252" y="259"/>
                </a:lnTo>
                <a:lnTo>
                  <a:pt x="243" y="265"/>
                </a:lnTo>
                <a:lnTo>
                  <a:pt x="236" y="273"/>
                </a:lnTo>
                <a:lnTo>
                  <a:pt x="236" y="273"/>
                </a:lnTo>
                <a:lnTo>
                  <a:pt x="235" y="278"/>
                </a:lnTo>
                <a:lnTo>
                  <a:pt x="235" y="281"/>
                </a:lnTo>
                <a:lnTo>
                  <a:pt x="236" y="285"/>
                </a:lnTo>
                <a:lnTo>
                  <a:pt x="238" y="288"/>
                </a:lnTo>
                <a:lnTo>
                  <a:pt x="238" y="288"/>
                </a:lnTo>
                <a:lnTo>
                  <a:pt x="240" y="292"/>
                </a:lnTo>
                <a:lnTo>
                  <a:pt x="243" y="294"/>
                </a:lnTo>
                <a:lnTo>
                  <a:pt x="249" y="297"/>
                </a:lnTo>
                <a:lnTo>
                  <a:pt x="256" y="299"/>
                </a:lnTo>
                <a:lnTo>
                  <a:pt x="263" y="300"/>
                </a:lnTo>
                <a:lnTo>
                  <a:pt x="263" y="300"/>
                </a:lnTo>
                <a:lnTo>
                  <a:pt x="264" y="303"/>
                </a:lnTo>
                <a:lnTo>
                  <a:pt x="264" y="306"/>
                </a:lnTo>
                <a:lnTo>
                  <a:pt x="264" y="310"/>
                </a:lnTo>
                <a:lnTo>
                  <a:pt x="263" y="316"/>
                </a:lnTo>
                <a:lnTo>
                  <a:pt x="264" y="318"/>
                </a:lnTo>
                <a:lnTo>
                  <a:pt x="266" y="321"/>
                </a:lnTo>
                <a:lnTo>
                  <a:pt x="266" y="321"/>
                </a:lnTo>
                <a:lnTo>
                  <a:pt x="267" y="324"/>
                </a:lnTo>
                <a:lnTo>
                  <a:pt x="268" y="328"/>
                </a:lnTo>
                <a:lnTo>
                  <a:pt x="274" y="331"/>
                </a:lnTo>
                <a:lnTo>
                  <a:pt x="280" y="335"/>
                </a:lnTo>
                <a:lnTo>
                  <a:pt x="287" y="336"/>
                </a:lnTo>
                <a:lnTo>
                  <a:pt x="287" y="336"/>
                </a:lnTo>
                <a:lnTo>
                  <a:pt x="298" y="337"/>
                </a:lnTo>
                <a:lnTo>
                  <a:pt x="310" y="336"/>
                </a:lnTo>
                <a:lnTo>
                  <a:pt x="315" y="335"/>
                </a:lnTo>
                <a:lnTo>
                  <a:pt x="320" y="331"/>
                </a:lnTo>
                <a:lnTo>
                  <a:pt x="324" y="328"/>
                </a:lnTo>
                <a:lnTo>
                  <a:pt x="327" y="324"/>
                </a:lnTo>
                <a:lnTo>
                  <a:pt x="327" y="324"/>
                </a:lnTo>
                <a:lnTo>
                  <a:pt x="330" y="323"/>
                </a:lnTo>
                <a:lnTo>
                  <a:pt x="332" y="322"/>
                </a:lnTo>
                <a:lnTo>
                  <a:pt x="337" y="324"/>
                </a:lnTo>
                <a:lnTo>
                  <a:pt x="341" y="327"/>
                </a:lnTo>
                <a:lnTo>
                  <a:pt x="346" y="328"/>
                </a:lnTo>
                <a:lnTo>
                  <a:pt x="346" y="328"/>
                </a:lnTo>
                <a:lnTo>
                  <a:pt x="352" y="328"/>
                </a:lnTo>
                <a:lnTo>
                  <a:pt x="358" y="328"/>
                </a:lnTo>
                <a:lnTo>
                  <a:pt x="367" y="326"/>
                </a:lnTo>
                <a:lnTo>
                  <a:pt x="376" y="321"/>
                </a:lnTo>
                <a:lnTo>
                  <a:pt x="385" y="314"/>
                </a:lnTo>
                <a:lnTo>
                  <a:pt x="385" y="314"/>
                </a:lnTo>
                <a:lnTo>
                  <a:pt x="387" y="307"/>
                </a:lnTo>
                <a:lnTo>
                  <a:pt x="388" y="303"/>
                </a:lnTo>
                <a:lnTo>
                  <a:pt x="392" y="301"/>
                </a:lnTo>
                <a:lnTo>
                  <a:pt x="392" y="301"/>
                </a:lnTo>
                <a:lnTo>
                  <a:pt x="401" y="301"/>
                </a:lnTo>
                <a:lnTo>
                  <a:pt x="410" y="301"/>
                </a:lnTo>
                <a:lnTo>
                  <a:pt x="415" y="300"/>
                </a:lnTo>
                <a:lnTo>
                  <a:pt x="419" y="297"/>
                </a:lnTo>
                <a:lnTo>
                  <a:pt x="423" y="295"/>
                </a:lnTo>
                <a:lnTo>
                  <a:pt x="427" y="292"/>
                </a:lnTo>
                <a:lnTo>
                  <a:pt x="427" y="292"/>
                </a:lnTo>
                <a:lnTo>
                  <a:pt x="429" y="288"/>
                </a:lnTo>
                <a:lnTo>
                  <a:pt x="431" y="285"/>
                </a:lnTo>
                <a:lnTo>
                  <a:pt x="433" y="278"/>
                </a:lnTo>
                <a:lnTo>
                  <a:pt x="433" y="269"/>
                </a:lnTo>
                <a:lnTo>
                  <a:pt x="431" y="262"/>
                </a:lnTo>
                <a:lnTo>
                  <a:pt x="431" y="262"/>
                </a:lnTo>
                <a:lnTo>
                  <a:pt x="428" y="255"/>
                </a:lnTo>
                <a:lnTo>
                  <a:pt x="423" y="251"/>
                </a:lnTo>
                <a:lnTo>
                  <a:pt x="417" y="246"/>
                </a:lnTo>
                <a:lnTo>
                  <a:pt x="412" y="244"/>
                </a:lnTo>
                <a:lnTo>
                  <a:pt x="404" y="241"/>
                </a:lnTo>
                <a:lnTo>
                  <a:pt x="397" y="240"/>
                </a:lnTo>
                <a:lnTo>
                  <a:pt x="382" y="239"/>
                </a:lnTo>
                <a:lnTo>
                  <a:pt x="382" y="239"/>
                </a:lnTo>
                <a:lnTo>
                  <a:pt x="378" y="232"/>
                </a:lnTo>
                <a:lnTo>
                  <a:pt x="373" y="226"/>
                </a:lnTo>
                <a:lnTo>
                  <a:pt x="367" y="222"/>
                </a:lnTo>
                <a:lnTo>
                  <a:pt x="364" y="219"/>
                </a:lnTo>
                <a:lnTo>
                  <a:pt x="360" y="219"/>
                </a:lnTo>
                <a:lnTo>
                  <a:pt x="360" y="219"/>
                </a:lnTo>
                <a:lnTo>
                  <a:pt x="352" y="216"/>
                </a:lnTo>
                <a:lnTo>
                  <a:pt x="344" y="213"/>
                </a:lnTo>
                <a:lnTo>
                  <a:pt x="336" y="211"/>
                </a:lnTo>
                <a:lnTo>
                  <a:pt x="326" y="211"/>
                </a:lnTo>
                <a:lnTo>
                  <a:pt x="317" y="211"/>
                </a:lnTo>
                <a:lnTo>
                  <a:pt x="309" y="212"/>
                </a:lnTo>
                <a:lnTo>
                  <a:pt x="301" y="215"/>
                </a:lnTo>
                <a:lnTo>
                  <a:pt x="292" y="218"/>
                </a:lnTo>
                <a:lnTo>
                  <a:pt x="292" y="218"/>
                </a:lnTo>
                <a:lnTo>
                  <a:pt x="290" y="213"/>
                </a:lnTo>
                <a:lnTo>
                  <a:pt x="287" y="211"/>
                </a:lnTo>
                <a:lnTo>
                  <a:pt x="282" y="210"/>
                </a:lnTo>
                <a:lnTo>
                  <a:pt x="278" y="209"/>
                </a:lnTo>
                <a:lnTo>
                  <a:pt x="269" y="208"/>
                </a:lnTo>
                <a:lnTo>
                  <a:pt x="260" y="206"/>
                </a:lnTo>
                <a:lnTo>
                  <a:pt x="260" y="206"/>
                </a:lnTo>
                <a:lnTo>
                  <a:pt x="249" y="208"/>
                </a:lnTo>
                <a:lnTo>
                  <a:pt x="240" y="211"/>
                </a:lnTo>
                <a:lnTo>
                  <a:pt x="231" y="216"/>
                </a:lnTo>
                <a:lnTo>
                  <a:pt x="224" y="223"/>
                </a:lnTo>
                <a:lnTo>
                  <a:pt x="224" y="223"/>
                </a:lnTo>
                <a:lnTo>
                  <a:pt x="213" y="219"/>
                </a:lnTo>
                <a:lnTo>
                  <a:pt x="201" y="219"/>
                </a:lnTo>
                <a:lnTo>
                  <a:pt x="191" y="220"/>
                </a:lnTo>
                <a:lnTo>
                  <a:pt x="186" y="222"/>
                </a:lnTo>
                <a:lnTo>
                  <a:pt x="181" y="225"/>
                </a:lnTo>
                <a:lnTo>
                  <a:pt x="181" y="225"/>
                </a:lnTo>
                <a:lnTo>
                  <a:pt x="174" y="231"/>
                </a:lnTo>
                <a:lnTo>
                  <a:pt x="170" y="238"/>
                </a:lnTo>
                <a:lnTo>
                  <a:pt x="167" y="247"/>
                </a:lnTo>
                <a:lnTo>
                  <a:pt x="166" y="255"/>
                </a:lnTo>
                <a:lnTo>
                  <a:pt x="166" y="255"/>
                </a:lnTo>
                <a:lnTo>
                  <a:pt x="156" y="261"/>
                </a:lnTo>
                <a:lnTo>
                  <a:pt x="145" y="268"/>
                </a:lnTo>
                <a:lnTo>
                  <a:pt x="139" y="273"/>
                </a:lnTo>
                <a:lnTo>
                  <a:pt x="136" y="278"/>
                </a:lnTo>
                <a:lnTo>
                  <a:pt x="132" y="282"/>
                </a:lnTo>
                <a:lnTo>
                  <a:pt x="129" y="288"/>
                </a:lnTo>
                <a:lnTo>
                  <a:pt x="129" y="288"/>
                </a:lnTo>
                <a:lnTo>
                  <a:pt x="129" y="290"/>
                </a:lnTo>
                <a:lnTo>
                  <a:pt x="130" y="294"/>
                </a:lnTo>
                <a:lnTo>
                  <a:pt x="134" y="299"/>
                </a:lnTo>
                <a:lnTo>
                  <a:pt x="138" y="303"/>
                </a:lnTo>
                <a:lnTo>
                  <a:pt x="143" y="307"/>
                </a:lnTo>
                <a:lnTo>
                  <a:pt x="143" y="307"/>
                </a:lnTo>
                <a:lnTo>
                  <a:pt x="149" y="308"/>
                </a:lnTo>
                <a:lnTo>
                  <a:pt x="155" y="308"/>
                </a:lnTo>
                <a:lnTo>
                  <a:pt x="166" y="306"/>
                </a:lnTo>
                <a:lnTo>
                  <a:pt x="166" y="306"/>
                </a:lnTo>
                <a:lnTo>
                  <a:pt x="167" y="307"/>
                </a:lnTo>
                <a:lnTo>
                  <a:pt x="166" y="309"/>
                </a:lnTo>
                <a:lnTo>
                  <a:pt x="164" y="311"/>
                </a:lnTo>
                <a:lnTo>
                  <a:pt x="164" y="311"/>
                </a:lnTo>
                <a:lnTo>
                  <a:pt x="159" y="314"/>
                </a:lnTo>
                <a:lnTo>
                  <a:pt x="153" y="315"/>
                </a:lnTo>
                <a:lnTo>
                  <a:pt x="148" y="315"/>
                </a:lnTo>
                <a:lnTo>
                  <a:pt x="142" y="313"/>
                </a:lnTo>
                <a:lnTo>
                  <a:pt x="130" y="310"/>
                </a:lnTo>
                <a:lnTo>
                  <a:pt x="124" y="310"/>
                </a:lnTo>
                <a:lnTo>
                  <a:pt x="120" y="311"/>
                </a:lnTo>
                <a:lnTo>
                  <a:pt x="120" y="311"/>
                </a:lnTo>
                <a:lnTo>
                  <a:pt x="107" y="316"/>
                </a:lnTo>
                <a:lnTo>
                  <a:pt x="101" y="320"/>
                </a:lnTo>
                <a:lnTo>
                  <a:pt x="99" y="323"/>
                </a:lnTo>
                <a:lnTo>
                  <a:pt x="97" y="327"/>
                </a:lnTo>
                <a:lnTo>
                  <a:pt x="97" y="327"/>
                </a:lnTo>
                <a:lnTo>
                  <a:pt x="95" y="331"/>
                </a:lnTo>
                <a:lnTo>
                  <a:pt x="95" y="336"/>
                </a:lnTo>
                <a:lnTo>
                  <a:pt x="96" y="341"/>
                </a:lnTo>
                <a:lnTo>
                  <a:pt x="99" y="345"/>
                </a:lnTo>
                <a:lnTo>
                  <a:pt x="99" y="345"/>
                </a:lnTo>
                <a:lnTo>
                  <a:pt x="102" y="348"/>
                </a:lnTo>
                <a:lnTo>
                  <a:pt x="108" y="350"/>
                </a:lnTo>
                <a:lnTo>
                  <a:pt x="118" y="352"/>
                </a:lnTo>
                <a:lnTo>
                  <a:pt x="129" y="354"/>
                </a:lnTo>
                <a:lnTo>
                  <a:pt x="139" y="352"/>
                </a:lnTo>
                <a:lnTo>
                  <a:pt x="139" y="352"/>
                </a:lnTo>
                <a:lnTo>
                  <a:pt x="143" y="351"/>
                </a:lnTo>
                <a:lnTo>
                  <a:pt x="145" y="349"/>
                </a:lnTo>
                <a:lnTo>
                  <a:pt x="151" y="344"/>
                </a:lnTo>
                <a:lnTo>
                  <a:pt x="153" y="342"/>
                </a:lnTo>
                <a:lnTo>
                  <a:pt x="156" y="340"/>
                </a:lnTo>
                <a:lnTo>
                  <a:pt x="159" y="340"/>
                </a:lnTo>
                <a:lnTo>
                  <a:pt x="163" y="341"/>
                </a:lnTo>
                <a:lnTo>
                  <a:pt x="163" y="341"/>
                </a:lnTo>
                <a:lnTo>
                  <a:pt x="169" y="345"/>
                </a:lnTo>
                <a:lnTo>
                  <a:pt x="171" y="349"/>
                </a:lnTo>
                <a:lnTo>
                  <a:pt x="171" y="352"/>
                </a:lnTo>
                <a:lnTo>
                  <a:pt x="171" y="352"/>
                </a:lnTo>
                <a:lnTo>
                  <a:pt x="172" y="358"/>
                </a:lnTo>
                <a:lnTo>
                  <a:pt x="170" y="364"/>
                </a:lnTo>
                <a:lnTo>
                  <a:pt x="167" y="370"/>
                </a:lnTo>
                <a:lnTo>
                  <a:pt x="164" y="375"/>
                </a:lnTo>
                <a:lnTo>
                  <a:pt x="164" y="375"/>
                </a:lnTo>
                <a:lnTo>
                  <a:pt x="156" y="382"/>
                </a:lnTo>
                <a:lnTo>
                  <a:pt x="146" y="386"/>
                </a:lnTo>
                <a:lnTo>
                  <a:pt x="146" y="386"/>
                </a:lnTo>
                <a:lnTo>
                  <a:pt x="146" y="394"/>
                </a:lnTo>
                <a:lnTo>
                  <a:pt x="144" y="403"/>
                </a:lnTo>
                <a:lnTo>
                  <a:pt x="141" y="411"/>
                </a:lnTo>
                <a:lnTo>
                  <a:pt x="136" y="417"/>
                </a:lnTo>
                <a:lnTo>
                  <a:pt x="136" y="417"/>
                </a:lnTo>
                <a:lnTo>
                  <a:pt x="130" y="421"/>
                </a:lnTo>
                <a:lnTo>
                  <a:pt x="124" y="425"/>
                </a:lnTo>
                <a:lnTo>
                  <a:pt x="118" y="427"/>
                </a:lnTo>
                <a:lnTo>
                  <a:pt x="111" y="428"/>
                </a:lnTo>
                <a:lnTo>
                  <a:pt x="99" y="426"/>
                </a:lnTo>
                <a:lnTo>
                  <a:pt x="99" y="426"/>
                </a:lnTo>
                <a:lnTo>
                  <a:pt x="96" y="432"/>
                </a:lnTo>
                <a:lnTo>
                  <a:pt x="92" y="436"/>
                </a:lnTo>
                <a:lnTo>
                  <a:pt x="87" y="440"/>
                </a:lnTo>
                <a:lnTo>
                  <a:pt x="81" y="442"/>
                </a:lnTo>
                <a:lnTo>
                  <a:pt x="81" y="442"/>
                </a:lnTo>
                <a:lnTo>
                  <a:pt x="69" y="436"/>
                </a:lnTo>
                <a:lnTo>
                  <a:pt x="57" y="429"/>
                </a:lnTo>
                <a:lnTo>
                  <a:pt x="57" y="429"/>
                </a:lnTo>
                <a:lnTo>
                  <a:pt x="50" y="427"/>
                </a:lnTo>
                <a:lnTo>
                  <a:pt x="43" y="427"/>
                </a:lnTo>
                <a:lnTo>
                  <a:pt x="36" y="428"/>
                </a:lnTo>
                <a:lnTo>
                  <a:pt x="30" y="432"/>
                </a:lnTo>
                <a:lnTo>
                  <a:pt x="30" y="432"/>
                </a:lnTo>
                <a:lnTo>
                  <a:pt x="26" y="434"/>
                </a:lnTo>
                <a:lnTo>
                  <a:pt x="25" y="436"/>
                </a:lnTo>
                <a:lnTo>
                  <a:pt x="23" y="442"/>
                </a:lnTo>
                <a:lnTo>
                  <a:pt x="22" y="448"/>
                </a:lnTo>
                <a:lnTo>
                  <a:pt x="19" y="450"/>
                </a:lnTo>
                <a:lnTo>
                  <a:pt x="16" y="452"/>
                </a:lnTo>
                <a:lnTo>
                  <a:pt x="16" y="452"/>
                </a:lnTo>
                <a:lnTo>
                  <a:pt x="13" y="452"/>
                </a:lnTo>
                <a:lnTo>
                  <a:pt x="12" y="450"/>
                </a:lnTo>
                <a:lnTo>
                  <a:pt x="11" y="447"/>
                </a:lnTo>
                <a:lnTo>
                  <a:pt x="11" y="447"/>
                </a:lnTo>
                <a:lnTo>
                  <a:pt x="17" y="439"/>
                </a:lnTo>
                <a:lnTo>
                  <a:pt x="24" y="431"/>
                </a:lnTo>
                <a:lnTo>
                  <a:pt x="27" y="427"/>
                </a:lnTo>
                <a:lnTo>
                  <a:pt x="32" y="424"/>
                </a:lnTo>
                <a:lnTo>
                  <a:pt x="37" y="422"/>
                </a:lnTo>
                <a:lnTo>
                  <a:pt x="41" y="421"/>
                </a:lnTo>
                <a:lnTo>
                  <a:pt x="41" y="421"/>
                </a:lnTo>
                <a:lnTo>
                  <a:pt x="47" y="421"/>
                </a:lnTo>
                <a:lnTo>
                  <a:pt x="53" y="421"/>
                </a:lnTo>
                <a:lnTo>
                  <a:pt x="58" y="424"/>
                </a:lnTo>
                <a:lnTo>
                  <a:pt x="62" y="426"/>
                </a:lnTo>
                <a:lnTo>
                  <a:pt x="71" y="432"/>
                </a:lnTo>
                <a:lnTo>
                  <a:pt x="75" y="434"/>
                </a:lnTo>
                <a:lnTo>
                  <a:pt x="80" y="435"/>
                </a:lnTo>
                <a:lnTo>
                  <a:pt x="80" y="435"/>
                </a:lnTo>
                <a:lnTo>
                  <a:pt x="83" y="435"/>
                </a:lnTo>
                <a:lnTo>
                  <a:pt x="86" y="433"/>
                </a:lnTo>
                <a:lnTo>
                  <a:pt x="88" y="431"/>
                </a:lnTo>
                <a:lnTo>
                  <a:pt x="90" y="428"/>
                </a:lnTo>
                <a:lnTo>
                  <a:pt x="90" y="428"/>
                </a:lnTo>
                <a:lnTo>
                  <a:pt x="90" y="425"/>
                </a:lnTo>
                <a:lnTo>
                  <a:pt x="90" y="422"/>
                </a:lnTo>
                <a:lnTo>
                  <a:pt x="92" y="419"/>
                </a:lnTo>
                <a:lnTo>
                  <a:pt x="94" y="417"/>
                </a:lnTo>
                <a:lnTo>
                  <a:pt x="94" y="417"/>
                </a:lnTo>
                <a:lnTo>
                  <a:pt x="101" y="420"/>
                </a:lnTo>
                <a:lnTo>
                  <a:pt x="108" y="422"/>
                </a:lnTo>
                <a:lnTo>
                  <a:pt x="113" y="422"/>
                </a:lnTo>
                <a:lnTo>
                  <a:pt x="116" y="422"/>
                </a:lnTo>
                <a:lnTo>
                  <a:pt x="120" y="421"/>
                </a:lnTo>
                <a:lnTo>
                  <a:pt x="123" y="419"/>
                </a:lnTo>
                <a:lnTo>
                  <a:pt x="123" y="419"/>
                </a:lnTo>
                <a:lnTo>
                  <a:pt x="129" y="415"/>
                </a:lnTo>
                <a:lnTo>
                  <a:pt x="132" y="410"/>
                </a:lnTo>
                <a:lnTo>
                  <a:pt x="139" y="398"/>
                </a:lnTo>
                <a:lnTo>
                  <a:pt x="139" y="398"/>
                </a:lnTo>
                <a:lnTo>
                  <a:pt x="139" y="393"/>
                </a:lnTo>
                <a:lnTo>
                  <a:pt x="139" y="389"/>
                </a:lnTo>
                <a:lnTo>
                  <a:pt x="138" y="385"/>
                </a:lnTo>
                <a:lnTo>
                  <a:pt x="138" y="380"/>
                </a:lnTo>
                <a:lnTo>
                  <a:pt x="138" y="380"/>
                </a:lnTo>
                <a:lnTo>
                  <a:pt x="142" y="380"/>
                </a:lnTo>
                <a:lnTo>
                  <a:pt x="145" y="379"/>
                </a:lnTo>
                <a:lnTo>
                  <a:pt x="152" y="376"/>
                </a:lnTo>
                <a:lnTo>
                  <a:pt x="157" y="371"/>
                </a:lnTo>
                <a:lnTo>
                  <a:pt x="162" y="366"/>
                </a:lnTo>
                <a:lnTo>
                  <a:pt x="162" y="366"/>
                </a:lnTo>
                <a:lnTo>
                  <a:pt x="164" y="363"/>
                </a:lnTo>
                <a:lnTo>
                  <a:pt x="165" y="358"/>
                </a:lnTo>
                <a:lnTo>
                  <a:pt x="165" y="355"/>
                </a:lnTo>
                <a:lnTo>
                  <a:pt x="164" y="350"/>
                </a:lnTo>
                <a:lnTo>
                  <a:pt x="164" y="350"/>
                </a:lnTo>
                <a:lnTo>
                  <a:pt x="160" y="348"/>
                </a:lnTo>
                <a:lnTo>
                  <a:pt x="158" y="348"/>
                </a:lnTo>
                <a:lnTo>
                  <a:pt x="156" y="348"/>
                </a:lnTo>
                <a:lnTo>
                  <a:pt x="153" y="350"/>
                </a:lnTo>
                <a:lnTo>
                  <a:pt x="149" y="354"/>
                </a:lnTo>
                <a:lnTo>
                  <a:pt x="146" y="356"/>
                </a:lnTo>
                <a:lnTo>
                  <a:pt x="143" y="356"/>
                </a:lnTo>
                <a:lnTo>
                  <a:pt x="143" y="356"/>
                </a:lnTo>
                <a:lnTo>
                  <a:pt x="131" y="359"/>
                </a:lnTo>
                <a:lnTo>
                  <a:pt x="118" y="359"/>
                </a:lnTo>
                <a:lnTo>
                  <a:pt x="113" y="358"/>
                </a:lnTo>
                <a:lnTo>
                  <a:pt x="107" y="357"/>
                </a:lnTo>
                <a:lnTo>
                  <a:pt x="101" y="355"/>
                </a:lnTo>
                <a:lnTo>
                  <a:pt x="96" y="351"/>
                </a:lnTo>
                <a:lnTo>
                  <a:pt x="96" y="351"/>
                </a:lnTo>
                <a:lnTo>
                  <a:pt x="93" y="348"/>
                </a:lnTo>
                <a:lnTo>
                  <a:pt x="90" y="343"/>
                </a:lnTo>
                <a:lnTo>
                  <a:pt x="87" y="335"/>
                </a:lnTo>
                <a:lnTo>
                  <a:pt x="87" y="335"/>
                </a:lnTo>
                <a:lnTo>
                  <a:pt x="79" y="340"/>
                </a:lnTo>
                <a:lnTo>
                  <a:pt x="75" y="342"/>
                </a:lnTo>
                <a:lnTo>
                  <a:pt x="73" y="347"/>
                </a:lnTo>
                <a:lnTo>
                  <a:pt x="73" y="347"/>
                </a:lnTo>
                <a:lnTo>
                  <a:pt x="72" y="350"/>
                </a:lnTo>
                <a:lnTo>
                  <a:pt x="72" y="354"/>
                </a:lnTo>
                <a:lnTo>
                  <a:pt x="73" y="359"/>
                </a:lnTo>
                <a:lnTo>
                  <a:pt x="75" y="365"/>
                </a:lnTo>
                <a:lnTo>
                  <a:pt x="80" y="370"/>
                </a:lnTo>
                <a:lnTo>
                  <a:pt x="99" y="376"/>
                </a:lnTo>
                <a:lnTo>
                  <a:pt x="99" y="376"/>
                </a:lnTo>
                <a:lnTo>
                  <a:pt x="104" y="373"/>
                </a:lnTo>
                <a:lnTo>
                  <a:pt x="107" y="372"/>
                </a:lnTo>
                <a:lnTo>
                  <a:pt x="110" y="372"/>
                </a:lnTo>
                <a:lnTo>
                  <a:pt x="110" y="372"/>
                </a:lnTo>
                <a:lnTo>
                  <a:pt x="111" y="375"/>
                </a:lnTo>
                <a:lnTo>
                  <a:pt x="111" y="377"/>
                </a:lnTo>
                <a:lnTo>
                  <a:pt x="110" y="380"/>
                </a:lnTo>
                <a:lnTo>
                  <a:pt x="108" y="383"/>
                </a:lnTo>
                <a:lnTo>
                  <a:pt x="108" y="383"/>
                </a:lnTo>
                <a:lnTo>
                  <a:pt x="95" y="382"/>
                </a:lnTo>
                <a:lnTo>
                  <a:pt x="89" y="380"/>
                </a:lnTo>
                <a:lnTo>
                  <a:pt x="83" y="378"/>
                </a:lnTo>
                <a:lnTo>
                  <a:pt x="79" y="375"/>
                </a:lnTo>
                <a:lnTo>
                  <a:pt x="74" y="371"/>
                </a:lnTo>
                <a:lnTo>
                  <a:pt x="71" y="368"/>
                </a:lnTo>
                <a:lnTo>
                  <a:pt x="67" y="362"/>
                </a:lnTo>
                <a:lnTo>
                  <a:pt x="67" y="362"/>
                </a:lnTo>
                <a:lnTo>
                  <a:pt x="67" y="356"/>
                </a:lnTo>
                <a:lnTo>
                  <a:pt x="67" y="350"/>
                </a:lnTo>
                <a:lnTo>
                  <a:pt x="68" y="345"/>
                </a:lnTo>
                <a:lnTo>
                  <a:pt x="69" y="340"/>
                </a:lnTo>
                <a:lnTo>
                  <a:pt x="69" y="340"/>
                </a:lnTo>
                <a:lnTo>
                  <a:pt x="73" y="336"/>
                </a:lnTo>
                <a:lnTo>
                  <a:pt x="76" y="334"/>
                </a:lnTo>
                <a:lnTo>
                  <a:pt x="85" y="329"/>
                </a:lnTo>
                <a:lnTo>
                  <a:pt x="92" y="324"/>
                </a:lnTo>
                <a:lnTo>
                  <a:pt x="94" y="321"/>
                </a:lnTo>
                <a:lnTo>
                  <a:pt x="96" y="316"/>
                </a:lnTo>
                <a:lnTo>
                  <a:pt x="96" y="316"/>
                </a:lnTo>
                <a:lnTo>
                  <a:pt x="99" y="314"/>
                </a:lnTo>
                <a:lnTo>
                  <a:pt x="102" y="311"/>
                </a:lnTo>
                <a:lnTo>
                  <a:pt x="109" y="308"/>
                </a:lnTo>
                <a:lnTo>
                  <a:pt x="117" y="307"/>
                </a:lnTo>
                <a:lnTo>
                  <a:pt x="124" y="303"/>
                </a:lnTo>
                <a:lnTo>
                  <a:pt x="124" y="303"/>
                </a:lnTo>
                <a:lnTo>
                  <a:pt x="123" y="297"/>
                </a:lnTo>
                <a:lnTo>
                  <a:pt x="122" y="289"/>
                </a:lnTo>
                <a:lnTo>
                  <a:pt x="123" y="282"/>
                </a:lnTo>
                <a:lnTo>
                  <a:pt x="124" y="280"/>
                </a:lnTo>
                <a:lnTo>
                  <a:pt x="127" y="276"/>
                </a:lnTo>
                <a:lnTo>
                  <a:pt x="127" y="276"/>
                </a:lnTo>
                <a:lnTo>
                  <a:pt x="129" y="272"/>
                </a:lnTo>
                <a:lnTo>
                  <a:pt x="134" y="268"/>
                </a:lnTo>
                <a:lnTo>
                  <a:pt x="142" y="261"/>
                </a:lnTo>
                <a:lnTo>
                  <a:pt x="151" y="255"/>
                </a:lnTo>
                <a:lnTo>
                  <a:pt x="159" y="250"/>
                </a:lnTo>
                <a:lnTo>
                  <a:pt x="159" y="250"/>
                </a:lnTo>
                <a:lnTo>
                  <a:pt x="162" y="239"/>
                </a:lnTo>
                <a:lnTo>
                  <a:pt x="165" y="231"/>
                </a:lnTo>
                <a:lnTo>
                  <a:pt x="172" y="223"/>
                </a:lnTo>
                <a:lnTo>
                  <a:pt x="180" y="216"/>
                </a:lnTo>
                <a:lnTo>
                  <a:pt x="180" y="216"/>
                </a:lnTo>
                <a:lnTo>
                  <a:pt x="185" y="213"/>
                </a:lnTo>
                <a:lnTo>
                  <a:pt x="190" y="212"/>
                </a:lnTo>
                <a:lnTo>
                  <a:pt x="201" y="211"/>
                </a:lnTo>
                <a:lnTo>
                  <a:pt x="212" y="211"/>
                </a:lnTo>
                <a:lnTo>
                  <a:pt x="222" y="212"/>
                </a:lnTo>
                <a:lnTo>
                  <a:pt x="222" y="212"/>
                </a:lnTo>
                <a:lnTo>
                  <a:pt x="227" y="209"/>
                </a:lnTo>
                <a:lnTo>
                  <a:pt x="232" y="206"/>
                </a:lnTo>
                <a:lnTo>
                  <a:pt x="241" y="203"/>
                </a:lnTo>
                <a:lnTo>
                  <a:pt x="261" y="198"/>
                </a:lnTo>
                <a:lnTo>
                  <a:pt x="261" y="198"/>
                </a:lnTo>
                <a:lnTo>
                  <a:pt x="280" y="201"/>
                </a:lnTo>
                <a:lnTo>
                  <a:pt x="288" y="203"/>
                </a:lnTo>
                <a:lnTo>
                  <a:pt x="296" y="208"/>
                </a:lnTo>
                <a:lnTo>
                  <a:pt x="296" y="208"/>
                </a:lnTo>
                <a:close/>
                <a:moveTo>
                  <a:pt x="459" y="362"/>
                </a:moveTo>
                <a:lnTo>
                  <a:pt x="459" y="362"/>
                </a:lnTo>
                <a:lnTo>
                  <a:pt x="459" y="359"/>
                </a:lnTo>
                <a:lnTo>
                  <a:pt x="458" y="358"/>
                </a:lnTo>
                <a:lnTo>
                  <a:pt x="457" y="357"/>
                </a:lnTo>
                <a:lnTo>
                  <a:pt x="456" y="357"/>
                </a:lnTo>
                <a:lnTo>
                  <a:pt x="456" y="357"/>
                </a:lnTo>
                <a:lnTo>
                  <a:pt x="447" y="362"/>
                </a:lnTo>
                <a:lnTo>
                  <a:pt x="437" y="365"/>
                </a:lnTo>
                <a:lnTo>
                  <a:pt x="427" y="368"/>
                </a:lnTo>
                <a:lnTo>
                  <a:pt x="416" y="368"/>
                </a:lnTo>
                <a:lnTo>
                  <a:pt x="404" y="366"/>
                </a:lnTo>
                <a:lnTo>
                  <a:pt x="394" y="365"/>
                </a:lnTo>
                <a:lnTo>
                  <a:pt x="385" y="362"/>
                </a:lnTo>
                <a:lnTo>
                  <a:pt x="375" y="358"/>
                </a:lnTo>
                <a:lnTo>
                  <a:pt x="375" y="358"/>
                </a:lnTo>
                <a:lnTo>
                  <a:pt x="371" y="362"/>
                </a:lnTo>
                <a:lnTo>
                  <a:pt x="366" y="365"/>
                </a:lnTo>
                <a:lnTo>
                  <a:pt x="354" y="370"/>
                </a:lnTo>
                <a:lnTo>
                  <a:pt x="343" y="372"/>
                </a:lnTo>
                <a:lnTo>
                  <a:pt x="331" y="373"/>
                </a:lnTo>
                <a:lnTo>
                  <a:pt x="331" y="373"/>
                </a:lnTo>
                <a:lnTo>
                  <a:pt x="325" y="372"/>
                </a:lnTo>
                <a:lnTo>
                  <a:pt x="319" y="370"/>
                </a:lnTo>
                <a:lnTo>
                  <a:pt x="313" y="369"/>
                </a:lnTo>
                <a:lnTo>
                  <a:pt x="309" y="368"/>
                </a:lnTo>
                <a:lnTo>
                  <a:pt x="308" y="371"/>
                </a:lnTo>
                <a:lnTo>
                  <a:pt x="308" y="371"/>
                </a:lnTo>
                <a:lnTo>
                  <a:pt x="313" y="375"/>
                </a:lnTo>
                <a:lnTo>
                  <a:pt x="320" y="377"/>
                </a:lnTo>
                <a:lnTo>
                  <a:pt x="329" y="377"/>
                </a:lnTo>
                <a:lnTo>
                  <a:pt x="336" y="377"/>
                </a:lnTo>
                <a:lnTo>
                  <a:pt x="336" y="377"/>
                </a:lnTo>
                <a:lnTo>
                  <a:pt x="346" y="377"/>
                </a:lnTo>
                <a:lnTo>
                  <a:pt x="357" y="376"/>
                </a:lnTo>
                <a:lnTo>
                  <a:pt x="366" y="371"/>
                </a:lnTo>
                <a:lnTo>
                  <a:pt x="375" y="366"/>
                </a:lnTo>
                <a:lnTo>
                  <a:pt x="403" y="372"/>
                </a:lnTo>
                <a:lnTo>
                  <a:pt x="403" y="372"/>
                </a:lnTo>
                <a:lnTo>
                  <a:pt x="417" y="372"/>
                </a:lnTo>
                <a:lnTo>
                  <a:pt x="431" y="372"/>
                </a:lnTo>
                <a:lnTo>
                  <a:pt x="444" y="370"/>
                </a:lnTo>
                <a:lnTo>
                  <a:pt x="450" y="369"/>
                </a:lnTo>
                <a:lnTo>
                  <a:pt x="457" y="365"/>
                </a:lnTo>
                <a:lnTo>
                  <a:pt x="459" y="362"/>
                </a:lnTo>
                <a:lnTo>
                  <a:pt x="459" y="362"/>
                </a:lnTo>
                <a:close/>
                <a:moveTo>
                  <a:pt x="476" y="378"/>
                </a:moveTo>
                <a:lnTo>
                  <a:pt x="476" y="378"/>
                </a:lnTo>
                <a:lnTo>
                  <a:pt x="475" y="376"/>
                </a:lnTo>
                <a:lnTo>
                  <a:pt x="473" y="375"/>
                </a:lnTo>
                <a:lnTo>
                  <a:pt x="472" y="373"/>
                </a:lnTo>
                <a:lnTo>
                  <a:pt x="470" y="373"/>
                </a:lnTo>
                <a:lnTo>
                  <a:pt x="470" y="373"/>
                </a:lnTo>
                <a:lnTo>
                  <a:pt x="461" y="380"/>
                </a:lnTo>
                <a:lnTo>
                  <a:pt x="450" y="385"/>
                </a:lnTo>
                <a:lnTo>
                  <a:pt x="440" y="389"/>
                </a:lnTo>
                <a:lnTo>
                  <a:pt x="428" y="390"/>
                </a:lnTo>
                <a:lnTo>
                  <a:pt x="417" y="390"/>
                </a:lnTo>
                <a:lnTo>
                  <a:pt x="406" y="389"/>
                </a:lnTo>
                <a:lnTo>
                  <a:pt x="395" y="386"/>
                </a:lnTo>
                <a:lnTo>
                  <a:pt x="385" y="382"/>
                </a:lnTo>
                <a:lnTo>
                  <a:pt x="385" y="382"/>
                </a:lnTo>
                <a:lnTo>
                  <a:pt x="380" y="382"/>
                </a:lnTo>
                <a:lnTo>
                  <a:pt x="376" y="382"/>
                </a:lnTo>
                <a:lnTo>
                  <a:pt x="369" y="385"/>
                </a:lnTo>
                <a:lnTo>
                  <a:pt x="364" y="389"/>
                </a:lnTo>
                <a:lnTo>
                  <a:pt x="360" y="390"/>
                </a:lnTo>
                <a:lnTo>
                  <a:pt x="355" y="391"/>
                </a:lnTo>
                <a:lnTo>
                  <a:pt x="355" y="391"/>
                </a:lnTo>
                <a:lnTo>
                  <a:pt x="348" y="393"/>
                </a:lnTo>
                <a:lnTo>
                  <a:pt x="340" y="393"/>
                </a:lnTo>
                <a:lnTo>
                  <a:pt x="332" y="393"/>
                </a:lnTo>
                <a:lnTo>
                  <a:pt x="325" y="392"/>
                </a:lnTo>
                <a:lnTo>
                  <a:pt x="310" y="387"/>
                </a:lnTo>
                <a:lnTo>
                  <a:pt x="295" y="382"/>
                </a:lnTo>
                <a:lnTo>
                  <a:pt x="295" y="382"/>
                </a:lnTo>
                <a:lnTo>
                  <a:pt x="292" y="382"/>
                </a:lnTo>
                <a:lnTo>
                  <a:pt x="291" y="383"/>
                </a:lnTo>
                <a:lnTo>
                  <a:pt x="291" y="384"/>
                </a:lnTo>
                <a:lnTo>
                  <a:pt x="291" y="384"/>
                </a:lnTo>
                <a:lnTo>
                  <a:pt x="295" y="387"/>
                </a:lnTo>
                <a:lnTo>
                  <a:pt x="301" y="391"/>
                </a:lnTo>
                <a:lnTo>
                  <a:pt x="305" y="392"/>
                </a:lnTo>
                <a:lnTo>
                  <a:pt x="311" y="393"/>
                </a:lnTo>
                <a:lnTo>
                  <a:pt x="322" y="396"/>
                </a:lnTo>
                <a:lnTo>
                  <a:pt x="332" y="398"/>
                </a:lnTo>
                <a:lnTo>
                  <a:pt x="332" y="398"/>
                </a:lnTo>
                <a:lnTo>
                  <a:pt x="339" y="399"/>
                </a:lnTo>
                <a:lnTo>
                  <a:pt x="344" y="399"/>
                </a:lnTo>
                <a:lnTo>
                  <a:pt x="350" y="398"/>
                </a:lnTo>
                <a:lnTo>
                  <a:pt x="355" y="397"/>
                </a:lnTo>
                <a:lnTo>
                  <a:pt x="378" y="389"/>
                </a:lnTo>
                <a:lnTo>
                  <a:pt x="378" y="389"/>
                </a:lnTo>
                <a:lnTo>
                  <a:pt x="408" y="396"/>
                </a:lnTo>
                <a:lnTo>
                  <a:pt x="408" y="396"/>
                </a:lnTo>
                <a:lnTo>
                  <a:pt x="416" y="397"/>
                </a:lnTo>
                <a:lnTo>
                  <a:pt x="426" y="397"/>
                </a:lnTo>
                <a:lnTo>
                  <a:pt x="434" y="396"/>
                </a:lnTo>
                <a:lnTo>
                  <a:pt x="442" y="394"/>
                </a:lnTo>
                <a:lnTo>
                  <a:pt x="458" y="387"/>
                </a:lnTo>
                <a:lnTo>
                  <a:pt x="475" y="380"/>
                </a:lnTo>
                <a:lnTo>
                  <a:pt x="476" y="378"/>
                </a:lnTo>
                <a:lnTo>
                  <a:pt x="476" y="378"/>
                </a:lnTo>
                <a:close/>
                <a:moveTo>
                  <a:pt x="577" y="432"/>
                </a:moveTo>
                <a:lnTo>
                  <a:pt x="577" y="432"/>
                </a:lnTo>
                <a:lnTo>
                  <a:pt x="575" y="427"/>
                </a:lnTo>
                <a:lnTo>
                  <a:pt x="573" y="422"/>
                </a:lnTo>
                <a:lnTo>
                  <a:pt x="569" y="419"/>
                </a:lnTo>
                <a:lnTo>
                  <a:pt x="566" y="415"/>
                </a:lnTo>
                <a:lnTo>
                  <a:pt x="556" y="411"/>
                </a:lnTo>
                <a:lnTo>
                  <a:pt x="548" y="407"/>
                </a:lnTo>
                <a:lnTo>
                  <a:pt x="548" y="407"/>
                </a:lnTo>
                <a:lnTo>
                  <a:pt x="542" y="406"/>
                </a:lnTo>
                <a:lnTo>
                  <a:pt x="538" y="405"/>
                </a:lnTo>
                <a:lnTo>
                  <a:pt x="528" y="406"/>
                </a:lnTo>
                <a:lnTo>
                  <a:pt x="519" y="410"/>
                </a:lnTo>
                <a:lnTo>
                  <a:pt x="511" y="413"/>
                </a:lnTo>
                <a:lnTo>
                  <a:pt x="503" y="418"/>
                </a:lnTo>
                <a:lnTo>
                  <a:pt x="493" y="421"/>
                </a:lnTo>
                <a:lnTo>
                  <a:pt x="484" y="424"/>
                </a:lnTo>
                <a:lnTo>
                  <a:pt x="479" y="424"/>
                </a:lnTo>
                <a:lnTo>
                  <a:pt x="475" y="424"/>
                </a:lnTo>
                <a:lnTo>
                  <a:pt x="475" y="424"/>
                </a:lnTo>
                <a:lnTo>
                  <a:pt x="469" y="422"/>
                </a:lnTo>
                <a:lnTo>
                  <a:pt x="462" y="421"/>
                </a:lnTo>
                <a:lnTo>
                  <a:pt x="456" y="420"/>
                </a:lnTo>
                <a:lnTo>
                  <a:pt x="450" y="421"/>
                </a:lnTo>
                <a:lnTo>
                  <a:pt x="443" y="422"/>
                </a:lnTo>
                <a:lnTo>
                  <a:pt x="438" y="425"/>
                </a:lnTo>
                <a:lnTo>
                  <a:pt x="433" y="428"/>
                </a:lnTo>
                <a:lnTo>
                  <a:pt x="427" y="433"/>
                </a:lnTo>
                <a:lnTo>
                  <a:pt x="427" y="433"/>
                </a:lnTo>
                <a:lnTo>
                  <a:pt x="423" y="435"/>
                </a:lnTo>
                <a:lnTo>
                  <a:pt x="419" y="436"/>
                </a:lnTo>
                <a:lnTo>
                  <a:pt x="414" y="438"/>
                </a:lnTo>
                <a:lnTo>
                  <a:pt x="408" y="438"/>
                </a:lnTo>
                <a:lnTo>
                  <a:pt x="399" y="435"/>
                </a:lnTo>
                <a:lnTo>
                  <a:pt x="389" y="431"/>
                </a:lnTo>
                <a:lnTo>
                  <a:pt x="389" y="431"/>
                </a:lnTo>
                <a:lnTo>
                  <a:pt x="380" y="427"/>
                </a:lnTo>
                <a:lnTo>
                  <a:pt x="371" y="425"/>
                </a:lnTo>
                <a:lnTo>
                  <a:pt x="361" y="425"/>
                </a:lnTo>
                <a:lnTo>
                  <a:pt x="352" y="426"/>
                </a:lnTo>
                <a:lnTo>
                  <a:pt x="352" y="426"/>
                </a:lnTo>
                <a:lnTo>
                  <a:pt x="336" y="432"/>
                </a:lnTo>
                <a:lnTo>
                  <a:pt x="319" y="436"/>
                </a:lnTo>
                <a:lnTo>
                  <a:pt x="311" y="438"/>
                </a:lnTo>
                <a:lnTo>
                  <a:pt x="303" y="439"/>
                </a:lnTo>
                <a:lnTo>
                  <a:pt x="294" y="438"/>
                </a:lnTo>
                <a:lnTo>
                  <a:pt x="285" y="435"/>
                </a:lnTo>
                <a:lnTo>
                  <a:pt x="285" y="435"/>
                </a:lnTo>
                <a:lnTo>
                  <a:pt x="285" y="438"/>
                </a:lnTo>
                <a:lnTo>
                  <a:pt x="287" y="440"/>
                </a:lnTo>
                <a:lnTo>
                  <a:pt x="287" y="440"/>
                </a:lnTo>
                <a:lnTo>
                  <a:pt x="292" y="441"/>
                </a:lnTo>
                <a:lnTo>
                  <a:pt x="298" y="443"/>
                </a:lnTo>
                <a:lnTo>
                  <a:pt x="309" y="443"/>
                </a:lnTo>
                <a:lnTo>
                  <a:pt x="320" y="442"/>
                </a:lnTo>
                <a:lnTo>
                  <a:pt x="331" y="439"/>
                </a:lnTo>
                <a:lnTo>
                  <a:pt x="353" y="433"/>
                </a:lnTo>
                <a:lnTo>
                  <a:pt x="365" y="431"/>
                </a:lnTo>
                <a:lnTo>
                  <a:pt x="376" y="431"/>
                </a:lnTo>
                <a:lnTo>
                  <a:pt x="376" y="431"/>
                </a:lnTo>
                <a:lnTo>
                  <a:pt x="392" y="438"/>
                </a:lnTo>
                <a:lnTo>
                  <a:pt x="400" y="441"/>
                </a:lnTo>
                <a:lnTo>
                  <a:pt x="403" y="442"/>
                </a:lnTo>
                <a:lnTo>
                  <a:pt x="408" y="442"/>
                </a:lnTo>
                <a:lnTo>
                  <a:pt x="408" y="442"/>
                </a:lnTo>
                <a:lnTo>
                  <a:pt x="413" y="442"/>
                </a:lnTo>
                <a:lnTo>
                  <a:pt x="416" y="442"/>
                </a:lnTo>
                <a:lnTo>
                  <a:pt x="423" y="441"/>
                </a:lnTo>
                <a:lnTo>
                  <a:pt x="429" y="438"/>
                </a:lnTo>
                <a:lnTo>
                  <a:pt x="435" y="433"/>
                </a:lnTo>
                <a:lnTo>
                  <a:pt x="442" y="429"/>
                </a:lnTo>
                <a:lnTo>
                  <a:pt x="448" y="426"/>
                </a:lnTo>
                <a:lnTo>
                  <a:pt x="455" y="425"/>
                </a:lnTo>
                <a:lnTo>
                  <a:pt x="458" y="425"/>
                </a:lnTo>
                <a:lnTo>
                  <a:pt x="463" y="426"/>
                </a:lnTo>
                <a:lnTo>
                  <a:pt x="463" y="426"/>
                </a:lnTo>
                <a:lnTo>
                  <a:pt x="468" y="428"/>
                </a:lnTo>
                <a:lnTo>
                  <a:pt x="472" y="431"/>
                </a:lnTo>
                <a:lnTo>
                  <a:pt x="477" y="431"/>
                </a:lnTo>
                <a:lnTo>
                  <a:pt x="482" y="431"/>
                </a:lnTo>
                <a:lnTo>
                  <a:pt x="491" y="429"/>
                </a:lnTo>
                <a:lnTo>
                  <a:pt x="500" y="426"/>
                </a:lnTo>
                <a:lnTo>
                  <a:pt x="517" y="417"/>
                </a:lnTo>
                <a:lnTo>
                  <a:pt x="526" y="413"/>
                </a:lnTo>
                <a:lnTo>
                  <a:pt x="535" y="412"/>
                </a:lnTo>
                <a:lnTo>
                  <a:pt x="535" y="412"/>
                </a:lnTo>
                <a:lnTo>
                  <a:pt x="547" y="414"/>
                </a:lnTo>
                <a:lnTo>
                  <a:pt x="553" y="417"/>
                </a:lnTo>
                <a:lnTo>
                  <a:pt x="559" y="419"/>
                </a:lnTo>
                <a:lnTo>
                  <a:pt x="563" y="422"/>
                </a:lnTo>
                <a:lnTo>
                  <a:pt x="567" y="427"/>
                </a:lnTo>
                <a:lnTo>
                  <a:pt x="570" y="432"/>
                </a:lnTo>
                <a:lnTo>
                  <a:pt x="573" y="438"/>
                </a:lnTo>
                <a:lnTo>
                  <a:pt x="573" y="438"/>
                </a:lnTo>
                <a:lnTo>
                  <a:pt x="571" y="442"/>
                </a:lnTo>
                <a:lnTo>
                  <a:pt x="568" y="446"/>
                </a:lnTo>
                <a:lnTo>
                  <a:pt x="566" y="449"/>
                </a:lnTo>
                <a:lnTo>
                  <a:pt x="562" y="453"/>
                </a:lnTo>
                <a:lnTo>
                  <a:pt x="562" y="453"/>
                </a:lnTo>
                <a:lnTo>
                  <a:pt x="553" y="455"/>
                </a:lnTo>
                <a:lnTo>
                  <a:pt x="545" y="455"/>
                </a:lnTo>
                <a:lnTo>
                  <a:pt x="536" y="454"/>
                </a:lnTo>
                <a:lnTo>
                  <a:pt x="528" y="452"/>
                </a:lnTo>
                <a:lnTo>
                  <a:pt x="520" y="450"/>
                </a:lnTo>
                <a:lnTo>
                  <a:pt x="512" y="448"/>
                </a:lnTo>
                <a:lnTo>
                  <a:pt x="504" y="448"/>
                </a:lnTo>
                <a:lnTo>
                  <a:pt x="496" y="449"/>
                </a:lnTo>
                <a:lnTo>
                  <a:pt x="496" y="449"/>
                </a:lnTo>
                <a:lnTo>
                  <a:pt x="490" y="453"/>
                </a:lnTo>
                <a:lnTo>
                  <a:pt x="484" y="455"/>
                </a:lnTo>
                <a:lnTo>
                  <a:pt x="478" y="457"/>
                </a:lnTo>
                <a:lnTo>
                  <a:pt x="476" y="460"/>
                </a:lnTo>
                <a:lnTo>
                  <a:pt x="475" y="463"/>
                </a:lnTo>
                <a:lnTo>
                  <a:pt x="475" y="463"/>
                </a:lnTo>
                <a:lnTo>
                  <a:pt x="476" y="466"/>
                </a:lnTo>
                <a:lnTo>
                  <a:pt x="477" y="467"/>
                </a:lnTo>
                <a:lnTo>
                  <a:pt x="479" y="466"/>
                </a:lnTo>
                <a:lnTo>
                  <a:pt x="479" y="466"/>
                </a:lnTo>
                <a:lnTo>
                  <a:pt x="490" y="460"/>
                </a:lnTo>
                <a:lnTo>
                  <a:pt x="496" y="457"/>
                </a:lnTo>
                <a:lnTo>
                  <a:pt x="503" y="456"/>
                </a:lnTo>
                <a:lnTo>
                  <a:pt x="508" y="455"/>
                </a:lnTo>
                <a:lnTo>
                  <a:pt x="515" y="455"/>
                </a:lnTo>
                <a:lnTo>
                  <a:pt x="521" y="456"/>
                </a:lnTo>
                <a:lnTo>
                  <a:pt x="527" y="459"/>
                </a:lnTo>
                <a:lnTo>
                  <a:pt x="527" y="459"/>
                </a:lnTo>
                <a:lnTo>
                  <a:pt x="540" y="460"/>
                </a:lnTo>
                <a:lnTo>
                  <a:pt x="547" y="461"/>
                </a:lnTo>
                <a:lnTo>
                  <a:pt x="553" y="461"/>
                </a:lnTo>
                <a:lnTo>
                  <a:pt x="560" y="461"/>
                </a:lnTo>
                <a:lnTo>
                  <a:pt x="566" y="459"/>
                </a:lnTo>
                <a:lnTo>
                  <a:pt x="570" y="455"/>
                </a:lnTo>
                <a:lnTo>
                  <a:pt x="575" y="449"/>
                </a:lnTo>
                <a:lnTo>
                  <a:pt x="575" y="449"/>
                </a:lnTo>
                <a:lnTo>
                  <a:pt x="577" y="441"/>
                </a:lnTo>
                <a:lnTo>
                  <a:pt x="577" y="436"/>
                </a:lnTo>
                <a:lnTo>
                  <a:pt x="577" y="432"/>
                </a:lnTo>
                <a:lnTo>
                  <a:pt x="577" y="432"/>
                </a:lnTo>
                <a:close/>
                <a:moveTo>
                  <a:pt x="534" y="474"/>
                </a:moveTo>
                <a:lnTo>
                  <a:pt x="534" y="474"/>
                </a:lnTo>
                <a:lnTo>
                  <a:pt x="536" y="477"/>
                </a:lnTo>
                <a:lnTo>
                  <a:pt x="538" y="482"/>
                </a:lnTo>
                <a:lnTo>
                  <a:pt x="539" y="491"/>
                </a:lnTo>
                <a:lnTo>
                  <a:pt x="539" y="491"/>
                </a:lnTo>
                <a:lnTo>
                  <a:pt x="536" y="496"/>
                </a:lnTo>
                <a:lnTo>
                  <a:pt x="533" y="501"/>
                </a:lnTo>
                <a:lnTo>
                  <a:pt x="529" y="504"/>
                </a:lnTo>
                <a:lnTo>
                  <a:pt x="524" y="508"/>
                </a:lnTo>
                <a:lnTo>
                  <a:pt x="524" y="508"/>
                </a:lnTo>
                <a:lnTo>
                  <a:pt x="518" y="508"/>
                </a:lnTo>
                <a:lnTo>
                  <a:pt x="512" y="509"/>
                </a:lnTo>
                <a:lnTo>
                  <a:pt x="506" y="512"/>
                </a:lnTo>
                <a:lnTo>
                  <a:pt x="503" y="518"/>
                </a:lnTo>
                <a:lnTo>
                  <a:pt x="503" y="518"/>
                </a:lnTo>
                <a:lnTo>
                  <a:pt x="503" y="521"/>
                </a:lnTo>
                <a:lnTo>
                  <a:pt x="501" y="524"/>
                </a:lnTo>
                <a:lnTo>
                  <a:pt x="500" y="528"/>
                </a:lnTo>
                <a:lnTo>
                  <a:pt x="501" y="529"/>
                </a:lnTo>
                <a:lnTo>
                  <a:pt x="503" y="531"/>
                </a:lnTo>
                <a:lnTo>
                  <a:pt x="503" y="531"/>
                </a:lnTo>
                <a:lnTo>
                  <a:pt x="511" y="536"/>
                </a:lnTo>
                <a:lnTo>
                  <a:pt x="515" y="538"/>
                </a:lnTo>
                <a:lnTo>
                  <a:pt x="520" y="539"/>
                </a:lnTo>
                <a:lnTo>
                  <a:pt x="520" y="539"/>
                </a:lnTo>
                <a:lnTo>
                  <a:pt x="531" y="536"/>
                </a:lnTo>
                <a:lnTo>
                  <a:pt x="540" y="532"/>
                </a:lnTo>
                <a:lnTo>
                  <a:pt x="549" y="528"/>
                </a:lnTo>
                <a:lnTo>
                  <a:pt x="557" y="522"/>
                </a:lnTo>
                <a:lnTo>
                  <a:pt x="575" y="509"/>
                </a:lnTo>
                <a:lnTo>
                  <a:pt x="592" y="497"/>
                </a:lnTo>
                <a:lnTo>
                  <a:pt x="592" y="497"/>
                </a:lnTo>
                <a:lnTo>
                  <a:pt x="605" y="494"/>
                </a:lnTo>
                <a:lnTo>
                  <a:pt x="619" y="490"/>
                </a:lnTo>
                <a:lnTo>
                  <a:pt x="635" y="489"/>
                </a:lnTo>
                <a:lnTo>
                  <a:pt x="642" y="489"/>
                </a:lnTo>
                <a:lnTo>
                  <a:pt x="650" y="490"/>
                </a:lnTo>
                <a:lnTo>
                  <a:pt x="650" y="490"/>
                </a:lnTo>
                <a:lnTo>
                  <a:pt x="653" y="492"/>
                </a:lnTo>
                <a:lnTo>
                  <a:pt x="657" y="494"/>
                </a:lnTo>
                <a:lnTo>
                  <a:pt x="665" y="495"/>
                </a:lnTo>
                <a:lnTo>
                  <a:pt x="673" y="495"/>
                </a:lnTo>
                <a:lnTo>
                  <a:pt x="677" y="495"/>
                </a:lnTo>
                <a:lnTo>
                  <a:pt x="680" y="497"/>
                </a:lnTo>
                <a:lnTo>
                  <a:pt x="680" y="497"/>
                </a:lnTo>
                <a:lnTo>
                  <a:pt x="687" y="498"/>
                </a:lnTo>
                <a:lnTo>
                  <a:pt x="694" y="502"/>
                </a:lnTo>
                <a:lnTo>
                  <a:pt x="700" y="505"/>
                </a:lnTo>
                <a:lnTo>
                  <a:pt x="706" y="511"/>
                </a:lnTo>
                <a:lnTo>
                  <a:pt x="706" y="511"/>
                </a:lnTo>
                <a:lnTo>
                  <a:pt x="708" y="518"/>
                </a:lnTo>
                <a:lnTo>
                  <a:pt x="710" y="526"/>
                </a:lnTo>
                <a:lnTo>
                  <a:pt x="709" y="536"/>
                </a:lnTo>
                <a:lnTo>
                  <a:pt x="708" y="544"/>
                </a:lnTo>
                <a:lnTo>
                  <a:pt x="708" y="544"/>
                </a:lnTo>
                <a:lnTo>
                  <a:pt x="713" y="547"/>
                </a:lnTo>
                <a:lnTo>
                  <a:pt x="717" y="551"/>
                </a:lnTo>
                <a:lnTo>
                  <a:pt x="723" y="552"/>
                </a:lnTo>
                <a:lnTo>
                  <a:pt x="729" y="553"/>
                </a:lnTo>
                <a:lnTo>
                  <a:pt x="742" y="553"/>
                </a:lnTo>
                <a:lnTo>
                  <a:pt x="755" y="551"/>
                </a:lnTo>
                <a:lnTo>
                  <a:pt x="755" y="551"/>
                </a:lnTo>
                <a:lnTo>
                  <a:pt x="758" y="551"/>
                </a:lnTo>
                <a:lnTo>
                  <a:pt x="762" y="549"/>
                </a:lnTo>
                <a:lnTo>
                  <a:pt x="768" y="544"/>
                </a:lnTo>
                <a:lnTo>
                  <a:pt x="771" y="542"/>
                </a:lnTo>
                <a:lnTo>
                  <a:pt x="775" y="540"/>
                </a:lnTo>
                <a:lnTo>
                  <a:pt x="778" y="540"/>
                </a:lnTo>
                <a:lnTo>
                  <a:pt x="783" y="542"/>
                </a:lnTo>
                <a:lnTo>
                  <a:pt x="783" y="542"/>
                </a:lnTo>
                <a:lnTo>
                  <a:pt x="796" y="549"/>
                </a:lnTo>
                <a:lnTo>
                  <a:pt x="810" y="554"/>
                </a:lnTo>
                <a:lnTo>
                  <a:pt x="818" y="557"/>
                </a:lnTo>
                <a:lnTo>
                  <a:pt x="825" y="557"/>
                </a:lnTo>
                <a:lnTo>
                  <a:pt x="832" y="556"/>
                </a:lnTo>
                <a:lnTo>
                  <a:pt x="840" y="553"/>
                </a:lnTo>
                <a:lnTo>
                  <a:pt x="840" y="553"/>
                </a:lnTo>
                <a:lnTo>
                  <a:pt x="842" y="553"/>
                </a:lnTo>
                <a:lnTo>
                  <a:pt x="846" y="552"/>
                </a:lnTo>
                <a:lnTo>
                  <a:pt x="849" y="549"/>
                </a:lnTo>
                <a:lnTo>
                  <a:pt x="853" y="544"/>
                </a:lnTo>
                <a:lnTo>
                  <a:pt x="858" y="542"/>
                </a:lnTo>
                <a:lnTo>
                  <a:pt x="858" y="542"/>
                </a:lnTo>
                <a:lnTo>
                  <a:pt x="863" y="543"/>
                </a:lnTo>
                <a:lnTo>
                  <a:pt x="869" y="543"/>
                </a:lnTo>
                <a:lnTo>
                  <a:pt x="874" y="540"/>
                </a:lnTo>
                <a:lnTo>
                  <a:pt x="879" y="537"/>
                </a:lnTo>
                <a:lnTo>
                  <a:pt x="879" y="537"/>
                </a:lnTo>
                <a:lnTo>
                  <a:pt x="887" y="529"/>
                </a:lnTo>
                <a:lnTo>
                  <a:pt x="890" y="525"/>
                </a:lnTo>
                <a:lnTo>
                  <a:pt x="893" y="519"/>
                </a:lnTo>
                <a:lnTo>
                  <a:pt x="893" y="519"/>
                </a:lnTo>
                <a:lnTo>
                  <a:pt x="890" y="512"/>
                </a:lnTo>
                <a:lnTo>
                  <a:pt x="886" y="505"/>
                </a:lnTo>
                <a:lnTo>
                  <a:pt x="880" y="499"/>
                </a:lnTo>
                <a:lnTo>
                  <a:pt x="874" y="495"/>
                </a:lnTo>
                <a:lnTo>
                  <a:pt x="874" y="495"/>
                </a:lnTo>
                <a:lnTo>
                  <a:pt x="868" y="495"/>
                </a:lnTo>
                <a:lnTo>
                  <a:pt x="861" y="494"/>
                </a:lnTo>
                <a:lnTo>
                  <a:pt x="859" y="494"/>
                </a:lnTo>
                <a:lnTo>
                  <a:pt x="856" y="492"/>
                </a:lnTo>
                <a:lnTo>
                  <a:pt x="854" y="490"/>
                </a:lnTo>
                <a:lnTo>
                  <a:pt x="853" y="487"/>
                </a:lnTo>
                <a:lnTo>
                  <a:pt x="853" y="487"/>
                </a:lnTo>
                <a:lnTo>
                  <a:pt x="849" y="483"/>
                </a:lnTo>
                <a:lnTo>
                  <a:pt x="845" y="480"/>
                </a:lnTo>
                <a:lnTo>
                  <a:pt x="839" y="478"/>
                </a:lnTo>
                <a:lnTo>
                  <a:pt x="834" y="477"/>
                </a:lnTo>
                <a:lnTo>
                  <a:pt x="828" y="476"/>
                </a:lnTo>
                <a:lnTo>
                  <a:pt x="824" y="476"/>
                </a:lnTo>
                <a:lnTo>
                  <a:pt x="818" y="477"/>
                </a:lnTo>
                <a:lnTo>
                  <a:pt x="813" y="480"/>
                </a:lnTo>
                <a:lnTo>
                  <a:pt x="813" y="480"/>
                </a:lnTo>
                <a:lnTo>
                  <a:pt x="808" y="482"/>
                </a:lnTo>
                <a:lnTo>
                  <a:pt x="804" y="487"/>
                </a:lnTo>
                <a:lnTo>
                  <a:pt x="797" y="497"/>
                </a:lnTo>
                <a:lnTo>
                  <a:pt x="797" y="497"/>
                </a:lnTo>
                <a:lnTo>
                  <a:pt x="797" y="502"/>
                </a:lnTo>
                <a:lnTo>
                  <a:pt x="798" y="507"/>
                </a:lnTo>
                <a:lnTo>
                  <a:pt x="803" y="517"/>
                </a:lnTo>
                <a:lnTo>
                  <a:pt x="803" y="517"/>
                </a:lnTo>
                <a:lnTo>
                  <a:pt x="808" y="521"/>
                </a:lnTo>
                <a:lnTo>
                  <a:pt x="815" y="524"/>
                </a:lnTo>
                <a:lnTo>
                  <a:pt x="821" y="525"/>
                </a:lnTo>
                <a:lnTo>
                  <a:pt x="828" y="525"/>
                </a:lnTo>
                <a:lnTo>
                  <a:pt x="828" y="525"/>
                </a:lnTo>
                <a:lnTo>
                  <a:pt x="835" y="522"/>
                </a:lnTo>
                <a:lnTo>
                  <a:pt x="838" y="519"/>
                </a:lnTo>
                <a:lnTo>
                  <a:pt x="841" y="516"/>
                </a:lnTo>
                <a:lnTo>
                  <a:pt x="841" y="516"/>
                </a:lnTo>
                <a:lnTo>
                  <a:pt x="841" y="512"/>
                </a:lnTo>
                <a:lnTo>
                  <a:pt x="839" y="510"/>
                </a:lnTo>
                <a:lnTo>
                  <a:pt x="834" y="507"/>
                </a:lnTo>
                <a:lnTo>
                  <a:pt x="834" y="507"/>
                </a:lnTo>
                <a:lnTo>
                  <a:pt x="832" y="505"/>
                </a:lnTo>
                <a:lnTo>
                  <a:pt x="830" y="507"/>
                </a:lnTo>
                <a:lnTo>
                  <a:pt x="824" y="509"/>
                </a:lnTo>
                <a:lnTo>
                  <a:pt x="820" y="510"/>
                </a:lnTo>
                <a:lnTo>
                  <a:pt x="819" y="510"/>
                </a:lnTo>
                <a:lnTo>
                  <a:pt x="818" y="508"/>
                </a:lnTo>
                <a:lnTo>
                  <a:pt x="817" y="504"/>
                </a:lnTo>
                <a:lnTo>
                  <a:pt x="817" y="504"/>
                </a:lnTo>
                <a:lnTo>
                  <a:pt x="821" y="501"/>
                </a:lnTo>
                <a:lnTo>
                  <a:pt x="827" y="498"/>
                </a:lnTo>
                <a:lnTo>
                  <a:pt x="833" y="498"/>
                </a:lnTo>
                <a:lnTo>
                  <a:pt x="839" y="499"/>
                </a:lnTo>
                <a:lnTo>
                  <a:pt x="839" y="499"/>
                </a:lnTo>
                <a:lnTo>
                  <a:pt x="844" y="504"/>
                </a:lnTo>
                <a:lnTo>
                  <a:pt x="846" y="509"/>
                </a:lnTo>
                <a:lnTo>
                  <a:pt x="847" y="515"/>
                </a:lnTo>
                <a:lnTo>
                  <a:pt x="847" y="521"/>
                </a:lnTo>
                <a:lnTo>
                  <a:pt x="847" y="521"/>
                </a:lnTo>
                <a:lnTo>
                  <a:pt x="844" y="524"/>
                </a:lnTo>
                <a:lnTo>
                  <a:pt x="839" y="528"/>
                </a:lnTo>
                <a:lnTo>
                  <a:pt x="831" y="533"/>
                </a:lnTo>
                <a:lnTo>
                  <a:pt x="831" y="533"/>
                </a:lnTo>
                <a:lnTo>
                  <a:pt x="819" y="532"/>
                </a:lnTo>
                <a:lnTo>
                  <a:pt x="813" y="531"/>
                </a:lnTo>
                <a:lnTo>
                  <a:pt x="807" y="529"/>
                </a:lnTo>
                <a:lnTo>
                  <a:pt x="803" y="525"/>
                </a:lnTo>
                <a:lnTo>
                  <a:pt x="798" y="522"/>
                </a:lnTo>
                <a:lnTo>
                  <a:pt x="794" y="517"/>
                </a:lnTo>
                <a:lnTo>
                  <a:pt x="792" y="512"/>
                </a:lnTo>
                <a:lnTo>
                  <a:pt x="792" y="512"/>
                </a:lnTo>
                <a:lnTo>
                  <a:pt x="791" y="507"/>
                </a:lnTo>
                <a:lnTo>
                  <a:pt x="790" y="499"/>
                </a:lnTo>
                <a:lnTo>
                  <a:pt x="790" y="494"/>
                </a:lnTo>
                <a:lnTo>
                  <a:pt x="791" y="491"/>
                </a:lnTo>
                <a:lnTo>
                  <a:pt x="792" y="488"/>
                </a:lnTo>
                <a:lnTo>
                  <a:pt x="792" y="488"/>
                </a:lnTo>
                <a:lnTo>
                  <a:pt x="796" y="483"/>
                </a:lnTo>
                <a:lnTo>
                  <a:pt x="800" y="478"/>
                </a:lnTo>
                <a:lnTo>
                  <a:pt x="805" y="475"/>
                </a:lnTo>
                <a:lnTo>
                  <a:pt x="810" y="473"/>
                </a:lnTo>
                <a:lnTo>
                  <a:pt x="815" y="470"/>
                </a:lnTo>
                <a:lnTo>
                  <a:pt x="823" y="469"/>
                </a:lnTo>
                <a:lnTo>
                  <a:pt x="834" y="468"/>
                </a:lnTo>
                <a:lnTo>
                  <a:pt x="834" y="468"/>
                </a:lnTo>
                <a:lnTo>
                  <a:pt x="842" y="471"/>
                </a:lnTo>
                <a:lnTo>
                  <a:pt x="851" y="475"/>
                </a:lnTo>
                <a:lnTo>
                  <a:pt x="858" y="481"/>
                </a:lnTo>
                <a:lnTo>
                  <a:pt x="865" y="487"/>
                </a:lnTo>
                <a:lnTo>
                  <a:pt x="865" y="487"/>
                </a:lnTo>
                <a:lnTo>
                  <a:pt x="870" y="485"/>
                </a:lnTo>
                <a:lnTo>
                  <a:pt x="875" y="487"/>
                </a:lnTo>
                <a:lnTo>
                  <a:pt x="880" y="489"/>
                </a:lnTo>
                <a:lnTo>
                  <a:pt x="883" y="492"/>
                </a:lnTo>
                <a:lnTo>
                  <a:pt x="889" y="501"/>
                </a:lnTo>
                <a:lnTo>
                  <a:pt x="893" y="504"/>
                </a:lnTo>
                <a:lnTo>
                  <a:pt x="896" y="508"/>
                </a:lnTo>
                <a:lnTo>
                  <a:pt x="896" y="508"/>
                </a:lnTo>
                <a:lnTo>
                  <a:pt x="902" y="507"/>
                </a:lnTo>
                <a:lnTo>
                  <a:pt x="908" y="507"/>
                </a:lnTo>
                <a:lnTo>
                  <a:pt x="914" y="508"/>
                </a:lnTo>
                <a:lnTo>
                  <a:pt x="919" y="510"/>
                </a:lnTo>
                <a:lnTo>
                  <a:pt x="929" y="516"/>
                </a:lnTo>
                <a:lnTo>
                  <a:pt x="938" y="524"/>
                </a:lnTo>
                <a:lnTo>
                  <a:pt x="938" y="524"/>
                </a:lnTo>
                <a:lnTo>
                  <a:pt x="950" y="522"/>
                </a:lnTo>
                <a:lnTo>
                  <a:pt x="961" y="522"/>
                </a:lnTo>
                <a:lnTo>
                  <a:pt x="973" y="523"/>
                </a:lnTo>
                <a:lnTo>
                  <a:pt x="985" y="525"/>
                </a:lnTo>
                <a:lnTo>
                  <a:pt x="995" y="530"/>
                </a:lnTo>
                <a:lnTo>
                  <a:pt x="1006" y="533"/>
                </a:lnTo>
                <a:lnTo>
                  <a:pt x="1027" y="543"/>
                </a:lnTo>
                <a:lnTo>
                  <a:pt x="1027" y="543"/>
                </a:lnTo>
                <a:lnTo>
                  <a:pt x="1034" y="544"/>
                </a:lnTo>
                <a:lnTo>
                  <a:pt x="1039" y="543"/>
                </a:lnTo>
                <a:lnTo>
                  <a:pt x="1043" y="540"/>
                </a:lnTo>
                <a:lnTo>
                  <a:pt x="1047" y="536"/>
                </a:lnTo>
                <a:lnTo>
                  <a:pt x="1055" y="528"/>
                </a:lnTo>
                <a:lnTo>
                  <a:pt x="1060" y="524"/>
                </a:lnTo>
                <a:lnTo>
                  <a:pt x="1065" y="523"/>
                </a:lnTo>
                <a:lnTo>
                  <a:pt x="1085" y="518"/>
                </a:lnTo>
                <a:lnTo>
                  <a:pt x="1085" y="518"/>
                </a:lnTo>
                <a:lnTo>
                  <a:pt x="1097" y="519"/>
                </a:lnTo>
                <a:lnTo>
                  <a:pt x="1109" y="522"/>
                </a:lnTo>
                <a:lnTo>
                  <a:pt x="1120" y="524"/>
                </a:lnTo>
                <a:lnTo>
                  <a:pt x="1133" y="526"/>
                </a:lnTo>
                <a:lnTo>
                  <a:pt x="1145" y="528"/>
                </a:lnTo>
                <a:lnTo>
                  <a:pt x="1156" y="526"/>
                </a:lnTo>
                <a:lnTo>
                  <a:pt x="1162" y="525"/>
                </a:lnTo>
                <a:lnTo>
                  <a:pt x="1167" y="523"/>
                </a:lnTo>
                <a:lnTo>
                  <a:pt x="1173" y="519"/>
                </a:lnTo>
                <a:lnTo>
                  <a:pt x="1177" y="516"/>
                </a:lnTo>
                <a:lnTo>
                  <a:pt x="1177" y="516"/>
                </a:lnTo>
                <a:lnTo>
                  <a:pt x="1181" y="517"/>
                </a:lnTo>
                <a:lnTo>
                  <a:pt x="1182" y="518"/>
                </a:lnTo>
                <a:lnTo>
                  <a:pt x="1182" y="519"/>
                </a:lnTo>
                <a:lnTo>
                  <a:pt x="1179" y="524"/>
                </a:lnTo>
                <a:lnTo>
                  <a:pt x="1179" y="524"/>
                </a:lnTo>
                <a:lnTo>
                  <a:pt x="1174" y="528"/>
                </a:lnTo>
                <a:lnTo>
                  <a:pt x="1168" y="531"/>
                </a:lnTo>
                <a:lnTo>
                  <a:pt x="1162" y="533"/>
                </a:lnTo>
                <a:lnTo>
                  <a:pt x="1156" y="535"/>
                </a:lnTo>
                <a:lnTo>
                  <a:pt x="1145" y="536"/>
                </a:lnTo>
                <a:lnTo>
                  <a:pt x="1133" y="535"/>
                </a:lnTo>
                <a:lnTo>
                  <a:pt x="1120" y="532"/>
                </a:lnTo>
                <a:lnTo>
                  <a:pt x="1109" y="530"/>
                </a:lnTo>
                <a:lnTo>
                  <a:pt x="1096" y="528"/>
                </a:lnTo>
                <a:lnTo>
                  <a:pt x="1084" y="525"/>
                </a:lnTo>
                <a:lnTo>
                  <a:pt x="1084" y="525"/>
                </a:lnTo>
                <a:lnTo>
                  <a:pt x="1078" y="526"/>
                </a:lnTo>
                <a:lnTo>
                  <a:pt x="1072" y="529"/>
                </a:lnTo>
                <a:lnTo>
                  <a:pt x="1067" y="531"/>
                </a:lnTo>
                <a:lnTo>
                  <a:pt x="1062" y="533"/>
                </a:lnTo>
                <a:lnTo>
                  <a:pt x="1056" y="537"/>
                </a:lnTo>
                <a:lnTo>
                  <a:pt x="1053" y="542"/>
                </a:lnTo>
                <a:lnTo>
                  <a:pt x="1049" y="546"/>
                </a:lnTo>
                <a:lnTo>
                  <a:pt x="1046" y="551"/>
                </a:lnTo>
                <a:lnTo>
                  <a:pt x="1046" y="551"/>
                </a:lnTo>
                <a:lnTo>
                  <a:pt x="1046" y="556"/>
                </a:lnTo>
                <a:lnTo>
                  <a:pt x="1048" y="560"/>
                </a:lnTo>
                <a:lnTo>
                  <a:pt x="1050" y="565"/>
                </a:lnTo>
                <a:lnTo>
                  <a:pt x="1053" y="566"/>
                </a:lnTo>
                <a:lnTo>
                  <a:pt x="1055" y="566"/>
                </a:lnTo>
                <a:lnTo>
                  <a:pt x="1055" y="566"/>
                </a:lnTo>
                <a:lnTo>
                  <a:pt x="1062" y="568"/>
                </a:lnTo>
                <a:lnTo>
                  <a:pt x="1070" y="570"/>
                </a:lnTo>
                <a:lnTo>
                  <a:pt x="1078" y="571"/>
                </a:lnTo>
                <a:lnTo>
                  <a:pt x="1086" y="568"/>
                </a:lnTo>
                <a:lnTo>
                  <a:pt x="1086" y="568"/>
                </a:lnTo>
                <a:lnTo>
                  <a:pt x="1093" y="561"/>
                </a:lnTo>
                <a:lnTo>
                  <a:pt x="1096" y="558"/>
                </a:lnTo>
                <a:lnTo>
                  <a:pt x="1096" y="553"/>
                </a:lnTo>
                <a:lnTo>
                  <a:pt x="1096" y="553"/>
                </a:lnTo>
                <a:lnTo>
                  <a:pt x="1093" y="550"/>
                </a:lnTo>
                <a:lnTo>
                  <a:pt x="1090" y="547"/>
                </a:lnTo>
                <a:lnTo>
                  <a:pt x="1082" y="546"/>
                </a:lnTo>
                <a:lnTo>
                  <a:pt x="1082" y="546"/>
                </a:lnTo>
                <a:lnTo>
                  <a:pt x="1077" y="547"/>
                </a:lnTo>
                <a:lnTo>
                  <a:pt x="1074" y="550"/>
                </a:lnTo>
                <a:lnTo>
                  <a:pt x="1074" y="550"/>
                </a:lnTo>
                <a:lnTo>
                  <a:pt x="1076" y="553"/>
                </a:lnTo>
                <a:lnTo>
                  <a:pt x="1076" y="556"/>
                </a:lnTo>
                <a:lnTo>
                  <a:pt x="1075" y="557"/>
                </a:lnTo>
                <a:lnTo>
                  <a:pt x="1075" y="557"/>
                </a:lnTo>
                <a:lnTo>
                  <a:pt x="1071" y="558"/>
                </a:lnTo>
                <a:lnTo>
                  <a:pt x="1068" y="557"/>
                </a:lnTo>
                <a:lnTo>
                  <a:pt x="1068" y="557"/>
                </a:lnTo>
                <a:lnTo>
                  <a:pt x="1065" y="554"/>
                </a:lnTo>
                <a:lnTo>
                  <a:pt x="1064" y="551"/>
                </a:lnTo>
                <a:lnTo>
                  <a:pt x="1065" y="547"/>
                </a:lnTo>
                <a:lnTo>
                  <a:pt x="1067" y="545"/>
                </a:lnTo>
                <a:lnTo>
                  <a:pt x="1067" y="545"/>
                </a:lnTo>
                <a:lnTo>
                  <a:pt x="1071" y="542"/>
                </a:lnTo>
                <a:lnTo>
                  <a:pt x="1076" y="539"/>
                </a:lnTo>
                <a:lnTo>
                  <a:pt x="1082" y="538"/>
                </a:lnTo>
                <a:lnTo>
                  <a:pt x="1088" y="539"/>
                </a:lnTo>
                <a:lnTo>
                  <a:pt x="1088" y="539"/>
                </a:lnTo>
                <a:lnTo>
                  <a:pt x="1093" y="540"/>
                </a:lnTo>
                <a:lnTo>
                  <a:pt x="1098" y="543"/>
                </a:lnTo>
                <a:lnTo>
                  <a:pt x="1103" y="547"/>
                </a:lnTo>
                <a:lnTo>
                  <a:pt x="1105" y="553"/>
                </a:lnTo>
                <a:lnTo>
                  <a:pt x="1105" y="553"/>
                </a:lnTo>
                <a:lnTo>
                  <a:pt x="1104" y="557"/>
                </a:lnTo>
                <a:lnTo>
                  <a:pt x="1103" y="561"/>
                </a:lnTo>
                <a:lnTo>
                  <a:pt x="1099" y="567"/>
                </a:lnTo>
                <a:lnTo>
                  <a:pt x="1093" y="572"/>
                </a:lnTo>
                <a:lnTo>
                  <a:pt x="1088" y="577"/>
                </a:lnTo>
                <a:lnTo>
                  <a:pt x="1088" y="577"/>
                </a:lnTo>
                <a:lnTo>
                  <a:pt x="1082" y="579"/>
                </a:lnTo>
                <a:lnTo>
                  <a:pt x="1075" y="579"/>
                </a:lnTo>
                <a:lnTo>
                  <a:pt x="1069" y="579"/>
                </a:lnTo>
                <a:lnTo>
                  <a:pt x="1063" y="578"/>
                </a:lnTo>
                <a:lnTo>
                  <a:pt x="1051" y="573"/>
                </a:lnTo>
                <a:lnTo>
                  <a:pt x="1042" y="567"/>
                </a:lnTo>
                <a:lnTo>
                  <a:pt x="1035" y="551"/>
                </a:lnTo>
                <a:lnTo>
                  <a:pt x="1035" y="551"/>
                </a:lnTo>
                <a:lnTo>
                  <a:pt x="1026" y="551"/>
                </a:lnTo>
                <a:lnTo>
                  <a:pt x="1016" y="549"/>
                </a:lnTo>
                <a:lnTo>
                  <a:pt x="1008" y="545"/>
                </a:lnTo>
                <a:lnTo>
                  <a:pt x="1001" y="540"/>
                </a:lnTo>
                <a:lnTo>
                  <a:pt x="993" y="536"/>
                </a:lnTo>
                <a:lnTo>
                  <a:pt x="985" y="532"/>
                </a:lnTo>
                <a:lnTo>
                  <a:pt x="975" y="530"/>
                </a:lnTo>
                <a:lnTo>
                  <a:pt x="966" y="530"/>
                </a:lnTo>
                <a:lnTo>
                  <a:pt x="940" y="531"/>
                </a:lnTo>
                <a:lnTo>
                  <a:pt x="940" y="531"/>
                </a:lnTo>
                <a:lnTo>
                  <a:pt x="939" y="532"/>
                </a:lnTo>
                <a:lnTo>
                  <a:pt x="939" y="533"/>
                </a:lnTo>
                <a:lnTo>
                  <a:pt x="938" y="537"/>
                </a:lnTo>
                <a:lnTo>
                  <a:pt x="940" y="538"/>
                </a:lnTo>
                <a:lnTo>
                  <a:pt x="940" y="538"/>
                </a:lnTo>
                <a:lnTo>
                  <a:pt x="951" y="537"/>
                </a:lnTo>
                <a:lnTo>
                  <a:pt x="963" y="537"/>
                </a:lnTo>
                <a:lnTo>
                  <a:pt x="973" y="537"/>
                </a:lnTo>
                <a:lnTo>
                  <a:pt x="979" y="538"/>
                </a:lnTo>
                <a:lnTo>
                  <a:pt x="984" y="540"/>
                </a:lnTo>
                <a:lnTo>
                  <a:pt x="984" y="540"/>
                </a:lnTo>
                <a:lnTo>
                  <a:pt x="994" y="545"/>
                </a:lnTo>
                <a:lnTo>
                  <a:pt x="1003" y="550"/>
                </a:lnTo>
                <a:lnTo>
                  <a:pt x="1014" y="554"/>
                </a:lnTo>
                <a:lnTo>
                  <a:pt x="1020" y="556"/>
                </a:lnTo>
                <a:lnTo>
                  <a:pt x="1026" y="556"/>
                </a:lnTo>
                <a:lnTo>
                  <a:pt x="1026" y="556"/>
                </a:lnTo>
                <a:lnTo>
                  <a:pt x="1027" y="558"/>
                </a:lnTo>
                <a:lnTo>
                  <a:pt x="1027" y="559"/>
                </a:lnTo>
                <a:lnTo>
                  <a:pt x="1027" y="561"/>
                </a:lnTo>
                <a:lnTo>
                  <a:pt x="1026" y="563"/>
                </a:lnTo>
                <a:lnTo>
                  <a:pt x="1026" y="563"/>
                </a:lnTo>
                <a:lnTo>
                  <a:pt x="1020" y="564"/>
                </a:lnTo>
                <a:lnTo>
                  <a:pt x="1015" y="563"/>
                </a:lnTo>
                <a:lnTo>
                  <a:pt x="1007" y="560"/>
                </a:lnTo>
                <a:lnTo>
                  <a:pt x="999" y="557"/>
                </a:lnTo>
                <a:lnTo>
                  <a:pt x="991" y="552"/>
                </a:lnTo>
                <a:lnTo>
                  <a:pt x="982" y="547"/>
                </a:lnTo>
                <a:lnTo>
                  <a:pt x="973" y="544"/>
                </a:lnTo>
                <a:lnTo>
                  <a:pt x="964" y="543"/>
                </a:lnTo>
                <a:lnTo>
                  <a:pt x="959" y="543"/>
                </a:lnTo>
                <a:lnTo>
                  <a:pt x="954" y="544"/>
                </a:lnTo>
                <a:lnTo>
                  <a:pt x="954" y="544"/>
                </a:lnTo>
                <a:lnTo>
                  <a:pt x="950" y="544"/>
                </a:lnTo>
                <a:lnTo>
                  <a:pt x="946" y="544"/>
                </a:lnTo>
                <a:lnTo>
                  <a:pt x="939" y="547"/>
                </a:lnTo>
                <a:lnTo>
                  <a:pt x="932" y="552"/>
                </a:lnTo>
                <a:lnTo>
                  <a:pt x="928" y="558"/>
                </a:lnTo>
                <a:lnTo>
                  <a:pt x="922" y="563"/>
                </a:lnTo>
                <a:lnTo>
                  <a:pt x="916" y="568"/>
                </a:lnTo>
                <a:lnTo>
                  <a:pt x="909" y="572"/>
                </a:lnTo>
                <a:lnTo>
                  <a:pt x="905" y="572"/>
                </a:lnTo>
                <a:lnTo>
                  <a:pt x="901" y="572"/>
                </a:lnTo>
                <a:lnTo>
                  <a:pt x="901" y="572"/>
                </a:lnTo>
                <a:lnTo>
                  <a:pt x="895" y="574"/>
                </a:lnTo>
                <a:lnTo>
                  <a:pt x="889" y="574"/>
                </a:lnTo>
                <a:lnTo>
                  <a:pt x="882" y="574"/>
                </a:lnTo>
                <a:lnTo>
                  <a:pt x="876" y="572"/>
                </a:lnTo>
                <a:lnTo>
                  <a:pt x="876" y="572"/>
                </a:lnTo>
                <a:lnTo>
                  <a:pt x="870" y="577"/>
                </a:lnTo>
                <a:lnTo>
                  <a:pt x="865" y="580"/>
                </a:lnTo>
                <a:lnTo>
                  <a:pt x="858" y="584"/>
                </a:lnTo>
                <a:lnTo>
                  <a:pt x="851" y="586"/>
                </a:lnTo>
                <a:lnTo>
                  <a:pt x="842" y="587"/>
                </a:lnTo>
                <a:lnTo>
                  <a:pt x="834" y="587"/>
                </a:lnTo>
                <a:lnTo>
                  <a:pt x="819" y="587"/>
                </a:lnTo>
                <a:lnTo>
                  <a:pt x="819" y="587"/>
                </a:lnTo>
                <a:lnTo>
                  <a:pt x="814" y="586"/>
                </a:lnTo>
                <a:lnTo>
                  <a:pt x="810" y="585"/>
                </a:lnTo>
                <a:lnTo>
                  <a:pt x="801" y="581"/>
                </a:lnTo>
                <a:lnTo>
                  <a:pt x="792" y="577"/>
                </a:lnTo>
                <a:lnTo>
                  <a:pt x="784" y="573"/>
                </a:lnTo>
                <a:lnTo>
                  <a:pt x="784" y="573"/>
                </a:lnTo>
                <a:lnTo>
                  <a:pt x="779" y="574"/>
                </a:lnTo>
                <a:lnTo>
                  <a:pt x="775" y="577"/>
                </a:lnTo>
                <a:lnTo>
                  <a:pt x="771" y="579"/>
                </a:lnTo>
                <a:lnTo>
                  <a:pt x="766" y="580"/>
                </a:lnTo>
                <a:lnTo>
                  <a:pt x="766" y="580"/>
                </a:lnTo>
                <a:lnTo>
                  <a:pt x="751" y="584"/>
                </a:lnTo>
                <a:lnTo>
                  <a:pt x="735" y="584"/>
                </a:lnTo>
                <a:lnTo>
                  <a:pt x="719" y="582"/>
                </a:lnTo>
                <a:lnTo>
                  <a:pt x="712" y="580"/>
                </a:lnTo>
                <a:lnTo>
                  <a:pt x="703" y="578"/>
                </a:lnTo>
                <a:lnTo>
                  <a:pt x="685" y="570"/>
                </a:lnTo>
                <a:lnTo>
                  <a:pt x="668" y="578"/>
                </a:lnTo>
                <a:lnTo>
                  <a:pt x="668" y="578"/>
                </a:lnTo>
                <a:lnTo>
                  <a:pt x="661" y="588"/>
                </a:lnTo>
                <a:lnTo>
                  <a:pt x="651" y="596"/>
                </a:lnTo>
                <a:lnTo>
                  <a:pt x="645" y="600"/>
                </a:lnTo>
                <a:lnTo>
                  <a:pt x="639" y="603"/>
                </a:lnTo>
                <a:lnTo>
                  <a:pt x="633" y="606"/>
                </a:lnTo>
                <a:lnTo>
                  <a:pt x="626" y="607"/>
                </a:lnTo>
                <a:lnTo>
                  <a:pt x="626" y="607"/>
                </a:lnTo>
                <a:lnTo>
                  <a:pt x="613" y="605"/>
                </a:lnTo>
                <a:lnTo>
                  <a:pt x="606" y="602"/>
                </a:lnTo>
                <a:lnTo>
                  <a:pt x="601" y="599"/>
                </a:lnTo>
                <a:lnTo>
                  <a:pt x="601" y="599"/>
                </a:lnTo>
                <a:lnTo>
                  <a:pt x="595" y="600"/>
                </a:lnTo>
                <a:lnTo>
                  <a:pt x="589" y="601"/>
                </a:lnTo>
                <a:lnTo>
                  <a:pt x="584" y="605"/>
                </a:lnTo>
                <a:lnTo>
                  <a:pt x="580" y="608"/>
                </a:lnTo>
                <a:lnTo>
                  <a:pt x="570" y="615"/>
                </a:lnTo>
                <a:lnTo>
                  <a:pt x="566" y="617"/>
                </a:lnTo>
                <a:lnTo>
                  <a:pt x="560" y="617"/>
                </a:lnTo>
                <a:lnTo>
                  <a:pt x="560" y="617"/>
                </a:lnTo>
                <a:lnTo>
                  <a:pt x="553" y="620"/>
                </a:lnTo>
                <a:lnTo>
                  <a:pt x="546" y="619"/>
                </a:lnTo>
                <a:lnTo>
                  <a:pt x="540" y="617"/>
                </a:lnTo>
                <a:lnTo>
                  <a:pt x="533" y="615"/>
                </a:lnTo>
                <a:lnTo>
                  <a:pt x="533" y="615"/>
                </a:lnTo>
                <a:lnTo>
                  <a:pt x="528" y="610"/>
                </a:lnTo>
                <a:lnTo>
                  <a:pt x="524" y="609"/>
                </a:lnTo>
                <a:lnTo>
                  <a:pt x="518" y="610"/>
                </a:lnTo>
                <a:lnTo>
                  <a:pt x="512" y="613"/>
                </a:lnTo>
                <a:lnTo>
                  <a:pt x="501" y="619"/>
                </a:lnTo>
                <a:lnTo>
                  <a:pt x="496" y="621"/>
                </a:lnTo>
                <a:lnTo>
                  <a:pt x="490" y="622"/>
                </a:lnTo>
                <a:lnTo>
                  <a:pt x="490" y="622"/>
                </a:lnTo>
                <a:lnTo>
                  <a:pt x="485" y="623"/>
                </a:lnTo>
                <a:lnTo>
                  <a:pt x="482" y="623"/>
                </a:lnTo>
                <a:lnTo>
                  <a:pt x="475" y="621"/>
                </a:lnTo>
                <a:lnTo>
                  <a:pt x="466" y="619"/>
                </a:lnTo>
                <a:lnTo>
                  <a:pt x="463" y="617"/>
                </a:lnTo>
                <a:lnTo>
                  <a:pt x="459" y="617"/>
                </a:lnTo>
                <a:lnTo>
                  <a:pt x="459" y="617"/>
                </a:lnTo>
                <a:lnTo>
                  <a:pt x="458" y="615"/>
                </a:lnTo>
                <a:lnTo>
                  <a:pt x="458" y="613"/>
                </a:lnTo>
                <a:lnTo>
                  <a:pt x="458" y="612"/>
                </a:lnTo>
                <a:lnTo>
                  <a:pt x="458" y="612"/>
                </a:lnTo>
                <a:lnTo>
                  <a:pt x="463" y="610"/>
                </a:lnTo>
                <a:lnTo>
                  <a:pt x="468" y="610"/>
                </a:lnTo>
                <a:lnTo>
                  <a:pt x="476" y="614"/>
                </a:lnTo>
                <a:lnTo>
                  <a:pt x="483" y="616"/>
                </a:lnTo>
                <a:lnTo>
                  <a:pt x="487" y="616"/>
                </a:lnTo>
                <a:lnTo>
                  <a:pt x="492" y="615"/>
                </a:lnTo>
                <a:lnTo>
                  <a:pt x="492" y="615"/>
                </a:lnTo>
                <a:lnTo>
                  <a:pt x="503" y="609"/>
                </a:lnTo>
                <a:lnTo>
                  <a:pt x="514" y="605"/>
                </a:lnTo>
                <a:lnTo>
                  <a:pt x="520" y="602"/>
                </a:lnTo>
                <a:lnTo>
                  <a:pt x="526" y="602"/>
                </a:lnTo>
                <a:lnTo>
                  <a:pt x="532" y="605"/>
                </a:lnTo>
                <a:lnTo>
                  <a:pt x="538" y="608"/>
                </a:lnTo>
                <a:lnTo>
                  <a:pt x="538" y="608"/>
                </a:lnTo>
                <a:lnTo>
                  <a:pt x="540" y="610"/>
                </a:lnTo>
                <a:lnTo>
                  <a:pt x="542" y="612"/>
                </a:lnTo>
                <a:lnTo>
                  <a:pt x="548" y="613"/>
                </a:lnTo>
                <a:lnTo>
                  <a:pt x="554" y="612"/>
                </a:lnTo>
                <a:lnTo>
                  <a:pt x="560" y="610"/>
                </a:lnTo>
                <a:lnTo>
                  <a:pt x="560" y="610"/>
                </a:lnTo>
                <a:lnTo>
                  <a:pt x="566" y="609"/>
                </a:lnTo>
                <a:lnTo>
                  <a:pt x="570" y="606"/>
                </a:lnTo>
                <a:lnTo>
                  <a:pt x="581" y="599"/>
                </a:lnTo>
                <a:lnTo>
                  <a:pt x="585" y="596"/>
                </a:lnTo>
                <a:lnTo>
                  <a:pt x="590" y="594"/>
                </a:lnTo>
                <a:lnTo>
                  <a:pt x="596" y="592"/>
                </a:lnTo>
                <a:lnTo>
                  <a:pt x="602" y="592"/>
                </a:lnTo>
                <a:lnTo>
                  <a:pt x="602" y="592"/>
                </a:lnTo>
                <a:lnTo>
                  <a:pt x="609" y="595"/>
                </a:lnTo>
                <a:lnTo>
                  <a:pt x="616" y="598"/>
                </a:lnTo>
                <a:lnTo>
                  <a:pt x="623" y="600"/>
                </a:lnTo>
                <a:lnTo>
                  <a:pt x="630" y="600"/>
                </a:lnTo>
                <a:lnTo>
                  <a:pt x="630" y="600"/>
                </a:lnTo>
                <a:lnTo>
                  <a:pt x="640" y="595"/>
                </a:lnTo>
                <a:lnTo>
                  <a:pt x="650" y="589"/>
                </a:lnTo>
                <a:lnTo>
                  <a:pt x="654" y="586"/>
                </a:lnTo>
                <a:lnTo>
                  <a:pt x="658" y="582"/>
                </a:lnTo>
                <a:lnTo>
                  <a:pt x="661" y="578"/>
                </a:lnTo>
                <a:lnTo>
                  <a:pt x="664" y="572"/>
                </a:lnTo>
                <a:lnTo>
                  <a:pt x="664" y="572"/>
                </a:lnTo>
                <a:lnTo>
                  <a:pt x="670" y="568"/>
                </a:lnTo>
                <a:lnTo>
                  <a:pt x="678" y="565"/>
                </a:lnTo>
                <a:lnTo>
                  <a:pt x="685" y="561"/>
                </a:lnTo>
                <a:lnTo>
                  <a:pt x="691" y="557"/>
                </a:lnTo>
                <a:lnTo>
                  <a:pt x="691" y="557"/>
                </a:lnTo>
                <a:lnTo>
                  <a:pt x="693" y="554"/>
                </a:lnTo>
                <a:lnTo>
                  <a:pt x="694" y="552"/>
                </a:lnTo>
                <a:lnTo>
                  <a:pt x="695" y="547"/>
                </a:lnTo>
                <a:lnTo>
                  <a:pt x="696" y="542"/>
                </a:lnTo>
                <a:lnTo>
                  <a:pt x="698" y="540"/>
                </a:lnTo>
                <a:lnTo>
                  <a:pt x="701" y="539"/>
                </a:lnTo>
                <a:lnTo>
                  <a:pt x="701" y="539"/>
                </a:lnTo>
                <a:lnTo>
                  <a:pt x="703" y="535"/>
                </a:lnTo>
                <a:lnTo>
                  <a:pt x="703" y="529"/>
                </a:lnTo>
                <a:lnTo>
                  <a:pt x="703" y="524"/>
                </a:lnTo>
                <a:lnTo>
                  <a:pt x="701" y="519"/>
                </a:lnTo>
                <a:lnTo>
                  <a:pt x="701" y="519"/>
                </a:lnTo>
                <a:lnTo>
                  <a:pt x="698" y="514"/>
                </a:lnTo>
                <a:lnTo>
                  <a:pt x="693" y="509"/>
                </a:lnTo>
                <a:lnTo>
                  <a:pt x="688" y="507"/>
                </a:lnTo>
                <a:lnTo>
                  <a:pt x="682" y="504"/>
                </a:lnTo>
                <a:lnTo>
                  <a:pt x="675" y="503"/>
                </a:lnTo>
                <a:lnTo>
                  <a:pt x="670" y="502"/>
                </a:lnTo>
                <a:lnTo>
                  <a:pt x="657" y="503"/>
                </a:lnTo>
                <a:lnTo>
                  <a:pt x="657" y="503"/>
                </a:lnTo>
                <a:lnTo>
                  <a:pt x="653" y="501"/>
                </a:lnTo>
                <a:lnTo>
                  <a:pt x="650" y="498"/>
                </a:lnTo>
                <a:lnTo>
                  <a:pt x="642" y="497"/>
                </a:lnTo>
                <a:lnTo>
                  <a:pt x="632" y="497"/>
                </a:lnTo>
                <a:lnTo>
                  <a:pt x="623" y="496"/>
                </a:lnTo>
                <a:lnTo>
                  <a:pt x="623" y="496"/>
                </a:lnTo>
                <a:lnTo>
                  <a:pt x="608" y="499"/>
                </a:lnTo>
                <a:lnTo>
                  <a:pt x="594" y="505"/>
                </a:lnTo>
                <a:lnTo>
                  <a:pt x="580" y="514"/>
                </a:lnTo>
                <a:lnTo>
                  <a:pt x="567" y="523"/>
                </a:lnTo>
                <a:lnTo>
                  <a:pt x="567" y="523"/>
                </a:lnTo>
                <a:lnTo>
                  <a:pt x="554" y="532"/>
                </a:lnTo>
                <a:lnTo>
                  <a:pt x="541" y="540"/>
                </a:lnTo>
                <a:lnTo>
                  <a:pt x="534" y="543"/>
                </a:lnTo>
                <a:lnTo>
                  <a:pt x="526" y="545"/>
                </a:lnTo>
                <a:lnTo>
                  <a:pt x="519" y="545"/>
                </a:lnTo>
                <a:lnTo>
                  <a:pt x="511" y="544"/>
                </a:lnTo>
                <a:lnTo>
                  <a:pt x="511" y="544"/>
                </a:lnTo>
                <a:lnTo>
                  <a:pt x="505" y="542"/>
                </a:lnTo>
                <a:lnTo>
                  <a:pt x="499" y="538"/>
                </a:lnTo>
                <a:lnTo>
                  <a:pt x="497" y="536"/>
                </a:lnTo>
                <a:lnTo>
                  <a:pt x="494" y="533"/>
                </a:lnTo>
                <a:lnTo>
                  <a:pt x="493" y="531"/>
                </a:lnTo>
                <a:lnTo>
                  <a:pt x="493" y="528"/>
                </a:lnTo>
                <a:lnTo>
                  <a:pt x="493" y="528"/>
                </a:lnTo>
                <a:lnTo>
                  <a:pt x="491" y="526"/>
                </a:lnTo>
                <a:lnTo>
                  <a:pt x="489" y="526"/>
                </a:lnTo>
                <a:lnTo>
                  <a:pt x="485" y="529"/>
                </a:lnTo>
                <a:lnTo>
                  <a:pt x="485" y="529"/>
                </a:lnTo>
                <a:lnTo>
                  <a:pt x="483" y="532"/>
                </a:lnTo>
                <a:lnTo>
                  <a:pt x="482" y="536"/>
                </a:lnTo>
                <a:lnTo>
                  <a:pt x="482" y="539"/>
                </a:lnTo>
                <a:lnTo>
                  <a:pt x="483" y="544"/>
                </a:lnTo>
                <a:lnTo>
                  <a:pt x="483" y="544"/>
                </a:lnTo>
                <a:lnTo>
                  <a:pt x="485" y="547"/>
                </a:lnTo>
                <a:lnTo>
                  <a:pt x="489" y="551"/>
                </a:lnTo>
                <a:lnTo>
                  <a:pt x="496" y="556"/>
                </a:lnTo>
                <a:lnTo>
                  <a:pt x="505" y="559"/>
                </a:lnTo>
                <a:lnTo>
                  <a:pt x="513" y="561"/>
                </a:lnTo>
                <a:lnTo>
                  <a:pt x="513" y="561"/>
                </a:lnTo>
                <a:lnTo>
                  <a:pt x="521" y="560"/>
                </a:lnTo>
                <a:lnTo>
                  <a:pt x="528" y="559"/>
                </a:lnTo>
                <a:lnTo>
                  <a:pt x="535" y="557"/>
                </a:lnTo>
                <a:lnTo>
                  <a:pt x="542" y="553"/>
                </a:lnTo>
                <a:lnTo>
                  <a:pt x="556" y="546"/>
                </a:lnTo>
                <a:lnTo>
                  <a:pt x="569" y="537"/>
                </a:lnTo>
                <a:lnTo>
                  <a:pt x="582" y="528"/>
                </a:lnTo>
                <a:lnTo>
                  <a:pt x="596" y="519"/>
                </a:lnTo>
                <a:lnTo>
                  <a:pt x="610" y="514"/>
                </a:lnTo>
                <a:lnTo>
                  <a:pt x="618" y="511"/>
                </a:lnTo>
                <a:lnTo>
                  <a:pt x="625" y="510"/>
                </a:lnTo>
                <a:lnTo>
                  <a:pt x="625" y="510"/>
                </a:lnTo>
                <a:lnTo>
                  <a:pt x="633" y="512"/>
                </a:lnTo>
                <a:lnTo>
                  <a:pt x="643" y="512"/>
                </a:lnTo>
                <a:lnTo>
                  <a:pt x="659" y="515"/>
                </a:lnTo>
                <a:lnTo>
                  <a:pt x="667" y="516"/>
                </a:lnTo>
                <a:lnTo>
                  <a:pt x="674" y="518"/>
                </a:lnTo>
                <a:lnTo>
                  <a:pt x="680" y="523"/>
                </a:lnTo>
                <a:lnTo>
                  <a:pt x="686" y="530"/>
                </a:lnTo>
                <a:lnTo>
                  <a:pt x="686" y="530"/>
                </a:lnTo>
                <a:lnTo>
                  <a:pt x="686" y="535"/>
                </a:lnTo>
                <a:lnTo>
                  <a:pt x="685" y="539"/>
                </a:lnTo>
                <a:lnTo>
                  <a:pt x="682" y="544"/>
                </a:lnTo>
                <a:lnTo>
                  <a:pt x="680" y="547"/>
                </a:lnTo>
                <a:lnTo>
                  <a:pt x="674" y="554"/>
                </a:lnTo>
                <a:lnTo>
                  <a:pt x="666" y="559"/>
                </a:lnTo>
                <a:lnTo>
                  <a:pt x="666" y="559"/>
                </a:lnTo>
                <a:lnTo>
                  <a:pt x="660" y="560"/>
                </a:lnTo>
                <a:lnTo>
                  <a:pt x="654" y="561"/>
                </a:lnTo>
                <a:lnTo>
                  <a:pt x="645" y="568"/>
                </a:lnTo>
                <a:lnTo>
                  <a:pt x="636" y="574"/>
                </a:lnTo>
                <a:lnTo>
                  <a:pt x="630" y="577"/>
                </a:lnTo>
                <a:lnTo>
                  <a:pt x="624" y="578"/>
                </a:lnTo>
                <a:lnTo>
                  <a:pt x="624" y="578"/>
                </a:lnTo>
                <a:lnTo>
                  <a:pt x="618" y="578"/>
                </a:lnTo>
                <a:lnTo>
                  <a:pt x="611" y="577"/>
                </a:lnTo>
                <a:lnTo>
                  <a:pt x="606" y="575"/>
                </a:lnTo>
                <a:lnTo>
                  <a:pt x="599" y="574"/>
                </a:lnTo>
                <a:lnTo>
                  <a:pt x="599" y="574"/>
                </a:lnTo>
                <a:lnTo>
                  <a:pt x="592" y="581"/>
                </a:lnTo>
                <a:lnTo>
                  <a:pt x="583" y="587"/>
                </a:lnTo>
                <a:lnTo>
                  <a:pt x="574" y="591"/>
                </a:lnTo>
                <a:lnTo>
                  <a:pt x="563" y="593"/>
                </a:lnTo>
                <a:lnTo>
                  <a:pt x="553" y="594"/>
                </a:lnTo>
                <a:lnTo>
                  <a:pt x="542" y="593"/>
                </a:lnTo>
                <a:lnTo>
                  <a:pt x="532" y="592"/>
                </a:lnTo>
                <a:lnTo>
                  <a:pt x="522" y="588"/>
                </a:lnTo>
                <a:lnTo>
                  <a:pt x="522" y="588"/>
                </a:lnTo>
                <a:lnTo>
                  <a:pt x="518" y="589"/>
                </a:lnTo>
                <a:lnTo>
                  <a:pt x="514" y="592"/>
                </a:lnTo>
                <a:lnTo>
                  <a:pt x="511" y="594"/>
                </a:lnTo>
                <a:lnTo>
                  <a:pt x="508" y="599"/>
                </a:lnTo>
                <a:lnTo>
                  <a:pt x="508" y="599"/>
                </a:lnTo>
                <a:lnTo>
                  <a:pt x="504" y="601"/>
                </a:lnTo>
                <a:lnTo>
                  <a:pt x="499" y="603"/>
                </a:lnTo>
                <a:lnTo>
                  <a:pt x="487" y="607"/>
                </a:lnTo>
                <a:lnTo>
                  <a:pt x="482" y="607"/>
                </a:lnTo>
                <a:lnTo>
                  <a:pt x="476" y="607"/>
                </a:lnTo>
                <a:lnTo>
                  <a:pt x="470" y="606"/>
                </a:lnTo>
                <a:lnTo>
                  <a:pt x="465" y="605"/>
                </a:lnTo>
                <a:lnTo>
                  <a:pt x="465" y="605"/>
                </a:lnTo>
                <a:lnTo>
                  <a:pt x="461" y="601"/>
                </a:lnTo>
                <a:lnTo>
                  <a:pt x="459" y="599"/>
                </a:lnTo>
                <a:lnTo>
                  <a:pt x="459" y="596"/>
                </a:lnTo>
                <a:lnTo>
                  <a:pt x="459" y="596"/>
                </a:lnTo>
                <a:lnTo>
                  <a:pt x="461" y="594"/>
                </a:lnTo>
                <a:lnTo>
                  <a:pt x="463" y="594"/>
                </a:lnTo>
                <a:lnTo>
                  <a:pt x="465" y="594"/>
                </a:lnTo>
                <a:lnTo>
                  <a:pt x="468" y="595"/>
                </a:lnTo>
                <a:lnTo>
                  <a:pt x="468" y="595"/>
                </a:lnTo>
                <a:lnTo>
                  <a:pt x="470" y="599"/>
                </a:lnTo>
                <a:lnTo>
                  <a:pt x="475" y="600"/>
                </a:lnTo>
                <a:lnTo>
                  <a:pt x="479" y="600"/>
                </a:lnTo>
                <a:lnTo>
                  <a:pt x="484" y="599"/>
                </a:lnTo>
                <a:lnTo>
                  <a:pt x="484" y="599"/>
                </a:lnTo>
                <a:lnTo>
                  <a:pt x="489" y="599"/>
                </a:lnTo>
                <a:lnTo>
                  <a:pt x="492" y="598"/>
                </a:lnTo>
                <a:lnTo>
                  <a:pt x="500" y="593"/>
                </a:lnTo>
                <a:lnTo>
                  <a:pt x="507" y="587"/>
                </a:lnTo>
                <a:lnTo>
                  <a:pt x="515" y="581"/>
                </a:lnTo>
                <a:lnTo>
                  <a:pt x="532" y="580"/>
                </a:lnTo>
                <a:lnTo>
                  <a:pt x="532" y="580"/>
                </a:lnTo>
                <a:lnTo>
                  <a:pt x="539" y="584"/>
                </a:lnTo>
                <a:lnTo>
                  <a:pt x="547" y="586"/>
                </a:lnTo>
                <a:lnTo>
                  <a:pt x="554" y="586"/>
                </a:lnTo>
                <a:lnTo>
                  <a:pt x="562" y="585"/>
                </a:lnTo>
                <a:lnTo>
                  <a:pt x="570" y="584"/>
                </a:lnTo>
                <a:lnTo>
                  <a:pt x="577" y="580"/>
                </a:lnTo>
                <a:lnTo>
                  <a:pt x="584" y="577"/>
                </a:lnTo>
                <a:lnTo>
                  <a:pt x="590" y="572"/>
                </a:lnTo>
                <a:lnTo>
                  <a:pt x="599" y="564"/>
                </a:lnTo>
                <a:lnTo>
                  <a:pt x="599" y="564"/>
                </a:lnTo>
                <a:lnTo>
                  <a:pt x="605" y="567"/>
                </a:lnTo>
                <a:lnTo>
                  <a:pt x="613" y="570"/>
                </a:lnTo>
                <a:lnTo>
                  <a:pt x="621" y="570"/>
                </a:lnTo>
                <a:lnTo>
                  <a:pt x="628" y="570"/>
                </a:lnTo>
                <a:lnTo>
                  <a:pt x="628" y="570"/>
                </a:lnTo>
                <a:lnTo>
                  <a:pt x="635" y="566"/>
                </a:lnTo>
                <a:lnTo>
                  <a:pt x="639" y="563"/>
                </a:lnTo>
                <a:lnTo>
                  <a:pt x="650" y="553"/>
                </a:lnTo>
                <a:lnTo>
                  <a:pt x="650" y="553"/>
                </a:lnTo>
                <a:lnTo>
                  <a:pt x="658" y="553"/>
                </a:lnTo>
                <a:lnTo>
                  <a:pt x="666" y="550"/>
                </a:lnTo>
                <a:lnTo>
                  <a:pt x="670" y="547"/>
                </a:lnTo>
                <a:lnTo>
                  <a:pt x="673" y="545"/>
                </a:lnTo>
                <a:lnTo>
                  <a:pt x="675" y="542"/>
                </a:lnTo>
                <a:lnTo>
                  <a:pt x="678" y="537"/>
                </a:lnTo>
                <a:lnTo>
                  <a:pt x="678" y="537"/>
                </a:lnTo>
                <a:lnTo>
                  <a:pt x="678" y="533"/>
                </a:lnTo>
                <a:lnTo>
                  <a:pt x="677" y="530"/>
                </a:lnTo>
                <a:lnTo>
                  <a:pt x="673" y="528"/>
                </a:lnTo>
                <a:lnTo>
                  <a:pt x="671" y="525"/>
                </a:lnTo>
                <a:lnTo>
                  <a:pt x="671" y="525"/>
                </a:lnTo>
                <a:lnTo>
                  <a:pt x="665" y="523"/>
                </a:lnTo>
                <a:lnTo>
                  <a:pt x="659" y="522"/>
                </a:lnTo>
                <a:lnTo>
                  <a:pt x="646" y="521"/>
                </a:lnTo>
                <a:lnTo>
                  <a:pt x="633" y="519"/>
                </a:lnTo>
                <a:lnTo>
                  <a:pt x="628" y="518"/>
                </a:lnTo>
                <a:lnTo>
                  <a:pt x="622" y="517"/>
                </a:lnTo>
                <a:lnTo>
                  <a:pt x="622" y="517"/>
                </a:lnTo>
                <a:lnTo>
                  <a:pt x="608" y="523"/>
                </a:lnTo>
                <a:lnTo>
                  <a:pt x="594" y="530"/>
                </a:lnTo>
                <a:lnTo>
                  <a:pt x="567" y="547"/>
                </a:lnTo>
                <a:lnTo>
                  <a:pt x="554" y="556"/>
                </a:lnTo>
                <a:lnTo>
                  <a:pt x="540" y="563"/>
                </a:lnTo>
                <a:lnTo>
                  <a:pt x="532" y="565"/>
                </a:lnTo>
                <a:lnTo>
                  <a:pt x="525" y="567"/>
                </a:lnTo>
                <a:lnTo>
                  <a:pt x="517" y="568"/>
                </a:lnTo>
                <a:lnTo>
                  <a:pt x="508" y="568"/>
                </a:lnTo>
                <a:lnTo>
                  <a:pt x="508" y="568"/>
                </a:lnTo>
                <a:lnTo>
                  <a:pt x="499" y="565"/>
                </a:lnTo>
                <a:lnTo>
                  <a:pt x="490" y="561"/>
                </a:lnTo>
                <a:lnTo>
                  <a:pt x="485" y="558"/>
                </a:lnTo>
                <a:lnTo>
                  <a:pt x="482" y="556"/>
                </a:lnTo>
                <a:lnTo>
                  <a:pt x="478" y="551"/>
                </a:lnTo>
                <a:lnTo>
                  <a:pt x="476" y="546"/>
                </a:lnTo>
                <a:lnTo>
                  <a:pt x="476" y="546"/>
                </a:lnTo>
                <a:lnTo>
                  <a:pt x="475" y="542"/>
                </a:lnTo>
                <a:lnTo>
                  <a:pt x="475" y="537"/>
                </a:lnTo>
                <a:lnTo>
                  <a:pt x="476" y="526"/>
                </a:lnTo>
                <a:lnTo>
                  <a:pt x="476" y="526"/>
                </a:lnTo>
                <a:lnTo>
                  <a:pt x="479" y="523"/>
                </a:lnTo>
                <a:lnTo>
                  <a:pt x="485" y="521"/>
                </a:lnTo>
                <a:lnTo>
                  <a:pt x="496" y="517"/>
                </a:lnTo>
                <a:lnTo>
                  <a:pt x="496" y="517"/>
                </a:lnTo>
                <a:lnTo>
                  <a:pt x="498" y="512"/>
                </a:lnTo>
                <a:lnTo>
                  <a:pt x="501" y="508"/>
                </a:lnTo>
                <a:lnTo>
                  <a:pt x="506" y="504"/>
                </a:lnTo>
                <a:lnTo>
                  <a:pt x="512" y="502"/>
                </a:lnTo>
                <a:lnTo>
                  <a:pt x="512" y="502"/>
                </a:lnTo>
                <a:lnTo>
                  <a:pt x="517" y="502"/>
                </a:lnTo>
                <a:lnTo>
                  <a:pt x="522" y="499"/>
                </a:lnTo>
                <a:lnTo>
                  <a:pt x="527" y="497"/>
                </a:lnTo>
                <a:lnTo>
                  <a:pt x="531" y="492"/>
                </a:lnTo>
                <a:lnTo>
                  <a:pt x="531" y="492"/>
                </a:lnTo>
                <a:lnTo>
                  <a:pt x="532" y="489"/>
                </a:lnTo>
                <a:lnTo>
                  <a:pt x="532" y="485"/>
                </a:lnTo>
                <a:lnTo>
                  <a:pt x="531" y="483"/>
                </a:lnTo>
                <a:lnTo>
                  <a:pt x="528" y="480"/>
                </a:lnTo>
                <a:lnTo>
                  <a:pt x="528" y="480"/>
                </a:lnTo>
                <a:lnTo>
                  <a:pt x="525" y="477"/>
                </a:lnTo>
                <a:lnTo>
                  <a:pt x="520" y="475"/>
                </a:lnTo>
                <a:lnTo>
                  <a:pt x="511" y="475"/>
                </a:lnTo>
                <a:lnTo>
                  <a:pt x="503" y="476"/>
                </a:lnTo>
                <a:lnTo>
                  <a:pt x="494" y="478"/>
                </a:lnTo>
                <a:lnTo>
                  <a:pt x="477" y="485"/>
                </a:lnTo>
                <a:lnTo>
                  <a:pt x="469" y="487"/>
                </a:lnTo>
                <a:lnTo>
                  <a:pt x="459" y="488"/>
                </a:lnTo>
                <a:lnTo>
                  <a:pt x="459" y="488"/>
                </a:lnTo>
                <a:lnTo>
                  <a:pt x="450" y="484"/>
                </a:lnTo>
                <a:lnTo>
                  <a:pt x="440" y="482"/>
                </a:lnTo>
                <a:lnTo>
                  <a:pt x="430" y="480"/>
                </a:lnTo>
                <a:lnTo>
                  <a:pt x="424" y="481"/>
                </a:lnTo>
                <a:lnTo>
                  <a:pt x="420" y="482"/>
                </a:lnTo>
                <a:lnTo>
                  <a:pt x="420" y="482"/>
                </a:lnTo>
                <a:lnTo>
                  <a:pt x="415" y="483"/>
                </a:lnTo>
                <a:lnTo>
                  <a:pt x="412" y="485"/>
                </a:lnTo>
                <a:lnTo>
                  <a:pt x="408" y="489"/>
                </a:lnTo>
                <a:lnTo>
                  <a:pt x="406" y="492"/>
                </a:lnTo>
                <a:lnTo>
                  <a:pt x="406" y="492"/>
                </a:lnTo>
                <a:lnTo>
                  <a:pt x="407" y="496"/>
                </a:lnTo>
                <a:lnTo>
                  <a:pt x="406" y="498"/>
                </a:lnTo>
                <a:lnTo>
                  <a:pt x="403" y="503"/>
                </a:lnTo>
                <a:lnTo>
                  <a:pt x="403" y="503"/>
                </a:lnTo>
                <a:lnTo>
                  <a:pt x="406" y="508"/>
                </a:lnTo>
                <a:lnTo>
                  <a:pt x="408" y="512"/>
                </a:lnTo>
                <a:lnTo>
                  <a:pt x="412" y="517"/>
                </a:lnTo>
                <a:lnTo>
                  <a:pt x="417" y="519"/>
                </a:lnTo>
                <a:lnTo>
                  <a:pt x="417" y="519"/>
                </a:lnTo>
                <a:lnTo>
                  <a:pt x="422" y="518"/>
                </a:lnTo>
                <a:lnTo>
                  <a:pt x="428" y="517"/>
                </a:lnTo>
                <a:lnTo>
                  <a:pt x="433" y="514"/>
                </a:lnTo>
                <a:lnTo>
                  <a:pt x="436" y="510"/>
                </a:lnTo>
                <a:lnTo>
                  <a:pt x="436" y="510"/>
                </a:lnTo>
                <a:lnTo>
                  <a:pt x="437" y="507"/>
                </a:lnTo>
                <a:lnTo>
                  <a:pt x="436" y="504"/>
                </a:lnTo>
                <a:lnTo>
                  <a:pt x="433" y="503"/>
                </a:lnTo>
                <a:lnTo>
                  <a:pt x="430" y="502"/>
                </a:lnTo>
                <a:lnTo>
                  <a:pt x="430" y="502"/>
                </a:lnTo>
                <a:lnTo>
                  <a:pt x="427" y="503"/>
                </a:lnTo>
                <a:lnTo>
                  <a:pt x="423" y="504"/>
                </a:lnTo>
                <a:lnTo>
                  <a:pt x="422" y="505"/>
                </a:lnTo>
                <a:lnTo>
                  <a:pt x="421" y="505"/>
                </a:lnTo>
                <a:lnTo>
                  <a:pt x="419" y="504"/>
                </a:lnTo>
                <a:lnTo>
                  <a:pt x="417" y="502"/>
                </a:lnTo>
                <a:lnTo>
                  <a:pt x="417" y="502"/>
                </a:lnTo>
                <a:lnTo>
                  <a:pt x="419" y="499"/>
                </a:lnTo>
                <a:lnTo>
                  <a:pt x="420" y="498"/>
                </a:lnTo>
                <a:lnTo>
                  <a:pt x="423" y="496"/>
                </a:lnTo>
                <a:lnTo>
                  <a:pt x="423" y="496"/>
                </a:lnTo>
                <a:lnTo>
                  <a:pt x="429" y="495"/>
                </a:lnTo>
                <a:lnTo>
                  <a:pt x="434" y="496"/>
                </a:lnTo>
                <a:lnTo>
                  <a:pt x="438" y="498"/>
                </a:lnTo>
                <a:lnTo>
                  <a:pt x="443" y="502"/>
                </a:lnTo>
                <a:lnTo>
                  <a:pt x="443" y="502"/>
                </a:lnTo>
                <a:lnTo>
                  <a:pt x="444" y="505"/>
                </a:lnTo>
                <a:lnTo>
                  <a:pt x="444" y="509"/>
                </a:lnTo>
                <a:lnTo>
                  <a:pt x="443" y="512"/>
                </a:lnTo>
                <a:lnTo>
                  <a:pt x="442" y="515"/>
                </a:lnTo>
                <a:lnTo>
                  <a:pt x="442" y="515"/>
                </a:lnTo>
                <a:lnTo>
                  <a:pt x="437" y="519"/>
                </a:lnTo>
                <a:lnTo>
                  <a:pt x="430" y="523"/>
                </a:lnTo>
                <a:lnTo>
                  <a:pt x="423" y="524"/>
                </a:lnTo>
                <a:lnTo>
                  <a:pt x="416" y="525"/>
                </a:lnTo>
                <a:lnTo>
                  <a:pt x="416" y="525"/>
                </a:lnTo>
                <a:lnTo>
                  <a:pt x="413" y="524"/>
                </a:lnTo>
                <a:lnTo>
                  <a:pt x="409" y="523"/>
                </a:lnTo>
                <a:lnTo>
                  <a:pt x="407" y="521"/>
                </a:lnTo>
                <a:lnTo>
                  <a:pt x="404" y="518"/>
                </a:lnTo>
                <a:lnTo>
                  <a:pt x="401" y="511"/>
                </a:lnTo>
                <a:lnTo>
                  <a:pt x="396" y="505"/>
                </a:lnTo>
                <a:lnTo>
                  <a:pt x="351" y="512"/>
                </a:lnTo>
                <a:lnTo>
                  <a:pt x="351" y="512"/>
                </a:lnTo>
                <a:lnTo>
                  <a:pt x="343" y="511"/>
                </a:lnTo>
                <a:lnTo>
                  <a:pt x="333" y="509"/>
                </a:lnTo>
                <a:lnTo>
                  <a:pt x="316" y="505"/>
                </a:lnTo>
                <a:lnTo>
                  <a:pt x="308" y="504"/>
                </a:lnTo>
                <a:lnTo>
                  <a:pt x="298" y="505"/>
                </a:lnTo>
                <a:lnTo>
                  <a:pt x="291" y="508"/>
                </a:lnTo>
                <a:lnTo>
                  <a:pt x="283" y="512"/>
                </a:lnTo>
                <a:lnTo>
                  <a:pt x="283" y="512"/>
                </a:lnTo>
                <a:lnTo>
                  <a:pt x="280" y="519"/>
                </a:lnTo>
                <a:lnTo>
                  <a:pt x="276" y="528"/>
                </a:lnTo>
                <a:lnTo>
                  <a:pt x="275" y="531"/>
                </a:lnTo>
                <a:lnTo>
                  <a:pt x="274" y="536"/>
                </a:lnTo>
                <a:lnTo>
                  <a:pt x="275" y="539"/>
                </a:lnTo>
                <a:lnTo>
                  <a:pt x="277" y="544"/>
                </a:lnTo>
                <a:lnTo>
                  <a:pt x="277" y="544"/>
                </a:lnTo>
                <a:lnTo>
                  <a:pt x="283" y="551"/>
                </a:lnTo>
                <a:lnTo>
                  <a:pt x="291" y="557"/>
                </a:lnTo>
                <a:lnTo>
                  <a:pt x="301" y="560"/>
                </a:lnTo>
                <a:lnTo>
                  <a:pt x="305" y="561"/>
                </a:lnTo>
                <a:lnTo>
                  <a:pt x="311" y="561"/>
                </a:lnTo>
                <a:lnTo>
                  <a:pt x="311" y="561"/>
                </a:lnTo>
                <a:lnTo>
                  <a:pt x="317" y="560"/>
                </a:lnTo>
                <a:lnTo>
                  <a:pt x="322" y="558"/>
                </a:lnTo>
                <a:lnTo>
                  <a:pt x="326" y="554"/>
                </a:lnTo>
                <a:lnTo>
                  <a:pt x="330" y="550"/>
                </a:lnTo>
                <a:lnTo>
                  <a:pt x="330" y="550"/>
                </a:lnTo>
                <a:lnTo>
                  <a:pt x="331" y="546"/>
                </a:lnTo>
                <a:lnTo>
                  <a:pt x="331" y="543"/>
                </a:lnTo>
                <a:lnTo>
                  <a:pt x="330" y="540"/>
                </a:lnTo>
                <a:lnTo>
                  <a:pt x="327" y="537"/>
                </a:lnTo>
                <a:lnTo>
                  <a:pt x="327" y="537"/>
                </a:lnTo>
                <a:lnTo>
                  <a:pt x="323" y="535"/>
                </a:lnTo>
                <a:lnTo>
                  <a:pt x="318" y="533"/>
                </a:lnTo>
                <a:lnTo>
                  <a:pt x="312" y="533"/>
                </a:lnTo>
                <a:lnTo>
                  <a:pt x="308" y="535"/>
                </a:lnTo>
                <a:lnTo>
                  <a:pt x="308" y="535"/>
                </a:lnTo>
                <a:lnTo>
                  <a:pt x="308" y="537"/>
                </a:lnTo>
                <a:lnTo>
                  <a:pt x="306" y="540"/>
                </a:lnTo>
                <a:lnTo>
                  <a:pt x="304" y="543"/>
                </a:lnTo>
                <a:lnTo>
                  <a:pt x="302" y="544"/>
                </a:lnTo>
                <a:lnTo>
                  <a:pt x="302" y="544"/>
                </a:lnTo>
                <a:lnTo>
                  <a:pt x="299" y="543"/>
                </a:lnTo>
                <a:lnTo>
                  <a:pt x="297" y="540"/>
                </a:lnTo>
                <a:lnTo>
                  <a:pt x="297" y="540"/>
                </a:lnTo>
                <a:lnTo>
                  <a:pt x="298" y="536"/>
                </a:lnTo>
                <a:lnTo>
                  <a:pt x="299" y="532"/>
                </a:lnTo>
                <a:lnTo>
                  <a:pt x="303" y="529"/>
                </a:lnTo>
                <a:lnTo>
                  <a:pt x="306" y="526"/>
                </a:lnTo>
                <a:lnTo>
                  <a:pt x="306" y="526"/>
                </a:lnTo>
                <a:lnTo>
                  <a:pt x="310" y="525"/>
                </a:lnTo>
                <a:lnTo>
                  <a:pt x="313" y="525"/>
                </a:lnTo>
                <a:lnTo>
                  <a:pt x="320" y="526"/>
                </a:lnTo>
                <a:lnTo>
                  <a:pt x="326" y="530"/>
                </a:lnTo>
                <a:lnTo>
                  <a:pt x="332" y="532"/>
                </a:lnTo>
                <a:lnTo>
                  <a:pt x="332" y="532"/>
                </a:lnTo>
                <a:lnTo>
                  <a:pt x="336" y="536"/>
                </a:lnTo>
                <a:lnTo>
                  <a:pt x="337" y="538"/>
                </a:lnTo>
                <a:lnTo>
                  <a:pt x="338" y="542"/>
                </a:lnTo>
                <a:lnTo>
                  <a:pt x="337" y="545"/>
                </a:lnTo>
                <a:lnTo>
                  <a:pt x="334" y="552"/>
                </a:lnTo>
                <a:lnTo>
                  <a:pt x="332" y="558"/>
                </a:lnTo>
                <a:lnTo>
                  <a:pt x="332" y="558"/>
                </a:lnTo>
                <a:lnTo>
                  <a:pt x="326" y="563"/>
                </a:lnTo>
                <a:lnTo>
                  <a:pt x="319" y="566"/>
                </a:lnTo>
                <a:lnTo>
                  <a:pt x="312" y="567"/>
                </a:lnTo>
                <a:lnTo>
                  <a:pt x="305" y="568"/>
                </a:lnTo>
                <a:lnTo>
                  <a:pt x="305" y="568"/>
                </a:lnTo>
                <a:lnTo>
                  <a:pt x="299" y="568"/>
                </a:lnTo>
                <a:lnTo>
                  <a:pt x="294" y="566"/>
                </a:lnTo>
                <a:lnTo>
                  <a:pt x="288" y="564"/>
                </a:lnTo>
                <a:lnTo>
                  <a:pt x="283" y="561"/>
                </a:lnTo>
                <a:lnTo>
                  <a:pt x="280" y="557"/>
                </a:lnTo>
                <a:lnTo>
                  <a:pt x="275" y="553"/>
                </a:lnTo>
                <a:lnTo>
                  <a:pt x="268" y="543"/>
                </a:lnTo>
                <a:lnTo>
                  <a:pt x="268" y="543"/>
                </a:lnTo>
                <a:lnTo>
                  <a:pt x="267" y="538"/>
                </a:lnTo>
                <a:lnTo>
                  <a:pt x="267" y="533"/>
                </a:lnTo>
                <a:lnTo>
                  <a:pt x="268" y="529"/>
                </a:lnTo>
                <a:lnTo>
                  <a:pt x="269" y="524"/>
                </a:lnTo>
                <a:lnTo>
                  <a:pt x="275" y="515"/>
                </a:lnTo>
                <a:lnTo>
                  <a:pt x="278" y="507"/>
                </a:lnTo>
                <a:lnTo>
                  <a:pt x="278" y="507"/>
                </a:lnTo>
                <a:lnTo>
                  <a:pt x="287" y="502"/>
                </a:lnTo>
                <a:lnTo>
                  <a:pt x="295" y="498"/>
                </a:lnTo>
                <a:lnTo>
                  <a:pt x="305" y="497"/>
                </a:lnTo>
                <a:lnTo>
                  <a:pt x="315" y="497"/>
                </a:lnTo>
                <a:lnTo>
                  <a:pt x="352" y="507"/>
                </a:lnTo>
                <a:lnTo>
                  <a:pt x="352" y="507"/>
                </a:lnTo>
                <a:lnTo>
                  <a:pt x="359" y="504"/>
                </a:lnTo>
                <a:lnTo>
                  <a:pt x="366" y="504"/>
                </a:lnTo>
                <a:lnTo>
                  <a:pt x="380" y="502"/>
                </a:lnTo>
                <a:lnTo>
                  <a:pt x="387" y="501"/>
                </a:lnTo>
                <a:lnTo>
                  <a:pt x="393" y="497"/>
                </a:lnTo>
                <a:lnTo>
                  <a:pt x="399" y="492"/>
                </a:lnTo>
                <a:lnTo>
                  <a:pt x="401" y="484"/>
                </a:lnTo>
                <a:lnTo>
                  <a:pt x="401" y="484"/>
                </a:lnTo>
                <a:lnTo>
                  <a:pt x="406" y="481"/>
                </a:lnTo>
                <a:lnTo>
                  <a:pt x="410" y="478"/>
                </a:lnTo>
                <a:lnTo>
                  <a:pt x="415" y="476"/>
                </a:lnTo>
                <a:lnTo>
                  <a:pt x="420" y="475"/>
                </a:lnTo>
                <a:lnTo>
                  <a:pt x="431" y="474"/>
                </a:lnTo>
                <a:lnTo>
                  <a:pt x="442" y="475"/>
                </a:lnTo>
                <a:lnTo>
                  <a:pt x="442" y="475"/>
                </a:lnTo>
                <a:lnTo>
                  <a:pt x="451" y="478"/>
                </a:lnTo>
                <a:lnTo>
                  <a:pt x="461" y="481"/>
                </a:lnTo>
                <a:lnTo>
                  <a:pt x="465" y="481"/>
                </a:lnTo>
                <a:lnTo>
                  <a:pt x="470" y="481"/>
                </a:lnTo>
                <a:lnTo>
                  <a:pt x="475" y="480"/>
                </a:lnTo>
                <a:lnTo>
                  <a:pt x="479" y="477"/>
                </a:lnTo>
                <a:lnTo>
                  <a:pt x="479" y="477"/>
                </a:lnTo>
                <a:lnTo>
                  <a:pt x="485" y="474"/>
                </a:lnTo>
                <a:lnTo>
                  <a:pt x="491" y="471"/>
                </a:lnTo>
                <a:lnTo>
                  <a:pt x="498" y="469"/>
                </a:lnTo>
                <a:lnTo>
                  <a:pt x="506" y="468"/>
                </a:lnTo>
                <a:lnTo>
                  <a:pt x="513" y="468"/>
                </a:lnTo>
                <a:lnTo>
                  <a:pt x="520" y="469"/>
                </a:lnTo>
                <a:lnTo>
                  <a:pt x="528" y="471"/>
                </a:lnTo>
                <a:lnTo>
                  <a:pt x="534" y="474"/>
                </a:lnTo>
                <a:lnTo>
                  <a:pt x="534" y="474"/>
                </a:lnTo>
                <a:close/>
                <a:moveTo>
                  <a:pt x="929" y="528"/>
                </a:moveTo>
                <a:lnTo>
                  <a:pt x="929" y="528"/>
                </a:lnTo>
                <a:lnTo>
                  <a:pt x="925" y="522"/>
                </a:lnTo>
                <a:lnTo>
                  <a:pt x="919" y="518"/>
                </a:lnTo>
                <a:lnTo>
                  <a:pt x="912" y="516"/>
                </a:lnTo>
                <a:lnTo>
                  <a:pt x="905" y="515"/>
                </a:lnTo>
                <a:lnTo>
                  <a:pt x="905" y="515"/>
                </a:lnTo>
                <a:lnTo>
                  <a:pt x="903" y="515"/>
                </a:lnTo>
                <a:lnTo>
                  <a:pt x="901" y="516"/>
                </a:lnTo>
                <a:lnTo>
                  <a:pt x="900" y="519"/>
                </a:lnTo>
                <a:lnTo>
                  <a:pt x="898" y="524"/>
                </a:lnTo>
                <a:lnTo>
                  <a:pt x="897" y="528"/>
                </a:lnTo>
                <a:lnTo>
                  <a:pt x="897" y="528"/>
                </a:lnTo>
                <a:lnTo>
                  <a:pt x="894" y="533"/>
                </a:lnTo>
                <a:lnTo>
                  <a:pt x="890" y="538"/>
                </a:lnTo>
                <a:lnTo>
                  <a:pt x="886" y="542"/>
                </a:lnTo>
                <a:lnTo>
                  <a:pt x="881" y="545"/>
                </a:lnTo>
                <a:lnTo>
                  <a:pt x="875" y="547"/>
                </a:lnTo>
                <a:lnTo>
                  <a:pt x="870" y="550"/>
                </a:lnTo>
                <a:lnTo>
                  <a:pt x="865" y="551"/>
                </a:lnTo>
                <a:lnTo>
                  <a:pt x="859" y="551"/>
                </a:lnTo>
                <a:lnTo>
                  <a:pt x="859" y="551"/>
                </a:lnTo>
                <a:lnTo>
                  <a:pt x="856" y="553"/>
                </a:lnTo>
                <a:lnTo>
                  <a:pt x="853" y="556"/>
                </a:lnTo>
                <a:lnTo>
                  <a:pt x="847" y="559"/>
                </a:lnTo>
                <a:lnTo>
                  <a:pt x="833" y="564"/>
                </a:lnTo>
                <a:lnTo>
                  <a:pt x="833" y="564"/>
                </a:lnTo>
                <a:lnTo>
                  <a:pt x="825" y="565"/>
                </a:lnTo>
                <a:lnTo>
                  <a:pt x="818" y="564"/>
                </a:lnTo>
                <a:lnTo>
                  <a:pt x="811" y="563"/>
                </a:lnTo>
                <a:lnTo>
                  <a:pt x="804" y="560"/>
                </a:lnTo>
                <a:lnTo>
                  <a:pt x="790" y="554"/>
                </a:lnTo>
                <a:lnTo>
                  <a:pt x="777" y="549"/>
                </a:lnTo>
                <a:lnTo>
                  <a:pt x="777" y="549"/>
                </a:lnTo>
                <a:lnTo>
                  <a:pt x="771" y="552"/>
                </a:lnTo>
                <a:lnTo>
                  <a:pt x="765" y="556"/>
                </a:lnTo>
                <a:lnTo>
                  <a:pt x="758" y="558"/>
                </a:lnTo>
                <a:lnTo>
                  <a:pt x="751" y="559"/>
                </a:lnTo>
                <a:lnTo>
                  <a:pt x="737" y="560"/>
                </a:lnTo>
                <a:lnTo>
                  <a:pt x="723" y="560"/>
                </a:lnTo>
                <a:lnTo>
                  <a:pt x="723" y="560"/>
                </a:lnTo>
                <a:lnTo>
                  <a:pt x="720" y="560"/>
                </a:lnTo>
                <a:lnTo>
                  <a:pt x="715" y="559"/>
                </a:lnTo>
                <a:lnTo>
                  <a:pt x="707" y="556"/>
                </a:lnTo>
                <a:lnTo>
                  <a:pt x="703" y="554"/>
                </a:lnTo>
                <a:lnTo>
                  <a:pt x="701" y="554"/>
                </a:lnTo>
                <a:lnTo>
                  <a:pt x="698" y="557"/>
                </a:lnTo>
                <a:lnTo>
                  <a:pt x="696" y="563"/>
                </a:lnTo>
                <a:lnTo>
                  <a:pt x="696" y="563"/>
                </a:lnTo>
                <a:lnTo>
                  <a:pt x="703" y="567"/>
                </a:lnTo>
                <a:lnTo>
                  <a:pt x="712" y="571"/>
                </a:lnTo>
                <a:lnTo>
                  <a:pt x="729" y="577"/>
                </a:lnTo>
                <a:lnTo>
                  <a:pt x="729" y="577"/>
                </a:lnTo>
                <a:lnTo>
                  <a:pt x="740" y="575"/>
                </a:lnTo>
                <a:lnTo>
                  <a:pt x="751" y="575"/>
                </a:lnTo>
                <a:lnTo>
                  <a:pt x="757" y="574"/>
                </a:lnTo>
                <a:lnTo>
                  <a:pt x="762" y="573"/>
                </a:lnTo>
                <a:lnTo>
                  <a:pt x="768" y="572"/>
                </a:lnTo>
                <a:lnTo>
                  <a:pt x="772" y="568"/>
                </a:lnTo>
                <a:lnTo>
                  <a:pt x="772" y="568"/>
                </a:lnTo>
                <a:lnTo>
                  <a:pt x="777" y="566"/>
                </a:lnTo>
                <a:lnTo>
                  <a:pt x="782" y="566"/>
                </a:lnTo>
                <a:lnTo>
                  <a:pt x="787" y="566"/>
                </a:lnTo>
                <a:lnTo>
                  <a:pt x="792" y="568"/>
                </a:lnTo>
                <a:lnTo>
                  <a:pt x="801" y="573"/>
                </a:lnTo>
                <a:lnTo>
                  <a:pt x="810" y="578"/>
                </a:lnTo>
                <a:lnTo>
                  <a:pt x="810" y="578"/>
                </a:lnTo>
                <a:lnTo>
                  <a:pt x="823" y="579"/>
                </a:lnTo>
                <a:lnTo>
                  <a:pt x="835" y="580"/>
                </a:lnTo>
                <a:lnTo>
                  <a:pt x="848" y="579"/>
                </a:lnTo>
                <a:lnTo>
                  <a:pt x="854" y="578"/>
                </a:lnTo>
                <a:lnTo>
                  <a:pt x="860" y="575"/>
                </a:lnTo>
                <a:lnTo>
                  <a:pt x="860" y="575"/>
                </a:lnTo>
                <a:lnTo>
                  <a:pt x="866" y="572"/>
                </a:lnTo>
                <a:lnTo>
                  <a:pt x="870" y="568"/>
                </a:lnTo>
                <a:lnTo>
                  <a:pt x="874" y="566"/>
                </a:lnTo>
                <a:lnTo>
                  <a:pt x="876" y="565"/>
                </a:lnTo>
                <a:lnTo>
                  <a:pt x="879" y="565"/>
                </a:lnTo>
                <a:lnTo>
                  <a:pt x="882" y="566"/>
                </a:lnTo>
                <a:lnTo>
                  <a:pt x="882" y="566"/>
                </a:lnTo>
                <a:lnTo>
                  <a:pt x="889" y="567"/>
                </a:lnTo>
                <a:lnTo>
                  <a:pt x="896" y="566"/>
                </a:lnTo>
                <a:lnTo>
                  <a:pt x="903" y="565"/>
                </a:lnTo>
                <a:lnTo>
                  <a:pt x="909" y="561"/>
                </a:lnTo>
                <a:lnTo>
                  <a:pt x="915" y="558"/>
                </a:lnTo>
                <a:lnTo>
                  <a:pt x="921" y="553"/>
                </a:lnTo>
                <a:lnTo>
                  <a:pt x="925" y="549"/>
                </a:lnTo>
                <a:lnTo>
                  <a:pt x="929" y="543"/>
                </a:lnTo>
                <a:lnTo>
                  <a:pt x="929" y="543"/>
                </a:lnTo>
                <a:lnTo>
                  <a:pt x="930" y="535"/>
                </a:lnTo>
                <a:lnTo>
                  <a:pt x="929" y="528"/>
                </a:lnTo>
                <a:lnTo>
                  <a:pt x="929" y="528"/>
                </a:lnTo>
                <a:close/>
                <a:moveTo>
                  <a:pt x="1036" y="605"/>
                </a:moveTo>
                <a:lnTo>
                  <a:pt x="1036" y="605"/>
                </a:lnTo>
                <a:lnTo>
                  <a:pt x="1014" y="593"/>
                </a:lnTo>
                <a:lnTo>
                  <a:pt x="1002" y="588"/>
                </a:lnTo>
                <a:lnTo>
                  <a:pt x="996" y="587"/>
                </a:lnTo>
                <a:lnTo>
                  <a:pt x="989" y="587"/>
                </a:lnTo>
                <a:lnTo>
                  <a:pt x="989" y="587"/>
                </a:lnTo>
                <a:lnTo>
                  <a:pt x="984" y="587"/>
                </a:lnTo>
                <a:lnTo>
                  <a:pt x="978" y="588"/>
                </a:lnTo>
                <a:lnTo>
                  <a:pt x="972" y="591"/>
                </a:lnTo>
                <a:lnTo>
                  <a:pt x="966" y="593"/>
                </a:lnTo>
                <a:lnTo>
                  <a:pt x="956" y="600"/>
                </a:lnTo>
                <a:lnTo>
                  <a:pt x="945" y="608"/>
                </a:lnTo>
                <a:lnTo>
                  <a:pt x="935" y="615"/>
                </a:lnTo>
                <a:lnTo>
                  <a:pt x="924" y="621"/>
                </a:lnTo>
                <a:lnTo>
                  <a:pt x="918" y="622"/>
                </a:lnTo>
                <a:lnTo>
                  <a:pt x="912" y="623"/>
                </a:lnTo>
                <a:lnTo>
                  <a:pt x="905" y="622"/>
                </a:lnTo>
                <a:lnTo>
                  <a:pt x="898" y="621"/>
                </a:lnTo>
                <a:lnTo>
                  <a:pt x="898" y="621"/>
                </a:lnTo>
                <a:lnTo>
                  <a:pt x="893" y="619"/>
                </a:lnTo>
                <a:lnTo>
                  <a:pt x="887" y="616"/>
                </a:lnTo>
                <a:lnTo>
                  <a:pt x="881" y="614"/>
                </a:lnTo>
                <a:lnTo>
                  <a:pt x="875" y="610"/>
                </a:lnTo>
                <a:lnTo>
                  <a:pt x="875" y="610"/>
                </a:lnTo>
                <a:lnTo>
                  <a:pt x="866" y="607"/>
                </a:lnTo>
                <a:lnTo>
                  <a:pt x="855" y="603"/>
                </a:lnTo>
                <a:lnTo>
                  <a:pt x="845" y="602"/>
                </a:lnTo>
                <a:lnTo>
                  <a:pt x="834" y="602"/>
                </a:lnTo>
                <a:lnTo>
                  <a:pt x="823" y="603"/>
                </a:lnTo>
                <a:lnTo>
                  <a:pt x="813" y="606"/>
                </a:lnTo>
                <a:lnTo>
                  <a:pt x="803" y="609"/>
                </a:lnTo>
                <a:lnTo>
                  <a:pt x="793" y="615"/>
                </a:lnTo>
                <a:lnTo>
                  <a:pt x="793" y="615"/>
                </a:lnTo>
                <a:lnTo>
                  <a:pt x="785" y="612"/>
                </a:lnTo>
                <a:lnTo>
                  <a:pt x="776" y="609"/>
                </a:lnTo>
                <a:lnTo>
                  <a:pt x="766" y="608"/>
                </a:lnTo>
                <a:lnTo>
                  <a:pt x="757" y="608"/>
                </a:lnTo>
                <a:lnTo>
                  <a:pt x="757" y="608"/>
                </a:lnTo>
                <a:lnTo>
                  <a:pt x="750" y="603"/>
                </a:lnTo>
                <a:lnTo>
                  <a:pt x="742" y="599"/>
                </a:lnTo>
                <a:lnTo>
                  <a:pt x="734" y="596"/>
                </a:lnTo>
                <a:lnTo>
                  <a:pt x="724" y="595"/>
                </a:lnTo>
                <a:lnTo>
                  <a:pt x="715" y="594"/>
                </a:lnTo>
                <a:lnTo>
                  <a:pt x="707" y="595"/>
                </a:lnTo>
                <a:lnTo>
                  <a:pt x="698" y="596"/>
                </a:lnTo>
                <a:lnTo>
                  <a:pt x="689" y="599"/>
                </a:lnTo>
                <a:lnTo>
                  <a:pt x="689" y="599"/>
                </a:lnTo>
                <a:lnTo>
                  <a:pt x="684" y="602"/>
                </a:lnTo>
                <a:lnTo>
                  <a:pt x="679" y="606"/>
                </a:lnTo>
                <a:lnTo>
                  <a:pt x="674" y="612"/>
                </a:lnTo>
                <a:lnTo>
                  <a:pt x="672" y="617"/>
                </a:lnTo>
                <a:lnTo>
                  <a:pt x="670" y="623"/>
                </a:lnTo>
                <a:lnTo>
                  <a:pt x="668" y="629"/>
                </a:lnTo>
                <a:lnTo>
                  <a:pt x="667" y="636"/>
                </a:lnTo>
                <a:lnTo>
                  <a:pt x="668" y="642"/>
                </a:lnTo>
                <a:lnTo>
                  <a:pt x="668" y="642"/>
                </a:lnTo>
                <a:lnTo>
                  <a:pt x="670" y="644"/>
                </a:lnTo>
                <a:lnTo>
                  <a:pt x="673" y="645"/>
                </a:lnTo>
                <a:lnTo>
                  <a:pt x="673" y="645"/>
                </a:lnTo>
                <a:lnTo>
                  <a:pt x="675" y="645"/>
                </a:lnTo>
                <a:lnTo>
                  <a:pt x="678" y="643"/>
                </a:lnTo>
                <a:lnTo>
                  <a:pt x="680" y="641"/>
                </a:lnTo>
                <a:lnTo>
                  <a:pt x="681" y="638"/>
                </a:lnTo>
                <a:lnTo>
                  <a:pt x="681" y="638"/>
                </a:lnTo>
                <a:lnTo>
                  <a:pt x="681" y="637"/>
                </a:lnTo>
                <a:lnTo>
                  <a:pt x="680" y="636"/>
                </a:lnTo>
                <a:lnTo>
                  <a:pt x="678" y="635"/>
                </a:lnTo>
                <a:lnTo>
                  <a:pt x="678" y="634"/>
                </a:lnTo>
                <a:lnTo>
                  <a:pt x="678" y="634"/>
                </a:lnTo>
                <a:lnTo>
                  <a:pt x="679" y="627"/>
                </a:lnTo>
                <a:lnTo>
                  <a:pt x="680" y="621"/>
                </a:lnTo>
                <a:lnTo>
                  <a:pt x="684" y="615"/>
                </a:lnTo>
                <a:lnTo>
                  <a:pt x="689" y="609"/>
                </a:lnTo>
                <a:lnTo>
                  <a:pt x="689" y="609"/>
                </a:lnTo>
                <a:lnTo>
                  <a:pt x="695" y="606"/>
                </a:lnTo>
                <a:lnTo>
                  <a:pt x="702" y="605"/>
                </a:lnTo>
                <a:lnTo>
                  <a:pt x="710" y="603"/>
                </a:lnTo>
                <a:lnTo>
                  <a:pt x="717" y="602"/>
                </a:lnTo>
                <a:lnTo>
                  <a:pt x="726" y="603"/>
                </a:lnTo>
                <a:lnTo>
                  <a:pt x="733" y="605"/>
                </a:lnTo>
                <a:lnTo>
                  <a:pt x="740" y="607"/>
                </a:lnTo>
                <a:lnTo>
                  <a:pt x="747" y="610"/>
                </a:lnTo>
                <a:lnTo>
                  <a:pt x="747" y="610"/>
                </a:lnTo>
                <a:lnTo>
                  <a:pt x="748" y="615"/>
                </a:lnTo>
                <a:lnTo>
                  <a:pt x="750" y="617"/>
                </a:lnTo>
                <a:lnTo>
                  <a:pt x="752" y="617"/>
                </a:lnTo>
                <a:lnTo>
                  <a:pt x="756" y="617"/>
                </a:lnTo>
                <a:lnTo>
                  <a:pt x="762" y="616"/>
                </a:lnTo>
                <a:lnTo>
                  <a:pt x="765" y="616"/>
                </a:lnTo>
                <a:lnTo>
                  <a:pt x="769" y="617"/>
                </a:lnTo>
                <a:lnTo>
                  <a:pt x="786" y="621"/>
                </a:lnTo>
                <a:lnTo>
                  <a:pt x="786" y="621"/>
                </a:lnTo>
                <a:lnTo>
                  <a:pt x="794" y="626"/>
                </a:lnTo>
                <a:lnTo>
                  <a:pt x="800" y="633"/>
                </a:lnTo>
                <a:lnTo>
                  <a:pt x="804" y="641"/>
                </a:lnTo>
                <a:lnTo>
                  <a:pt x="806" y="649"/>
                </a:lnTo>
                <a:lnTo>
                  <a:pt x="806" y="649"/>
                </a:lnTo>
                <a:lnTo>
                  <a:pt x="807" y="655"/>
                </a:lnTo>
                <a:lnTo>
                  <a:pt x="806" y="659"/>
                </a:lnTo>
                <a:lnTo>
                  <a:pt x="804" y="664"/>
                </a:lnTo>
                <a:lnTo>
                  <a:pt x="800" y="668"/>
                </a:lnTo>
                <a:lnTo>
                  <a:pt x="792" y="676"/>
                </a:lnTo>
                <a:lnTo>
                  <a:pt x="785" y="682"/>
                </a:lnTo>
                <a:lnTo>
                  <a:pt x="785" y="682"/>
                </a:lnTo>
                <a:lnTo>
                  <a:pt x="782" y="684"/>
                </a:lnTo>
                <a:lnTo>
                  <a:pt x="778" y="685"/>
                </a:lnTo>
                <a:lnTo>
                  <a:pt x="770" y="685"/>
                </a:lnTo>
                <a:lnTo>
                  <a:pt x="762" y="684"/>
                </a:lnTo>
                <a:lnTo>
                  <a:pt x="755" y="684"/>
                </a:lnTo>
                <a:lnTo>
                  <a:pt x="755" y="684"/>
                </a:lnTo>
                <a:lnTo>
                  <a:pt x="749" y="690"/>
                </a:lnTo>
                <a:lnTo>
                  <a:pt x="743" y="695"/>
                </a:lnTo>
                <a:lnTo>
                  <a:pt x="735" y="698"/>
                </a:lnTo>
                <a:lnTo>
                  <a:pt x="727" y="700"/>
                </a:lnTo>
                <a:lnTo>
                  <a:pt x="727" y="700"/>
                </a:lnTo>
                <a:lnTo>
                  <a:pt x="720" y="703"/>
                </a:lnTo>
                <a:lnTo>
                  <a:pt x="713" y="702"/>
                </a:lnTo>
                <a:lnTo>
                  <a:pt x="707" y="700"/>
                </a:lnTo>
                <a:lnTo>
                  <a:pt x="700" y="698"/>
                </a:lnTo>
                <a:lnTo>
                  <a:pt x="688" y="691"/>
                </a:lnTo>
                <a:lnTo>
                  <a:pt x="681" y="689"/>
                </a:lnTo>
                <a:lnTo>
                  <a:pt x="675" y="686"/>
                </a:lnTo>
                <a:lnTo>
                  <a:pt x="675" y="686"/>
                </a:lnTo>
                <a:lnTo>
                  <a:pt x="668" y="690"/>
                </a:lnTo>
                <a:lnTo>
                  <a:pt x="661" y="692"/>
                </a:lnTo>
                <a:lnTo>
                  <a:pt x="647" y="697"/>
                </a:lnTo>
                <a:lnTo>
                  <a:pt x="625" y="693"/>
                </a:lnTo>
                <a:lnTo>
                  <a:pt x="625" y="693"/>
                </a:lnTo>
                <a:lnTo>
                  <a:pt x="610" y="685"/>
                </a:lnTo>
                <a:lnTo>
                  <a:pt x="596" y="676"/>
                </a:lnTo>
                <a:lnTo>
                  <a:pt x="588" y="672"/>
                </a:lnTo>
                <a:lnTo>
                  <a:pt x="580" y="669"/>
                </a:lnTo>
                <a:lnTo>
                  <a:pt x="571" y="666"/>
                </a:lnTo>
                <a:lnTo>
                  <a:pt x="562" y="666"/>
                </a:lnTo>
                <a:lnTo>
                  <a:pt x="562" y="666"/>
                </a:lnTo>
                <a:lnTo>
                  <a:pt x="553" y="669"/>
                </a:lnTo>
                <a:lnTo>
                  <a:pt x="542" y="671"/>
                </a:lnTo>
                <a:lnTo>
                  <a:pt x="539" y="673"/>
                </a:lnTo>
                <a:lnTo>
                  <a:pt x="534" y="676"/>
                </a:lnTo>
                <a:lnTo>
                  <a:pt x="531" y="679"/>
                </a:lnTo>
                <a:lnTo>
                  <a:pt x="528" y="684"/>
                </a:lnTo>
                <a:lnTo>
                  <a:pt x="528" y="684"/>
                </a:lnTo>
                <a:lnTo>
                  <a:pt x="528" y="685"/>
                </a:lnTo>
                <a:lnTo>
                  <a:pt x="529" y="686"/>
                </a:lnTo>
                <a:lnTo>
                  <a:pt x="533" y="688"/>
                </a:lnTo>
                <a:lnTo>
                  <a:pt x="533" y="688"/>
                </a:lnTo>
                <a:lnTo>
                  <a:pt x="538" y="684"/>
                </a:lnTo>
                <a:lnTo>
                  <a:pt x="542" y="681"/>
                </a:lnTo>
                <a:lnTo>
                  <a:pt x="554" y="677"/>
                </a:lnTo>
                <a:lnTo>
                  <a:pt x="554" y="677"/>
                </a:lnTo>
                <a:lnTo>
                  <a:pt x="561" y="675"/>
                </a:lnTo>
                <a:lnTo>
                  <a:pt x="568" y="675"/>
                </a:lnTo>
                <a:lnTo>
                  <a:pt x="575" y="676"/>
                </a:lnTo>
                <a:lnTo>
                  <a:pt x="582" y="678"/>
                </a:lnTo>
                <a:lnTo>
                  <a:pt x="595" y="685"/>
                </a:lnTo>
                <a:lnTo>
                  <a:pt x="606" y="693"/>
                </a:lnTo>
                <a:lnTo>
                  <a:pt x="606" y="693"/>
                </a:lnTo>
                <a:lnTo>
                  <a:pt x="611" y="696"/>
                </a:lnTo>
                <a:lnTo>
                  <a:pt x="616" y="698"/>
                </a:lnTo>
                <a:lnTo>
                  <a:pt x="625" y="702"/>
                </a:lnTo>
                <a:lnTo>
                  <a:pt x="636" y="704"/>
                </a:lnTo>
                <a:lnTo>
                  <a:pt x="646" y="705"/>
                </a:lnTo>
                <a:lnTo>
                  <a:pt x="675" y="696"/>
                </a:lnTo>
                <a:lnTo>
                  <a:pt x="675" y="696"/>
                </a:lnTo>
                <a:lnTo>
                  <a:pt x="689" y="703"/>
                </a:lnTo>
                <a:lnTo>
                  <a:pt x="703" y="709"/>
                </a:lnTo>
                <a:lnTo>
                  <a:pt x="710" y="710"/>
                </a:lnTo>
                <a:lnTo>
                  <a:pt x="719" y="711"/>
                </a:lnTo>
                <a:lnTo>
                  <a:pt x="726" y="710"/>
                </a:lnTo>
                <a:lnTo>
                  <a:pt x="735" y="707"/>
                </a:lnTo>
                <a:lnTo>
                  <a:pt x="758" y="693"/>
                </a:lnTo>
                <a:lnTo>
                  <a:pt x="773" y="693"/>
                </a:lnTo>
                <a:lnTo>
                  <a:pt x="773" y="693"/>
                </a:lnTo>
                <a:lnTo>
                  <a:pt x="779" y="692"/>
                </a:lnTo>
                <a:lnTo>
                  <a:pt x="785" y="691"/>
                </a:lnTo>
                <a:lnTo>
                  <a:pt x="790" y="688"/>
                </a:lnTo>
                <a:lnTo>
                  <a:pt x="796" y="684"/>
                </a:lnTo>
                <a:lnTo>
                  <a:pt x="804" y="676"/>
                </a:lnTo>
                <a:lnTo>
                  <a:pt x="812" y="666"/>
                </a:lnTo>
                <a:lnTo>
                  <a:pt x="812" y="666"/>
                </a:lnTo>
                <a:lnTo>
                  <a:pt x="814" y="659"/>
                </a:lnTo>
                <a:lnTo>
                  <a:pt x="814" y="654"/>
                </a:lnTo>
                <a:lnTo>
                  <a:pt x="814" y="640"/>
                </a:lnTo>
                <a:lnTo>
                  <a:pt x="814" y="640"/>
                </a:lnTo>
                <a:lnTo>
                  <a:pt x="818" y="636"/>
                </a:lnTo>
                <a:lnTo>
                  <a:pt x="823" y="634"/>
                </a:lnTo>
                <a:lnTo>
                  <a:pt x="827" y="631"/>
                </a:lnTo>
                <a:lnTo>
                  <a:pt x="833" y="631"/>
                </a:lnTo>
                <a:lnTo>
                  <a:pt x="842" y="631"/>
                </a:lnTo>
                <a:lnTo>
                  <a:pt x="853" y="633"/>
                </a:lnTo>
                <a:lnTo>
                  <a:pt x="853" y="633"/>
                </a:lnTo>
                <a:lnTo>
                  <a:pt x="865" y="638"/>
                </a:lnTo>
                <a:lnTo>
                  <a:pt x="877" y="644"/>
                </a:lnTo>
                <a:lnTo>
                  <a:pt x="890" y="648"/>
                </a:lnTo>
                <a:lnTo>
                  <a:pt x="903" y="650"/>
                </a:lnTo>
                <a:lnTo>
                  <a:pt x="917" y="651"/>
                </a:lnTo>
                <a:lnTo>
                  <a:pt x="930" y="650"/>
                </a:lnTo>
                <a:lnTo>
                  <a:pt x="943" y="647"/>
                </a:lnTo>
                <a:lnTo>
                  <a:pt x="954" y="641"/>
                </a:lnTo>
                <a:lnTo>
                  <a:pt x="954" y="641"/>
                </a:lnTo>
                <a:lnTo>
                  <a:pt x="966" y="631"/>
                </a:lnTo>
                <a:lnTo>
                  <a:pt x="979" y="622"/>
                </a:lnTo>
                <a:lnTo>
                  <a:pt x="985" y="620"/>
                </a:lnTo>
                <a:lnTo>
                  <a:pt x="992" y="617"/>
                </a:lnTo>
                <a:lnTo>
                  <a:pt x="999" y="617"/>
                </a:lnTo>
                <a:lnTo>
                  <a:pt x="1007" y="621"/>
                </a:lnTo>
                <a:lnTo>
                  <a:pt x="1007" y="621"/>
                </a:lnTo>
                <a:lnTo>
                  <a:pt x="1021" y="631"/>
                </a:lnTo>
                <a:lnTo>
                  <a:pt x="1029" y="637"/>
                </a:lnTo>
                <a:lnTo>
                  <a:pt x="1037" y="641"/>
                </a:lnTo>
                <a:lnTo>
                  <a:pt x="1046" y="644"/>
                </a:lnTo>
                <a:lnTo>
                  <a:pt x="1055" y="647"/>
                </a:lnTo>
                <a:lnTo>
                  <a:pt x="1063" y="647"/>
                </a:lnTo>
                <a:lnTo>
                  <a:pt x="1072" y="644"/>
                </a:lnTo>
                <a:lnTo>
                  <a:pt x="1072" y="644"/>
                </a:lnTo>
                <a:lnTo>
                  <a:pt x="1076" y="643"/>
                </a:lnTo>
                <a:lnTo>
                  <a:pt x="1078" y="641"/>
                </a:lnTo>
                <a:lnTo>
                  <a:pt x="1079" y="638"/>
                </a:lnTo>
                <a:lnTo>
                  <a:pt x="1079" y="635"/>
                </a:lnTo>
                <a:lnTo>
                  <a:pt x="1079" y="635"/>
                </a:lnTo>
                <a:lnTo>
                  <a:pt x="1077" y="634"/>
                </a:lnTo>
                <a:lnTo>
                  <a:pt x="1074" y="634"/>
                </a:lnTo>
                <a:lnTo>
                  <a:pt x="1069" y="636"/>
                </a:lnTo>
                <a:lnTo>
                  <a:pt x="1069" y="636"/>
                </a:lnTo>
                <a:lnTo>
                  <a:pt x="1063" y="637"/>
                </a:lnTo>
                <a:lnTo>
                  <a:pt x="1057" y="637"/>
                </a:lnTo>
                <a:lnTo>
                  <a:pt x="1050" y="636"/>
                </a:lnTo>
                <a:lnTo>
                  <a:pt x="1046" y="635"/>
                </a:lnTo>
                <a:lnTo>
                  <a:pt x="1040" y="633"/>
                </a:lnTo>
                <a:lnTo>
                  <a:pt x="1034" y="630"/>
                </a:lnTo>
                <a:lnTo>
                  <a:pt x="1029" y="627"/>
                </a:lnTo>
                <a:lnTo>
                  <a:pt x="1026" y="622"/>
                </a:lnTo>
                <a:lnTo>
                  <a:pt x="1026" y="622"/>
                </a:lnTo>
                <a:lnTo>
                  <a:pt x="1016" y="616"/>
                </a:lnTo>
                <a:lnTo>
                  <a:pt x="1007" y="610"/>
                </a:lnTo>
                <a:lnTo>
                  <a:pt x="1002" y="609"/>
                </a:lnTo>
                <a:lnTo>
                  <a:pt x="998" y="608"/>
                </a:lnTo>
                <a:lnTo>
                  <a:pt x="992" y="608"/>
                </a:lnTo>
                <a:lnTo>
                  <a:pt x="986" y="610"/>
                </a:lnTo>
                <a:lnTo>
                  <a:pt x="986" y="610"/>
                </a:lnTo>
                <a:lnTo>
                  <a:pt x="977" y="615"/>
                </a:lnTo>
                <a:lnTo>
                  <a:pt x="968" y="620"/>
                </a:lnTo>
                <a:lnTo>
                  <a:pt x="951" y="631"/>
                </a:lnTo>
                <a:lnTo>
                  <a:pt x="943" y="636"/>
                </a:lnTo>
                <a:lnTo>
                  <a:pt x="933" y="641"/>
                </a:lnTo>
                <a:lnTo>
                  <a:pt x="923" y="642"/>
                </a:lnTo>
                <a:lnTo>
                  <a:pt x="911" y="643"/>
                </a:lnTo>
                <a:lnTo>
                  <a:pt x="911" y="643"/>
                </a:lnTo>
                <a:lnTo>
                  <a:pt x="903" y="642"/>
                </a:lnTo>
                <a:lnTo>
                  <a:pt x="894" y="640"/>
                </a:lnTo>
                <a:lnTo>
                  <a:pt x="879" y="634"/>
                </a:lnTo>
                <a:lnTo>
                  <a:pt x="862" y="627"/>
                </a:lnTo>
                <a:lnTo>
                  <a:pt x="854" y="624"/>
                </a:lnTo>
                <a:lnTo>
                  <a:pt x="846" y="622"/>
                </a:lnTo>
                <a:lnTo>
                  <a:pt x="846" y="622"/>
                </a:lnTo>
                <a:lnTo>
                  <a:pt x="835" y="621"/>
                </a:lnTo>
                <a:lnTo>
                  <a:pt x="826" y="622"/>
                </a:lnTo>
                <a:lnTo>
                  <a:pt x="818" y="624"/>
                </a:lnTo>
                <a:lnTo>
                  <a:pt x="810" y="629"/>
                </a:lnTo>
                <a:lnTo>
                  <a:pt x="810" y="629"/>
                </a:lnTo>
                <a:lnTo>
                  <a:pt x="805" y="626"/>
                </a:lnTo>
                <a:lnTo>
                  <a:pt x="804" y="623"/>
                </a:lnTo>
                <a:lnTo>
                  <a:pt x="804" y="620"/>
                </a:lnTo>
                <a:lnTo>
                  <a:pt x="804" y="620"/>
                </a:lnTo>
                <a:lnTo>
                  <a:pt x="811" y="615"/>
                </a:lnTo>
                <a:lnTo>
                  <a:pt x="819" y="613"/>
                </a:lnTo>
                <a:lnTo>
                  <a:pt x="819" y="613"/>
                </a:lnTo>
                <a:lnTo>
                  <a:pt x="826" y="610"/>
                </a:lnTo>
                <a:lnTo>
                  <a:pt x="833" y="609"/>
                </a:lnTo>
                <a:lnTo>
                  <a:pt x="840" y="609"/>
                </a:lnTo>
                <a:lnTo>
                  <a:pt x="847" y="610"/>
                </a:lnTo>
                <a:lnTo>
                  <a:pt x="860" y="614"/>
                </a:lnTo>
                <a:lnTo>
                  <a:pt x="872" y="619"/>
                </a:lnTo>
                <a:lnTo>
                  <a:pt x="884" y="624"/>
                </a:lnTo>
                <a:lnTo>
                  <a:pt x="897" y="629"/>
                </a:lnTo>
                <a:lnTo>
                  <a:pt x="903" y="631"/>
                </a:lnTo>
                <a:lnTo>
                  <a:pt x="910" y="633"/>
                </a:lnTo>
                <a:lnTo>
                  <a:pt x="917" y="633"/>
                </a:lnTo>
                <a:lnTo>
                  <a:pt x="924" y="631"/>
                </a:lnTo>
                <a:lnTo>
                  <a:pt x="924" y="631"/>
                </a:lnTo>
                <a:lnTo>
                  <a:pt x="931" y="628"/>
                </a:lnTo>
                <a:lnTo>
                  <a:pt x="937" y="624"/>
                </a:lnTo>
                <a:lnTo>
                  <a:pt x="950" y="615"/>
                </a:lnTo>
                <a:lnTo>
                  <a:pt x="963" y="606"/>
                </a:lnTo>
                <a:lnTo>
                  <a:pt x="975" y="599"/>
                </a:lnTo>
                <a:lnTo>
                  <a:pt x="975" y="599"/>
                </a:lnTo>
                <a:lnTo>
                  <a:pt x="986" y="596"/>
                </a:lnTo>
                <a:lnTo>
                  <a:pt x="996" y="596"/>
                </a:lnTo>
                <a:lnTo>
                  <a:pt x="1007" y="599"/>
                </a:lnTo>
                <a:lnTo>
                  <a:pt x="1016" y="603"/>
                </a:lnTo>
                <a:lnTo>
                  <a:pt x="1016" y="603"/>
                </a:lnTo>
                <a:lnTo>
                  <a:pt x="1023" y="607"/>
                </a:lnTo>
                <a:lnTo>
                  <a:pt x="1029" y="610"/>
                </a:lnTo>
                <a:lnTo>
                  <a:pt x="1042" y="619"/>
                </a:lnTo>
                <a:lnTo>
                  <a:pt x="1048" y="622"/>
                </a:lnTo>
                <a:lnTo>
                  <a:pt x="1055" y="626"/>
                </a:lnTo>
                <a:lnTo>
                  <a:pt x="1062" y="628"/>
                </a:lnTo>
                <a:lnTo>
                  <a:pt x="1070" y="629"/>
                </a:lnTo>
                <a:lnTo>
                  <a:pt x="1070" y="629"/>
                </a:lnTo>
                <a:lnTo>
                  <a:pt x="1078" y="626"/>
                </a:lnTo>
                <a:lnTo>
                  <a:pt x="1082" y="623"/>
                </a:lnTo>
                <a:lnTo>
                  <a:pt x="1084" y="620"/>
                </a:lnTo>
                <a:lnTo>
                  <a:pt x="1084" y="620"/>
                </a:lnTo>
                <a:lnTo>
                  <a:pt x="1084" y="617"/>
                </a:lnTo>
                <a:lnTo>
                  <a:pt x="1083" y="616"/>
                </a:lnTo>
                <a:lnTo>
                  <a:pt x="1082" y="616"/>
                </a:lnTo>
                <a:lnTo>
                  <a:pt x="1082" y="616"/>
                </a:lnTo>
                <a:lnTo>
                  <a:pt x="1075" y="620"/>
                </a:lnTo>
                <a:lnTo>
                  <a:pt x="1069" y="620"/>
                </a:lnTo>
                <a:lnTo>
                  <a:pt x="1063" y="620"/>
                </a:lnTo>
                <a:lnTo>
                  <a:pt x="1058" y="617"/>
                </a:lnTo>
                <a:lnTo>
                  <a:pt x="1047" y="610"/>
                </a:lnTo>
                <a:lnTo>
                  <a:pt x="1036" y="605"/>
                </a:lnTo>
                <a:lnTo>
                  <a:pt x="1036" y="605"/>
                </a:lnTo>
                <a:close/>
                <a:moveTo>
                  <a:pt x="749" y="628"/>
                </a:moveTo>
                <a:lnTo>
                  <a:pt x="749" y="628"/>
                </a:lnTo>
                <a:lnTo>
                  <a:pt x="740" y="622"/>
                </a:lnTo>
                <a:lnTo>
                  <a:pt x="731" y="617"/>
                </a:lnTo>
                <a:lnTo>
                  <a:pt x="721" y="615"/>
                </a:lnTo>
                <a:lnTo>
                  <a:pt x="710" y="614"/>
                </a:lnTo>
                <a:lnTo>
                  <a:pt x="710" y="614"/>
                </a:lnTo>
                <a:lnTo>
                  <a:pt x="699" y="617"/>
                </a:lnTo>
                <a:lnTo>
                  <a:pt x="693" y="621"/>
                </a:lnTo>
                <a:lnTo>
                  <a:pt x="689" y="626"/>
                </a:lnTo>
                <a:lnTo>
                  <a:pt x="689" y="626"/>
                </a:lnTo>
                <a:lnTo>
                  <a:pt x="687" y="629"/>
                </a:lnTo>
                <a:lnTo>
                  <a:pt x="687" y="633"/>
                </a:lnTo>
                <a:lnTo>
                  <a:pt x="687" y="640"/>
                </a:lnTo>
                <a:lnTo>
                  <a:pt x="689" y="645"/>
                </a:lnTo>
                <a:lnTo>
                  <a:pt x="694" y="651"/>
                </a:lnTo>
                <a:lnTo>
                  <a:pt x="694" y="651"/>
                </a:lnTo>
                <a:lnTo>
                  <a:pt x="695" y="652"/>
                </a:lnTo>
                <a:lnTo>
                  <a:pt x="696" y="652"/>
                </a:lnTo>
                <a:lnTo>
                  <a:pt x="699" y="652"/>
                </a:lnTo>
                <a:lnTo>
                  <a:pt x="700" y="650"/>
                </a:lnTo>
                <a:lnTo>
                  <a:pt x="700" y="650"/>
                </a:lnTo>
                <a:lnTo>
                  <a:pt x="701" y="648"/>
                </a:lnTo>
                <a:lnTo>
                  <a:pt x="700" y="645"/>
                </a:lnTo>
                <a:lnTo>
                  <a:pt x="699" y="643"/>
                </a:lnTo>
                <a:lnTo>
                  <a:pt x="696" y="642"/>
                </a:lnTo>
                <a:lnTo>
                  <a:pt x="696" y="642"/>
                </a:lnTo>
                <a:lnTo>
                  <a:pt x="695" y="640"/>
                </a:lnTo>
                <a:lnTo>
                  <a:pt x="694" y="637"/>
                </a:lnTo>
                <a:lnTo>
                  <a:pt x="696" y="631"/>
                </a:lnTo>
                <a:lnTo>
                  <a:pt x="696" y="631"/>
                </a:lnTo>
                <a:lnTo>
                  <a:pt x="699" y="628"/>
                </a:lnTo>
                <a:lnTo>
                  <a:pt x="703" y="624"/>
                </a:lnTo>
                <a:lnTo>
                  <a:pt x="708" y="623"/>
                </a:lnTo>
                <a:lnTo>
                  <a:pt x="713" y="622"/>
                </a:lnTo>
                <a:lnTo>
                  <a:pt x="713" y="622"/>
                </a:lnTo>
                <a:lnTo>
                  <a:pt x="721" y="623"/>
                </a:lnTo>
                <a:lnTo>
                  <a:pt x="727" y="626"/>
                </a:lnTo>
                <a:lnTo>
                  <a:pt x="734" y="628"/>
                </a:lnTo>
                <a:lnTo>
                  <a:pt x="740" y="633"/>
                </a:lnTo>
                <a:lnTo>
                  <a:pt x="740" y="633"/>
                </a:lnTo>
                <a:lnTo>
                  <a:pt x="741" y="635"/>
                </a:lnTo>
                <a:lnTo>
                  <a:pt x="742" y="638"/>
                </a:lnTo>
                <a:lnTo>
                  <a:pt x="743" y="641"/>
                </a:lnTo>
                <a:lnTo>
                  <a:pt x="747" y="641"/>
                </a:lnTo>
                <a:lnTo>
                  <a:pt x="747" y="641"/>
                </a:lnTo>
                <a:lnTo>
                  <a:pt x="748" y="641"/>
                </a:lnTo>
                <a:lnTo>
                  <a:pt x="749" y="640"/>
                </a:lnTo>
                <a:lnTo>
                  <a:pt x="751" y="637"/>
                </a:lnTo>
                <a:lnTo>
                  <a:pt x="751" y="637"/>
                </a:lnTo>
                <a:lnTo>
                  <a:pt x="757" y="636"/>
                </a:lnTo>
                <a:lnTo>
                  <a:pt x="764" y="636"/>
                </a:lnTo>
                <a:lnTo>
                  <a:pt x="770" y="638"/>
                </a:lnTo>
                <a:lnTo>
                  <a:pt x="776" y="641"/>
                </a:lnTo>
                <a:lnTo>
                  <a:pt x="776" y="641"/>
                </a:lnTo>
                <a:lnTo>
                  <a:pt x="778" y="647"/>
                </a:lnTo>
                <a:lnTo>
                  <a:pt x="779" y="649"/>
                </a:lnTo>
                <a:lnTo>
                  <a:pt x="779" y="651"/>
                </a:lnTo>
                <a:lnTo>
                  <a:pt x="779" y="651"/>
                </a:lnTo>
                <a:lnTo>
                  <a:pt x="777" y="655"/>
                </a:lnTo>
                <a:lnTo>
                  <a:pt x="775" y="658"/>
                </a:lnTo>
                <a:lnTo>
                  <a:pt x="771" y="661"/>
                </a:lnTo>
                <a:lnTo>
                  <a:pt x="768" y="662"/>
                </a:lnTo>
                <a:lnTo>
                  <a:pt x="761" y="664"/>
                </a:lnTo>
                <a:lnTo>
                  <a:pt x="752" y="664"/>
                </a:lnTo>
                <a:lnTo>
                  <a:pt x="752" y="664"/>
                </a:lnTo>
                <a:lnTo>
                  <a:pt x="749" y="664"/>
                </a:lnTo>
                <a:lnTo>
                  <a:pt x="747" y="663"/>
                </a:lnTo>
                <a:lnTo>
                  <a:pt x="744" y="662"/>
                </a:lnTo>
                <a:lnTo>
                  <a:pt x="741" y="662"/>
                </a:lnTo>
                <a:lnTo>
                  <a:pt x="741" y="662"/>
                </a:lnTo>
                <a:lnTo>
                  <a:pt x="738" y="665"/>
                </a:lnTo>
                <a:lnTo>
                  <a:pt x="737" y="666"/>
                </a:lnTo>
                <a:lnTo>
                  <a:pt x="733" y="670"/>
                </a:lnTo>
                <a:lnTo>
                  <a:pt x="727" y="671"/>
                </a:lnTo>
                <a:lnTo>
                  <a:pt x="722" y="675"/>
                </a:lnTo>
                <a:lnTo>
                  <a:pt x="722" y="675"/>
                </a:lnTo>
                <a:lnTo>
                  <a:pt x="716" y="677"/>
                </a:lnTo>
                <a:lnTo>
                  <a:pt x="709" y="677"/>
                </a:lnTo>
                <a:lnTo>
                  <a:pt x="703" y="677"/>
                </a:lnTo>
                <a:lnTo>
                  <a:pt x="698" y="676"/>
                </a:lnTo>
                <a:lnTo>
                  <a:pt x="692" y="675"/>
                </a:lnTo>
                <a:lnTo>
                  <a:pt x="686" y="672"/>
                </a:lnTo>
                <a:lnTo>
                  <a:pt x="681" y="669"/>
                </a:lnTo>
                <a:lnTo>
                  <a:pt x="677" y="664"/>
                </a:lnTo>
                <a:lnTo>
                  <a:pt x="677" y="664"/>
                </a:lnTo>
                <a:lnTo>
                  <a:pt x="672" y="665"/>
                </a:lnTo>
                <a:lnTo>
                  <a:pt x="667" y="668"/>
                </a:lnTo>
                <a:lnTo>
                  <a:pt x="663" y="670"/>
                </a:lnTo>
                <a:lnTo>
                  <a:pt x="657" y="672"/>
                </a:lnTo>
                <a:lnTo>
                  <a:pt x="657" y="672"/>
                </a:lnTo>
                <a:lnTo>
                  <a:pt x="649" y="672"/>
                </a:lnTo>
                <a:lnTo>
                  <a:pt x="640" y="672"/>
                </a:lnTo>
                <a:lnTo>
                  <a:pt x="633" y="671"/>
                </a:lnTo>
                <a:lnTo>
                  <a:pt x="625" y="668"/>
                </a:lnTo>
                <a:lnTo>
                  <a:pt x="625" y="668"/>
                </a:lnTo>
                <a:lnTo>
                  <a:pt x="611" y="658"/>
                </a:lnTo>
                <a:lnTo>
                  <a:pt x="603" y="654"/>
                </a:lnTo>
                <a:lnTo>
                  <a:pt x="595" y="651"/>
                </a:lnTo>
                <a:lnTo>
                  <a:pt x="587" y="649"/>
                </a:lnTo>
                <a:lnTo>
                  <a:pt x="578" y="648"/>
                </a:lnTo>
                <a:lnTo>
                  <a:pt x="569" y="648"/>
                </a:lnTo>
                <a:lnTo>
                  <a:pt x="560" y="650"/>
                </a:lnTo>
                <a:lnTo>
                  <a:pt x="560" y="650"/>
                </a:lnTo>
                <a:lnTo>
                  <a:pt x="554" y="651"/>
                </a:lnTo>
                <a:lnTo>
                  <a:pt x="549" y="654"/>
                </a:lnTo>
                <a:lnTo>
                  <a:pt x="538" y="659"/>
                </a:lnTo>
                <a:lnTo>
                  <a:pt x="533" y="661"/>
                </a:lnTo>
                <a:lnTo>
                  <a:pt x="527" y="662"/>
                </a:lnTo>
                <a:lnTo>
                  <a:pt x="521" y="662"/>
                </a:lnTo>
                <a:lnTo>
                  <a:pt x="517" y="659"/>
                </a:lnTo>
                <a:lnTo>
                  <a:pt x="517" y="659"/>
                </a:lnTo>
                <a:lnTo>
                  <a:pt x="508" y="657"/>
                </a:lnTo>
                <a:lnTo>
                  <a:pt x="500" y="656"/>
                </a:lnTo>
                <a:lnTo>
                  <a:pt x="492" y="655"/>
                </a:lnTo>
                <a:lnTo>
                  <a:pt x="484" y="656"/>
                </a:lnTo>
                <a:lnTo>
                  <a:pt x="475" y="657"/>
                </a:lnTo>
                <a:lnTo>
                  <a:pt x="466" y="659"/>
                </a:lnTo>
                <a:lnTo>
                  <a:pt x="459" y="663"/>
                </a:lnTo>
                <a:lnTo>
                  <a:pt x="452" y="668"/>
                </a:lnTo>
                <a:lnTo>
                  <a:pt x="452" y="668"/>
                </a:lnTo>
                <a:lnTo>
                  <a:pt x="451" y="672"/>
                </a:lnTo>
                <a:lnTo>
                  <a:pt x="451" y="675"/>
                </a:lnTo>
                <a:lnTo>
                  <a:pt x="452" y="677"/>
                </a:lnTo>
                <a:lnTo>
                  <a:pt x="452" y="677"/>
                </a:lnTo>
                <a:lnTo>
                  <a:pt x="455" y="677"/>
                </a:lnTo>
                <a:lnTo>
                  <a:pt x="456" y="677"/>
                </a:lnTo>
                <a:lnTo>
                  <a:pt x="459" y="673"/>
                </a:lnTo>
                <a:lnTo>
                  <a:pt x="463" y="671"/>
                </a:lnTo>
                <a:lnTo>
                  <a:pt x="464" y="669"/>
                </a:lnTo>
                <a:lnTo>
                  <a:pt x="466" y="669"/>
                </a:lnTo>
                <a:lnTo>
                  <a:pt x="466" y="669"/>
                </a:lnTo>
                <a:lnTo>
                  <a:pt x="478" y="665"/>
                </a:lnTo>
                <a:lnTo>
                  <a:pt x="491" y="663"/>
                </a:lnTo>
                <a:lnTo>
                  <a:pt x="498" y="663"/>
                </a:lnTo>
                <a:lnTo>
                  <a:pt x="504" y="664"/>
                </a:lnTo>
                <a:lnTo>
                  <a:pt x="510" y="666"/>
                </a:lnTo>
                <a:lnTo>
                  <a:pt x="515" y="670"/>
                </a:lnTo>
                <a:lnTo>
                  <a:pt x="515" y="670"/>
                </a:lnTo>
                <a:lnTo>
                  <a:pt x="521" y="671"/>
                </a:lnTo>
                <a:lnTo>
                  <a:pt x="527" y="672"/>
                </a:lnTo>
                <a:lnTo>
                  <a:pt x="533" y="671"/>
                </a:lnTo>
                <a:lnTo>
                  <a:pt x="538" y="669"/>
                </a:lnTo>
                <a:lnTo>
                  <a:pt x="548" y="664"/>
                </a:lnTo>
                <a:lnTo>
                  <a:pt x="557" y="659"/>
                </a:lnTo>
                <a:lnTo>
                  <a:pt x="557" y="659"/>
                </a:lnTo>
                <a:lnTo>
                  <a:pt x="566" y="657"/>
                </a:lnTo>
                <a:lnTo>
                  <a:pt x="573" y="656"/>
                </a:lnTo>
                <a:lnTo>
                  <a:pt x="580" y="656"/>
                </a:lnTo>
                <a:lnTo>
                  <a:pt x="587" y="657"/>
                </a:lnTo>
                <a:lnTo>
                  <a:pt x="595" y="659"/>
                </a:lnTo>
                <a:lnTo>
                  <a:pt x="601" y="663"/>
                </a:lnTo>
                <a:lnTo>
                  <a:pt x="613" y="670"/>
                </a:lnTo>
                <a:lnTo>
                  <a:pt x="613" y="670"/>
                </a:lnTo>
                <a:lnTo>
                  <a:pt x="621" y="673"/>
                </a:lnTo>
                <a:lnTo>
                  <a:pt x="628" y="677"/>
                </a:lnTo>
                <a:lnTo>
                  <a:pt x="636" y="679"/>
                </a:lnTo>
                <a:lnTo>
                  <a:pt x="644" y="681"/>
                </a:lnTo>
                <a:lnTo>
                  <a:pt x="652" y="682"/>
                </a:lnTo>
                <a:lnTo>
                  <a:pt x="660" y="681"/>
                </a:lnTo>
                <a:lnTo>
                  <a:pt x="668" y="679"/>
                </a:lnTo>
                <a:lnTo>
                  <a:pt x="675" y="676"/>
                </a:lnTo>
                <a:lnTo>
                  <a:pt x="675" y="676"/>
                </a:lnTo>
                <a:lnTo>
                  <a:pt x="679" y="678"/>
                </a:lnTo>
                <a:lnTo>
                  <a:pt x="682" y="681"/>
                </a:lnTo>
                <a:lnTo>
                  <a:pt x="689" y="682"/>
                </a:lnTo>
                <a:lnTo>
                  <a:pt x="696" y="684"/>
                </a:lnTo>
                <a:lnTo>
                  <a:pt x="703" y="686"/>
                </a:lnTo>
                <a:lnTo>
                  <a:pt x="703" y="686"/>
                </a:lnTo>
                <a:lnTo>
                  <a:pt x="709" y="686"/>
                </a:lnTo>
                <a:lnTo>
                  <a:pt x="715" y="685"/>
                </a:lnTo>
                <a:lnTo>
                  <a:pt x="724" y="683"/>
                </a:lnTo>
                <a:lnTo>
                  <a:pt x="735" y="678"/>
                </a:lnTo>
                <a:lnTo>
                  <a:pt x="744" y="672"/>
                </a:lnTo>
                <a:lnTo>
                  <a:pt x="744" y="672"/>
                </a:lnTo>
                <a:lnTo>
                  <a:pt x="756" y="672"/>
                </a:lnTo>
                <a:lnTo>
                  <a:pt x="762" y="672"/>
                </a:lnTo>
                <a:lnTo>
                  <a:pt x="768" y="671"/>
                </a:lnTo>
                <a:lnTo>
                  <a:pt x="772" y="669"/>
                </a:lnTo>
                <a:lnTo>
                  <a:pt x="777" y="665"/>
                </a:lnTo>
                <a:lnTo>
                  <a:pt x="782" y="662"/>
                </a:lnTo>
                <a:lnTo>
                  <a:pt x="785" y="657"/>
                </a:lnTo>
                <a:lnTo>
                  <a:pt x="785" y="657"/>
                </a:lnTo>
                <a:lnTo>
                  <a:pt x="786" y="651"/>
                </a:lnTo>
                <a:lnTo>
                  <a:pt x="787" y="647"/>
                </a:lnTo>
                <a:lnTo>
                  <a:pt x="785" y="641"/>
                </a:lnTo>
                <a:lnTo>
                  <a:pt x="783" y="636"/>
                </a:lnTo>
                <a:lnTo>
                  <a:pt x="783" y="636"/>
                </a:lnTo>
                <a:lnTo>
                  <a:pt x="779" y="634"/>
                </a:lnTo>
                <a:lnTo>
                  <a:pt x="775" y="630"/>
                </a:lnTo>
                <a:lnTo>
                  <a:pt x="771" y="629"/>
                </a:lnTo>
                <a:lnTo>
                  <a:pt x="766" y="628"/>
                </a:lnTo>
                <a:lnTo>
                  <a:pt x="757" y="628"/>
                </a:lnTo>
                <a:lnTo>
                  <a:pt x="749" y="628"/>
                </a:lnTo>
                <a:lnTo>
                  <a:pt x="749" y="628"/>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 name="光晕"/>
          <p:cNvSpPr/>
          <p:nvPr/>
        </p:nvSpPr>
        <p:spPr>
          <a:xfrm>
            <a:off x="6336189" y="551258"/>
            <a:ext cx="4886285" cy="4886285"/>
          </a:xfrm>
          <a:prstGeom prst="ellipse">
            <a:avLst/>
          </a:prstGeom>
          <a:gradFill flip="none" rotWithShape="1">
            <a:gsLst>
              <a:gs pos="100000">
                <a:srgbClr val="FFC000">
                  <a:alpha val="0"/>
                </a:srgbClr>
              </a:gs>
              <a:gs pos="0">
                <a:srgbClr val="FFD13F"/>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 name="月"/>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2146" y="1697080"/>
            <a:ext cx="2840742" cy="2840742"/>
          </a:xfrm>
          <a:prstGeom prst="rect">
            <a:avLst/>
          </a:prstGeom>
        </p:spPr>
      </p:pic>
      <p:pic>
        <p:nvPicPr>
          <p:cNvPr id="10" name="祥云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95082" y="3745678"/>
            <a:ext cx="1377679" cy="1560839"/>
          </a:xfrm>
          <a:prstGeom prst="rect">
            <a:avLst/>
          </a:prstGeom>
        </p:spPr>
      </p:pic>
      <p:pic>
        <p:nvPicPr>
          <p:cNvPr id="7" name="嫦娥"/>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6189" y="1424519"/>
            <a:ext cx="2677125" cy="2188300"/>
          </a:xfrm>
          <a:prstGeom prst="rect">
            <a:avLst/>
          </a:prstGeom>
        </p:spPr>
      </p:pic>
      <p:sp>
        <p:nvSpPr>
          <p:cNvPr id="12" name="Freeform 7">
            <a:extLst>
              <a:ext uri="{FF2B5EF4-FFF2-40B4-BE49-F238E27FC236}">
                <a16:creationId xmlns:a16="http://schemas.microsoft.com/office/drawing/2014/main" id="{3E8CF813-F54C-493F-A97B-CCF897B76A3E}"/>
              </a:ext>
            </a:extLst>
          </p:cNvPr>
          <p:cNvSpPr>
            <a:spLocks/>
          </p:cNvSpPr>
          <p:nvPr/>
        </p:nvSpPr>
        <p:spPr bwMode="auto">
          <a:xfrm>
            <a:off x="591104" y="3433409"/>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13" name="椭圆 9">
            <a:extLst>
              <a:ext uri="{FF2B5EF4-FFF2-40B4-BE49-F238E27FC236}">
                <a16:creationId xmlns:a16="http://schemas.microsoft.com/office/drawing/2014/main" id="{5E014500-D1CD-44E7-A4E6-D89105E5ECE5}"/>
              </a:ext>
            </a:extLst>
          </p:cNvPr>
          <p:cNvSpPr/>
          <p:nvPr/>
        </p:nvSpPr>
        <p:spPr>
          <a:xfrm>
            <a:off x="1270989" y="1625275"/>
            <a:ext cx="3038057" cy="3038058"/>
          </a:xfrm>
          <a:prstGeom prst="ellipse">
            <a:avLst/>
          </a:prstGeom>
          <a:gradFill>
            <a:gsLst>
              <a:gs pos="0">
                <a:srgbClr val="E4D9C5"/>
              </a:gs>
              <a:gs pos="100000">
                <a:srgbClr val="F8F2E2"/>
              </a:gs>
            </a:gsLst>
            <a:lin ang="5400000" scaled="1"/>
          </a:gradFill>
          <a:ln w="38100">
            <a:gradFill flip="none" rotWithShape="1">
              <a:gsLst>
                <a:gs pos="0">
                  <a:srgbClr val="D7C8B3"/>
                </a:gs>
                <a:gs pos="100000">
                  <a:srgbClr val="F8F2E2"/>
                </a:gs>
              </a:gsLst>
              <a:lin ang="16200000" scaled="1"/>
              <a:tileRect/>
            </a:gradFill>
          </a:ln>
          <a:effectLst>
            <a:outerShdw blurRad="114300" dist="88900" dir="8100000" algn="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自由: 形状 10">
            <a:extLst>
              <a:ext uri="{FF2B5EF4-FFF2-40B4-BE49-F238E27FC236}">
                <a16:creationId xmlns:a16="http://schemas.microsoft.com/office/drawing/2014/main" id="{4B221245-C6C5-4086-8394-9F5ED1F39919}"/>
              </a:ext>
            </a:extLst>
          </p:cNvPr>
          <p:cNvSpPr>
            <a:spLocks/>
          </p:cNvSpPr>
          <p:nvPr/>
        </p:nvSpPr>
        <p:spPr bwMode="auto">
          <a:xfrm>
            <a:off x="551237" y="4354861"/>
            <a:ext cx="1408484" cy="585136"/>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endParaRPr lang="zh-CN" altLang="en-US" dirty="0"/>
          </a:p>
        </p:txBody>
      </p:sp>
      <p:sp>
        <p:nvSpPr>
          <p:cNvPr id="17" name="Freeform 7">
            <a:extLst>
              <a:ext uri="{FF2B5EF4-FFF2-40B4-BE49-F238E27FC236}">
                <a16:creationId xmlns:a16="http://schemas.microsoft.com/office/drawing/2014/main" id="{F29759F7-E106-4DCE-883F-F1D0867B7FE4}"/>
              </a:ext>
            </a:extLst>
          </p:cNvPr>
          <p:cNvSpPr>
            <a:spLocks/>
          </p:cNvSpPr>
          <p:nvPr/>
        </p:nvSpPr>
        <p:spPr bwMode="auto">
          <a:xfrm>
            <a:off x="2167186" y="4329418"/>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19" name="自由: 形状 12">
            <a:extLst>
              <a:ext uri="{FF2B5EF4-FFF2-40B4-BE49-F238E27FC236}">
                <a16:creationId xmlns:a16="http://schemas.microsoft.com/office/drawing/2014/main" id="{A2D5294C-01D6-4FC3-917C-4E96C33F31F7}"/>
              </a:ext>
            </a:extLst>
          </p:cNvPr>
          <p:cNvSpPr>
            <a:spLocks/>
          </p:cNvSpPr>
          <p:nvPr/>
        </p:nvSpPr>
        <p:spPr bwMode="auto">
          <a:xfrm flipH="1">
            <a:off x="3299409" y="3839309"/>
            <a:ext cx="1408487" cy="585133"/>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endParaRPr lang="zh-CN" altLang="en-US"/>
          </a:p>
        </p:txBody>
      </p:sp>
      <p:sp>
        <p:nvSpPr>
          <p:cNvPr id="21" name="文本框 37">
            <a:extLst>
              <a:ext uri="{FF2B5EF4-FFF2-40B4-BE49-F238E27FC236}">
                <a16:creationId xmlns:a16="http://schemas.microsoft.com/office/drawing/2014/main" id="{BAEDE68A-981B-4AFA-B7E5-4B1ADCB3A43A}"/>
              </a:ext>
            </a:extLst>
          </p:cNvPr>
          <p:cNvSpPr txBox="1"/>
          <p:nvPr/>
        </p:nvSpPr>
        <p:spPr>
          <a:xfrm>
            <a:off x="1530688" y="2270819"/>
            <a:ext cx="2454518" cy="1754326"/>
          </a:xfrm>
          <a:prstGeom prst="rect">
            <a:avLst/>
          </a:prstGeom>
          <a:noFill/>
        </p:spPr>
        <p:txBody>
          <a:bodyPr wrap="none" rtlCol="0" anchor="ctr">
            <a:spAutoFit/>
          </a:bodyPr>
          <a:lstStyle/>
          <a:p>
            <a:pPr algn="ctr"/>
            <a:r>
              <a:rPr lang="en-US" altLang="zh-CN" sz="5400" b="1" dirty="0">
                <a:solidFill>
                  <a:srgbClr val="D23145"/>
                </a:solidFill>
                <a:latin typeface="Arial" panose="020B0604020202020204" pitchFamily="34" charset="0"/>
                <a:cs typeface="Arial" panose="020B0604020202020204" pitchFamily="34" charset="0"/>
              </a:rPr>
              <a:t>KHỞI</a:t>
            </a:r>
          </a:p>
          <a:p>
            <a:pPr algn="ctr"/>
            <a:r>
              <a:rPr lang="en-US" altLang="zh-CN" sz="5400" b="1" dirty="0">
                <a:solidFill>
                  <a:srgbClr val="D23145"/>
                </a:solidFill>
                <a:latin typeface="Arial" panose="020B0604020202020204" pitchFamily="34" charset="0"/>
                <a:cs typeface="Arial" panose="020B0604020202020204" pitchFamily="34" charset="0"/>
              </a:rPr>
              <a:t> ĐỘNG</a:t>
            </a:r>
            <a:endParaRPr lang="zh-CN" altLang="en-US" sz="5400" b="1" dirty="0">
              <a:solidFill>
                <a:srgbClr val="D23145"/>
              </a:solidFill>
              <a:latin typeface="Arial" panose="020B0604020202020204" pitchFamily="34" charset="0"/>
              <a:cs typeface="Arial" panose="020B0604020202020204" pitchFamily="34" charset="0"/>
            </a:endParaRPr>
          </a:p>
        </p:txBody>
      </p:sp>
      <p:grpSp>
        <p:nvGrpSpPr>
          <p:cNvPr id="22" name="组合 17">
            <a:extLst>
              <a:ext uri="{FF2B5EF4-FFF2-40B4-BE49-F238E27FC236}">
                <a16:creationId xmlns:a16="http://schemas.microsoft.com/office/drawing/2014/main" id="{3829C593-7332-49D6-A662-AD403E0F2F06}"/>
              </a:ext>
            </a:extLst>
          </p:cNvPr>
          <p:cNvGrpSpPr/>
          <p:nvPr/>
        </p:nvGrpSpPr>
        <p:grpSpPr>
          <a:xfrm>
            <a:off x="3914041" y="-396036"/>
            <a:ext cx="894037" cy="4323460"/>
            <a:chOff x="7392812" y="-278296"/>
            <a:chExt cx="894037" cy="4323460"/>
          </a:xfrm>
        </p:grpSpPr>
        <p:cxnSp>
          <p:nvCxnSpPr>
            <p:cNvPr id="23" name="直接连接符 15">
              <a:extLst>
                <a:ext uri="{FF2B5EF4-FFF2-40B4-BE49-F238E27FC236}">
                  <a16:creationId xmlns:a16="http://schemas.microsoft.com/office/drawing/2014/main" id="{A8E655FC-EF26-4C9E-BCAC-AF8D8F624A27}"/>
                </a:ext>
              </a:extLst>
            </p:cNvPr>
            <p:cNvCxnSpPr/>
            <p:nvPr/>
          </p:nvCxnSpPr>
          <p:spPr>
            <a:xfrm>
              <a:off x="7839830" y="-278296"/>
              <a:ext cx="0" cy="2806914"/>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1">
              <a:extLst>
                <a:ext uri="{FF2B5EF4-FFF2-40B4-BE49-F238E27FC236}">
                  <a16:creationId xmlns:a16="http://schemas.microsoft.com/office/drawing/2014/main" id="{F6ADA880-E868-4EDC-B09F-CEE2B5B0983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5" name="组合 18">
            <a:extLst>
              <a:ext uri="{FF2B5EF4-FFF2-40B4-BE49-F238E27FC236}">
                <a16:creationId xmlns:a16="http://schemas.microsoft.com/office/drawing/2014/main" id="{2932DC3F-D5A8-4C08-87C8-9FA5DC0A8A98}"/>
              </a:ext>
            </a:extLst>
          </p:cNvPr>
          <p:cNvGrpSpPr/>
          <p:nvPr/>
        </p:nvGrpSpPr>
        <p:grpSpPr>
          <a:xfrm>
            <a:off x="3199781" y="-396036"/>
            <a:ext cx="894037" cy="2757219"/>
            <a:chOff x="7392812" y="1287945"/>
            <a:chExt cx="894037" cy="2757219"/>
          </a:xfrm>
        </p:grpSpPr>
        <p:cxnSp>
          <p:nvCxnSpPr>
            <p:cNvPr id="26" name="直接连接符 19">
              <a:extLst>
                <a:ext uri="{FF2B5EF4-FFF2-40B4-BE49-F238E27FC236}">
                  <a16:creationId xmlns:a16="http://schemas.microsoft.com/office/drawing/2014/main" id="{64F8C9A0-DEDC-48AD-9279-E84C90F2278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20">
              <a:extLst>
                <a:ext uri="{FF2B5EF4-FFF2-40B4-BE49-F238E27FC236}">
                  <a16:creationId xmlns:a16="http://schemas.microsoft.com/office/drawing/2014/main" id="{3640147C-75FD-4B52-BFB2-7607ADA3999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8" name="组合 21">
            <a:extLst>
              <a:ext uri="{FF2B5EF4-FFF2-40B4-BE49-F238E27FC236}">
                <a16:creationId xmlns:a16="http://schemas.microsoft.com/office/drawing/2014/main" id="{41503C62-E6AA-49BE-9460-77AD3DF82E21}"/>
              </a:ext>
            </a:extLst>
          </p:cNvPr>
          <p:cNvGrpSpPr/>
          <p:nvPr/>
        </p:nvGrpSpPr>
        <p:grpSpPr>
          <a:xfrm>
            <a:off x="1193611" y="-509626"/>
            <a:ext cx="814928" cy="6231494"/>
            <a:chOff x="7392812" y="-2791255"/>
            <a:chExt cx="894037" cy="6836419"/>
          </a:xfrm>
        </p:grpSpPr>
        <p:cxnSp>
          <p:nvCxnSpPr>
            <p:cNvPr id="29" name="直接连接符 22">
              <a:extLst>
                <a:ext uri="{FF2B5EF4-FFF2-40B4-BE49-F238E27FC236}">
                  <a16:creationId xmlns:a16="http://schemas.microsoft.com/office/drawing/2014/main" id="{54A449AA-5B61-4248-B0E7-8AA3E79A1D98}"/>
                </a:ext>
              </a:extLst>
            </p:cNvPr>
            <p:cNvCxnSpPr/>
            <p:nvPr/>
          </p:nvCxnSpPr>
          <p:spPr>
            <a:xfrm>
              <a:off x="7839831" y="-2791255"/>
              <a:ext cx="0" cy="5319872"/>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图片 23">
              <a:extLst>
                <a:ext uri="{FF2B5EF4-FFF2-40B4-BE49-F238E27FC236}">
                  <a16:creationId xmlns:a16="http://schemas.microsoft.com/office/drawing/2014/main" id="{660B2BB6-00EA-4CFC-A68E-41E16209F15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1" name="组合 25">
            <a:extLst>
              <a:ext uri="{FF2B5EF4-FFF2-40B4-BE49-F238E27FC236}">
                <a16:creationId xmlns:a16="http://schemas.microsoft.com/office/drawing/2014/main" id="{358C05DD-5CCF-4C1E-B758-8070A6D799AB}"/>
              </a:ext>
            </a:extLst>
          </p:cNvPr>
          <p:cNvGrpSpPr/>
          <p:nvPr/>
        </p:nvGrpSpPr>
        <p:grpSpPr>
          <a:xfrm>
            <a:off x="739327" y="-396036"/>
            <a:ext cx="1032304" cy="3645676"/>
            <a:chOff x="7392812" y="887789"/>
            <a:chExt cx="894037" cy="3157375"/>
          </a:xfrm>
        </p:grpSpPr>
        <p:cxnSp>
          <p:nvCxnSpPr>
            <p:cNvPr id="32" name="直接连接符 26">
              <a:extLst>
                <a:ext uri="{FF2B5EF4-FFF2-40B4-BE49-F238E27FC236}">
                  <a16:creationId xmlns:a16="http://schemas.microsoft.com/office/drawing/2014/main" id="{9384888B-DB74-4501-A92D-288C52DCD414}"/>
                </a:ext>
              </a:extLst>
            </p:cNvPr>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图片 27">
              <a:extLst>
                <a:ext uri="{FF2B5EF4-FFF2-40B4-BE49-F238E27FC236}">
                  <a16:creationId xmlns:a16="http://schemas.microsoft.com/office/drawing/2014/main" id="{C53A9595-C453-4281-86D6-486551B8238B}"/>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4" name="组合 30">
            <a:extLst>
              <a:ext uri="{FF2B5EF4-FFF2-40B4-BE49-F238E27FC236}">
                <a16:creationId xmlns:a16="http://schemas.microsoft.com/office/drawing/2014/main" id="{4BA03311-1616-4B8B-82A2-D85B0C7E9014}"/>
              </a:ext>
            </a:extLst>
          </p:cNvPr>
          <p:cNvGrpSpPr/>
          <p:nvPr/>
        </p:nvGrpSpPr>
        <p:grpSpPr>
          <a:xfrm>
            <a:off x="0" y="-197253"/>
            <a:ext cx="534482" cy="3508513"/>
            <a:chOff x="7392812" y="-1823580"/>
            <a:chExt cx="894037" cy="5868744"/>
          </a:xfrm>
        </p:grpSpPr>
        <p:cxnSp>
          <p:nvCxnSpPr>
            <p:cNvPr id="35" name="直接连接符 31">
              <a:extLst>
                <a:ext uri="{FF2B5EF4-FFF2-40B4-BE49-F238E27FC236}">
                  <a16:creationId xmlns:a16="http://schemas.microsoft.com/office/drawing/2014/main" id="{B48DC583-392A-4490-9BE0-04848CFA1114}"/>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6" name="图片 32">
              <a:extLst>
                <a:ext uri="{FF2B5EF4-FFF2-40B4-BE49-F238E27FC236}">
                  <a16:creationId xmlns:a16="http://schemas.microsoft.com/office/drawing/2014/main" id="{CC4D1003-F07B-406C-87FC-B378D5D56D7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37" name="文本框 38">
            <a:extLst>
              <a:ext uri="{FF2B5EF4-FFF2-40B4-BE49-F238E27FC236}">
                <a16:creationId xmlns:a16="http://schemas.microsoft.com/office/drawing/2014/main" id="{C6845F5E-355A-40A8-94E1-36D405FA1E1E}"/>
              </a:ext>
            </a:extLst>
          </p:cNvPr>
          <p:cNvSpPr txBox="1"/>
          <p:nvPr/>
        </p:nvSpPr>
        <p:spPr>
          <a:xfrm>
            <a:off x="1023248" y="1886022"/>
            <a:ext cx="466794" cy="461665"/>
          </a:xfrm>
          <a:prstGeom prst="rect">
            <a:avLst/>
          </a:prstGeom>
          <a:noFill/>
        </p:spPr>
        <p:txBody>
          <a:bodyPr wrap="none" rtlCol="0" anchor="ctr">
            <a:spAutoFit/>
          </a:bodyPr>
          <a:lstStyle/>
          <a:p>
            <a:pPr algn="ctr"/>
            <a:r>
              <a:rPr lang="en-US" altLang="zh-CN" sz="2400" dirty="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sp>
        <p:nvSpPr>
          <p:cNvPr id="4" name="Rectangle 3">
            <a:hlinkClick r:id="rId10"/>
            <a:extLst>
              <a:ext uri="{FF2B5EF4-FFF2-40B4-BE49-F238E27FC236}">
                <a16:creationId xmlns:a16="http://schemas.microsoft.com/office/drawing/2014/main" id="{78A62EEA-F760-4EDD-A994-3CAA1D9C7D27}"/>
              </a:ext>
            </a:extLst>
          </p:cNvPr>
          <p:cNvSpPr/>
          <p:nvPr/>
        </p:nvSpPr>
        <p:spPr>
          <a:xfrm>
            <a:off x="2710720" y="5469302"/>
            <a:ext cx="8511754" cy="523220"/>
          </a:xfrm>
          <a:prstGeom prst="rect">
            <a:avLst/>
          </a:prstGeom>
        </p:spPr>
        <p:txBody>
          <a:bodyPr wrap="none">
            <a:spAutoFit/>
          </a:bodyPr>
          <a:lstStyle/>
          <a:p>
            <a:r>
              <a:rPr lang="en-US" sz="2800" dirty="0"/>
              <a:t>https://www.youtube.com/watch?v=j2GVscbI0fU</a:t>
            </a:r>
          </a:p>
        </p:txBody>
      </p:sp>
    </p:spTree>
    <p:extLst>
      <p:ext uri="{BB962C8B-B14F-4D97-AF65-F5344CB8AC3E}">
        <p14:creationId xmlns:p14="http://schemas.microsoft.com/office/powerpoint/2010/main" val="3901924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8" presetClass="path" presetSubtype="0" decel="50000" fill="hold" nodeType="withEffect">
                                      <p:stCondLst>
                                        <p:cond delay="0"/>
                                      </p:stCondLst>
                                      <p:childTnLst>
                                        <p:animMotion origin="layout" path="M -3.75E-6 -0.0007 C -0.06341 0.02685 -0.15299 0.00741 -0.20351 -0.04908 C -0.25416 -0.10579 -0.36862 -0.39213 -0.38216 -0.36991 " pathEditMode="relative" rAng="0" ptsTypes="AAA">
                                          <p:cBhvr>
                                            <p:cTn id="12" dur="4000" spd="-100000" fill="hold"/>
                                            <p:tgtEl>
                                              <p:spTgt spid="6"/>
                                            </p:tgtEl>
                                            <p:attrNameLst>
                                              <p:attrName>ppt_x</p:attrName>
                                              <p:attrName>ppt_y</p:attrName>
                                            </p:attrNameLst>
                                          </p:cBhvr>
                                          <p:rCtr x="-19115" y="-17917"/>
                                        </p:animMotion>
                                      </p:childTnLst>
                                    </p:cTn>
                                  </p:par>
                                  <p:par>
                                    <p:cTn id="13" presetID="58" presetClass="path" presetSubtype="0" decel="50000" fill="hold" grpId="1" nodeType="withEffect">
                                      <p:stCondLst>
                                        <p:cond delay="0"/>
                                      </p:stCondLst>
                                      <p:childTnLst>
                                        <p:animMotion origin="layout" path="M -2.08333E-6 -0.00069 C -0.06341 0.02686 -0.15299 0.00741 -0.20351 -0.04907 C -0.25429 -0.10578 -0.36862 -0.39213 -0.38216 -0.3699 " pathEditMode="relative" rAng="0" ptsTypes="AAA">
                                          <p:cBhvr>
                                            <p:cTn id="14" dur="4000" spd="-100000" fill="hold"/>
                                            <p:tgtEl>
                                              <p:spTgt spid="5"/>
                                            </p:tgtEl>
                                            <p:attrNameLst>
                                              <p:attrName>ppt_x</p:attrName>
                                              <p:attrName>ppt_y</p:attrName>
                                            </p:attrNameLst>
                                          </p:cBhvr>
                                          <p:rCtr x="-19115" y="-17917"/>
                                        </p:animMotion>
                                      </p:childTnLst>
                                    </p:cTn>
                                  </p:par>
                                  <p:par>
                                    <p:cTn id="15" presetID="6" presetClass="emph" presetSubtype="0" repeatCount="indefinite" autoRev="1" fill="hold" grpId="2" nodeType="withEffect">
                                      <p:stCondLst>
                                        <p:cond delay="0"/>
                                      </p:stCondLst>
                                      <p:childTnLst>
                                        <p:animScale>
                                          <p:cBhvr>
                                            <p:cTn id="16" dur="2000" fill="hold"/>
                                            <p:tgtEl>
                                              <p:spTgt spid="5"/>
                                            </p:tgtEl>
                                          </p:cBhvr>
                                          <p:by x="110000" y="110000"/>
                                        </p:animScale>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37" presetClass="path" presetSubtype="0" decel="50000" fill="hold" nodeType="withEffect">
                                      <p:stCondLst>
                                        <p:cond delay="0"/>
                                      </p:stCondLst>
                                      <p:childTnLst>
                                        <p:animMotion origin="layout" path="M 2.91667E-6 -0.00093 C 0.13541 0.26157 0.17148 0.2412 0.24127 0.26435 C 0.31705 0.26643 0.45638 0.1963 0.51315 0.04282 " pathEditMode="relative" rAng="0" ptsTypes="AAA">
                                          <p:cBhvr>
                                            <p:cTn id="21" dur="7000" spd="-100000" fill="hold"/>
                                            <p:tgtEl>
                                              <p:spTgt spid="7"/>
                                            </p:tgtEl>
                                            <p:attrNameLst>
                                              <p:attrName>ppt_x</p:attrName>
                                              <p:attrName>ppt_y</p:attrName>
                                            </p:attrNameLst>
                                          </p:cBhvr>
                                          <p:rCtr x="25651" y="13264"/>
                                        </p:animMotion>
                                      </p:childTnLst>
                                    </p:cTn>
                                  </p:par>
                                  <p:par>
                                    <p:cTn id="22" presetID="42" presetClass="entr" presetSubtype="0" fill="hold" nodeType="withEffect">
                                      <p:stCondLst>
                                        <p:cond delay="6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750"/>
                                            <p:tgtEl>
                                              <p:spTgt spid="2"/>
                                            </p:tgtEl>
                                          </p:cBhvr>
                                        </p:animEffect>
                                      </p:childTnLst>
                                    </p:cTn>
                                  </p:par>
                                  <p:par>
                                    <p:cTn id="30" presetID="10" presetClass="entr" presetSubtype="0" fill="hold" grpId="0" nodeType="withEffect">
                                      <p:stCondLst>
                                        <p:cond delay="55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42" presetClass="path" presetSubtype="0" decel="50000" fill="hold" grpId="1" nodeType="withEffect">
                                      <p:stCondLst>
                                        <p:cond delay="500"/>
                                      </p:stCondLst>
                                      <p:childTnLst>
                                        <p:animMotion origin="layout" path="M 1.04167E-6 4.81481E-6 L -0.41458 -0.03311 " pathEditMode="relative" rAng="0" ptsTypes="AA">
                                          <p:cBhvr>
                                            <p:cTn id="34" dur="6500" spd="-100000" fill="hold"/>
                                            <p:tgtEl>
                                              <p:spTgt spid="2"/>
                                            </p:tgtEl>
                                            <p:attrNameLst>
                                              <p:attrName>ppt_x</p:attrName>
                                              <p:attrName>ppt_y</p:attrName>
                                            </p:attrNameLst>
                                          </p:cBhvr>
                                          <p:rCtr x="-20729" y="-1667"/>
                                        </p:animMotion>
                                      </p:childTnLst>
                                    </p:cTn>
                                  </p:par>
                                  <p:par>
                                    <p:cTn id="35" presetID="42" presetClass="path" presetSubtype="0" decel="50000" fill="hold" grpId="1" nodeType="withEffect">
                                      <p:stCondLst>
                                        <p:cond delay="5500"/>
                                      </p:stCondLst>
                                      <p:childTnLst>
                                        <p:animMotion origin="layout" path="M 1.66667E-6 4.07407E-6 L 0.19726 0.01643 " pathEditMode="relative" rAng="0" ptsTypes="AA">
                                          <p:cBhvr>
                                            <p:cTn id="36" dur="4000" spd="-100000" fill="hold"/>
                                            <p:tgtEl>
                                              <p:spTgt spid="3"/>
                                            </p:tgtEl>
                                            <p:attrNameLst>
                                              <p:attrName>ppt_x</p:attrName>
                                              <p:attrName>ppt_y</p:attrName>
                                            </p:attrNameLst>
                                          </p:cBhvr>
                                          <p:rCtr x="9857" y="810"/>
                                        </p:animMotion>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Effect transition="in" filter="fade">
                                          <p:cBhvr>
                                            <p:cTn id="41" dur="1000"/>
                                            <p:tgtEl>
                                              <p:spTgt spid="13"/>
                                            </p:tgtEl>
                                          </p:cBhvr>
                                        </p:animEffect>
                                      </p:childTnLst>
                                    </p:cTn>
                                  </p:par>
                                  <p:par>
                                    <p:cTn id="42" presetID="53" presetClass="entr" presetSubtype="16" fill="hold" grpId="0" nodeType="withEffect">
                                      <p:stCondLst>
                                        <p:cond delay="50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53" presetClass="entr" presetSubtype="16" fill="hold" grpId="1" nodeType="withEffect">
                                      <p:stCondLst>
                                        <p:cond delay="5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3000" fill="hold"/>
                                            <p:tgtEl>
                                              <p:spTgt spid="12"/>
                                            </p:tgtEl>
                                            <p:attrNameLst>
                                              <p:attrName>ppt_w</p:attrName>
                                            </p:attrNameLst>
                                          </p:cBhvr>
                                          <p:tavLst>
                                            <p:tav tm="0">
                                              <p:val>
                                                <p:fltVal val="0"/>
                                              </p:val>
                                            </p:tav>
                                            <p:tav tm="100000">
                                              <p:val>
                                                <p:strVal val="#ppt_w"/>
                                              </p:val>
                                            </p:tav>
                                          </p:tavLst>
                                        </p:anim>
                                        <p:anim calcmode="lin" valueType="num">
                                          <p:cBhvr>
                                            <p:cTn id="50" dur="3000" fill="hold"/>
                                            <p:tgtEl>
                                              <p:spTgt spid="12"/>
                                            </p:tgtEl>
                                            <p:attrNameLst>
                                              <p:attrName>ppt_h</p:attrName>
                                            </p:attrNameLst>
                                          </p:cBhvr>
                                          <p:tavLst>
                                            <p:tav tm="0">
                                              <p:val>
                                                <p:fltVal val="0"/>
                                              </p:val>
                                            </p:tav>
                                            <p:tav tm="100000">
                                              <p:val>
                                                <p:strVal val="#ppt_h"/>
                                              </p:val>
                                            </p:tav>
                                          </p:tavLst>
                                        </p:anim>
                                        <p:animEffect transition="in" filter="fade">
                                          <p:cBhvr>
                                            <p:cTn id="51" dur="3000"/>
                                            <p:tgtEl>
                                              <p:spTgt spid="12"/>
                                            </p:tgtEl>
                                          </p:cBhvr>
                                        </p:animEffect>
                                      </p:childTnLst>
                                    </p:cTn>
                                  </p:par>
                                  <p:par>
                                    <p:cTn id="52" presetID="35" presetClass="path" presetSubtype="0" decel="71000" fill="hold" grpId="0" nodeType="withEffect">
                                      <p:stCondLst>
                                        <p:cond delay="500"/>
                                      </p:stCondLst>
                                      <p:childTnLst>
                                        <p:animMotion origin="layout" path="M 4.58333E-6 -7.40741E-7 L -0.25378 -7.40741E-7 " pathEditMode="relative" rAng="0" ptsTypes="AA">
                                          <p:cBhvr>
                                            <p:cTn id="53" dur="3000" spd="-100000" fill="hold"/>
                                            <p:tgtEl>
                                              <p:spTgt spid="12"/>
                                            </p:tgtEl>
                                            <p:attrNameLst>
                                              <p:attrName>ppt_x</p:attrName>
                                              <p:attrName>ppt_y</p:attrName>
                                            </p:attrNameLst>
                                          </p:cBhvr>
                                          <p:rCtr x="-12682" y="0"/>
                                        </p:animMotion>
                                      </p:childTnLst>
                                    </p:cTn>
                                  </p:par>
                                  <p:par>
                                    <p:cTn id="54" presetID="53" presetClass="entr" presetSubtype="16" fill="hold" grpId="0" nodeType="withEffect">
                                      <p:stCondLst>
                                        <p:cond delay="750"/>
                                      </p:stCondLst>
                                      <p:childTnLst>
                                        <p:set>
                                          <p:cBhvr>
                                            <p:cTn id="55" dur="1" fill="hold">
                                              <p:stCondLst>
                                                <p:cond delay="0"/>
                                              </p:stCondLst>
                                            </p:cTn>
                                            <p:tgtEl>
                                              <p:spTgt spid="19"/>
                                            </p:tgtEl>
                                            <p:attrNameLst>
                                              <p:attrName>style.visibility</p:attrName>
                                            </p:attrNameLst>
                                          </p:cBhvr>
                                          <p:to>
                                            <p:strVal val="visible"/>
                                          </p:to>
                                        </p:set>
                                        <p:anim calcmode="lin" valueType="num">
                                          <p:cBhvr>
                                            <p:cTn id="56" dur="3000" fill="hold"/>
                                            <p:tgtEl>
                                              <p:spTgt spid="19"/>
                                            </p:tgtEl>
                                            <p:attrNameLst>
                                              <p:attrName>ppt_w</p:attrName>
                                            </p:attrNameLst>
                                          </p:cBhvr>
                                          <p:tavLst>
                                            <p:tav tm="0">
                                              <p:val>
                                                <p:fltVal val="0"/>
                                              </p:val>
                                            </p:tav>
                                            <p:tav tm="100000">
                                              <p:val>
                                                <p:strVal val="#ppt_w"/>
                                              </p:val>
                                            </p:tav>
                                          </p:tavLst>
                                        </p:anim>
                                        <p:anim calcmode="lin" valueType="num">
                                          <p:cBhvr>
                                            <p:cTn id="57" dur="3000" fill="hold"/>
                                            <p:tgtEl>
                                              <p:spTgt spid="19"/>
                                            </p:tgtEl>
                                            <p:attrNameLst>
                                              <p:attrName>ppt_h</p:attrName>
                                            </p:attrNameLst>
                                          </p:cBhvr>
                                          <p:tavLst>
                                            <p:tav tm="0">
                                              <p:val>
                                                <p:fltVal val="0"/>
                                              </p:val>
                                            </p:tav>
                                            <p:tav tm="100000">
                                              <p:val>
                                                <p:strVal val="#ppt_h"/>
                                              </p:val>
                                            </p:tav>
                                          </p:tavLst>
                                        </p:anim>
                                        <p:animEffect transition="in" filter="fade">
                                          <p:cBhvr>
                                            <p:cTn id="58" dur="3000"/>
                                            <p:tgtEl>
                                              <p:spTgt spid="19"/>
                                            </p:tgtEl>
                                          </p:cBhvr>
                                        </p:animEffect>
                                      </p:childTnLst>
                                    </p:cTn>
                                  </p:par>
                                  <p:par>
                                    <p:cTn id="59" presetID="35" presetClass="path" presetSubtype="0" decel="71000" fill="hold" grpId="1" nodeType="withEffect">
                                      <p:stCondLst>
                                        <p:cond delay="750"/>
                                      </p:stCondLst>
                                      <p:childTnLst>
                                        <p:animMotion origin="layout" path="M 4.58333E-6 -4.81481E-6 L 0.15065 -4.81481E-6 " pathEditMode="relative" rAng="0" ptsTypes="AA">
                                          <p:cBhvr>
                                            <p:cTn id="60" dur="3000" spd="-100000" fill="hold"/>
                                            <p:tgtEl>
                                              <p:spTgt spid="19"/>
                                            </p:tgtEl>
                                            <p:attrNameLst>
                                              <p:attrName>ppt_x</p:attrName>
                                              <p:attrName>ppt_y</p:attrName>
                                            </p:attrNameLst>
                                          </p:cBhvr>
                                          <p:rCtr x="7526" y="0"/>
                                        </p:animMotion>
                                      </p:childTnLst>
                                    </p:cTn>
                                  </p:par>
                                  <p:par>
                                    <p:cTn id="61" presetID="53" presetClass="entr" presetSubtype="16" fill="hold" grpId="0" nodeType="withEffect">
                                      <p:stCondLst>
                                        <p:cond delay="10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3000" fill="hold"/>
                                            <p:tgtEl>
                                              <p:spTgt spid="16"/>
                                            </p:tgtEl>
                                            <p:attrNameLst>
                                              <p:attrName>ppt_w</p:attrName>
                                            </p:attrNameLst>
                                          </p:cBhvr>
                                          <p:tavLst>
                                            <p:tav tm="0">
                                              <p:val>
                                                <p:fltVal val="0"/>
                                              </p:val>
                                            </p:tav>
                                            <p:tav tm="100000">
                                              <p:val>
                                                <p:strVal val="#ppt_w"/>
                                              </p:val>
                                            </p:tav>
                                          </p:tavLst>
                                        </p:anim>
                                        <p:anim calcmode="lin" valueType="num">
                                          <p:cBhvr>
                                            <p:cTn id="64" dur="3000" fill="hold"/>
                                            <p:tgtEl>
                                              <p:spTgt spid="16"/>
                                            </p:tgtEl>
                                            <p:attrNameLst>
                                              <p:attrName>ppt_h</p:attrName>
                                            </p:attrNameLst>
                                          </p:cBhvr>
                                          <p:tavLst>
                                            <p:tav tm="0">
                                              <p:val>
                                                <p:fltVal val="0"/>
                                              </p:val>
                                            </p:tav>
                                            <p:tav tm="100000">
                                              <p:val>
                                                <p:strVal val="#ppt_h"/>
                                              </p:val>
                                            </p:tav>
                                          </p:tavLst>
                                        </p:anim>
                                        <p:animEffect transition="in" filter="fade">
                                          <p:cBhvr>
                                            <p:cTn id="65" dur="3000"/>
                                            <p:tgtEl>
                                              <p:spTgt spid="16"/>
                                            </p:tgtEl>
                                          </p:cBhvr>
                                        </p:animEffect>
                                      </p:childTnLst>
                                    </p:cTn>
                                  </p:par>
                                  <p:par>
                                    <p:cTn id="66" presetID="35" presetClass="path" presetSubtype="0" decel="71000" fill="hold" grpId="1" nodeType="withEffect">
                                      <p:stCondLst>
                                        <p:cond delay="1000"/>
                                      </p:stCondLst>
                                      <p:childTnLst>
                                        <p:animMotion origin="layout" path="M -4.58333E-6 3.7037E-6 L -0.15013 3.7037E-6 " pathEditMode="relative" rAng="0" ptsTypes="AA">
                                          <p:cBhvr>
                                            <p:cTn id="67" dur="3000" spd="-100000" fill="hold"/>
                                            <p:tgtEl>
                                              <p:spTgt spid="16"/>
                                            </p:tgtEl>
                                            <p:attrNameLst>
                                              <p:attrName>ppt_x</p:attrName>
                                              <p:attrName>ppt_y</p:attrName>
                                            </p:attrNameLst>
                                          </p:cBhvr>
                                          <p:rCtr x="-7513" y="0"/>
                                        </p:animMotion>
                                      </p:childTnLst>
                                    </p:cTn>
                                  </p:par>
                                  <p:par>
                                    <p:cTn id="68" presetID="53" presetClass="entr" presetSubtype="16" fill="hold" grpId="0" nodeType="withEffect">
                                      <p:stCondLst>
                                        <p:cond delay="2250"/>
                                      </p:stCondLst>
                                      <p:childTnLst>
                                        <p:set>
                                          <p:cBhvr>
                                            <p:cTn id="69" dur="1" fill="hold">
                                              <p:stCondLst>
                                                <p:cond delay="0"/>
                                              </p:stCondLst>
                                            </p:cTn>
                                            <p:tgtEl>
                                              <p:spTgt spid="17"/>
                                            </p:tgtEl>
                                            <p:attrNameLst>
                                              <p:attrName>style.visibility</p:attrName>
                                            </p:attrNameLst>
                                          </p:cBhvr>
                                          <p:to>
                                            <p:strVal val="visible"/>
                                          </p:to>
                                        </p:set>
                                        <p:anim calcmode="lin" valueType="num">
                                          <p:cBhvr>
                                            <p:cTn id="70" dur="3000" fill="hold"/>
                                            <p:tgtEl>
                                              <p:spTgt spid="17"/>
                                            </p:tgtEl>
                                            <p:attrNameLst>
                                              <p:attrName>ppt_w</p:attrName>
                                            </p:attrNameLst>
                                          </p:cBhvr>
                                          <p:tavLst>
                                            <p:tav tm="0">
                                              <p:val>
                                                <p:fltVal val="0"/>
                                              </p:val>
                                            </p:tav>
                                            <p:tav tm="100000">
                                              <p:val>
                                                <p:strVal val="#ppt_w"/>
                                              </p:val>
                                            </p:tav>
                                          </p:tavLst>
                                        </p:anim>
                                        <p:anim calcmode="lin" valueType="num">
                                          <p:cBhvr>
                                            <p:cTn id="71" dur="3000" fill="hold"/>
                                            <p:tgtEl>
                                              <p:spTgt spid="17"/>
                                            </p:tgtEl>
                                            <p:attrNameLst>
                                              <p:attrName>ppt_h</p:attrName>
                                            </p:attrNameLst>
                                          </p:cBhvr>
                                          <p:tavLst>
                                            <p:tav tm="0">
                                              <p:val>
                                                <p:fltVal val="0"/>
                                              </p:val>
                                            </p:tav>
                                            <p:tav tm="100000">
                                              <p:val>
                                                <p:strVal val="#ppt_h"/>
                                              </p:val>
                                            </p:tav>
                                          </p:tavLst>
                                        </p:anim>
                                        <p:animEffect transition="in" filter="fade">
                                          <p:cBhvr>
                                            <p:cTn id="72" dur="3000"/>
                                            <p:tgtEl>
                                              <p:spTgt spid="17"/>
                                            </p:tgtEl>
                                          </p:cBhvr>
                                        </p:animEffect>
                                      </p:childTnLst>
                                    </p:cTn>
                                  </p:par>
                                  <p:par>
                                    <p:cTn id="73" presetID="35" presetClass="path" presetSubtype="0" decel="71000" fill="hold" grpId="1" nodeType="withEffect">
                                      <p:stCondLst>
                                        <p:cond delay="2250"/>
                                      </p:stCondLst>
                                      <p:childTnLst>
                                        <p:animMotion origin="layout" path="M -2.08333E-6 3.7037E-6 L 0.15065 3.7037E-6 " pathEditMode="relative" rAng="0" ptsTypes="AA">
                                          <p:cBhvr>
                                            <p:cTn id="74" dur="3000" spd="-100000" fill="hold"/>
                                            <p:tgtEl>
                                              <p:spTgt spid="17"/>
                                            </p:tgtEl>
                                            <p:attrNameLst>
                                              <p:attrName>ppt_x</p:attrName>
                                              <p:attrName>ppt_y</p:attrName>
                                            </p:attrNameLst>
                                          </p:cBhvr>
                                          <p:rCtr x="7526" y="0"/>
                                        </p:animMotion>
                                      </p:childTnLst>
                                    </p:cTn>
                                  </p:par>
                                  <p:par>
                                    <p:cTn id="75" presetID="2" presetClass="entr" presetSubtype="1" fill="hold" nodeType="withEffect" p14:presetBounceEnd="50000">
                                      <p:stCondLst>
                                        <p:cond delay="1250"/>
                                      </p:stCondLst>
                                      <p:childTnLst>
                                        <p:set>
                                          <p:cBhvr>
                                            <p:cTn id="76" dur="1" fill="hold">
                                              <p:stCondLst>
                                                <p:cond delay="0"/>
                                              </p:stCondLst>
                                            </p:cTn>
                                            <p:tgtEl>
                                              <p:spTgt spid="31"/>
                                            </p:tgtEl>
                                            <p:attrNameLst>
                                              <p:attrName>style.visibility</p:attrName>
                                            </p:attrNameLst>
                                          </p:cBhvr>
                                          <p:to>
                                            <p:strVal val="visible"/>
                                          </p:to>
                                        </p:set>
                                        <p:anim calcmode="lin" valueType="num" p14:bounceEnd="50000">
                                          <p:cBhvr additive="base">
                                            <p:cTn id="77" dur="2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78" dur="2500" fill="hold"/>
                                            <p:tgtEl>
                                              <p:spTgt spid="31"/>
                                            </p:tgtEl>
                                            <p:attrNameLst>
                                              <p:attrName>ppt_y</p:attrName>
                                            </p:attrNameLst>
                                          </p:cBhvr>
                                          <p:tavLst>
                                            <p:tav tm="0">
                                              <p:val>
                                                <p:strVal val="0-#ppt_h/2"/>
                                              </p:val>
                                            </p:tav>
                                            <p:tav tm="100000">
                                              <p:val>
                                                <p:strVal val="#ppt_y"/>
                                              </p:val>
                                            </p:tav>
                                          </p:tavLst>
                                        </p:anim>
                                      </p:childTnLst>
                                    </p:cTn>
                                  </p:par>
                                  <p:par>
                                    <p:cTn id="79" presetID="53" presetClass="entr" presetSubtype="16" fill="hold" grpId="0" nodeType="withEffect">
                                      <p:stCondLst>
                                        <p:cond delay="2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par>
                                    <p:cTn id="84" presetID="2" presetClass="entr" presetSubtype="1" fill="hold" nodeType="withEffect" p14:presetBounceEnd="50000">
                                      <p:stCondLst>
                                        <p:cond delay="1750"/>
                                      </p:stCondLst>
                                      <p:childTnLst>
                                        <p:set>
                                          <p:cBhvr>
                                            <p:cTn id="85" dur="1" fill="hold">
                                              <p:stCondLst>
                                                <p:cond delay="0"/>
                                              </p:stCondLst>
                                            </p:cTn>
                                            <p:tgtEl>
                                              <p:spTgt spid="22"/>
                                            </p:tgtEl>
                                            <p:attrNameLst>
                                              <p:attrName>style.visibility</p:attrName>
                                            </p:attrNameLst>
                                          </p:cBhvr>
                                          <p:to>
                                            <p:strVal val="visible"/>
                                          </p:to>
                                        </p:set>
                                        <p:anim calcmode="lin" valueType="num" p14:bounceEnd="50000">
                                          <p:cBhvr additive="base">
                                            <p:cTn id="86" dur="2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87" dur="2500" fill="hold"/>
                                            <p:tgtEl>
                                              <p:spTgt spid="22"/>
                                            </p:tgtEl>
                                            <p:attrNameLst>
                                              <p:attrName>ppt_y</p:attrName>
                                            </p:attrNameLst>
                                          </p:cBhvr>
                                          <p:tavLst>
                                            <p:tav tm="0">
                                              <p:val>
                                                <p:strVal val="0-#ppt_h/2"/>
                                              </p:val>
                                            </p:tav>
                                            <p:tav tm="100000">
                                              <p:val>
                                                <p:strVal val="#ppt_y"/>
                                              </p:val>
                                            </p:tav>
                                          </p:tavLst>
                                        </p:anim>
                                      </p:childTnLst>
                                    </p:cTn>
                                  </p:par>
                                  <p:par>
                                    <p:cTn id="88" presetID="2" presetClass="entr" presetSubtype="1" fill="hold" nodeType="withEffect" p14:presetBounceEnd="50000">
                                      <p:stCondLst>
                                        <p:cond delay="2000"/>
                                      </p:stCondLst>
                                      <p:childTnLst>
                                        <p:set>
                                          <p:cBhvr>
                                            <p:cTn id="89" dur="1" fill="hold">
                                              <p:stCondLst>
                                                <p:cond delay="0"/>
                                              </p:stCondLst>
                                            </p:cTn>
                                            <p:tgtEl>
                                              <p:spTgt spid="34"/>
                                            </p:tgtEl>
                                            <p:attrNameLst>
                                              <p:attrName>style.visibility</p:attrName>
                                            </p:attrNameLst>
                                          </p:cBhvr>
                                          <p:to>
                                            <p:strVal val="visible"/>
                                          </p:to>
                                        </p:set>
                                        <p:anim calcmode="lin" valueType="num" p14:bounceEnd="50000">
                                          <p:cBhvr additive="base">
                                            <p:cTn id="90" dur="2500" fill="hold"/>
                                            <p:tgtEl>
                                              <p:spTgt spid="34"/>
                                            </p:tgtEl>
                                            <p:attrNameLst>
                                              <p:attrName>ppt_x</p:attrName>
                                            </p:attrNameLst>
                                          </p:cBhvr>
                                          <p:tavLst>
                                            <p:tav tm="0">
                                              <p:val>
                                                <p:strVal val="#ppt_x"/>
                                              </p:val>
                                            </p:tav>
                                            <p:tav tm="100000">
                                              <p:val>
                                                <p:strVal val="#ppt_x"/>
                                              </p:val>
                                            </p:tav>
                                          </p:tavLst>
                                        </p:anim>
                                        <p:anim calcmode="lin" valueType="num" p14:bounceEnd="50000">
                                          <p:cBhvr additive="base">
                                            <p:cTn id="91" dur="2500" fill="hold"/>
                                            <p:tgtEl>
                                              <p:spTgt spid="34"/>
                                            </p:tgtEl>
                                            <p:attrNameLst>
                                              <p:attrName>ppt_y</p:attrName>
                                            </p:attrNameLst>
                                          </p:cBhvr>
                                          <p:tavLst>
                                            <p:tav tm="0">
                                              <p:val>
                                                <p:strVal val="0-#ppt_h/2"/>
                                              </p:val>
                                            </p:tav>
                                            <p:tav tm="100000">
                                              <p:val>
                                                <p:strVal val="#ppt_y"/>
                                              </p:val>
                                            </p:tav>
                                          </p:tavLst>
                                        </p:anim>
                                      </p:childTnLst>
                                    </p:cTn>
                                  </p:par>
                                  <p:par>
                                    <p:cTn id="92" presetID="2" presetClass="entr" presetSubtype="1" fill="hold" nodeType="withEffect" p14:presetBounceEnd="50000">
                                      <p:stCondLst>
                                        <p:cond delay="2250"/>
                                      </p:stCondLst>
                                      <p:childTnLst>
                                        <p:set>
                                          <p:cBhvr>
                                            <p:cTn id="93" dur="1" fill="hold">
                                              <p:stCondLst>
                                                <p:cond delay="0"/>
                                              </p:stCondLst>
                                            </p:cTn>
                                            <p:tgtEl>
                                              <p:spTgt spid="28"/>
                                            </p:tgtEl>
                                            <p:attrNameLst>
                                              <p:attrName>style.visibility</p:attrName>
                                            </p:attrNameLst>
                                          </p:cBhvr>
                                          <p:to>
                                            <p:strVal val="visible"/>
                                          </p:to>
                                        </p:set>
                                        <p:anim calcmode="lin" valueType="num" p14:bounceEnd="50000">
                                          <p:cBhvr additive="base">
                                            <p:cTn id="94" dur="2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95" dur="2500" fill="hold"/>
                                            <p:tgtEl>
                                              <p:spTgt spid="28"/>
                                            </p:tgtEl>
                                            <p:attrNameLst>
                                              <p:attrName>ppt_y</p:attrName>
                                            </p:attrNameLst>
                                          </p:cBhvr>
                                          <p:tavLst>
                                            <p:tav tm="0">
                                              <p:val>
                                                <p:strVal val="0-#ppt_h/2"/>
                                              </p:val>
                                            </p:tav>
                                            <p:tav tm="100000">
                                              <p:val>
                                                <p:strVal val="#ppt_y"/>
                                              </p:val>
                                            </p:tav>
                                          </p:tavLst>
                                        </p:anim>
                                      </p:childTnLst>
                                    </p:cTn>
                                  </p:par>
                                  <p:par>
                                    <p:cTn id="96" presetID="2" presetClass="entr" presetSubtype="1" fill="hold" nodeType="withEffect" p14:presetBounceEnd="50000">
                                      <p:stCondLst>
                                        <p:cond delay="2750"/>
                                      </p:stCondLst>
                                      <p:childTnLst>
                                        <p:set>
                                          <p:cBhvr>
                                            <p:cTn id="97" dur="1" fill="hold">
                                              <p:stCondLst>
                                                <p:cond delay="0"/>
                                              </p:stCondLst>
                                            </p:cTn>
                                            <p:tgtEl>
                                              <p:spTgt spid="25"/>
                                            </p:tgtEl>
                                            <p:attrNameLst>
                                              <p:attrName>style.visibility</p:attrName>
                                            </p:attrNameLst>
                                          </p:cBhvr>
                                          <p:to>
                                            <p:strVal val="visible"/>
                                          </p:to>
                                        </p:set>
                                        <p:anim calcmode="lin" valueType="num" p14:bounceEnd="50000">
                                          <p:cBhvr additive="base">
                                            <p:cTn id="98" dur="2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99" dur="2500" fill="hold"/>
                                            <p:tgtEl>
                                              <p:spTgt spid="25"/>
                                            </p:tgtEl>
                                            <p:attrNameLst>
                                              <p:attrName>ppt_y</p:attrName>
                                            </p:attrNameLst>
                                          </p:cBhvr>
                                          <p:tavLst>
                                            <p:tav tm="0">
                                              <p:val>
                                                <p:strVal val="0-#ppt_h/2"/>
                                              </p:val>
                                            </p:tav>
                                            <p:tav tm="100000">
                                              <p:val>
                                                <p:strVal val="#ppt_y"/>
                                              </p:val>
                                            </p:tav>
                                          </p:tavLst>
                                        </p:anim>
                                      </p:childTnLst>
                                    </p:cTn>
                                  </p:par>
                                </p:childTnLst>
                              </p:cTn>
                            </p:par>
                            <p:par>
                              <p:cTn id="100" fill="hold">
                                <p:stCondLst>
                                  <p:cond delay="9500"/>
                                </p:stCondLst>
                                <p:childTnLst>
                                  <p:par>
                                    <p:cTn id="101" presetID="42" presetClass="entr" presetSubtype="0" fill="hold" grpId="0"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1000"/>
                                            <p:tgtEl>
                                              <p:spTgt spid="4"/>
                                            </p:tgtEl>
                                          </p:cBhvr>
                                        </p:animEffect>
                                        <p:anim calcmode="lin" valueType="num">
                                          <p:cBhvr>
                                            <p:cTn id="104" dur="1000" fill="hold"/>
                                            <p:tgtEl>
                                              <p:spTgt spid="4"/>
                                            </p:tgtEl>
                                            <p:attrNameLst>
                                              <p:attrName>ppt_x</p:attrName>
                                            </p:attrNameLst>
                                          </p:cBhvr>
                                          <p:tavLst>
                                            <p:tav tm="0">
                                              <p:val>
                                                <p:strVal val="#ppt_x"/>
                                              </p:val>
                                            </p:tav>
                                            <p:tav tm="100000">
                                              <p:val>
                                                <p:strVal val="#ppt_x"/>
                                              </p:val>
                                            </p:tav>
                                          </p:tavLst>
                                        </p:anim>
                                        <p:anim calcmode="lin" valueType="num">
                                          <p:cBhvr>
                                            <p:cTn id="10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5" grpId="2" animBg="1"/>
          <p:bldP spid="12" grpId="0" animBg="1"/>
          <p:bldP spid="12" grpId="1" animBg="1"/>
          <p:bldP spid="13" grpId="0" animBg="1"/>
          <p:bldP spid="16" grpId="0" animBg="1"/>
          <p:bldP spid="16" grpId="1" animBg="1"/>
          <p:bldP spid="17" grpId="0" animBg="1"/>
          <p:bldP spid="17" grpId="1" animBg="1"/>
          <p:bldP spid="19" grpId="0" animBg="1"/>
          <p:bldP spid="19" grpId="1" animBg="1"/>
          <p:bldP spid="21" grpId="0"/>
          <p:bldP spid="37"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58" presetClass="path" presetSubtype="0" decel="50000" fill="hold" nodeType="withEffect">
                                      <p:stCondLst>
                                        <p:cond delay="0"/>
                                      </p:stCondLst>
                                      <p:childTnLst>
                                        <p:animMotion origin="layout" path="M -3.75E-6 -0.0007 C -0.06341 0.02685 -0.15299 0.00741 -0.20351 -0.04908 C -0.25416 -0.10579 -0.36862 -0.39213 -0.38216 -0.36991 " pathEditMode="relative" rAng="0" ptsTypes="AAA">
                                          <p:cBhvr>
                                            <p:cTn id="12" dur="4000" spd="-100000" fill="hold"/>
                                            <p:tgtEl>
                                              <p:spTgt spid="6"/>
                                            </p:tgtEl>
                                            <p:attrNameLst>
                                              <p:attrName>ppt_x</p:attrName>
                                              <p:attrName>ppt_y</p:attrName>
                                            </p:attrNameLst>
                                          </p:cBhvr>
                                          <p:rCtr x="-19115" y="-17917"/>
                                        </p:animMotion>
                                      </p:childTnLst>
                                    </p:cTn>
                                  </p:par>
                                  <p:par>
                                    <p:cTn id="13" presetID="58" presetClass="path" presetSubtype="0" decel="50000" fill="hold" grpId="1" nodeType="withEffect">
                                      <p:stCondLst>
                                        <p:cond delay="0"/>
                                      </p:stCondLst>
                                      <p:childTnLst>
                                        <p:animMotion origin="layout" path="M -2.08333E-6 -0.00069 C -0.06341 0.02686 -0.15299 0.00741 -0.20351 -0.04907 C -0.25429 -0.10578 -0.36862 -0.39213 -0.38216 -0.3699 " pathEditMode="relative" rAng="0" ptsTypes="AAA">
                                          <p:cBhvr>
                                            <p:cTn id="14" dur="4000" spd="-100000" fill="hold"/>
                                            <p:tgtEl>
                                              <p:spTgt spid="5"/>
                                            </p:tgtEl>
                                            <p:attrNameLst>
                                              <p:attrName>ppt_x</p:attrName>
                                              <p:attrName>ppt_y</p:attrName>
                                            </p:attrNameLst>
                                          </p:cBhvr>
                                          <p:rCtr x="-19115" y="-17917"/>
                                        </p:animMotion>
                                      </p:childTnLst>
                                    </p:cTn>
                                  </p:par>
                                  <p:par>
                                    <p:cTn id="15" presetID="6" presetClass="emph" presetSubtype="0" repeatCount="indefinite" autoRev="1" fill="hold" grpId="2" nodeType="withEffect">
                                      <p:stCondLst>
                                        <p:cond delay="0"/>
                                      </p:stCondLst>
                                      <p:childTnLst>
                                        <p:animScale>
                                          <p:cBhvr>
                                            <p:cTn id="16" dur="2000" fill="hold"/>
                                            <p:tgtEl>
                                              <p:spTgt spid="5"/>
                                            </p:tgtEl>
                                          </p:cBhvr>
                                          <p:by x="110000" y="110000"/>
                                        </p:animScale>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37" presetClass="path" presetSubtype="0" decel="50000" fill="hold" nodeType="withEffect">
                                      <p:stCondLst>
                                        <p:cond delay="0"/>
                                      </p:stCondLst>
                                      <p:childTnLst>
                                        <p:animMotion origin="layout" path="M 2.91667E-6 -0.00093 C 0.13541 0.26157 0.17148 0.2412 0.24127 0.26435 C 0.31705 0.26643 0.45638 0.1963 0.51315 0.04282 " pathEditMode="relative" rAng="0" ptsTypes="AAA">
                                          <p:cBhvr>
                                            <p:cTn id="21" dur="7000" spd="-100000" fill="hold"/>
                                            <p:tgtEl>
                                              <p:spTgt spid="7"/>
                                            </p:tgtEl>
                                            <p:attrNameLst>
                                              <p:attrName>ppt_x</p:attrName>
                                              <p:attrName>ppt_y</p:attrName>
                                            </p:attrNameLst>
                                          </p:cBhvr>
                                          <p:rCtr x="25651" y="13264"/>
                                        </p:animMotion>
                                      </p:childTnLst>
                                    </p:cTn>
                                  </p:par>
                                  <p:par>
                                    <p:cTn id="22" presetID="42" presetClass="entr" presetSubtype="0" fill="hold" nodeType="withEffect">
                                      <p:stCondLst>
                                        <p:cond delay="6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750"/>
                                            <p:tgtEl>
                                              <p:spTgt spid="2"/>
                                            </p:tgtEl>
                                          </p:cBhvr>
                                        </p:animEffect>
                                      </p:childTnLst>
                                    </p:cTn>
                                  </p:par>
                                  <p:par>
                                    <p:cTn id="30" presetID="10" presetClass="entr" presetSubtype="0" fill="hold" grpId="0" nodeType="withEffect">
                                      <p:stCondLst>
                                        <p:cond delay="55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42" presetClass="path" presetSubtype="0" decel="50000" fill="hold" grpId="1" nodeType="withEffect">
                                      <p:stCondLst>
                                        <p:cond delay="500"/>
                                      </p:stCondLst>
                                      <p:childTnLst>
                                        <p:animMotion origin="layout" path="M 1.04167E-6 4.81481E-6 L -0.41458 -0.03311 " pathEditMode="relative" rAng="0" ptsTypes="AA">
                                          <p:cBhvr>
                                            <p:cTn id="34" dur="6500" spd="-100000" fill="hold"/>
                                            <p:tgtEl>
                                              <p:spTgt spid="2"/>
                                            </p:tgtEl>
                                            <p:attrNameLst>
                                              <p:attrName>ppt_x</p:attrName>
                                              <p:attrName>ppt_y</p:attrName>
                                            </p:attrNameLst>
                                          </p:cBhvr>
                                          <p:rCtr x="-20729" y="-1667"/>
                                        </p:animMotion>
                                      </p:childTnLst>
                                    </p:cTn>
                                  </p:par>
                                  <p:par>
                                    <p:cTn id="35" presetID="42" presetClass="path" presetSubtype="0" decel="50000" fill="hold" grpId="1" nodeType="withEffect">
                                      <p:stCondLst>
                                        <p:cond delay="5500"/>
                                      </p:stCondLst>
                                      <p:childTnLst>
                                        <p:animMotion origin="layout" path="M 1.66667E-6 4.07407E-6 L 0.19726 0.01643 " pathEditMode="relative" rAng="0" ptsTypes="AA">
                                          <p:cBhvr>
                                            <p:cTn id="36" dur="4000" spd="-100000" fill="hold"/>
                                            <p:tgtEl>
                                              <p:spTgt spid="3"/>
                                            </p:tgtEl>
                                            <p:attrNameLst>
                                              <p:attrName>ppt_x</p:attrName>
                                              <p:attrName>ppt_y</p:attrName>
                                            </p:attrNameLst>
                                          </p:cBhvr>
                                          <p:rCtr x="9857" y="810"/>
                                        </p:animMotion>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Effect transition="in" filter="fade">
                                          <p:cBhvr>
                                            <p:cTn id="41" dur="1000"/>
                                            <p:tgtEl>
                                              <p:spTgt spid="13"/>
                                            </p:tgtEl>
                                          </p:cBhvr>
                                        </p:animEffect>
                                      </p:childTnLst>
                                    </p:cTn>
                                  </p:par>
                                  <p:par>
                                    <p:cTn id="42" presetID="53" presetClass="entr" presetSubtype="16" fill="hold" grpId="0" nodeType="withEffect">
                                      <p:stCondLst>
                                        <p:cond delay="50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53" presetClass="entr" presetSubtype="16" fill="hold" grpId="1" nodeType="withEffect">
                                      <p:stCondLst>
                                        <p:cond delay="5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3000" fill="hold"/>
                                            <p:tgtEl>
                                              <p:spTgt spid="12"/>
                                            </p:tgtEl>
                                            <p:attrNameLst>
                                              <p:attrName>ppt_w</p:attrName>
                                            </p:attrNameLst>
                                          </p:cBhvr>
                                          <p:tavLst>
                                            <p:tav tm="0">
                                              <p:val>
                                                <p:fltVal val="0"/>
                                              </p:val>
                                            </p:tav>
                                            <p:tav tm="100000">
                                              <p:val>
                                                <p:strVal val="#ppt_w"/>
                                              </p:val>
                                            </p:tav>
                                          </p:tavLst>
                                        </p:anim>
                                        <p:anim calcmode="lin" valueType="num">
                                          <p:cBhvr>
                                            <p:cTn id="50" dur="3000" fill="hold"/>
                                            <p:tgtEl>
                                              <p:spTgt spid="12"/>
                                            </p:tgtEl>
                                            <p:attrNameLst>
                                              <p:attrName>ppt_h</p:attrName>
                                            </p:attrNameLst>
                                          </p:cBhvr>
                                          <p:tavLst>
                                            <p:tav tm="0">
                                              <p:val>
                                                <p:fltVal val="0"/>
                                              </p:val>
                                            </p:tav>
                                            <p:tav tm="100000">
                                              <p:val>
                                                <p:strVal val="#ppt_h"/>
                                              </p:val>
                                            </p:tav>
                                          </p:tavLst>
                                        </p:anim>
                                        <p:animEffect transition="in" filter="fade">
                                          <p:cBhvr>
                                            <p:cTn id="51" dur="3000"/>
                                            <p:tgtEl>
                                              <p:spTgt spid="12"/>
                                            </p:tgtEl>
                                          </p:cBhvr>
                                        </p:animEffect>
                                      </p:childTnLst>
                                    </p:cTn>
                                  </p:par>
                                  <p:par>
                                    <p:cTn id="52" presetID="35" presetClass="path" presetSubtype="0" decel="71000" fill="hold" grpId="0" nodeType="withEffect">
                                      <p:stCondLst>
                                        <p:cond delay="500"/>
                                      </p:stCondLst>
                                      <p:childTnLst>
                                        <p:animMotion origin="layout" path="M 4.58333E-6 -7.40741E-7 L -0.25378 -7.40741E-7 " pathEditMode="relative" rAng="0" ptsTypes="AA">
                                          <p:cBhvr>
                                            <p:cTn id="53" dur="3000" spd="-100000" fill="hold"/>
                                            <p:tgtEl>
                                              <p:spTgt spid="12"/>
                                            </p:tgtEl>
                                            <p:attrNameLst>
                                              <p:attrName>ppt_x</p:attrName>
                                              <p:attrName>ppt_y</p:attrName>
                                            </p:attrNameLst>
                                          </p:cBhvr>
                                          <p:rCtr x="-12682" y="0"/>
                                        </p:animMotion>
                                      </p:childTnLst>
                                    </p:cTn>
                                  </p:par>
                                  <p:par>
                                    <p:cTn id="54" presetID="53" presetClass="entr" presetSubtype="16" fill="hold" grpId="0" nodeType="withEffect">
                                      <p:stCondLst>
                                        <p:cond delay="750"/>
                                      </p:stCondLst>
                                      <p:childTnLst>
                                        <p:set>
                                          <p:cBhvr>
                                            <p:cTn id="55" dur="1" fill="hold">
                                              <p:stCondLst>
                                                <p:cond delay="0"/>
                                              </p:stCondLst>
                                            </p:cTn>
                                            <p:tgtEl>
                                              <p:spTgt spid="19"/>
                                            </p:tgtEl>
                                            <p:attrNameLst>
                                              <p:attrName>style.visibility</p:attrName>
                                            </p:attrNameLst>
                                          </p:cBhvr>
                                          <p:to>
                                            <p:strVal val="visible"/>
                                          </p:to>
                                        </p:set>
                                        <p:anim calcmode="lin" valueType="num">
                                          <p:cBhvr>
                                            <p:cTn id="56" dur="3000" fill="hold"/>
                                            <p:tgtEl>
                                              <p:spTgt spid="19"/>
                                            </p:tgtEl>
                                            <p:attrNameLst>
                                              <p:attrName>ppt_w</p:attrName>
                                            </p:attrNameLst>
                                          </p:cBhvr>
                                          <p:tavLst>
                                            <p:tav tm="0">
                                              <p:val>
                                                <p:fltVal val="0"/>
                                              </p:val>
                                            </p:tav>
                                            <p:tav tm="100000">
                                              <p:val>
                                                <p:strVal val="#ppt_w"/>
                                              </p:val>
                                            </p:tav>
                                          </p:tavLst>
                                        </p:anim>
                                        <p:anim calcmode="lin" valueType="num">
                                          <p:cBhvr>
                                            <p:cTn id="57" dur="3000" fill="hold"/>
                                            <p:tgtEl>
                                              <p:spTgt spid="19"/>
                                            </p:tgtEl>
                                            <p:attrNameLst>
                                              <p:attrName>ppt_h</p:attrName>
                                            </p:attrNameLst>
                                          </p:cBhvr>
                                          <p:tavLst>
                                            <p:tav tm="0">
                                              <p:val>
                                                <p:fltVal val="0"/>
                                              </p:val>
                                            </p:tav>
                                            <p:tav tm="100000">
                                              <p:val>
                                                <p:strVal val="#ppt_h"/>
                                              </p:val>
                                            </p:tav>
                                          </p:tavLst>
                                        </p:anim>
                                        <p:animEffect transition="in" filter="fade">
                                          <p:cBhvr>
                                            <p:cTn id="58" dur="3000"/>
                                            <p:tgtEl>
                                              <p:spTgt spid="19"/>
                                            </p:tgtEl>
                                          </p:cBhvr>
                                        </p:animEffect>
                                      </p:childTnLst>
                                    </p:cTn>
                                  </p:par>
                                  <p:par>
                                    <p:cTn id="59" presetID="35" presetClass="path" presetSubtype="0" decel="71000" fill="hold" grpId="1" nodeType="withEffect">
                                      <p:stCondLst>
                                        <p:cond delay="750"/>
                                      </p:stCondLst>
                                      <p:childTnLst>
                                        <p:animMotion origin="layout" path="M 4.58333E-6 -4.81481E-6 L 0.15065 -4.81481E-6 " pathEditMode="relative" rAng="0" ptsTypes="AA">
                                          <p:cBhvr>
                                            <p:cTn id="60" dur="3000" spd="-100000" fill="hold"/>
                                            <p:tgtEl>
                                              <p:spTgt spid="19"/>
                                            </p:tgtEl>
                                            <p:attrNameLst>
                                              <p:attrName>ppt_x</p:attrName>
                                              <p:attrName>ppt_y</p:attrName>
                                            </p:attrNameLst>
                                          </p:cBhvr>
                                          <p:rCtr x="7526" y="0"/>
                                        </p:animMotion>
                                      </p:childTnLst>
                                    </p:cTn>
                                  </p:par>
                                  <p:par>
                                    <p:cTn id="61" presetID="53" presetClass="entr" presetSubtype="16" fill="hold" grpId="0" nodeType="withEffect">
                                      <p:stCondLst>
                                        <p:cond delay="10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3000" fill="hold"/>
                                            <p:tgtEl>
                                              <p:spTgt spid="16"/>
                                            </p:tgtEl>
                                            <p:attrNameLst>
                                              <p:attrName>ppt_w</p:attrName>
                                            </p:attrNameLst>
                                          </p:cBhvr>
                                          <p:tavLst>
                                            <p:tav tm="0">
                                              <p:val>
                                                <p:fltVal val="0"/>
                                              </p:val>
                                            </p:tav>
                                            <p:tav tm="100000">
                                              <p:val>
                                                <p:strVal val="#ppt_w"/>
                                              </p:val>
                                            </p:tav>
                                          </p:tavLst>
                                        </p:anim>
                                        <p:anim calcmode="lin" valueType="num">
                                          <p:cBhvr>
                                            <p:cTn id="64" dur="3000" fill="hold"/>
                                            <p:tgtEl>
                                              <p:spTgt spid="16"/>
                                            </p:tgtEl>
                                            <p:attrNameLst>
                                              <p:attrName>ppt_h</p:attrName>
                                            </p:attrNameLst>
                                          </p:cBhvr>
                                          <p:tavLst>
                                            <p:tav tm="0">
                                              <p:val>
                                                <p:fltVal val="0"/>
                                              </p:val>
                                            </p:tav>
                                            <p:tav tm="100000">
                                              <p:val>
                                                <p:strVal val="#ppt_h"/>
                                              </p:val>
                                            </p:tav>
                                          </p:tavLst>
                                        </p:anim>
                                        <p:animEffect transition="in" filter="fade">
                                          <p:cBhvr>
                                            <p:cTn id="65" dur="3000"/>
                                            <p:tgtEl>
                                              <p:spTgt spid="16"/>
                                            </p:tgtEl>
                                          </p:cBhvr>
                                        </p:animEffect>
                                      </p:childTnLst>
                                    </p:cTn>
                                  </p:par>
                                  <p:par>
                                    <p:cTn id="66" presetID="35" presetClass="path" presetSubtype="0" decel="71000" fill="hold" grpId="1" nodeType="withEffect">
                                      <p:stCondLst>
                                        <p:cond delay="1000"/>
                                      </p:stCondLst>
                                      <p:childTnLst>
                                        <p:animMotion origin="layout" path="M -4.58333E-6 3.7037E-6 L -0.15013 3.7037E-6 " pathEditMode="relative" rAng="0" ptsTypes="AA">
                                          <p:cBhvr>
                                            <p:cTn id="67" dur="3000" spd="-100000" fill="hold"/>
                                            <p:tgtEl>
                                              <p:spTgt spid="16"/>
                                            </p:tgtEl>
                                            <p:attrNameLst>
                                              <p:attrName>ppt_x</p:attrName>
                                              <p:attrName>ppt_y</p:attrName>
                                            </p:attrNameLst>
                                          </p:cBhvr>
                                          <p:rCtr x="-7513" y="0"/>
                                        </p:animMotion>
                                      </p:childTnLst>
                                    </p:cTn>
                                  </p:par>
                                  <p:par>
                                    <p:cTn id="68" presetID="53" presetClass="entr" presetSubtype="16" fill="hold" grpId="0" nodeType="withEffect">
                                      <p:stCondLst>
                                        <p:cond delay="2250"/>
                                      </p:stCondLst>
                                      <p:childTnLst>
                                        <p:set>
                                          <p:cBhvr>
                                            <p:cTn id="69" dur="1" fill="hold">
                                              <p:stCondLst>
                                                <p:cond delay="0"/>
                                              </p:stCondLst>
                                            </p:cTn>
                                            <p:tgtEl>
                                              <p:spTgt spid="17"/>
                                            </p:tgtEl>
                                            <p:attrNameLst>
                                              <p:attrName>style.visibility</p:attrName>
                                            </p:attrNameLst>
                                          </p:cBhvr>
                                          <p:to>
                                            <p:strVal val="visible"/>
                                          </p:to>
                                        </p:set>
                                        <p:anim calcmode="lin" valueType="num">
                                          <p:cBhvr>
                                            <p:cTn id="70" dur="3000" fill="hold"/>
                                            <p:tgtEl>
                                              <p:spTgt spid="17"/>
                                            </p:tgtEl>
                                            <p:attrNameLst>
                                              <p:attrName>ppt_w</p:attrName>
                                            </p:attrNameLst>
                                          </p:cBhvr>
                                          <p:tavLst>
                                            <p:tav tm="0">
                                              <p:val>
                                                <p:fltVal val="0"/>
                                              </p:val>
                                            </p:tav>
                                            <p:tav tm="100000">
                                              <p:val>
                                                <p:strVal val="#ppt_w"/>
                                              </p:val>
                                            </p:tav>
                                          </p:tavLst>
                                        </p:anim>
                                        <p:anim calcmode="lin" valueType="num">
                                          <p:cBhvr>
                                            <p:cTn id="71" dur="3000" fill="hold"/>
                                            <p:tgtEl>
                                              <p:spTgt spid="17"/>
                                            </p:tgtEl>
                                            <p:attrNameLst>
                                              <p:attrName>ppt_h</p:attrName>
                                            </p:attrNameLst>
                                          </p:cBhvr>
                                          <p:tavLst>
                                            <p:tav tm="0">
                                              <p:val>
                                                <p:fltVal val="0"/>
                                              </p:val>
                                            </p:tav>
                                            <p:tav tm="100000">
                                              <p:val>
                                                <p:strVal val="#ppt_h"/>
                                              </p:val>
                                            </p:tav>
                                          </p:tavLst>
                                        </p:anim>
                                        <p:animEffect transition="in" filter="fade">
                                          <p:cBhvr>
                                            <p:cTn id="72" dur="3000"/>
                                            <p:tgtEl>
                                              <p:spTgt spid="17"/>
                                            </p:tgtEl>
                                          </p:cBhvr>
                                        </p:animEffect>
                                      </p:childTnLst>
                                    </p:cTn>
                                  </p:par>
                                  <p:par>
                                    <p:cTn id="73" presetID="35" presetClass="path" presetSubtype="0" decel="71000" fill="hold" grpId="1" nodeType="withEffect">
                                      <p:stCondLst>
                                        <p:cond delay="2250"/>
                                      </p:stCondLst>
                                      <p:childTnLst>
                                        <p:animMotion origin="layout" path="M -2.08333E-6 3.7037E-6 L 0.15065 3.7037E-6 " pathEditMode="relative" rAng="0" ptsTypes="AA">
                                          <p:cBhvr>
                                            <p:cTn id="74" dur="3000" spd="-100000" fill="hold"/>
                                            <p:tgtEl>
                                              <p:spTgt spid="17"/>
                                            </p:tgtEl>
                                            <p:attrNameLst>
                                              <p:attrName>ppt_x</p:attrName>
                                              <p:attrName>ppt_y</p:attrName>
                                            </p:attrNameLst>
                                          </p:cBhvr>
                                          <p:rCtr x="7526" y="0"/>
                                        </p:animMotion>
                                      </p:childTnLst>
                                    </p:cTn>
                                  </p:par>
                                  <p:par>
                                    <p:cTn id="75" presetID="2" presetClass="entr" presetSubtype="1" fill="hold" nodeType="withEffect">
                                      <p:stCondLst>
                                        <p:cond delay="125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2500" fill="hold"/>
                                            <p:tgtEl>
                                              <p:spTgt spid="31"/>
                                            </p:tgtEl>
                                            <p:attrNameLst>
                                              <p:attrName>ppt_x</p:attrName>
                                            </p:attrNameLst>
                                          </p:cBhvr>
                                          <p:tavLst>
                                            <p:tav tm="0">
                                              <p:val>
                                                <p:strVal val="#ppt_x"/>
                                              </p:val>
                                            </p:tav>
                                            <p:tav tm="100000">
                                              <p:val>
                                                <p:strVal val="#ppt_x"/>
                                              </p:val>
                                            </p:tav>
                                          </p:tavLst>
                                        </p:anim>
                                        <p:anim calcmode="lin" valueType="num">
                                          <p:cBhvr additive="base">
                                            <p:cTn id="78" dur="2500" fill="hold"/>
                                            <p:tgtEl>
                                              <p:spTgt spid="31"/>
                                            </p:tgtEl>
                                            <p:attrNameLst>
                                              <p:attrName>ppt_y</p:attrName>
                                            </p:attrNameLst>
                                          </p:cBhvr>
                                          <p:tavLst>
                                            <p:tav tm="0">
                                              <p:val>
                                                <p:strVal val="0-#ppt_h/2"/>
                                              </p:val>
                                            </p:tav>
                                            <p:tav tm="100000">
                                              <p:val>
                                                <p:strVal val="#ppt_y"/>
                                              </p:val>
                                            </p:tav>
                                          </p:tavLst>
                                        </p:anim>
                                      </p:childTnLst>
                                    </p:cTn>
                                  </p:par>
                                  <p:par>
                                    <p:cTn id="79" presetID="53" presetClass="entr" presetSubtype="16" fill="hold" grpId="0" nodeType="withEffect">
                                      <p:stCondLst>
                                        <p:cond delay="2750"/>
                                      </p:stCondLst>
                                      <p:childTnLst>
                                        <p:set>
                                          <p:cBhvr>
                                            <p:cTn id="80" dur="1" fill="hold">
                                              <p:stCondLst>
                                                <p:cond delay="0"/>
                                              </p:stCondLst>
                                            </p:cTn>
                                            <p:tgtEl>
                                              <p:spTgt spid="37"/>
                                            </p:tgtEl>
                                            <p:attrNameLst>
                                              <p:attrName>style.visibility</p:attrName>
                                            </p:attrNameLst>
                                          </p:cBhvr>
                                          <p:to>
                                            <p:strVal val="visible"/>
                                          </p:to>
                                        </p:set>
                                        <p:anim calcmode="lin" valueType="num">
                                          <p:cBhvr>
                                            <p:cTn id="81" dur="500" fill="hold"/>
                                            <p:tgtEl>
                                              <p:spTgt spid="37"/>
                                            </p:tgtEl>
                                            <p:attrNameLst>
                                              <p:attrName>ppt_w</p:attrName>
                                            </p:attrNameLst>
                                          </p:cBhvr>
                                          <p:tavLst>
                                            <p:tav tm="0">
                                              <p:val>
                                                <p:fltVal val="0"/>
                                              </p:val>
                                            </p:tav>
                                            <p:tav tm="100000">
                                              <p:val>
                                                <p:strVal val="#ppt_w"/>
                                              </p:val>
                                            </p:tav>
                                          </p:tavLst>
                                        </p:anim>
                                        <p:anim calcmode="lin" valueType="num">
                                          <p:cBhvr>
                                            <p:cTn id="82" dur="500" fill="hold"/>
                                            <p:tgtEl>
                                              <p:spTgt spid="37"/>
                                            </p:tgtEl>
                                            <p:attrNameLst>
                                              <p:attrName>ppt_h</p:attrName>
                                            </p:attrNameLst>
                                          </p:cBhvr>
                                          <p:tavLst>
                                            <p:tav tm="0">
                                              <p:val>
                                                <p:fltVal val="0"/>
                                              </p:val>
                                            </p:tav>
                                            <p:tav tm="100000">
                                              <p:val>
                                                <p:strVal val="#ppt_h"/>
                                              </p:val>
                                            </p:tav>
                                          </p:tavLst>
                                        </p:anim>
                                        <p:animEffect transition="in" filter="fade">
                                          <p:cBhvr>
                                            <p:cTn id="83" dur="500"/>
                                            <p:tgtEl>
                                              <p:spTgt spid="37"/>
                                            </p:tgtEl>
                                          </p:cBhvr>
                                        </p:animEffect>
                                      </p:childTnLst>
                                    </p:cTn>
                                  </p:par>
                                  <p:par>
                                    <p:cTn id="84" presetID="2" presetClass="entr" presetSubtype="1" fill="hold" nodeType="withEffect">
                                      <p:stCondLst>
                                        <p:cond delay="175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2500" fill="hold"/>
                                            <p:tgtEl>
                                              <p:spTgt spid="22"/>
                                            </p:tgtEl>
                                            <p:attrNameLst>
                                              <p:attrName>ppt_x</p:attrName>
                                            </p:attrNameLst>
                                          </p:cBhvr>
                                          <p:tavLst>
                                            <p:tav tm="0">
                                              <p:val>
                                                <p:strVal val="#ppt_x"/>
                                              </p:val>
                                            </p:tav>
                                            <p:tav tm="100000">
                                              <p:val>
                                                <p:strVal val="#ppt_x"/>
                                              </p:val>
                                            </p:tav>
                                          </p:tavLst>
                                        </p:anim>
                                        <p:anim calcmode="lin" valueType="num">
                                          <p:cBhvr additive="base">
                                            <p:cTn id="87" dur="2500" fill="hold"/>
                                            <p:tgtEl>
                                              <p:spTgt spid="22"/>
                                            </p:tgtEl>
                                            <p:attrNameLst>
                                              <p:attrName>ppt_y</p:attrName>
                                            </p:attrNameLst>
                                          </p:cBhvr>
                                          <p:tavLst>
                                            <p:tav tm="0">
                                              <p:val>
                                                <p:strVal val="0-#ppt_h/2"/>
                                              </p:val>
                                            </p:tav>
                                            <p:tav tm="100000">
                                              <p:val>
                                                <p:strVal val="#ppt_y"/>
                                              </p:val>
                                            </p:tav>
                                          </p:tavLst>
                                        </p:anim>
                                      </p:childTnLst>
                                    </p:cTn>
                                  </p:par>
                                  <p:par>
                                    <p:cTn id="88" presetID="2" presetClass="entr" presetSubtype="1" fill="hold" nodeType="withEffect">
                                      <p:stCondLst>
                                        <p:cond delay="2000"/>
                                      </p:stCondLst>
                                      <p:childTnLst>
                                        <p:set>
                                          <p:cBhvr>
                                            <p:cTn id="89" dur="1" fill="hold">
                                              <p:stCondLst>
                                                <p:cond delay="0"/>
                                              </p:stCondLst>
                                            </p:cTn>
                                            <p:tgtEl>
                                              <p:spTgt spid="34"/>
                                            </p:tgtEl>
                                            <p:attrNameLst>
                                              <p:attrName>style.visibility</p:attrName>
                                            </p:attrNameLst>
                                          </p:cBhvr>
                                          <p:to>
                                            <p:strVal val="visible"/>
                                          </p:to>
                                        </p:set>
                                        <p:anim calcmode="lin" valueType="num">
                                          <p:cBhvr additive="base">
                                            <p:cTn id="90" dur="2500" fill="hold"/>
                                            <p:tgtEl>
                                              <p:spTgt spid="34"/>
                                            </p:tgtEl>
                                            <p:attrNameLst>
                                              <p:attrName>ppt_x</p:attrName>
                                            </p:attrNameLst>
                                          </p:cBhvr>
                                          <p:tavLst>
                                            <p:tav tm="0">
                                              <p:val>
                                                <p:strVal val="#ppt_x"/>
                                              </p:val>
                                            </p:tav>
                                            <p:tav tm="100000">
                                              <p:val>
                                                <p:strVal val="#ppt_x"/>
                                              </p:val>
                                            </p:tav>
                                          </p:tavLst>
                                        </p:anim>
                                        <p:anim calcmode="lin" valueType="num">
                                          <p:cBhvr additive="base">
                                            <p:cTn id="91" dur="2500" fill="hold"/>
                                            <p:tgtEl>
                                              <p:spTgt spid="34"/>
                                            </p:tgtEl>
                                            <p:attrNameLst>
                                              <p:attrName>ppt_y</p:attrName>
                                            </p:attrNameLst>
                                          </p:cBhvr>
                                          <p:tavLst>
                                            <p:tav tm="0">
                                              <p:val>
                                                <p:strVal val="0-#ppt_h/2"/>
                                              </p:val>
                                            </p:tav>
                                            <p:tav tm="100000">
                                              <p:val>
                                                <p:strVal val="#ppt_y"/>
                                              </p:val>
                                            </p:tav>
                                          </p:tavLst>
                                        </p:anim>
                                      </p:childTnLst>
                                    </p:cTn>
                                  </p:par>
                                  <p:par>
                                    <p:cTn id="92" presetID="2" presetClass="entr" presetSubtype="1" fill="hold" nodeType="withEffect">
                                      <p:stCondLst>
                                        <p:cond delay="2250"/>
                                      </p:stCondLst>
                                      <p:childTnLst>
                                        <p:set>
                                          <p:cBhvr>
                                            <p:cTn id="93" dur="1" fill="hold">
                                              <p:stCondLst>
                                                <p:cond delay="0"/>
                                              </p:stCondLst>
                                            </p:cTn>
                                            <p:tgtEl>
                                              <p:spTgt spid="28"/>
                                            </p:tgtEl>
                                            <p:attrNameLst>
                                              <p:attrName>style.visibility</p:attrName>
                                            </p:attrNameLst>
                                          </p:cBhvr>
                                          <p:to>
                                            <p:strVal val="visible"/>
                                          </p:to>
                                        </p:set>
                                        <p:anim calcmode="lin" valueType="num">
                                          <p:cBhvr additive="base">
                                            <p:cTn id="94" dur="2500" fill="hold"/>
                                            <p:tgtEl>
                                              <p:spTgt spid="28"/>
                                            </p:tgtEl>
                                            <p:attrNameLst>
                                              <p:attrName>ppt_x</p:attrName>
                                            </p:attrNameLst>
                                          </p:cBhvr>
                                          <p:tavLst>
                                            <p:tav tm="0">
                                              <p:val>
                                                <p:strVal val="#ppt_x"/>
                                              </p:val>
                                            </p:tav>
                                            <p:tav tm="100000">
                                              <p:val>
                                                <p:strVal val="#ppt_x"/>
                                              </p:val>
                                            </p:tav>
                                          </p:tavLst>
                                        </p:anim>
                                        <p:anim calcmode="lin" valueType="num">
                                          <p:cBhvr additive="base">
                                            <p:cTn id="95" dur="2500" fill="hold"/>
                                            <p:tgtEl>
                                              <p:spTgt spid="28"/>
                                            </p:tgtEl>
                                            <p:attrNameLst>
                                              <p:attrName>ppt_y</p:attrName>
                                            </p:attrNameLst>
                                          </p:cBhvr>
                                          <p:tavLst>
                                            <p:tav tm="0">
                                              <p:val>
                                                <p:strVal val="0-#ppt_h/2"/>
                                              </p:val>
                                            </p:tav>
                                            <p:tav tm="100000">
                                              <p:val>
                                                <p:strVal val="#ppt_y"/>
                                              </p:val>
                                            </p:tav>
                                          </p:tavLst>
                                        </p:anim>
                                      </p:childTnLst>
                                    </p:cTn>
                                  </p:par>
                                  <p:par>
                                    <p:cTn id="96" presetID="2" presetClass="entr" presetSubtype="1" fill="hold" nodeType="withEffect">
                                      <p:stCondLst>
                                        <p:cond delay="275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2500" fill="hold"/>
                                            <p:tgtEl>
                                              <p:spTgt spid="25"/>
                                            </p:tgtEl>
                                            <p:attrNameLst>
                                              <p:attrName>ppt_x</p:attrName>
                                            </p:attrNameLst>
                                          </p:cBhvr>
                                          <p:tavLst>
                                            <p:tav tm="0">
                                              <p:val>
                                                <p:strVal val="#ppt_x"/>
                                              </p:val>
                                            </p:tav>
                                            <p:tav tm="100000">
                                              <p:val>
                                                <p:strVal val="#ppt_x"/>
                                              </p:val>
                                            </p:tav>
                                          </p:tavLst>
                                        </p:anim>
                                        <p:anim calcmode="lin" valueType="num">
                                          <p:cBhvr additive="base">
                                            <p:cTn id="99" dur="2500" fill="hold"/>
                                            <p:tgtEl>
                                              <p:spTgt spid="25"/>
                                            </p:tgtEl>
                                            <p:attrNameLst>
                                              <p:attrName>ppt_y</p:attrName>
                                            </p:attrNameLst>
                                          </p:cBhvr>
                                          <p:tavLst>
                                            <p:tav tm="0">
                                              <p:val>
                                                <p:strVal val="0-#ppt_h/2"/>
                                              </p:val>
                                            </p:tav>
                                            <p:tav tm="100000">
                                              <p:val>
                                                <p:strVal val="#ppt_y"/>
                                              </p:val>
                                            </p:tav>
                                          </p:tavLst>
                                        </p:anim>
                                      </p:childTnLst>
                                    </p:cTn>
                                  </p:par>
                                </p:childTnLst>
                              </p:cTn>
                            </p:par>
                            <p:par>
                              <p:cTn id="100" fill="hold">
                                <p:stCondLst>
                                  <p:cond delay="9500"/>
                                </p:stCondLst>
                                <p:childTnLst>
                                  <p:par>
                                    <p:cTn id="101" presetID="42" presetClass="entr" presetSubtype="0" fill="hold" grpId="0"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fade">
                                          <p:cBhvr>
                                            <p:cTn id="103" dur="1000"/>
                                            <p:tgtEl>
                                              <p:spTgt spid="4"/>
                                            </p:tgtEl>
                                          </p:cBhvr>
                                        </p:animEffect>
                                        <p:anim calcmode="lin" valueType="num">
                                          <p:cBhvr>
                                            <p:cTn id="104" dur="1000" fill="hold"/>
                                            <p:tgtEl>
                                              <p:spTgt spid="4"/>
                                            </p:tgtEl>
                                            <p:attrNameLst>
                                              <p:attrName>ppt_x</p:attrName>
                                            </p:attrNameLst>
                                          </p:cBhvr>
                                          <p:tavLst>
                                            <p:tav tm="0">
                                              <p:val>
                                                <p:strVal val="#ppt_x"/>
                                              </p:val>
                                            </p:tav>
                                            <p:tav tm="100000">
                                              <p:val>
                                                <p:strVal val="#ppt_x"/>
                                              </p:val>
                                            </p:tav>
                                          </p:tavLst>
                                        </p:anim>
                                        <p:anim calcmode="lin" valueType="num">
                                          <p:cBhvr>
                                            <p:cTn id="10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5" grpId="2" animBg="1"/>
          <p:bldP spid="12" grpId="0" animBg="1"/>
          <p:bldP spid="12" grpId="1" animBg="1"/>
          <p:bldP spid="13" grpId="0" animBg="1"/>
          <p:bldP spid="16" grpId="0" animBg="1"/>
          <p:bldP spid="16" grpId="1" animBg="1"/>
          <p:bldP spid="17" grpId="0" animBg="1"/>
          <p:bldP spid="17" grpId="1" animBg="1"/>
          <p:bldP spid="19" grpId="0" animBg="1"/>
          <p:bldP spid="19" grpId="1" animBg="1"/>
          <p:bldP spid="21" grpId="0"/>
          <p:bldP spid="37" grpId="0"/>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4">
            <a:extLst>
              <a:ext uri="{FF2B5EF4-FFF2-40B4-BE49-F238E27FC236}">
                <a16:creationId xmlns:a16="http://schemas.microsoft.com/office/drawing/2014/main" id="{CEB33797-4DC5-4443-AAC5-04F96695C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5" y="7091"/>
            <a:ext cx="10226634" cy="1995879"/>
          </a:xfrm>
          <a:prstGeom prst="rect">
            <a:avLst/>
          </a:prstGeom>
        </p:spPr>
      </p:pic>
      <p:pic>
        <p:nvPicPr>
          <p:cNvPr id="32" name="图片 1">
            <a:extLst>
              <a:ext uri="{FF2B5EF4-FFF2-40B4-BE49-F238E27FC236}">
                <a16:creationId xmlns:a16="http://schemas.microsoft.com/office/drawing/2014/main" id="{FE9E94D2-BFC7-4D8F-BBA9-873E7975A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6876" y="268945"/>
            <a:ext cx="2105996" cy="6589055"/>
          </a:xfrm>
          <a:prstGeom prst="rect">
            <a:avLst/>
          </a:prstGeom>
        </p:spPr>
      </p:pic>
      <p:sp>
        <p:nvSpPr>
          <p:cNvPr id="33" name="Freeform 197">
            <a:extLst>
              <a:ext uri="{FF2B5EF4-FFF2-40B4-BE49-F238E27FC236}">
                <a16:creationId xmlns:a16="http://schemas.microsoft.com/office/drawing/2014/main" id="{01D1DB7B-8236-4A95-B32A-FFA59CDE6523}"/>
              </a:ext>
            </a:extLst>
          </p:cNvPr>
          <p:cNvSpPr>
            <a:spLocks noEditPoints="1"/>
          </p:cNvSpPr>
          <p:nvPr/>
        </p:nvSpPr>
        <p:spPr bwMode="auto">
          <a:xfrm>
            <a:off x="2918781" y="7092"/>
            <a:ext cx="5100578" cy="16588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34" name="Picture 33" descr="Logo&#10;&#10;Description automatically generated">
            <a:extLst>
              <a:ext uri="{FF2B5EF4-FFF2-40B4-BE49-F238E27FC236}">
                <a16:creationId xmlns:a16="http://schemas.microsoft.com/office/drawing/2014/main" id="{B3EABA3A-0873-4E02-93B9-9CB6CC1E5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58" t="8952" r="14883" b="24172"/>
          <a:stretch/>
        </p:blipFill>
        <p:spPr>
          <a:xfrm>
            <a:off x="3381606" y="684228"/>
            <a:ext cx="4174927" cy="879162"/>
          </a:xfrm>
          <a:prstGeom prst="rect">
            <a:avLst/>
          </a:prstGeom>
        </p:spPr>
      </p:pic>
      <p:grpSp>
        <p:nvGrpSpPr>
          <p:cNvPr id="31" name="Group 30">
            <a:extLst>
              <a:ext uri="{FF2B5EF4-FFF2-40B4-BE49-F238E27FC236}">
                <a16:creationId xmlns:a16="http://schemas.microsoft.com/office/drawing/2014/main" id="{03DEFFAA-C976-42FE-82B6-A581C744FD14}"/>
              </a:ext>
            </a:extLst>
          </p:cNvPr>
          <p:cNvGrpSpPr/>
          <p:nvPr/>
        </p:nvGrpSpPr>
        <p:grpSpPr>
          <a:xfrm>
            <a:off x="1774822" y="3173548"/>
            <a:ext cx="8437287" cy="3304558"/>
            <a:chOff x="2051946" y="4887565"/>
            <a:chExt cx="7447303" cy="2823931"/>
          </a:xfrm>
        </p:grpSpPr>
        <p:sp>
          <p:nvSpPr>
            <p:cNvPr id="41" name="Rounded Rectangle 14">
              <a:extLst>
                <a:ext uri="{FF2B5EF4-FFF2-40B4-BE49-F238E27FC236}">
                  <a16:creationId xmlns:a16="http://schemas.microsoft.com/office/drawing/2014/main" id="{B9363188-B0B0-48BD-9EC8-5CC279C04549}"/>
                </a:ext>
              </a:extLst>
            </p:cNvPr>
            <p:cNvSpPr/>
            <p:nvPr/>
          </p:nvSpPr>
          <p:spPr>
            <a:xfrm>
              <a:off x="2051946" y="4887565"/>
              <a:ext cx="7447303" cy="2805946"/>
            </a:xfrm>
            <a:custGeom>
              <a:avLst/>
              <a:gdLst>
                <a:gd name="connsiteX0" fmla="*/ 0 w 5064134"/>
                <a:gd name="connsiteY0" fmla="*/ 154483 h 1373423"/>
                <a:gd name="connsiteX1" fmla="*/ 154483 w 5064134"/>
                <a:gd name="connsiteY1" fmla="*/ 0 h 1373423"/>
                <a:gd name="connsiteX2" fmla="*/ 4909651 w 5064134"/>
                <a:gd name="connsiteY2" fmla="*/ 0 h 1373423"/>
                <a:gd name="connsiteX3" fmla="*/ 5064134 w 5064134"/>
                <a:gd name="connsiteY3" fmla="*/ 154483 h 1373423"/>
                <a:gd name="connsiteX4" fmla="*/ 5064134 w 5064134"/>
                <a:gd name="connsiteY4" fmla="*/ 1218940 h 1373423"/>
                <a:gd name="connsiteX5" fmla="*/ 4909651 w 5064134"/>
                <a:gd name="connsiteY5" fmla="*/ 1373423 h 1373423"/>
                <a:gd name="connsiteX6" fmla="*/ 154483 w 5064134"/>
                <a:gd name="connsiteY6" fmla="*/ 1373423 h 1373423"/>
                <a:gd name="connsiteX7" fmla="*/ 0 w 5064134"/>
                <a:gd name="connsiteY7" fmla="*/ 1218940 h 1373423"/>
                <a:gd name="connsiteX8" fmla="*/ 0 w 5064134"/>
                <a:gd name="connsiteY8" fmla="*/ 154483 h 137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4134" h="1373423" fill="none" extrusionOk="0">
                  <a:moveTo>
                    <a:pt x="0" y="154483"/>
                  </a:moveTo>
                  <a:cubicBezTo>
                    <a:pt x="-4107" y="81981"/>
                    <a:pt x="60232" y="5423"/>
                    <a:pt x="154483" y="0"/>
                  </a:cubicBezTo>
                  <a:cubicBezTo>
                    <a:pt x="1599820" y="130230"/>
                    <a:pt x="4128964" y="-31979"/>
                    <a:pt x="4909651" y="0"/>
                  </a:cubicBezTo>
                  <a:cubicBezTo>
                    <a:pt x="5005973" y="4053"/>
                    <a:pt x="5066119" y="60435"/>
                    <a:pt x="5064134" y="154483"/>
                  </a:cubicBezTo>
                  <a:cubicBezTo>
                    <a:pt x="5115026" y="571907"/>
                    <a:pt x="5142410" y="1109434"/>
                    <a:pt x="5064134" y="1218940"/>
                  </a:cubicBezTo>
                  <a:cubicBezTo>
                    <a:pt x="5073216" y="1304327"/>
                    <a:pt x="4998704" y="1378467"/>
                    <a:pt x="4909651" y="1373423"/>
                  </a:cubicBezTo>
                  <a:cubicBezTo>
                    <a:pt x="2614803" y="1503139"/>
                    <a:pt x="1329048" y="1376650"/>
                    <a:pt x="154483" y="1373423"/>
                  </a:cubicBezTo>
                  <a:cubicBezTo>
                    <a:pt x="83181" y="1377779"/>
                    <a:pt x="2854" y="1310222"/>
                    <a:pt x="0" y="1218940"/>
                  </a:cubicBezTo>
                  <a:cubicBezTo>
                    <a:pt x="-38113" y="772421"/>
                    <a:pt x="-58388" y="574042"/>
                    <a:pt x="0" y="154483"/>
                  </a:cubicBezTo>
                  <a:close/>
                </a:path>
                <a:path w="5064134" h="1373423" stroke="0" extrusionOk="0">
                  <a:moveTo>
                    <a:pt x="0" y="154483"/>
                  </a:moveTo>
                  <a:cubicBezTo>
                    <a:pt x="744" y="67334"/>
                    <a:pt x="64465" y="3368"/>
                    <a:pt x="154483" y="0"/>
                  </a:cubicBezTo>
                  <a:cubicBezTo>
                    <a:pt x="1103287" y="-73941"/>
                    <a:pt x="3078192" y="153557"/>
                    <a:pt x="4909651" y="0"/>
                  </a:cubicBezTo>
                  <a:cubicBezTo>
                    <a:pt x="5001789" y="-6131"/>
                    <a:pt x="5060682" y="69943"/>
                    <a:pt x="5064134" y="154483"/>
                  </a:cubicBezTo>
                  <a:cubicBezTo>
                    <a:pt x="5159147" y="522831"/>
                    <a:pt x="5049751" y="820127"/>
                    <a:pt x="5064134" y="1218940"/>
                  </a:cubicBezTo>
                  <a:cubicBezTo>
                    <a:pt x="5063278" y="1298961"/>
                    <a:pt x="4989251" y="1362533"/>
                    <a:pt x="4909651" y="1373423"/>
                  </a:cubicBezTo>
                  <a:cubicBezTo>
                    <a:pt x="4131868" y="1476535"/>
                    <a:pt x="1956934" y="1424282"/>
                    <a:pt x="154483" y="1373423"/>
                  </a:cubicBezTo>
                  <a:cubicBezTo>
                    <a:pt x="71204" y="1373401"/>
                    <a:pt x="13816" y="1313700"/>
                    <a:pt x="0" y="1218940"/>
                  </a:cubicBezTo>
                  <a:cubicBezTo>
                    <a:pt x="-89067" y="718989"/>
                    <a:pt x="19248" y="283996"/>
                    <a:pt x="0" y="154483"/>
                  </a:cubicBezTo>
                  <a:close/>
                </a:path>
              </a:pathLst>
            </a:custGeom>
            <a:solidFill>
              <a:srgbClr val="BBE6B2">
                <a:lumMod val="20000"/>
                <a:lumOff val="80000"/>
              </a:srgbClr>
            </a:solidFill>
            <a:ln w="57150" cap="flat" cmpd="sng" algn="ctr">
              <a:solidFill>
                <a:srgbClr val="BBE6B2">
                  <a:lumMod val="50000"/>
                </a:srgbClr>
              </a:solidFill>
              <a:prstDash val="solid"/>
              <a:miter lim="800000"/>
              <a:extLst>
                <a:ext uri="{C807C97D-BFC1-408E-A445-0C87EB9F89A2}">
                  <ask:lineSketchStyleProps xmlns:ask="http://schemas.microsoft.com/office/drawing/2018/sketchyshapes" sd="949582454">
                    <a:prstGeom prst="roundRect">
                      <a:avLst>
                        <a:gd name="adj" fmla="val 11248"/>
                      </a:avLst>
                    </a:prstGeom>
                    <ask:type>
                      <ask:lineSketchCurved/>
                    </ask:type>
                  </ask:lineSketchStyleProps>
                </a:ext>
              </a:extLst>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13" b="0" i="0" u="none" strike="noStrike" kern="0" cap="none" spc="0" normalizeH="0" baseline="0" noProof="0">
                <a:ln>
                  <a:noFill/>
                </a:ln>
                <a:solidFill>
                  <a:srgbClr val="FFFFFF"/>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42" name="TextBox 41">
              <a:extLst>
                <a:ext uri="{FF2B5EF4-FFF2-40B4-BE49-F238E27FC236}">
                  <a16:creationId xmlns:a16="http://schemas.microsoft.com/office/drawing/2014/main" id="{B5301A1E-01EB-447F-B23D-EDF9DEAEDC35}"/>
                </a:ext>
              </a:extLst>
            </p:cNvPr>
            <p:cNvSpPr txBox="1"/>
            <p:nvPr/>
          </p:nvSpPr>
          <p:spPr>
            <a:xfrm>
              <a:off x="2253096" y="5107673"/>
              <a:ext cx="6997313" cy="2603823"/>
            </a:xfrm>
            <a:prstGeom prst="rect">
              <a:avLst/>
            </a:prstGeom>
            <a:noFill/>
          </p:spPr>
          <p:txBody>
            <a:bodyPr wrap="square" rtlCol="0">
              <a:spAutoFit/>
            </a:bodyPr>
            <a:lstStyle/>
            <a:p>
              <a:pPr lvl="0" algn="just" fontAlgn="base">
                <a:spcBef>
                  <a:spcPct val="0"/>
                </a:spcBef>
                <a:spcAft>
                  <a:spcPct val="0"/>
                </a:spcAft>
              </a:pPr>
              <a:r>
                <a:rPr lang="en-US" sz="3200" kern="0" dirty="0">
                  <a:solidFill>
                    <a:srgbClr val="000000"/>
                  </a:solidFill>
                  <a:latin typeface="Arial" panose="020B0604020202020204" pitchFamily="34" charset="0"/>
                  <a:ea typeface="宋体" pitchFamily="2" charset="-122"/>
                  <a:cs typeface="Arial" panose="020B0604020202020204" pitchFamily="34" charset="0"/>
                </a:rPr>
                <a:t>G</a:t>
              </a:r>
              <a:r>
                <a:rPr lang="vi-VN" sz="3200" kern="0" dirty="0">
                  <a:solidFill>
                    <a:srgbClr val="000000"/>
                  </a:solidFill>
                  <a:latin typeface="Arial" panose="020B0604020202020204" pitchFamily="34" charset="0"/>
                  <a:ea typeface="宋体" pitchFamily="2" charset="-122"/>
                  <a:cs typeface="Arial" panose="020B0604020202020204" pitchFamily="34" charset="0"/>
                </a:rPr>
                <a:t>ợi ý: Bác có quan tâm và yêu quý các cháu nhi đồng không? Vì sao Bác bận mà vẫn viết thư cho các cháu thiếu nhi? Trong thơ Bác viết: “Tuổi nhỏ làm việc nhỏ</a:t>
              </a:r>
              <a:r>
                <a:rPr lang="en-US" sz="3200" kern="0" dirty="0">
                  <a:solidFill>
                    <a:srgbClr val="000000"/>
                  </a:solidFill>
                  <a:latin typeface="Arial" panose="020B0604020202020204" pitchFamily="34" charset="0"/>
                  <a:ea typeface="宋体" pitchFamily="2" charset="-122"/>
                  <a:cs typeface="Arial" panose="020B0604020202020204" pitchFamily="34" charset="0"/>
                </a:rPr>
                <a:t> - </a:t>
              </a:r>
              <a:r>
                <a:rPr lang="vi-VN" sz="3200" kern="0" dirty="0">
                  <a:solidFill>
                    <a:srgbClr val="000000"/>
                  </a:solidFill>
                  <a:latin typeface="Arial" panose="020B0604020202020204" pitchFamily="34" charset="0"/>
                  <a:ea typeface="宋体" pitchFamily="2" charset="-122"/>
                  <a:cs typeface="Arial" panose="020B0604020202020204" pitchFamily="34" charset="0"/>
                </a:rPr>
                <a:t>Tùy theo sức của mình” cho thấy Bác có suy nghĩ và mong muốn như thế nào?).</a:t>
              </a:r>
              <a:endParaRPr kumimoji="0" lang="en-US" sz="32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
        <p:nvSpPr>
          <p:cNvPr id="43" name="Freeform: Shape 42">
            <a:extLst>
              <a:ext uri="{FF2B5EF4-FFF2-40B4-BE49-F238E27FC236}">
                <a16:creationId xmlns:a16="http://schemas.microsoft.com/office/drawing/2014/main" id="{7324874C-F55A-4A98-BC29-2DF2624DFCD7}"/>
              </a:ext>
            </a:extLst>
          </p:cNvPr>
          <p:cNvSpPr/>
          <p:nvPr/>
        </p:nvSpPr>
        <p:spPr>
          <a:xfrm>
            <a:off x="593472" y="3331315"/>
            <a:ext cx="811387" cy="644191"/>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BBE6B2">
              <a:lumMod val="20000"/>
              <a:lumOff val="80000"/>
            </a:srgbClr>
          </a:solidFill>
          <a:ln w="28575" cap="flat" cmpd="sng" algn="ctr">
            <a:solidFill>
              <a:srgbClr val="BBE6B2">
                <a:lumMod val="50000"/>
              </a:srgbClr>
            </a:solidFill>
            <a:prstDash val="sysDash"/>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22" name="组合 24">
            <a:extLst>
              <a:ext uri="{FF2B5EF4-FFF2-40B4-BE49-F238E27FC236}">
                <a16:creationId xmlns:a16="http://schemas.microsoft.com/office/drawing/2014/main" id="{4A6D346C-10D7-4730-8997-9A17DBE3B9FC}"/>
              </a:ext>
            </a:extLst>
          </p:cNvPr>
          <p:cNvGrpSpPr/>
          <p:nvPr/>
        </p:nvGrpSpPr>
        <p:grpSpPr>
          <a:xfrm>
            <a:off x="630066" y="2151680"/>
            <a:ext cx="792480" cy="706755"/>
            <a:chOff x="5854651" y="1602765"/>
            <a:chExt cx="581207" cy="549366"/>
          </a:xfrm>
        </p:grpSpPr>
        <p:sp>
          <p:nvSpPr>
            <p:cNvPr id="23" name="椭圆 26">
              <a:extLst>
                <a:ext uri="{FF2B5EF4-FFF2-40B4-BE49-F238E27FC236}">
                  <a16:creationId xmlns:a16="http://schemas.microsoft.com/office/drawing/2014/main" id="{6013782C-305E-4A54-AF23-8E1C30B2BA48}"/>
                </a:ext>
              </a:extLst>
            </p:cNvPr>
            <p:cNvSpPr/>
            <p:nvPr/>
          </p:nvSpPr>
          <p:spPr>
            <a:xfrm>
              <a:off x="5903904" y="1661983"/>
              <a:ext cx="482701" cy="482701"/>
            </a:xfrm>
            <a:prstGeom prst="ellipse">
              <a:avLst/>
            </a:prstGeom>
            <a:solidFill>
              <a:srgbClr val="F038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4" name="文本框 27">
              <a:extLst>
                <a:ext uri="{FF2B5EF4-FFF2-40B4-BE49-F238E27FC236}">
                  <a16:creationId xmlns:a16="http://schemas.microsoft.com/office/drawing/2014/main" id="{C9B5E970-C309-456F-BEA8-C5733D3C5A87}"/>
                </a:ext>
              </a:extLst>
            </p:cNvPr>
            <p:cNvSpPr txBox="1"/>
            <p:nvPr/>
          </p:nvSpPr>
          <p:spPr>
            <a:xfrm>
              <a:off x="5854651" y="1602765"/>
              <a:ext cx="581207" cy="5493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Source Han Sans CN Medium" panose="020B0600000000000000" pitchFamily="34" charset="-122"/>
                  <a:cs typeface="Arial" panose="020B0604020202020204" pitchFamily="34" charset="0"/>
                </a:rPr>
                <a:t>4</a:t>
              </a:r>
            </a:p>
          </p:txBody>
        </p:sp>
      </p:grpSp>
      <p:grpSp>
        <p:nvGrpSpPr>
          <p:cNvPr id="25" name="Group 24">
            <a:extLst>
              <a:ext uri="{FF2B5EF4-FFF2-40B4-BE49-F238E27FC236}">
                <a16:creationId xmlns:a16="http://schemas.microsoft.com/office/drawing/2014/main" id="{37361C77-329F-4648-8872-5DE0CA00BA76}"/>
              </a:ext>
            </a:extLst>
          </p:cNvPr>
          <p:cNvGrpSpPr/>
          <p:nvPr/>
        </p:nvGrpSpPr>
        <p:grpSpPr>
          <a:xfrm>
            <a:off x="1443971" y="2184980"/>
            <a:ext cx="10284591" cy="706755"/>
            <a:chOff x="1532498" y="4395580"/>
            <a:chExt cx="8226511" cy="719328"/>
          </a:xfrm>
        </p:grpSpPr>
        <p:sp>
          <p:nvSpPr>
            <p:cNvPr id="26" name="Rectangle: Rounded Corners 43">
              <a:extLst>
                <a:ext uri="{FF2B5EF4-FFF2-40B4-BE49-F238E27FC236}">
                  <a16:creationId xmlns:a16="http://schemas.microsoft.com/office/drawing/2014/main" id="{C55DC911-D47F-420A-AECE-82F52A702B93}"/>
                </a:ext>
              </a:extLst>
            </p:cNvPr>
            <p:cNvSpPr/>
            <p:nvPr/>
          </p:nvSpPr>
          <p:spPr>
            <a:xfrm>
              <a:off x="1532498" y="4395580"/>
              <a:ext cx="6841155" cy="719328"/>
            </a:xfrm>
            <a:custGeom>
              <a:avLst/>
              <a:gdLst>
                <a:gd name="connsiteX0" fmla="*/ 0 w 5100578"/>
                <a:gd name="connsiteY0" fmla="*/ 89357 h 536130"/>
                <a:gd name="connsiteX1" fmla="*/ 89357 w 5100578"/>
                <a:gd name="connsiteY1" fmla="*/ 0 h 536130"/>
                <a:gd name="connsiteX2" fmla="*/ 685449 w 5100578"/>
                <a:gd name="connsiteY2" fmla="*/ 0 h 536130"/>
                <a:gd name="connsiteX3" fmla="*/ 1133886 w 5100578"/>
                <a:gd name="connsiteY3" fmla="*/ 0 h 536130"/>
                <a:gd name="connsiteX4" fmla="*/ 1680760 w 5100578"/>
                <a:gd name="connsiteY4" fmla="*/ 0 h 536130"/>
                <a:gd name="connsiteX5" fmla="*/ 2178415 w 5100578"/>
                <a:gd name="connsiteY5" fmla="*/ 0 h 536130"/>
                <a:gd name="connsiteX6" fmla="*/ 2626851 w 5100578"/>
                <a:gd name="connsiteY6" fmla="*/ 0 h 536130"/>
                <a:gd name="connsiteX7" fmla="*/ 3272162 w 5100578"/>
                <a:gd name="connsiteY7" fmla="*/ 0 h 536130"/>
                <a:gd name="connsiteX8" fmla="*/ 3720599 w 5100578"/>
                <a:gd name="connsiteY8" fmla="*/ 0 h 536130"/>
                <a:gd name="connsiteX9" fmla="*/ 4316691 w 5100578"/>
                <a:gd name="connsiteY9" fmla="*/ 0 h 536130"/>
                <a:gd name="connsiteX10" fmla="*/ 5011221 w 5100578"/>
                <a:gd name="connsiteY10" fmla="*/ 0 h 536130"/>
                <a:gd name="connsiteX11" fmla="*/ 5100578 w 5100578"/>
                <a:gd name="connsiteY11" fmla="*/ 89357 h 536130"/>
                <a:gd name="connsiteX12" fmla="*/ 5100578 w 5100578"/>
                <a:gd name="connsiteY12" fmla="*/ 446773 h 536130"/>
                <a:gd name="connsiteX13" fmla="*/ 5011221 w 5100578"/>
                <a:gd name="connsiteY13" fmla="*/ 536130 h 536130"/>
                <a:gd name="connsiteX14" fmla="*/ 4513566 w 5100578"/>
                <a:gd name="connsiteY14" fmla="*/ 536130 h 536130"/>
                <a:gd name="connsiteX15" fmla="*/ 3917473 w 5100578"/>
                <a:gd name="connsiteY15" fmla="*/ 536130 h 536130"/>
                <a:gd name="connsiteX16" fmla="*/ 3518256 w 5100578"/>
                <a:gd name="connsiteY16" fmla="*/ 536130 h 536130"/>
                <a:gd name="connsiteX17" fmla="*/ 3119038 w 5100578"/>
                <a:gd name="connsiteY17" fmla="*/ 536130 h 536130"/>
                <a:gd name="connsiteX18" fmla="*/ 2719820 w 5100578"/>
                <a:gd name="connsiteY18" fmla="*/ 536130 h 536130"/>
                <a:gd name="connsiteX19" fmla="*/ 2271383 w 5100578"/>
                <a:gd name="connsiteY19" fmla="*/ 536130 h 536130"/>
                <a:gd name="connsiteX20" fmla="*/ 1675291 w 5100578"/>
                <a:gd name="connsiteY20" fmla="*/ 536130 h 536130"/>
                <a:gd name="connsiteX21" fmla="*/ 1276073 w 5100578"/>
                <a:gd name="connsiteY21" fmla="*/ 536130 h 536130"/>
                <a:gd name="connsiteX22" fmla="*/ 778418 w 5100578"/>
                <a:gd name="connsiteY22" fmla="*/ 536130 h 536130"/>
                <a:gd name="connsiteX23" fmla="*/ 89357 w 5100578"/>
                <a:gd name="connsiteY23" fmla="*/ 536130 h 536130"/>
                <a:gd name="connsiteX24" fmla="*/ 0 w 5100578"/>
                <a:gd name="connsiteY24" fmla="*/ 446773 h 536130"/>
                <a:gd name="connsiteX25" fmla="*/ 0 w 5100578"/>
                <a:gd name="connsiteY25" fmla="*/ 89357 h 53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00578" h="536130" fill="none" extrusionOk="0">
                  <a:moveTo>
                    <a:pt x="0" y="89357"/>
                  </a:moveTo>
                  <a:cubicBezTo>
                    <a:pt x="-8759" y="44592"/>
                    <a:pt x="45226" y="-7308"/>
                    <a:pt x="89357" y="0"/>
                  </a:cubicBezTo>
                  <a:cubicBezTo>
                    <a:pt x="263108" y="-59849"/>
                    <a:pt x="419524" y="45022"/>
                    <a:pt x="685449" y="0"/>
                  </a:cubicBezTo>
                  <a:cubicBezTo>
                    <a:pt x="951374" y="-45022"/>
                    <a:pt x="931094" y="31527"/>
                    <a:pt x="1133886" y="0"/>
                  </a:cubicBezTo>
                  <a:cubicBezTo>
                    <a:pt x="1336678" y="-31527"/>
                    <a:pt x="1461278" y="40446"/>
                    <a:pt x="1680760" y="0"/>
                  </a:cubicBezTo>
                  <a:cubicBezTo>
                    <a:pt x="1900242" y="-40446"/>
                    <a:pt x="2061723" y="39865"/>
                    <a:pt x="2178415" y="0"/>
                  </a:cubicBezTo>
                  <a:cubicBezTo>
                    <a:pt x="2295107" y="-39865"/>
                    <a:pt x="2424761" y="32233"/>
                    <a:pt x="2626851" y="0"/>
                  </a:cubicBezTo>
                  <a:cubicBezTo>
                    <a:pt x="2828941" y="-32233"/>
                    <a:pt x="3125987" y="2068"/>
                    <a:pt x="3272162" y="0"/>
                  </a:cubicBezTo>
                  <a:cubicBezTo>
                    <a:pt x="3418337" y="-2068"/>
                    <a:pt x="3563901" y="11693"/>
                    <a:pt x="3720599" y="0"/>
                  </a:cubicBezTo>
                  <a:cubicBezTo>
                    <a:pt x="3877297" y="-11693"/>
                    <a:pt x="4101219" y="41042"/>
                    <a:pt x="4316691" y="0"/>
                  </a:cubicBezTo>
                  <a:cubicBezTo>
                    <a:pt x="4532163" y="-41042"/>
                    <a:pt x="4714529" y="15288"/>
                    <a:pt x="5011221" y="0"/>
                  </a:cubicBezTo>
                  <a:cubicBezTo>
                    <a:pt x="5061915" y="-1555"/>
                    <a:pt x="5106394" y="45305"/>
                    <a:pt x="5100578" y="89357"/>
                  </a:cubicBezTo>
                  <a:cubicBezTo>
                    <a:pt x="5137254" y="189138"/>
                    <a:pt x="5067338" y="350351"/>
                    <a:pt x="5100578" y="446773"/>
                  </a:cubicBezTo>
                  <a:cubicBezTo>
                    <a:pt x="5094498" y="491384"/>
                    <a:pt x="5061935" y="530696"/>
                    <a:pt x="5011221" y="536130"/>
                  </a:cubicBezTo>
                  <a:cubicBezTo>
                    <a:pt x="4792095" y="543475"/>
                    <a:pt x="4762099" y="477266"/>
                    <a:pt x="4513566" y="536130"/>
                  </a:cubicBezTo>
                  <a:cubicBezTo>
                    <a:pt x="4265033" y="594994"/>
                    <a:pt x="4083334" y="517628"/>
                    <a:pt x="3917473" y="536130"/>
                  </a:cubicBezTo>
                  <a:cubicBezTo>
                    <a:pt x="3751612" y="554632"/>
                    <a:pt x="3604568" y="493014"/>
                    <a:pt x="3518256" y="536130"/>
                  </a:cubicBezTo>
                  <a:cubicBezTo>
                    <a:pt x="3431944" y="579246"/>
                    <a:pt x="3245972" y="498997"/>
                    <a:pt x="3119038" y="536130"/>
                  </a:cubicBezTo>
                  <a:cubicBezTo>
                    <a:pt x="2992104" y="573263"/>
                    <a:pt x="2900661" y="531424"/>
                    <a:pt x="2719820" y="536130"/>
                  </a:cubicBezTo>
                  <a:cubicBezTo>
                    <a:pt x="2538979" y="540836"/>
                    <a:pt x="2484937" y="497772"/>
                    <a:pt x="2271383" y="536130"/>
                  </a:cubicBezTo>
                  <a:cubicBezTo>
                    <a:pt x="2057829" y="574488"/>
                    <a:pt x="1944066" y="478849"/>
                    <a:pt x="1675291" y="536130"/>
                  </a:cubicBezTo>
                  <a:cubicBezTo>
                    <a:pt x="1406516" y="593411"/>
                    <a:pt x="1404557" y="527003"/>
                    <a:pt x="1276073" y="536130"/>
                  </a:cubicBezTo>
                  <a:cubicBezTo>
                    <a:pt x="1147589" y="545257"/>
                    <a:pt x="983484" y="482571"/>
                    <a:pt x="778418" y="536130"/>
                  </a:cubicBezTo>
                  <a:cubicBezTo>
                    <a:pt x="573352" y="589689"/>
                    <a:pt x="404635" y="469148"/>
                    <a:pt x="89357" y="536130"/>
                  </a:cubicBezTo>
                  <a:cubicBezTo>
                    <a:pt x="45488" y="545177"/>
                    <a:pt x="5857" y="497134"/>
                    <a:pt x="0" y="446773"/>
                  </a:cubicBezTo>
                  <a:cubicBezTo>
                    <a:pt x="-33608" y="337156"/>
                    <a:pt x="14684" y="166816"/>
                    <a:pt x="0" y="89357"/>
                  </a:cubicBezTo>
                  <a:close/>
                </a:path>
                <a:path w="5100578" h="536130" stroke="0" extrusionOk="0">
                  <a:moveTo>
                    <a:pt x="0" y="89357"/>
                  </a:moveTo>
                  <a:cubicBezTo>
                    <a:pt x="-4947" y="38545"/>
                    <a:pt x="46038" y="4592"/>
                    <a:pt x="89357" y="0"/>
                  </a:cubicBezTo>
                  <a:cubicBezTo>
                    <a:pt x="310984" y="-18597"/>
                    <a:pt x="470187" y="69787"/>
                    <a:pt x="685449" y="0"/>
                  </a:cubicBezTo>
                  <a:cubicBezTo>
                    <a:pt x="900711" y="-69787"/>
                    <a:pt x="1065036" y="54821"/>
                    <a:pt x="1281542" y="0"/>
                  </a:cubicBezTo>
                  <a:cubicBezTo>
                    <a:pt x="1498048" y="-54821"/>
                    <a:pt x="1738719" y="49476"/>
                    <a:pt x="1877634" y="0"/>
                  </a:cubicBezTo>
                  <a:cubicBezTo>
                    <a:pt x="2016549" y="-49476"/>
                    <a:pt x="2273346" y="27580"/>
                    <a:pt x="2522945" y="0"/>
                  </a:cubicBezTo>
                  <a:cubicBezTo>
                    <a:pt x="2772544" y="-27580"/>
                    <a:pt x="2751042" y="46413"/>
                    <a:pt x="2971382" y="0"/>
                  </a:cubicBezTo>
                  <a:cubicBezTo>
                    <a:pt x="3191722" y="-46413"/>
                    <a:pt x="3385222" y="17840"/>
                    <a:pt x="3518256" y="0"/>
                  </a:cubicBezTo>
                  <a:cubicBezTo>
                    <a:pt x="3651290" y="-17840"/>
                    <a:pt x="3901355" y="10391"/>
                    <a:pt x="4015911" y="0"/>
                  </a:cubicBezTo>
                  <a:cubicBezTo>
                    <a:pt x="4130468" y="-10391"/>
                    <a:pt x="4276034" y="44131"/>
                    <a:pt x="4464347" y="0"/>
                  </a:cubicBezTo>
                  <a:cubicBezTo>
                    <a:pt x="4652660" y="-44131"/>
                    <a:pt x="4835956" y="42189"/>
                    <a:pt x="5011221" y="0"/>
                  </a:cubicBezTo>
                  <a:cubicBezTo>
                    <a:pt x="5063013" y="6208"/>
                    <a:pt x="5109394" y="46295"/>
                    <a:pt x="5100578" y="89357"/>
                  </a:cubicBezTo>
                  <a:cubicBezTo>
                    <a:pt x="5102394" y="236513"/>
                    <a:pt x="5080984" y="298116"/>
                    <a:pt x="5100578" y="446773"/>
                  </a:cubicBezTo>
                  <a:cubicBezTo>
                    <a:pt x="5104611" y="491422"/>
                    <a:pt x="5074183" y="538922"/>
                    <a:pt x="5011221" y="536130"/>
                  </a:cubicBezTo>
                  <a:cubicBezTo>
                    <a:pt x="4834045" y="571161"/>
                    <a:pt x="4684852" y="527815"/>
                    <a:pt x="4562785" y="536130"/>
                  </a:cubicBezTo>
                  <a:cubicBezTo>
                    <a:pt x="4440718" y="544445"/>
                    <a:pt x="4172265" y="522622"/>
                    <a:pt x="3917473" y="536130"/>
                  </a:cubicBezTo>
                  <a:cubicBezTo>
                    <a:pt x="3662681" y="549638"/>
                    <a:pt x="3582520" y="522925"/>
                    <a:pt x="3419818" y="536130"/>
                  </a:cubicBezTo>
                  <a:cubicBezTo>
                    <a:pt x="3257117" y="549335"/>
                    <a:pt x="3086347" y="488972"/>
                    <a:pt x="2774507" y="536130"/>
                  </a:cubicBezTo>
                  <a:cubicBezTo>
                    <a:pt x="2462667" y="583288"/>
                    <a:pt x="2384480" y="494335"/>
                    <a:pt x="2276852" y="536130"/>
                  </a:cubicBezTo>
                  <a:cubicBezTo>
                    <a:pt x="2169225" y="577925"/>
                    <a:pt x="1827986" y="487403"/>
                    <a:pt x="1680760" y="536130"/>
                  </a:cubicBezTo>
                  <a:cubicBezTo>
                    <a:pt x="1533534" y="584857"/>
                    <a:pt x="1361996" y="511150"/>
                    <a:pt x="1232323" y="536130"/>
                  </a:cubicBezTo>
                  <a:cubicBezTo>
                    <a:pt x="1102650" y="561110"/>
                    <a:pt x="951912" y="503302"/>
                    <a:pt x="783887" y="536130"/>
                  </a:cubicBezTo>
                  <a:cubicBezTo>
                    <a:pt x="615862" y="568958"/>
                    <a:pt x="306650" y="518556"/>
                    <a:pt x="89357" y="536130"/>
                  </a:cubicBezTo>
                  <a:cubicBezTo>
                    <a:pt x="47222" y="533416"/>
                    <a:pt x="-1719" y="495298"/>
                    <a:pt x="0" y="446773"/>
                  </a:cubicBezTo>
                  <a:cubicBezTo>
                    <a:pt x="-31205" y="351351"/>
                    <a:pt x="1636" y="180054"/>
                    <a:pt x="0" y="89357"/>
                  </a:cubicBezTo>
                  <a:close/>
                </a:path>
              </a:pathLst>
            </a:custGeom>
            <a:solidFill>
              <a:srgbClr val="4192DB">
                <a:lumMod val="20000"/>
                <a:lumOff val="80000"/>
              </a:srgbClr>
            </a:solidFill>
            <a:ln w="12700" cap="flat" cmpd="sng" algn="ctr">
              <a:solidFill>
                <a:srgbClr val="4192DB"/>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B2B2B2">
                    <a:lumMod val="50000"/>
                  </a:srgbClr>
                </a:solidFill>
                <a:effectLst/>
                <a:uLnTx/>
                <a:uFillTx/>
                <a:latin typeface="Arial" panose="020B0604020202020204" pitchFamily="34" charset="0"/>
                <a:ea typeface="宋体" pitchFamily="2" charset="-122"/>
                <a:cs typeface="Arial" panose="020B0604020202020204" pitchFamily="34" charset="0"/>
              </a:endParaRPr>
            </a:p>
          </p:txBody>
        </p:sp>
        <p:sp>
          <p:nvSpPr>
            <p:cNvPr id="27" name="Rectangle 26">
              <a:extLst>
                <a:ext uri="{FF2B5EF4-FFF2-40B4-BE49-F238E27FC236}">
                  <a16:creationId xmlns:a16="http://schemas.microsoft.com/office/drawing/2014/main" id="{7FCA7FDD-39A2-4C58-91DA-53C029A01228}"/>
                </a:ext>
              </a:extLst>
            </p:cNvPr>
            <p:cNvSpPr/>
            <p:nvPr/>
          </p:nvSpPr>
          <p:spPr>
            <a:xfrm>
              <a:off x="1578857" y="4497159"/>
              <a:ext cx="8180152" cy="532528"/>
            </a:xfrm>
            <a:prstGeom prst="rect">
              <a:avLst/>
            </a:prstGeom>
          </p:spPr>
          <p:txBody>
            <a:bodyPr wrap="square">
              <a:spAutoFit/>
            </a:bodyPr>
            <a:lstStyle/>
            <a:p>
              <a:pPr lvl="0" fontAlgn="base">
                <a:spcBef>
                  <a:spcPct val="0"/>
                </a:spcBef>
                <a:spcAft>
                  <a:spcPct val="0"/>
                </a:spcAft>
              </a:pPr>
              <a:r>
                <a:rPr lang="vi-VN" sz="2800" kern="0" dirty="0">
                  <a:solidFill>
                    <a:srgbClr val="000000"/>
                  </a:solidFill>
                  <a:latin typeface="Arial" panose="020B0604020202020204" pitchFamily="34" charset="0"/>
                  <a:ea typeface="宋体" pitchFamily="2" charset="-122"/>
                  <a:cs typeface="Arial" panose="020B0604020202020204" pitchFamily="34" charset="0"/>
                </a:rPr>
                <a:t>Em hiểu thêm điều gì về Bác Hồ qua bức thư?</a:t>
              </a:r>
              <a:endPar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grpSp>
    </p:spTree>
    <p:extLst>
      <p:ext uri="{BB962C8B-B14F-4D97-AF65-F5344CB8AC3E}">
        <p14:creationId xmlns:p14="http://schemas.microsoft.com/office/powerpoint/2010/main" val="52055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750" fill="hold"/>
                                        <p:tgtEl>
                                          <p:spTgt spid="34"/>
                                        </p:tgtEl>
                                        <p:attrNameLst>
                                          <p:attrName>ppt_x</p:attrName>
                                        </p:attrNameLst>
                                      </p:cBhvr>
                                      <p:tavLst>
                                        <p:tav tm="0">
                                          <p:val>
                                            <p:strVal val="0-#ppt_w/2"/>
                                          </p:val>
                                        </p:tav>
                                        <p:tav tm="100000">
                                          <p:val>
                                            <p:strVal val="#ppt_x"/>
                                          </p:val>
                                        </p:tav>
                                      </p:tavLst>
                                    </p:anim>
                                    <p:anim calcmode="lin" valueType="num">
                                      <p:cBhvr additive="base">
                                        <p:cTn id="17" dur="75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par>
                          <p:cTn id="28" fill="hold">
                            <p:stCondLst>
                              <p:cond delay="1750"/>
                            </p:stCondLst>
                            <p:childTnLst>
                              <p:par>
                                <p:cTn id="29" presetID="16" presetClass="entr" presetSubtype="21"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par>
                          <p:cTn id="32" fill="hold">
                            <p:stCondLst>
                              <p:cond delay="2250"/>
                            </p:stCondLst>
                            <p:childTnLst>
                              <p:par>
                                <p:cTn id="33" presetID="16" presetClass="entr" presetSubtype="21"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barn(inVertical)">
                                      <p:cBhvr>
                                        <p:cTn id="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a:extLst>
              <a:ext uri="{FF2B5EF4-FFF2-40B4-BE49-F238E27FC236}">
                <a16:creationId xmlns:a16="http://schemas.microsoft.com/office/drawing/2014/main" id="{5306653A-CEAA-409F-A3B0-12D195D0F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29" y="244721"/>
            <a:ext cx="10101120" cy="1971383"/>
          </a:xfrm>
          <a:prstGeom prst="rect">
            <a:avLst/>
          </a:prstGeom>
        </p:spPr>
      </p:pic>
      <p:pic>
        <p:nvPicPr>
          <p:cNvPr id="18" name="图片 1">
            <a:extLst>
              <a:ext uri="{FF2B5EF4-FFF2-40B4-BE49-F238E27FC236}">
                <a16:creationId xmlns:a16="http://schemas.microsoft.com/office/drawing/2014/main" id="{5D884AD1-6422-4F45-8BB7-85BBCAC59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256" y="884303"/>
            <a:ext cx="1856344" cy="5807967"/>
          </a:xfrm>
          <a:prstGeom prst="rect">
            <a:avLst/>
          </a:prstGeom>
        </p:spPr>
      </p:pic>
      <p:grpSp>
        <p:nvGrpSpPr>
          <p:cNvPr id="21" name="Group 20">
            <a:extLst>
              <a:ext uri="{FF2B5EF4-FFF2-40B4-BE49-F238E27FC236}">
                <a16:creationId xmlns:a16="http://schemas.microsoft.com/office/drawing/2014/main" id="{F8F2890A-FBAD-4CDC-915E-2B629CE3F813}"/>
              </a:ext>
            </a:extLst>
          </p:cNvPr>
          <p:cNvGrpSpPr/>
          <p:nvPr/>
        </p:nvGrpSpPr>
        <p:grpSpPr>
          <a:xfrm>
            <a:off x="2503200" y="2414668"/>
            <a:ext cx="6593806" cy="895273"/>
            <a:chOff x="1896281" y="755776"/>
            <a:chExt cx="6749697" cy="884624"/>
          </a:xfrm>
        </p:grpSpPr>
        <p:sp>
          <p:nvSpPr>
            <p:cNvPr id="22" name="Rectangle: Rounded Corners 43">
              <a:extLst>
                <a:ext uri="{FF2B5EF4-FFF2-40B4-BE49-F238E27FC236}">
                  <a16:creationId xmlns:a16="http://schemas.microsoft.com/office/drawing/2014/main" id="{4210BB72-B66F-4E14-967F-FAA639B330C7}"/>
                </a:ext>
              </a:extLst>
            </p:cNvPr>
            <p:cNvSpPr/>
            <p:nvPr/>
          </p:nvSpPr>
          <p:spPr>
            <a:xfrm>
              <a:off x="1896281" y="755776"/>
              <a:ext cx="6749697" cy="884624"/>
            </a:xfrm>
            <a:custGeom>
              <a:avLst/>
              <a:gdLst>
                <a:gd name="connsiteX0" fmla="*/ 0 w 6145115"/>
                <a:gd name="connsiteY0" fmla="*/ 122909 h 737442"/>
                <a:gd name="connsiteX1" fmla="*/ 122909 w 6145115"/>
                <a:gd name="connsiteY1" fmla="*/ 0 h 737442"/>
                <a:gd name="connsiteX2" fmla="*/ 712839 w 6145115"/>
                <a:gd name="connsiteY2" fmla="*/ 0 h 737442"/>
                <a:gd name="connsiteX3" fmla="*/ 1243775 w 6145115"/>
                <a:gd name="connsiteY3" fmla="*/ 0 h 737442"/>
                <a:gd name="connsiteX4" fmla="*/ 1715719 w 6145115"/>
                <a:gd name="connsiteY4" fmla="*/ 0 h 737442"/>
                <a:gd name="connsiteX5" fmla="*/ 2423635 w 6145115"/>
                <a:gd name="connsiteY5" fmla="*/ 0 h 737442"/>
                <a:gd name="connsiteX6" fmla="*/ 2895579 w 6145115"/>
                <a:gd name="connsiteY6" fmla="*/ 0 h 737442"/>
                <a:gd name="connsiteX7" fmla="*/ 3544501 w 6145115"/>
                <a:gd name="connsiteY7" fmla="*/ 0 h 737442"/>
                <a:gd name="connsiteX8" fmla="*/ 4016445 w 6145115"/>
                <a:gd name="connsiteY8" fmla="*/ 0 h 737442"/>
                <a:gd name="connsiteX9" fmla="*/ 4488389 w 6145115"/>
                <a:gd name="connsiteY9" fmla="*/ 0 h 737442"/>
                <a:gd name="connsiteX10" fmla="*/ 5196304 w 6145115"/>
                <a:gd name="connsiteY10" fmla="*/ 0 h 737442"/>
                <a:gd name="connsiteX11" fmla="*/ 6022206 w 6145115"/>
                <a:gd name="connsiteY11" fmla="*/ 0 h 737442"/>
                <a:gd name="connsiteX12" fmla="*/ 6145115 w 6145115"/>
                <a:gd name="connsiteY12" fmla="*/ 122909 h 737442"/>
                <a:gd name="connsiteX13" fmla="*/ 6145115 w 6145115"/>
                <a:gd name="connsiteY13" fmla="*/ 614533 h 737442"/>
                <a:gd name="connsiteX14" fmla="*/ 6022206 w 6145115"/>
                <a:gd name="connsiteY14" fmla="*/ 737442 h 737442"/>
                <a:gd name="connsiteX15" fmla="*/ 5550262 w 6145115"/>
                <a:gd name="connsiteY15" fmla="*/ 737442 h 737442"/>
                <a:gd name="connsiteX16" fmla="*/ 5137311 w 6145115"/>
                <a:gd name="connsiteY16" fmla="*/ 737442 h 737442"/>
                <a:gd name="connsiteX17" fmla="*/ 4665368 w 6145115"/>
                <a:gd name="connsiteY17" fmla="*/ 737442 h 737442"/>
                <a:gd name="connsiteX18" fmla="*/ 4016445 w 6145115"/>
                <a:gd name="connsiteY18" fmla="*/ 737442 h 737442"/>
                <a:gd name="connsiteX19" fmla="*/ 3603494 w 6145115"/>
                <a:gd name="connsiteY19" fmla="*/ 737442 h 737442"/>
                <a:gd name="connsiteX20" fmla="*/ 3072558 w 6145115"/>
                <a:gd name="connsiteY20" fmla="*/ 737442 h 737442"/>
                <a:gd name="connsiteX21" fmla="*/ 2600614 w 6145115"/>
                <a:gd name="connsiteY21" fmla="*/ 737442 h 737442"/>
                <a:gd name="connsiteX22" fmla="*/ 2069677 w 6145115"/>
                <a:gd name="connsiteY22" fmla="*/ 737442 h 737442"/>
                <a:gd name="connsiteX23" fmla="*/ 1597733 w 6145115"/>
                <a:gd name="connsiteY23" fmla="*/ 737442 h 737442"/>
                <a:gd name="connsiteX24" fmla="*/ 1007804 w 6145115"/>
                <a:gd name="connsiteY24" fmla="*/ 737442 h 737442"/>
                <a:gd name="connsiteX25" fmla="*/ 122909 w 6145115"/>
                <a:gd name="connsiteY25" fmla="*/ 737442 h 737442"/>
                <a:gd name="connsiteX26" fmla="*/ 0 w 6145115"/>
                <a:gd name="connsiteY26" fmla="*/ 614533 h 737442"/>
                <a:gd name="connsiteX27" fmla="*/ 0 w 6145115"/>
                <a:gd name="connsiteY27" fmla="*/ 122909 h 73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5115" h="737442" fill="none" extrusionOk="0">
                  <a:moveTo>
                    <a:pt x="0" y="122909"/>
                  </a:moveTo>
                  <a:cubicBezTo>
                    <a:pt x="-14432" y="60998"/>
                    <a:pt x="56926" y="-15751"/>
                    <a:pt x="122909" y="0"/>
                  </a:cubicBezTo>
                  <a:cubicBezTo>
                    <a:pt x="350757" y="-65457"/>
                    <a:pt x="479084" y="8796"/>
                    <a:pt x="712839" y="0"/>
                  </a:cubicBezTo>
                  <a:cubicBezTo>
                    <a:pt x="946594" y="-8796"/>
                    <a:pt x="1015966" y="34392"/>
                    <a:pt x="1243775" y="0"/>
                  </a:cubicBezTo>
                  <a:cubicBezTo>
                    <a:pt x="1471584" y="-34392"/>
                    <a:pt x="1546052" y="14919"/>
                    <a:pt x="1715719" y="0"/>
                  </a:cubicBezTo>
                  <a:cubicBezTo>
                    <a:pt x="1885386" y="-14919"/>
                    <a:pt x="2097599" y="56167"/>
                    <a:pt x="2423635" y="0"/>
                  </a:cubicBezTo>
                  <a:cubicBezTo>
                    <a:pt x="2749671" y="-56167"/>
                    <a:pt x="2660094" y="49590"/>
                    <a:pt x="2895579" y="0"/>
                  </a:cubicBezTo>
                  <a:cubicBezTo>
                    <a:pt x="3131064" y="-49590"/>
                    <a:pt x="3319148" y="66955"/>
                    <a:pt x="3544501" y="0"/>
                  </a:cubicBezTo>
                  <a:cubicBezTo>
                    <a:pt x="3769854" y="-66955"/>
                    <a:pt x="3882707" y="24894"/>
                    <a:pt x="4016445" y="0"/>
                  </a:cubicBezTo>
                  <a:cubicBezTo>
                    <a:pt x="4150183" y="-24894"/>
                    <a:pt x="4264668" y="22783"/>
                    <a:pt x="4488389" y="0"/>
                  </a:cubicBezTo>
                  <a:cubicBezTo>
                    <a:pt x="4712110" y="-22783"/>
                    <a:pt x="4964572" y="73130"/>
                    <a:pt x="5196304" y="0"/>
                  </a:cubicBezTo>
                  <a:cubicBezTo>
                    <a:pt x="5428037" y="-73130"/>
                    <a:pt x="5663427" y="79994"/>
                    <a:pt x="6022206" y="0"/>
                  </a:cubicBezTo>
                  <a:cubicBezTo>
                    <a:pt x="6081906" y="-6377"/>
                    <a:pt x="6148459" y="41698"/>
                    <a:pt x="6145115" y="122909"/>
                  </a:cubicBezTo>
                  <a:cubicBezTo>
                    <a:pt x="6158155" y="259278"/>
                    <a:pt x="6126453" y="477502"/>
                    <a:pt x="6145115" y="614533"/>
                  </a:cubicBezTo>
                  <a:cubicBezTo>
                    <a:pt x="6142996" y="680679"/>
                    <a:pt x="6093205" y="743727"/>
                    <a:pt x="6022206" y="737442"/>
                  </a:cubicBezTo>
                  <a:cubicBezTo>
                    <a:pt x="5810109" y="774799"/>
                    <a:pt x="5739617" y="704624"/>
                    <a:pt x="5550262" y="737442"/>
                  </a:cubicBezTo>
                  <a:cubicBezTo>
                    <a:pt x="5360907" y="770260"/>
                    <a:pt x="5245659" y="736315"/>
                    <a:pt x="5137311" y="737442"/>
                  </a:cubicBezTo>
                  <a:cubicBezTo>
                    <a:pt x="5028963" y="738569"/>
                    <a:pt x="4886834" y="722154"/>
                    <a:pt x="4665368" y="737442"/>
                  </a:cubicBezTo>
                  <a:cubicBezTo>
                    <a:pt x="4443902" y="752730"/>
                    <a:pt x="4337968" y="666932"/>
                    <a:pt x="4016445" y="737442"/>
                  </a:cubicBezTo>
                  <a:cubicBezTo>
                    <a:pt x="3694922" y="807952"/>
                    <a:pt x="3709513" y="701468"/>
                    <a:pt x="3603494" y="737442"/>
                  </a:cubicBezTo>
                  <a:cubicBezTo>
                    <a:pt x="3497475" y="773416"/>
                    <a:pt x="3332934" y="697908"/>
                    <a:pt x="3072558" y="737442"/>
                  </a:cubicBezTo>
                  <a:cubicBezTo>
                    <a:pt x="2812182" y="776976"/>
                    <a:pt x="2713330" y="682550"/>
                    <a:pt x="2600614" y="737442"/>
                  </a:cubicBezTo>
                  <a:cubicBezTo>
                    <a:pt x="2487898" y="792334"/>
                    <a:pt x="2308673" y="716438"/>
                    <a:pt x="2069677" y="737442"/>
                  </a:cubicBezTo>
                  <a:cubicBezTo>
                    <a:pt x="1830681" y="758446"/>
                    <a:pt x="1823841" y="719137"/>
                    <a:pt x="1597733" y="737442"/>
                  </a:cubicBezTo>
                  <a:cubicBezTo>
                    <a:pt x="1371625" y="755747"/>
                    <a:pt x="1288907" y="715766"/>
                    <a:pt x="1007804" y="737442"/>
                  </a:cubicBezTo>
                  <a:cubicBezTo>
                    <a:pt x="726701" y="759118"/>
                    <a:pt x="314058" y="648680"/>
                    <a:pt x="122909" y="737442"/>
                  </a:cubicBezTo>
                  <a:cubicBezTo>
                    <a:pt x="41467" y="728441"/>
                    <a:pt x="2454" y="674093"/>
                    <a:pt x="0" y="614533"/>
                  </a:cubicBezTo>
                  <a:cubicBezTo>
                    <a:pt x="-35526" y="417771"/>
                    <a:pt x="44394" y="323044"/>
                    <a:pt x="0" y="122909"/>
                  </a:cubicBezTo>
                  <a:close/>
                </a:path>
                <a:path w="6145115" h="737442" stroke="0" extrusionOk="0">
                  <a:moveTo>
                    <a:pt x="0" y="122909"/>
                  </a:moveTo>
                  <a:cubicBezTo>
                    <a:pt x="-7568" y="52792"/>
                    <a:pt x="67510" y="9502"/>
                    <a:pt x="122909" y="0"/>
                  </a:cubicBezTo>
                  <a:cubicBezTo>
                    <a:pt x="280873" y="-10289"/>
                    <a:pt x="609810" y="60856"/>
                    <a:pt x="771832" y="0"/>
                  </a:cubicBezTo>
                  <a:cubicBezTo>
                    <a:pt x="933854" y="-60856"/>
                    <a:pt x="1111663" y="27158"/>
                    <a:pt x="1420754" y="0"/>
                  </a:cubicBezTo>
                  <a:cubicBezTo>
                    <a:pt x="1729845" y="-27158"/>
                    <a:pt x="1843183" y="53904"/>
                    <a:pt x="2069677" y="0"/>
                  </a:cubicBezTo>
                  <a:cubicBezTo>
                    <a:pt x="2296171" y="-53904"/>
                    <a:pt x="2458268" y="20021"/>
                    <a:pt x="2777593" y="0"/>
                  </a:cubicBezTo>
                  <a:cubicBezTo>
                    <a:pt x="3096918" y="-20021"/>
                    <a:pt x="3077912" y="13940"/>
                    <a:pt x="3249536" y="0"/>
                  </a:cubicBezTo>
                  <a:cubicBezTo>
                    <a:pt x="3421160" y="-13940"/>
                    <a:pt x="3558267" y="9954"/>
                    <a:pt x="3839466" y="0"/>
                  </a:cubicBezTo>
                  <a:cubicBezTo>
                    <a:pt x="4120665" y="-9954"/>
                    <a:pt x="4155383" y="20392"/>
                    <a:pt x="4370403" y="0"/>
                  </a:cubicBezTo>
                  <a:cubicBezTo>
                    <a:pt x="4585423" y="-20392"/>
                    <a:pt x="4630047" y="48441"/>
                    <a:pt x="4842347" y="0"/>
                  </a:cubicBezTo>
                  <a:cubicBezTo>
                    <a:pt x="5054647" y="-48441"/>
                    <a:pt x="5299830" y="49191"/>
                    <a:pt x="5491269" y="0"/>
                  </a:cubicBezTo>
                  <a:cubicBezTo>
                    <a:pt x="5682708" y="-49191"/>
                    <a:pt x="5802466" y="54417"/>
                    <a:pt x="6022206" y="0"/>
                  </a:cubicBezTo>
                  <a:cubicBezTo>
                    <a:pt x="6096119" y="14922"/>
                    <a:pt x="6143395" y="63901"/>
                    <a:pt x="6145115" y="122909"/>
                  </a:cubicBezTo>
                  <a:cubicBezTo>
                    <a:pt x="6156018" y="267039"/>
                    <a:pt x="6138392" y="451608"/>
                    <a:pt x="6145115" y="614533"/>
                  </a:cubicBezTo>
                  <a:cubicBezTo>
                    <a:pt x="6154817" y="681962"/>
                    <a:pt x="6090435" y="739329"/>
                    <a:pt x="6022206" y="737442"/>
                  </a:cubicBezTo>
                  <a:cubicBezTo>
                    <a:pt x="5841993" y="741317"/>
                    <a:pt x="5643331" y="696429"/>
                    <a:pt x="5491269" y="737442"/>
                  </a:cubicBezTo>
                  <a:cubicBezTo>
                    <a:pt x="5339207" y="778455"/>
                    <a:pt x="5111196" y="700895"/>
                    <a:pt x="4960333" y="737442"/>
                  </a:cubicBezTo>
                  <a:cubicBezTo>
                    <a:pt x="4809470" y="773989"/>
                    <a:pt x="4414654" y="736596"/>
                    <a:pt x="4252417" y="737442"/>
                  </a:cubicBezTo>
                  <a:cubicBezTo>
                    <a:pt x="4090180" y="738288"/>
                    <a:pt x="3862204" y="699613"/>
                    <a:pt x="3721480" y="737442"/>
                  </a:cubicBezTo>
                  <a:cubicBezTo>
                    <a:pt x="3580756" y="775271"/>
                    <a:pt x="3261670" y="732732"/>
                    <a:pt x="3072557" y="737442"/>
                  </a:cubicBezTo>
                  <a:cubicBezTo>
                    <a:pt x="2883444" y="742152"/>
                    <a:pt x="2695443" y="691071"/>
                    <a:pt x="2600614" y="737442"/>
                  </a:cubicBezTo>
                  <a:cubicBezTo>
                    <a:pt x="2505785" y="783813"/>
                    <a:pt x="2340603" y="707147"/>
                    <a:pt x="2128670" y="737442"/>
                  </a:cubicBezTo>
                  <a:cubicBezTo>
                    <a:pt x="1916737" y="767737"/>
                    <a:pt x="1771733" y="682035"/>
                    <a:pt x="1538740" y="737442"/>
                  </a:cubicBezTo>
                  <a:cubicBezTo>
                    <a:pt x="1305747" y="792849"/>
                    <a:pt x="1153427" y="684464"/>
                    <a:pt x="948811" y="737442"/>
                  </a:cubicBezTo>
                  <a:cubicBezTo>
                    <a:pt x="744195" y="790420"/>
                    <a:pt x="505309" y="685127"/>
                    <a:pt x="122909" y="737442"/>
                  </a:cubicBezTo>
                  <a:cubicBezTo>
                    <a:pt x="58705" y="755490"/>
                    <a:pt x="5918" y="674962"/>
                    <a:pt x="0" y="614533"/>
                  </a:cubicBezTo>
                  <a:cubicBezTo>
                    <a:pt x="-14420" y="497678"/>
                    <a:pt x="1046" y="260784"/>
                    <a:pt x="0" y="12290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fontAlgn="base">
                <a:spcBef>
                  <a:spcPct val="0"/>
                </a:spcBef>
                <a:spcAft>
                  <a:spcPct val="0"/>
                </a:spcAft>
                <a:defRPr/>
              </a:pPr>
              <a:endParaRPr lang="en-US" sz="28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23" name="Rectangle 22">
              <a:extLst>
                <a:ext uri="{FF2B5EF4-FFF2-40B4-BE49-F238E27FC236}">
                  <a16:creationId xmlns:a16="http://schemas.microsoft.com/office/drawing/2014/main" id="{EB673706-ED56-48DA-952A-9F25845CECD3}"/>
                </a:ext>
              </a:extLst>
            </p:cNvPr>
            <p:cNvSpPr/>
            <p:nvPr/>
          </p:nvSpPr>
          <p:spPr>
            <a:xfrm>
              <a:off x="1896281" y="905186"/>
              <a:ext cx="6749697" cy="584775"/>
            </a:xfrm>
            <a:prstGeom prst="rect">
              <a:avLst/>
            </a:prstGeom>
          </p:spPr>
          <p:txBody>
            <a:bodyPr wrap="square">
              <a:spAutoFit/>
            </a:bodyPr>
            <a:lstStyle/>
            <a:p>
              <a:pPr algn="ctr" fontAlgn="base">
                <a:spcBef>
                  <a:spcPct val="0"/>
                </a:spcBef>
                <a:spcAft>
                  <a:spcPct val="0"/>
                </a:spcAft>
              </a:pPr>
              <a:r>
                <a:rPr lang="en-US" sz="3200" b="1" dirty="0" err="1">
                  <a:solidFill>
                    <a:srgbClr val="00B050"/>
                  </a:solidFill>
                  <a:latin typeface="Calibri" panose="020F0502020204030204" pitchFamily="34" charset="0"/>
                  <a:ea typeface="宋体" pitchFamily="2" charset="-122"/>
                  <a:cs typeface="Calibri" panose="020F0502020204030204" pitchFamily="34" charset="0"/>
                </a:rPr>
                <a:t>Nội</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a:solidFill>
                    <a:srgbClr val="00B050"/>
                  </a:solidFill>
                  <a:latin typeface="Calibri" panose="020F0502020204030204" pitchFamily="34" charset="0"/>
                  <a:ea typeface="宋体" pitchFamily="2" charset="-122"/>
                  <a:cs typeface="Calibri" panose="020F0502020204030204" pitchFamily="34" charset="0"/>
                </a:rPr>
                <a:t>dung bài học</a:t>
              </a:r>
              <a:endParaRPr lang="en-US" sz="3200" b="1" dirty="0">
                <a:solidFill>
                  <a:srgbClr val="00B050"/>
                </a:solidFill>
                <a:latin typeface="Calibri" panose="020F0502020204030204" pitchFamily="34" charset="0"/>
                <a:ea typeface="宋体" pitchFamily="2" charset="-122"/>
                <a:cs typeface="Calibri" panose="020F0502020204030204" pitchFamily="34" charset="0"/>
              </a:endParaRPr>
            </a:p>
          </p:txBody>
        </p:sp>
      </p:grpSp>
      <p:sp>
        <p:nvSpPr>
          <p:cNvPr id="24" name="TextBox 23">
            <a:extLst>
              <a:ext uri="{FF2B5EF4-FFF2-40B4-BE49-F238E27FC236}">
                <a16:creationId xmlns:a16="http://schemas.microsoft.com/office/drawing/2014/main" id="{A22E9A35-5EE7-48CF-AE95-CD1737A41FD1}"/>
              </a:ext>
            </a:extLst>
          </p:cNvPr>
          <p:cNvSpPr txBox="1"/>
          <p:nvPr/>
        </p:nvSpPr>
        <p:spPr>
          <a:xfrm>
            <a:off x="1824138" y="3741170"/>
            <a:ext cx="8236758" cy="1938992"/>
          </a:xfrm>
          <a:prstGeom prst="rect">
            <a:avLst/>
          </a:prstGeom>
          <a:noFill/>
        </p:spPr>
        <p:txBody>
          <a:bodyPr wrap="square">
            <a:spAutoFit/>
          </a:bodyPr>
          <a:lstStyle/>
          <a:p>
            <a:pPr algn="ctr" fontAlgn="base">
              <a:spcBef>
                <a:spcPct val="0"/>
              </a:spcBef>
              <a:spcAft>
                <a:spcPct val="0"/>
              </a:spcAft>
            </a:pPr>
            <a:r>
              <a:rPr lang="vi-VN" sz="4000" b="1" dirty="0">
                <a:solidFill>
                  <a:schemeClr val="bg1"/>
                </a:solidFill>
                <a:latin typeface="Calibri" panose="020F0502020204030204" pitchFamily="34" charset="0"/>
                <a:ea typeface="宋体" pitchFamily="2" charset="-122"/>
                <a:cs typeface="Calibri" panose="020F0502020204030204" pitchFamily="34" charset="0"/>
              </a:rPr>
              <a:t>Tình yêu thương, sự quan tâm của Bác Hồ dành cho các cháu thiếu nhi thể hiện qua Thư Trung thu.</a:t>
            </a:r>
          </a:p>
        </p:txBody>
      </p:sp>
      <p:grpSp>
        <p:nvGrpSpPr>
          <p:cNvPr id="2" name="Group 1">
            <a:extLst>
              <a:ext uri="{FF2B5EF4-FFF2-40B4-BE49-F238E27FC236}">
                <a16:creationId xmlns:a16="http://schemas.microsoft.com/office/drawing/2014/main" id="{EC02823F-8FEA-4764-8108-18C9687FC2FC}"/>
              </a:ext>
            </a:extLst>
          </p:cNvPr>
          <p:cNvGrpSpPr/>
          <p:nvPr/>
        </p:nvGrpSpPr>
        <p:grpSpPr>
          <a:xfrm>
            <a:off x="1726351" y="203199"/>
            <a:ext cx="7739820" cy="1669144"/>
            <a:chOff x="1726351" y="203199"/>
            <a:chExt cx="7739820" cy="1669144"/>
          </a:xfrm>
        </p:grpSpPr>
        <p:sp>
          <p:nvSpPr>
            <p:cNvPr id="19" name="Freeform 197">
              <a:extLst>
                <a:ext uri="{FF2B5EF4-FFF2-40B4-BE49-F238E27FC236}">
                  <a16:creationId xmlns:a16="http://schemas.microsoft.com/office/drawing/2014/main" id="{4465AC61-2200-483E-8301-4BE0DE88ACAA}"/>
                </a:ext>
              </a:extLst>
            </p:cNvPr>
            <p:cNvSpPr>
              <a:spLocks noEditPoints="1"/>
            </p:cNvSpPr>
            <p:nvPr/>
          </p:nvSpPr>
          <p:spPr bwMode="auto">
            <a:xfrm>
              <a:off x="3669948" y="203199"/>
              <a:ext cx="4545138" cy="16691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ndParaRPr>
            </a:p>
          </p:txBody>
        </p:sp>
        <p:sp>
          <p:nvSpPr>
            <p:cNvPr id="25" name="TextBox 24">
              <a:extLst>
                <a:ext uri="{FF2B5EF4-FFF2-40B4-BE49-F238E27FC236}">
                  <a16:creationId xmlns:a16="http://schemas.microsoft.com/office/drawing/2014/main" id="{EDA4E49C-F7C1-4734-943F-195E78C3A40A}"/>
                </a:ext>
              </a:extLst>
            </p:cNvPr>
            <p:cNvSpPr txBox="1"/>
            <p:nvPr/>
          </p:nvSpPr>
          <p:spPr>
            <a:xfrm>
              <a:off x="1726351" y="1071306"/>
              <a:ext cx="7739820" cy="584775"/>
            </a:xfrm>
            <a:prstGeom prst="rect">
              <a:avLst/>
            </a:prstGeom>
            <a:noFill/>
          </p:spPr>
          <p:txBody>
            <a:bodyPr wrap="square">
              <a:spAutoFit/>
            </a:bodyPr>
            <a:lstStyle/>
            <a:p>
              <a:pPr algn="ctr" fontAlgn="base">
                <a:spcBef>
                  <a:spcPct val="0"/>
                </a:spcBef>
                <a:spcAft>
                  <a:spcPct val="0"/>
                </a:spcAft>
              </a:pPr>
              <a:r>
                <a:rPr lang="en-US" sz="3200" b="1" dirty="0" err="1">
                  <a:solidFill>
                    <a:srgbClr val="FFFF00"/>
                  </a:solidFill>
                  <a:latin typeface="Coiny" panose="02000903060500060000" pitchFamily="2" charset="0"/>
                  <a:ea typeface="宋体" pitchFamily="2" charset="-122"/>
                  <a:cs typeface="Calibri" panose="020F0502020204030204" pitchFamily="34" charset="0"/>
                </a:rPr>
                <a:t>Thư</a:t>
              </a:r>
              <a:r>
                <a:rPr lang="en-US" sz="3200" b="1" dirty="0">
                  <a:solidFill>
                    <a:srgbClr val="FFFF00"/>
                  </a:solidFill>
                  <a:latin typeface="Coiny" panose="02000903060500060000" pitchFamily="2" charset="0"/>
                  <a:ea typeface="宋体" pitchFamily="2" charset="-122"/>
                  <a:cs typeface="Calibri" panose="020F0502020204030204" pitchFamily="34" charset="0"/>
                </a:rPr>
                <a:t> </a:t>
              </a:r>
              <a:r>
                <a:rPr lang="en-US" sz="3200" b="1" dirty="0" err="1">
                  <a:solidFill>
                    <a:srgbClr val="FFFF00"/>
                  </a:solidFill>
                  <a:latin typeface="Coiny" panose="02000903060500060000" pitchFamily="2" charset="0"/>
                  <a:ea typeface="宋体" pitchFamily="2" charset="-122"/>
                  <a:cs typeface="Calibri" panose="020F0502020204030204" pitchFamily="34" charset="0"/>
                </a:rPr>
                <a:t>trung</a:t>
              </a:r>
              <a:r>
                <a:rPr lang="en-US" sz="3200" b="1" dirty="0">
                  <a:solidFill>
                    <a:srgbClr val="FFFF00"/>
                  </a:solidFill>
                  <a:latin typeface="Coiny" panose="02000903060500060000" pitchFamily="2" charset="0"/>
                  <a:ea typeface="宋体" pitchFamily="2" charset="-122"/>
                  <a:cs typeface="Calibri" panose="020F0502020204030204" pitchFamily="34" charset="0"/>
                </a:rPr>
                <a:t> </a:t>
              </a:r>
              <a:r>
                <a:rPr lang="en-US" sz="3200" b="1" dirty="0" err="1">
                  <a:solidFill>
                    <a:srgbClr val="FFFF00"/>
                  </a:solidFill>
                  <a:latin typeface="Coiny" panose="02000903060500060000" pitchFamily="2" charset="0"/>
                  <a:ea typeface="宋体" pitchFamily="2" charset="-122"/>
                  <a:cs typeface="Calibri" panose="020F0502020204030204" pitchFamily="34" charset="0"/>
                </a:rPr>
                <a:t>thu</a:t>
              </a:r>
              <a:endParaRPr lang="vi-VN" sz="3200" b="1" dirty="0">
                <a:solidFill>
                  <a:srgbClr val="FFFF00"/>
                </a:solidFill>
                <a:latin typeface="Calibri" panose="020F0502020204030204" pitchFamily="34" charset="0"/>
                <a:ea typeface="宋体" pitchFamily="2" charset="-122"/>
                <a:cs typeface="Calibri" panose="020F0502020204030204" pitchFamily="34" charset="0"/>
              </a:endParaRPr>
            </a:p>
          </p:txBody>
        </p:sp>
      </p:grpSp>
    </p:spTree>
    <p:extLst>
      <p:ext uri="{BB962C8B-B14F-4D97-AF65-F5344CB8AC3E}">
        <p14:creationId xmlns:p14="http://schemas.microsoft.com/office/powerpoint/2010/main" val="386862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a:extLst>
              <a:ext uri="{FF2B5EF4-FFF2-40B4-BE49-F238E27FC236}">
                <a16:creationId xmlns:a16="http://schemas.microsoft.com/office/drawing/2014/main" id="{5306653A-CEAA-409F-A3B0-12D195D0F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629" y="244721"/>
            <a:ext cx="10101120" cy="1971383"/>
          </a:xfrm>
          <a:prstGeom prst="rect">
            <a:avLst/>
          </a:prstGeom>
        </p:spPr>
      </p:pic>
      <p:pic>
        <p:nvPicPr>
          <p:cNvPr id="18" name="图片 1">
            <a:extLst>
              <a:ext uri="{FF2B5EF4-FFF2-40B4-BE49-F238E27FC236}">
                <a16:creationId xmlns:a16="http://schemas.microsoft.com/office/drawing/2014/main" id="{5D884AD1-6422-4F45-8BB7-85BBCAC59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256" y="884303"/>
            <a:ext cx="1856344" cy="5807967"/>
          </a:xfrm>
          <a:prstGeom prst="rect">
            <a:avLst/>
          </a:prstGeom>
        </p:spPr>
      </p:pic>
      <p:grpSp>
        <p:nvGrpSpPr>
          <p:cNvPr id="21" name="Group 20">
            <a:extLst>
              <a:ext uri="{FF2B5EF4-FFF2-40B4-BE49-F238E27FC236}">
                <a16:creationId xmlns:a16="http://schemas.microsoft.com/office/drawing/2014/main" id="{F8F2890A-FBAD-4CDC-915E-2B629CE3F813}"/>
              </a:ext>
            </a:extLst>
          </p:cNvPr>
          <p:cNvGrpSpPr/>
          <p:nvPr/>
        </p:nvGrpSpPr>
        <p:grpSpPr>
          <a:xfrm>
            <a:off x="2503200" y="2368201"/>
            <a:ext cx="6593806" cy="1098781"/>
            <a:chOff x="1896281" y="709862"/>
            <a:chExt cx="6749697" cy="1085711"/>
          </a:xfrm>
        </p:grpSpPr>
        <p:sp>
          <p:nvSpPr>
            <p:cNvPr id="22" name="Rectangle: Rounded Corners 43">
              <a:extLst>
                <a:ext uri="{FF2B5EF4-FFF2-40B4-BE49-F238E27FC236}">
                  <a16:creationId xmlns:a16="http://schemas.microsoft.com/office/drawing/2014/main" id="{4210BB72-B66F-4E14-967F-FAA639B330C7}"/>
                </a:ext>
              </a:extLst>
            </p:cNvPr>
            <p:cNvSpPr/>
            <p:nvPr/>
          </p:nvSpPr>
          <p:spPr>
            <a:xfrm>
              <a:off x="1896281" y="755776"/>
              <a:ext cx="6749697" cy="1039797"/>
            </a:xfrm>
            <a:custGeom>
              <a:avLst/>
              <a:gdLst>
                <a:gd name="connsiteX0" fmla="*/ 0 w 6145115"/>
                <a:gd name="connsiteY0" fmla="*/ 122909 h 737442"/>
                <a:gd name="connsiteX1" fmla="*/ 122909 w 6145115"/>
                <a:gd name="connsiteY1" fmla="*/ 0 h 737442"/>
                <a:gd name="connsiteX2" fmla="*/ 712839 w 6145115"/>
                <a:gd name="connsiteY2" fmla="*/ 0 h 737442"/>
                <a:gd name="connsiteX3" fmla="*/ 1243775 w 6145115"/>
                <a:gd name="connsiteY3" fmla="*/ 0 h 737442"/>
                <a:gd name="connsiteX4" fmla="*/ 1715719 w 6145115"/>
                <a:gd name="connsiteY4" fmla="*/ 0 h 737442"/>
                <a:gd name="connsiteX5" fmla="*/ 2423635 w 6145115"/>
                <a:gd name="connsiteY5" fmla="*/ 0 h 737442"/>
                <a:gd name="connsiteX6" fmla="*/ 2895579 w 6145115"/>
                <a:gd name="connsiteY6" fmla="*/ 0 h 737442"/>
                <a:gd name="connsiteX7" fmla="*/ 3544501 w 6145115"/>
                <a:gd name="connsiteY7" fmla="*/ 0 h 737442"/>
                <a:gd name="connsiteX8" fmla="*/ 4016445 w 6145115"/>
                <a:gd name="connsiteY8" fmla="*/ 0 h 737442"/>
                <a:gd name="connsiteX9" fmla="*/ 4488389 w 6145115"/>
                <a:gd name="connsiteY9" fmla="*/ 0 h 737442"/>
                <a:gd name="connsiteX10" fmla="*/ 5196304 w 6145115"/>
                <a:gd name="connsiteY10" fmla="*/ 0 h 737442"/>
                <a:gd name="connsiteX11" fmla="*/ 6022206 w 6145115"/>
                <a:gd name="connsiteY11" fmla="*/ 0 h 737442"/>
                <a:gd name="connsiteX12" fmla="*/ 6145115 w 6145115"/>
                <a:gd name="connsiteY12" fmla="*/ 122909 h 737442"/>
                <a:gd name="connsiteX13" fmla="*/ 6145115 w 6145115"/>
                <a:gd name="connsiteY13" fmla="*/ 614533 h 737442"/>
                <a:gd name="connsiteX14" fmla="*/ 6022206 w 6145115"/>
                <a:gd name="connsiteY14" fmla="*/ 737442 h 737442"/>
                <a:gd name="connsiteX15" fmla="*/ 5550262 w 6145115"/>
                <a:gd name="connsiteY15" fmla="*/ 737442 h 737442"/>
                <a:gd name="connsiteX16" fmla="*/ 5137311 w 6145115"/>
                <a:gd name="connsiteY16" fmla="*/ 737442 h 737442"/>
                <a:gd name="connsiteX17" fmla="*/ 4665368 w 6145115"/>
                <a:gd name="connsiteY17" fmla="*/ 737442 h 737442"/>
                <a:gd name="connsiteX18" fmla="*/ 4016445 w 6145115"/>
                <a:gd name="connsiteY18" fmla="*/ 737442 h 737442"/>
                <a:gd name="connsiteX19" fmla="*/ 3603494 w 6145115"/>
                <a:gd name="connsiteY19" fmla="*/ 737442 h 737442"/>
                <a:gd name="connsiteX20" fmla="*/ 3072558 w 6145115"/>
                <a:gd name="connsiteY20" fmla="*/ 737442 h 737442"/>
                <a:gd name="connsiteX21" fmla="*/ 2600614 w 6145115"/>
                <a:gd name="connsiteY21" fmla="*/ 737442 h 737442"/>
                <a:gd name="connsiteX22" fmla="*/ 2069677 w 6145115"/>
                <a:gd name="connsiteY22" fmla="*/ 737442 h 737442"/>
                <a:gd name="connsiteX23" fmla="*/ 1597733 w 6145115"/>
                <a:gd name="connsiteY23" fmla="*/ 737442 h 737442"/>
                <a:gd name="connsiteX24" fmla="*/ 1007804 w 6145115"/>
                <a:gd name="connsiteY24" fmla="*/ 737442 h 737442"/>
                <a:gd name="connsiteX25" fmla="*/ 122909 w 6145115"/>
                <a:gd name="connsiteY25" fmla="*/ 737442 h 737442"/>
                <a:gd name="connsiteX26" fmla="*/ 0 w 6145115"/>
                <a:gd name="connsiteY26" fmla="*/ 614533 h 737442"/>
                <a:gd name="connsiteX27" fmla="*/ 0 w 6145115"/>
                <a:gd name="connsiteY27" fmla="*/ 122909 h 73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45115" h="737442" fill="none" extrusionOk="0">
                  <a:moveTo>
                    <a:pt x="0" y="122909"/>
                  </a:moveTo>
                  <a:cubicBezTo>
                    <a:pt x="-14432" y="60998"/>
                    <a:pt x="56926" y="-15751"/>
                    <a:pt x="122909" y="0"/>
                  </a:cubicBezTo>
                  <a:cubicBezTo>
                    <a:pt x="350757" y="-65457"/>
                    <a:pt x="479084" y="8796"/>
                    <a:pt x="712839" y="0"/>
                  </a:cubicBezTo>
                  <a:cubicBezTo>
                    <a:pt x="946594" y="-8796"/>
                    <a:pt x="1015966" y="34392"/>
                    <a:pt x="1243775" y="0"/>
                  </a:cubicBezTo>
                  <a:cubicBezTo>
                    <a:pt x="1471584" y="-34392"/>
                    <a:pt x="1546052" y="14919"/>
                    <a:pt x="1715719" y="0"/>
                  </a:cubicBezTo>
                  <a:cubicBezTo>
                    <a:pt x="1885386" y="-14919"/>
                    <a:pt x="2097599" y="56167"/>
                    <a:pt x="2423635" y="0"/>
                  </a:cubicBezTo>
                  <a:cubicBezTo>
                    <a:pt x="2749671" y="-56167"/>
                    <a:pt x="2660094" y="49590"/>
                    <a:pt x="2895579" y="0"/>
                  </a:cubicBezTo>
                  <a:cubicBezTo>
                    <a:pt x="3131064" y="-49590"/>
                    <a:pt x="3319148" y="66955"/>
                    <a:pt x="3544501" y="0"/>
                  </a:cubicBezTo>
                  <a:cubicBezTo>
                    <a:pt x="3769854" y="-66955"/>
                    <a:pt x="3882707" y="24894"/>
                    <a:pt x="4016445" y="0"/>
                  </a:cubicBezTo>
                  <a:cubicBezTo>
                    <a:pt x="4150183" y="-24894"/>
                    <a:pt x="4264668" y="22783"/>
                    <a:pt x="4488389" y="0"/>
                  </a:cubicBezTo>
                  <a:cubicBezTo>
                    <a:pt x="4712110" y="-22783"/>
                    <a:pt x="4964572" y="73130"/>
                    <a:pt x="5196304" y="0"/>
                  </a:cubicBezTo>
                  <a:cubicBezTo>
                    <a:pt x="5428037" y="-73130"/>
                    <a:pt x="5663427" y="79994"/>
                    <a:pt x="6022206" y="0"/>
                  </a:cubicBezTo>
                  <a:cubicBezTo>
                    <a:pt x="6081906" y="-6377"/>
                    <a:pt x="6148459" y="41698"/>
                    <a:pt x="6145115" y="122909"/>
                  </a:cubicBezTo>
                  <a:cubicBezTo>
                    <a:pt x="6158155" y="259278"/>
                    <a:pt x="6126453" y="477502"/>
                    <a:pt x="6145115" y="614533"/>
                  </a:cubicBezTo>
                  <a:cubicBezTo>
                    <a:pt x="6142996" y="680679"/>
                    <a:pt x="6093205" y="743727"/>
                    <a:pt x="6022206" y="737442"/>
                  </a:cubicBezTo>
                  <a:cubicBezTo>
                    <a:pt x="5810109" y="774799"/>
                    <a:pt x="5739617" y="704624"/>
                    <a:pt x="5550262" y="737442"/>
                  </a:cubicBezTo>
                  <a:cubicBezTo>
                    <a:pt x="5360907" y="770260"/>
                    <a:pt x="5245659" y="736315"/>
                    <a:pt x="5137311" y="737442"/>
                  </a:cubicBezTo>
                  <a:cubicBezTo>
                    <a:pt x="5028963" y="738569"/>
                    <a:pt x="4886834" y="722154"/>
                    <a:pt x="4665368" y="737442"/>
                  </a:cubicBezTo>
                  <a:cubicBezTo>
                    <a:pt x="4443902" y="752730"/>
                    <a:pt x="4337968" y="666932"/>
                    <a:pt x="4016445" y="737442"/>
                  </a:cubicBezTo>
                  <a:cubicBezTo>
                    <a:pt x="3694922" y="807952"/>
                    <a:pt x="3709513" y="701468"/>
                    <a:pt x="3603494" y="737442"/>
                  </a:cubicBezTo>
                  <a:cubicBezTo>
                    <a:pt x="3497475" y="773416"/>
                    <a:pt x="3332934" y="697908"/>
                    <a:pt x="3072558" y="737442"/>
                  </a:cubicBezTo>
                  <a:cubicBezTo>
                    <a:pt x="2812182" y="776976"/>
                    <a:pt x="2713330" y="682550"/>
                    <a:pt x="2600614" y="737442"/>
                  </a:cubicBezTo>
                  <a:cubicBezTo>
                    <a:pt x="2487898" y="792334"/>
                    <a:pt x="2308673" y="716438"/>
                    <a:pt x="2069677" y="737442"/>
                  </a:cubicBezTo>
                  <a:cubicBezTo>
                    <a:pt x="1830681" y="758446"/>
                    <a:pt x="1823841" y="719137"/>
                    <a:pt x="1597733" y="737442"/>
                  </a:cubicBezTo>
                  <a:cubicBezTo>
                    <a:pt x="1371625" y="755747"/>
                    <a:pt x="1288907" y="715766"/>
                    <a:pt x="1007804" y="737442"/>
                  </a:cubicBezTo>
                  <a:cubicBezTo>
                    <a:pt x="726701" y="759118"/>
                    <a:pt x="314058" y="648680"/>
                    <a:pt x="122909" y="737442"/>
                  </a:cubicBezTo>
                  <a:cubicBezTo>
                    <a:pt x="41467" y="728441"/>
                    <a:pt x="2454" y="674093"/>
                    <a:pt x="0" y="614533"/>
                  </a:cubicBezTo>
                  <a:cubicBezTo>
                    <a:pt x="-35526" y="417771"/>
                    <a:pt x="44394" y="323044"/>
                    <a:pt x="0" y="122909"/>
                  </a:cubicBezTo>
                  <a:close/>
                </a:path>
                <a:path w="6145115" h="737442" stroke="0" extrusionOk="0">
                  <a:moveTo>
                    <a:pt x="0" y="122909"/>
                  </a:moveTo>
                  <a:cubicBezTo>
                    <a:pt x="-7568" y="52792"/>
                    <a:pt x="67510" y="9502"/>
                    <a:pt x="122909" y="0"/>
                  </a:cubicBezTo>
                  <a:cubicBezTo>
                    <a:pt x="280873" y="-10289"/>
                    <a:pt x="609810" y="60856"/>
                    <a:pt x="771832" y="0"/>
                  </a:cubicBezTo>
                  <a:cubicBezTo>
                    <a:pt x="933854" y="-60856"/>
                    <a:pt x="1111663" y="27158"/>
                    <a:pt x="1420754" y="0"/>
                  </a:cubicBezTo>
                  <a:cubicBezTo>
                    <a:pt x="1729845" y="-27158"/>
                    <a:pt x="1843183" y="53904"/>
                    <a:pt x="2069677" y="0"/>
                  </a:cubicBezTo>
                  <a:cubicBezTo>
                    <a:pt x="2296171" y="-53904"/>
                    <a:pt x="2458268" y="20021"/>
                    <a:pt x="2777593" y="0"/>
                  </a:cubicBezTo>
                  <a:cubicBezTo>
                    <a:pt x="3096918" y="-20021"/>
                    <a:pt x="3077912" y="13940"/>
                    <a:pt x="3249536" y="0"/>
                  </a:cubicBezTo>
                  <a:cubicBezTo>
                    <a:pt x="3421160" y="-13940"/>
                    <a:pt x="3558267" y="9954"/>
                    <a:pt x="3839466" y="0"/>
                  </a:cubicBezTo>
                  <a:cubicBezTo>
                    <a:pt x="4120665" y="-9954"/>
                    <a:pt x="4155383" y="20392"/>
                    <a:pt x="4370403" y="0"/>
                  </a:cubicBezTo>
                  <a:cubicBezTo>
                    <a:pt x="4585423" y="-20392"/>
                    <a:pt x="4630047" y="48441"/>
                    <a:pt x="4842347" y="0"/>
                  </a:cubicBezTo>
                  <a:cubicBezTo>
                    <a:pt x="5054647" y="-48441"/>
                    <a:pt x="5299830" y="49191"/>
                    <a:pt x="5491269" y="0"/>
                  </a:cubicBezTo>
                  <a:cubicBezTo>
                    <a:pt x="5682708" y="-49191"/>
                    <a:pt x="5802466" y="54417"/>
                    <a:pt x="6022206" y="0"/>
                  </a:cubicBezTo>
                  <a:cubicBezTo>
                    <a:pt x="6096119" y="14922"/>
                    <a:pt x="6143395" y="63901"/>
                    <a:pt x="6145115" y="122909"/>
                  </a:cubicBezTo>
                  <a:cubicBezTo>
                    <a:pt x="6156018" y="267039"/>
                    <a:pt x="6138392" y="451608"/>
                    <a:pt x="6145115" y="614533"/>
                  </a:cubicBezTo>
                  <a:cubicBezTo>
                    <a:pt x="6154817" y="681962"/>
                    <a:pt x="6090435" y="739329"/>
                    <a:pt x="6022206" y="737442"/>
                  </a:cubicBezTo>
                  <a:cubicBezTo>
                    <a:pt x="5841993" y="741317"/>
                    <a:pt x="5643331" y="696429"/>
                    <a:pt x="5491269" y="737442"/>
                  </a:cubicBezTo>
                  <a:cubicBezTo>
                    <a:pt x="5339207" y="778455"/>
                    <a:pt x="5111196" y="700895"/>
                    <a:pt x="4960333" y="737442"/>
                  </a:cubicBezTo>
                  <a:cubicBezTo>
                    <a:pt x="4809470" y="773989"/>
                    <a:pt x="4414654" y="736596"/>
                    <a:pt x="4252417" y="737442"/>
                  </a:cubicBezTo>
                  <a:cubicBezTo>
                    <a:pt x="4090180" y="738288"/>
                    <a:pt x="3862204" y="699613"/>
                    <a:pt x="3721480" y="737442"/>
                  </a:cubicBezTo>
                  <a:cubicBezTo>
                    <a:pt x="3580756" y="775271"/>
                    <a:pt x="3261670" y="732732"/>
                    <a:pt x="3072557" y="737442"/>
                  </a:cubicBezTo>
                  <a:cubicBezTo>
                    <a:pt x="2883444" y="742152"/>
                    <a:pt x="2695443" y="691071"/>
                    <a:pt x="2600614" y="737442"/>
                  </a:cubicBezTo>
                  <a:cubicBezTo>
                    <a:pt x="2505785" y="783813"/>
                    <a:pt x="2340603" y="707147"/>
                    <a:pt x="2128670" y="737442"/>
                  </a:cubicBezTo>
                  <a:cubicBezTo>
                    <a:pt x="1916737" y="767737"/>
                    <a:pt x="1771733" y="682035"/>
                    <a:pt x="1538740" y="737442"/>
                  </a:cubicBezTo>
                  <a:cubicBezTo>
                    <a:pt x="1305747" y="792849"/>
                    <a:pt x="1153427" y="684464"/>
                    <a:pt x="948811" y="737442"/>
                  </a:cubicBezTo>
                  <a:cubicBezTo>
                    <a:pt x="744195" y="790420"/>
                    <a:pt x="505309" y="685127"/>
                    <a:pt x="122909" y="737442"/>
                  </a:cubicBezTo>
                  <a:cubicBezTo>
                    <a:pt x="58705" y="755490"/>
                    <a:pt x="5918" y="674962"/>
                    <a:pt x="0" y="614533"/>
                  </a:cubicBezTo>
                  <a:cubicBezTo>
                    <a:pt x="-14420" y="497678"/>
                    <a:pt x="1046" y="260784"/>
                    <a:pt x="0" y="12290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23" name="Rectangle 22">
              <a:extLst>
                <a:ext uri="{FF2B5EF4-FFF2-40B4-BE49-F238E27FC236}">
                  <a16:creationId xmlns:a16="http://schemas.microsoft.com/office/drawing/2014/main" id="{EB673706-ED56-48DA-952A-9F25845CECD3}"/>
                </a:ext>
              </a:extLst>
            </p:cNvPr>
            <p:cNvSpPr/>
            <p:nvPr/>
          </p:nvSpPr>
          <p:spPr>
            <a:xfrm>
              <a:off x="2350679" y="709862"/>
              <a:ext cx="5624064" cy="577819"/>
            </a:xfrm>
            <a:prstGeom prst="rect">
              <a:avLst/>
            </a:prstGeom>
          </p:spPr>
          <p:txBody>
            <a:bodyPr wrap="square">
              <a:spAutoFit/>
            </a:bodyPr>
            <a:lstStyle/>
            <a:p>
              <a:pPr lvl="0" algn="ctr" fontAlgn="base">
                <a:spcBef>
                  <a:spcPct val="0"/>
                </a:spcBef>
                <a:spcAft>
                  <a:spcPct val="0"/>
                </a:spcAft>
              </a:pPr>
              <a:r>
                <a:rPr lang="en-US" sz="3200" b="1">
                  <a:solidFill>
                    <a:srgbClr val="00B050"/>
                  </a:solidFill>
                  <a:latin typeface="Calibri" panose="020F0502020204030204" pitchFamily="34" charset="0"/>
                  <a:ea typeface="宋体" pitchFamily="2" charset="-122"/>
                  <a:cs typeface="Calibri" panose="020F0502020204030204" pitchFamily="34" charset="0"/>
                </a:rPr>
                <a:t>Liên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hệ</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dirty="0" err="1">
                  <a:solidFill>
                    <a:srgbClr val="00B050"/>
                  </a:solidFill>
                  <a:latin typeface="Calibri" panose="020F0502020204030204" pitchFamily="34" charset="0"/>
                  <a:ea typeface="宋体" pitchFamily="2" charset="-122"/>
                  <a:cs typeface="Calibri" panose="020F0502020204030204" pitchFamily="34" charset="0"/>
                </a:rPr>
                <a:t>bản</a:t>
              </a:r>
              <a:r>
                <a:rPr lang="en-US" sz="3200" b="1" dirty="0">
                  <a:solidFill>
                    <a:srgbClr val="00B050"/>
                  </a:solidFill>
                  <a:latin typeface="Calibri" panose="020F0502020204030204" pitchFamily="34" charset="0"/>
                  <a:ea typeface="宋体" pitchFamily="2" charset="-122"/>
                  <a:cs typeface="Calibri" panose="020F0502020204030204" pitchFamily="34" charset="0"/>
                </a:rPr>
                <a:t> </a:t>
              </a:r>
              <a:r>
                <a:rPr lang="en-US" sz="3200" b="1" err="1">
                  <a:solidFill>
                    <a:srgbClr val="00B050"/>
                  </a:solidFill>
                  <a:latin typeface="Calibri" panose="020F0502020204030204" pitchFamily="34" charset="0"/>
                  <a:ea typeface="宋体" pitchFamily="2" charset="-122"/>
                  <a:cs typeface="Calibri" panose="020F0502020204030204" pitchFamily="34" charset="0"/>
                </a:rPr>
                <a:t>thân</a:t>
              </a:r>
              <a:r>
                <a:rPr lang="en-US" sz="3200" b="1">
                  <a:solidFill>
                    <a:srgbClr val="00B050"/>
                  </a:solidFill>
                  <a:latin typeface="Calibri" panose="020F0502020204030204" pitchFamily="34" charset="0"/>
                  <a:ea typeface="宋体" pitchFamily="2" charset="-122"/>
                  <a:cs typeface="Calibri" panose="020F0502020204030204" pitchFamily="34" charset="0"/>
                </a:rPr>
                <a:t> </a:t>
              </a:r>
              <a:endParaRPr lang="en-US" sz="3200" b="1" dirty="0">
                <a:solidFill>
                  <a:srgbClr val="00B050"/>
                </a:solidFill>
                <a:latin typeface="Calibri" panose="020F0502020204030204" pitchFamily="34" charset="0"/>
                <a:ea typeface="宋体" pitchFamily="2" charset="-122"/>
                <a:cs typeface="Calibri" panose="020F0502020204030204" pitchFamily="34" charset="0"/>
              </a:endParaRPr>
            </a:p>
          </p:txBody>
        </p:sp>
      </p:grpSp>
      <p:sp>
        <p:nvSpPr>
          <p:cNvPr id="24" name="TextBox 23">
            <a:extLst>
              <a:ext uri="{FF2B5EF4-FFF2-40B4-BE49-F238E27FC236}">
                <a16:creationId xmlns:a16="http://schemas.microsoft.com/office/drawing/2014/main" id="{A22E9A35-5EE7-48CF-AE95-CD1737A41FD1}"/>
              </a:ext>
            </a:extLst>
          </p:cNvPr>
          <p:cNvSpPr txBox="1"/>
          <p:nvPr/>
        </p:nvSpPr>
        <p:spPr>
          <a:xfrm>
            <a:off x="2231786" y="3847702"/>
            <a:ext cx="7421462" cy="1938992"/>
          </a:xfrm>
          <a:prstGeom prst="rect">
            <a:avLst/>
          </a:prstGeom>
          <a:noFill/>
        </p:spPr>
        <p:txBody>
          <a:bodyPr wrap="square">
            <a:spAutoFit/>
          </a:bodyPr>
          <a:lstStyle/>
          <a:p>
            <a:pPr lvl="0" algn="ctr" fontAlgn="base">
              <a:spcBef>
                <a:spcPct val="0"/>
              </a:spcBef>
              <a:spcAft>
                <a:spcPct val="0"/>
              </a:spcAft>
            </a:pPr>
            <a:r>
              <a:rPr lang="vi-VN" sz="4000" b="1" dirty="0">
                <a:solidFill>
                  <a:srgbClr val="FFFFFF"/>
                </a:solidFill>
                <a:latin typeface="Calibri" panose="020F0502020204030204" pitchFamily="34" charset="0"/>
                <a:ea typeface="宋体" pitchFamily="2" charset="-122"/>
                <a:cs typeface="Calibri" panose="020F0502020204030204" pitchFamily="34" charset="0"/>
              </a:rPr>
              <a:t>Kính yêu, biết ơn Bác Hồ, chăm chỉ học tập rèn luyện theo 5 điều Bác Hồ dạy thiếu niên nhi đồng.</a:t>
            </a:r>
            <a:endParaRPr kumimoji="0" lang="vi-VN" sz="4000" b="1" i="0" u="none" strike="noStrike" kern="1200" cap="none" spc="0" normalizeH="0" baseline="0" noProof="0" dirty="0">
              <a:ln>
                <a:noFill/>
              </a:ln>
              <a:solidFill>
                <a:srgbClr val="FFFFFF"/>
              </a:solidFill>
              <a:effectLst/>
              <a:uLnTx/>
              <a:uFillTx/>
              <a:latin typeface="Calibri" panose="020F0502020204030204" pitchFamily="34" charset="0"/>
              <a:ea typeface="宋体" pitchFamily="2" charset="-122"/>
              <a:cs typeface="Calibri" panose="020F0502020204030204" pitchFamily="34" charset="0"/>
            </a:endParaRPr>
          </a:p>
        </p:txBody>
      </p:sp>
      <p:grpSp>
        <p:nvGrpSpPr>
          <p:cNvPr id="2" name="Group 1">
            <a:extLst>
              <a:ext uri="{FF2B5EF4-FFF2-40B4-BE49-F238E27FC236}">
                <a16:creationId xmlns:a16="http://schemas.microsoft.com/office/drawing/2014/main" id="{EC02823F-8FEA-4764-8108-18C9687FC2FC}"/>
              </a:ext>
            </a:extLst>
          </p:cNvPr>
          <p:cNvGrpSpPr/>
          <p:nvPr/>
        </p:nvGrpSpPr>
        <p:grpSpPr>
          <a:xfrm>
            <a:off x="1726351" y="203199"/>
            <a:ext cx="7739820" cy="1669144"/>
            <a:chOff x="1726351" y="203199"/>
            <a:chExt cx="7739820" cy="1669144"/>
          </a:xfrm>
        </p:grpSpPr>
        <p:sp>
          <p:nvSpPr>
            <p:cNvPr id="19" name="Freeform 197">
              <a:extLst>
                <a:ext uri="{FF2B5EF4-FFF2-40B4-BE49-F238E27FC236}">
                  <a16:creationId xmlns:a16="http://schemas.microsoft.com/office/drawing/2014/main" id="{4465AC61-2200-483E-8301-4BE0DE88ACAA}"/>
                </a:ext>
              </a:extLst>
            </p:cNvPr>
            <p:cNvSpPr>
              <a:spLocks noEditPoints="1"/>
            </p:cNvSpPr>
            <p:nvPr/>
          </p:nvSpPr>
          <p:spPr bwMode="auto">
            <a:xfrm>
              <a:off x="3669948" y="203199"/>
              <a:ext cx="4545138" cy="1669144"/>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4192DB"/>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a:ea typeface="微软雅黑"/>
                <a:cs typeface="+mn-cs"/>
              </a:endParaRPr>
            </a:p>
          </p:txBody>
        </p:sp>
        <p:sp>
          <p:nvSpPr>
            <p:cNvPr id="25" name="TextBox 24">
              <a:extLst>
                <a:ext uri="{FF2B5EF4-FFF2-40B4-BE49-F238E27FC236}">
                  <a16:creationId xmlns:a16="http://schemas.microsoft.com/office/drawing/2014/main" id="{EDA4E49C-F7C1-4734-943F-195E78C3A40A}"/>
                </a:ext>
              </a:extLst>
            </p:cNvPr>
            <p:cNvSpPr txBox="1"/>
            <p:nvPr/>
          </p:nvSpPr>
          <p:spPr>
            <a:xfrm>
              <a:off x="1726351" y="1071306"/>
              <a:ext cx="773982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Coiny" panose="02000903060500060000" pitchFamily="2" charset="0"/>
                  <a:ea typeface="宋体" pitchFamily="2" charset="-122"/>
                  <a:cs typeface="Calibri" panose="020F0502020204030204" pitchFamily="34" charset="0"/>
                </a:rPr>
                <a:t>Thư</a:t>
              </a: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宋体" pitchFamily="2" charset="-122"/>
                  <a:cs typeface="Calibri" panose="020F0502020204030204" pitchFamily="34" charset="0"/>
                </a:rPr>
                <a:t> </a:t>
              </a:r>
              <a:r>
                <a:rPr kumimoji="0" lang="en-US" sz="3200" b="1" i="0" u="none" strike="noStrike" kern="1200" cap="none" spc="0" normalizeH="0" baseline="0" noProof="0" dirty="0" err="1">
                  <a:ln>
                    <a:noFill/>
                  </a:ln>
                  <a:solidFill>
                    <a:srgbClr val="FFFF00"/>
                  </a:solidFill>
                  <a:effectLst/>
                  <a:uLnTx/>
                  <a:uFillTx/>
                  <a:latin typeface="Coiny" panose="02000903060500060000" pitchFamily="2" charset="0"/>
                  <a:ea typeface="宋体" pitchFamily="2" charset="-122"/>
                  <a:cs typeface="Calibri" panose="020F0502020204030204" pitchFamily="34" charset="0"/>
                </a:rPr>
                <a:t>trung</a:t>
              </a: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宋体" pitchFamily="2" charset="-122"/>
                  <a:cs typeface="Calibri" panose="020F0502020204030204" pitchFamily="34" charset="0"/>
                </a:rPr>
                <a:t> </a:t>
              </a:r>
              <a:r>
                <a:rPr kumimoji="0" lang="en-US" sz="3200" b="1" i="0" u="none" strike="noStrike" kern="1200" cap="none" spc="0" normalizeH="0" baseline="0" noProof="0" dirty="0" err="1">
                  <a:ln>
                    <a:noFill/>
                  </a:ln>
                  <a:solidFill>
                    <a:srgbClr val="FFFF00"/>
                  </a:solidFill>
                  <a:effectLst/>
                  <a:uLnTx/>
                  <a:uFillTx/>
                  <a:latin typeface="Coiny" panose="02000903060500060000" pitchFamily="2" charset="0"/>
                  <a:ea typeface="宋体" pitchFamily="2" charset="-122"/>
                  <a:cs typeface="Calibri" panose="020F0502020204030204" pitchFamily="34" charset="0"/>
                </a:rPr>
                <a:t>thu</a:t>
              </a:r>
              <a:endParaRPr kumimoji="0" lang="vi-VN" sz="3200" b="1" i="0" u="none" strike="noStrike" kern="1200" cap="none" spc="0" normalizeH="0" baseline="0" noProof="0" dirty="0">
                <a:ln>
                  <a:noFill/>
                </a:ln>
                <a:solidFill>
                  <a:srgbClr val="FFFF00"/>
                </a:solidFill>
                <a:effectLst/>
                <a:uLnTx/>
                <a:uFillTx/>
                <a:latin typeface="Calibri" panose="020F0502020204030204" pitchFamily="34" charset="0"/>
                <a:ea typeface="宋体" pitchFamily="2" charset="-122"/>
                <a:cs typeface="Calibri" panose="020F0502020204030204" pitchFamily="34" charset="0"/>
              </a:endParaRPr>
            </a:p>
          </p:txBody>
        </p:sp>
      </p:grpSp>
    </p:spTree>
    <p:extLst>
      <p:ext uri="{BB962C8B-B14F-4D97-AF65-F5344CB8AC3E}">
        <p14:creationId xmlns:p14="http://schemas.microsoft.com/office/powerpoint/2010/main" val="420109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p:cNvSpPr>
            <a:spLocks/>
          </p:cNvSpPr>
          <p:nvPr/>
        </p:nvSpPr>
        <p:spPr bwMode="auto">
          <a:xfrm>
            <a:off x="6776202" y="3046900"/>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0" name="椭圆 9"/>
          <p:cNvSpPr/>
          <p:nvPr/>
        </p:nvSpPr>
        <p:spPr>
          <a:xfrm>
            <a:off x="7456087" y="1238766"/>
            <a:ext cx="3038057" cy="3038058"/>
          </a:xfrm>
          <a:prstGeom prst="ellipse">
            <a:avLst/>
          </a:prstGeom>
          <a:gradFill>
            <a:gsLst>
              <a:gs pos="0">
                <a:srgbClr val="E4D9C5"/>
              </a:gs>
              <a:gs pos="100000">
                <a:srgbClr val="F8F2E2"/>
              </a:gs>
            </a:gsLst>
            <a:lin ang="5400000" scaled="1"/>
          </a:gradFill>
          <a:ln w="38100">
            <a:gradFill flip="none" rotWithShape="1">
              <a:gsLst>
                <a:gs pos="0">
                  <a:srgbClr val="D7C8B3"/>
                </a:gs>
                <a:gs pos="100000">
                  <a:srgbClr val="F8F2E2"/>
                </a:gs>
              </a:gsLst>
              <a:lin ang="16200000" scaled="1"/>
              <a:tileRect/>
            </a:gradFill>
          </a:ln>
          <a:effectLst>
            <a:outerShdw blurRad="114300" dist="88900" dir="8100000" algn="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1" name="自由: 形状 10"/>
          <p:cNvSpPr>
            <a:spLocks/>
          </p:cNvSpPr>
          <p:nvPr/>
        </p:nvSpPr>
        <p:spPr bwMode="auto">
          <a:xfrm>
            <a:off x="6736335" y="3968352"/>
            <a:ext cx="1408484" cy="585136"/>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12" name="Freeform 7"/>
          <p:cNvSpPr>
            <a:spLocks/>
          </p:cNvSpPr>
          <p:nvPr/>
        </p:nvSpPr>
        <p:spPr bwMode="auto">
          <a:xfrm>
            <a:off x="8352284" y="3942909"/>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3" name="自由: 形状 12"/>
          <p:cNvSpPr>
            <a:spLocks/>
          </p:cNvSpPr>
          <p:nvPr/>
        </p:nvSpPr>
        <p:spPr bwMode="auto">
          <a:xfrm flipH="1">
            <a:off x="9484507" y="3452800"/>
            <a:ext cx="1408487" cy="585133"/>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grpSp>
        <p:nvGrpSpPr>
          <p:cNvPr id="18" name="组合 17"/>
          <p:cNvGrpSpPr/>
          <p:nvPr/>
        </p:nvGrpSpPr>
        <p:grpSpPr>
          <a:xfrm>
            <a:off x="10099139" y="-782545"/>
            <a:ext cx="894037" cy="4323460"/>
            <a:chOff x="7392812" y="-278296"/>
            <a:chExt cx="894037" cy="4323460"/>
          </a:xfrm>
        </p:grpSpPr>
        <p:cxnSp>
          <p:nvCxnSpPr>
            <p:cNvPr id="16" name="直接连接符 15"/>
            <p:cNvCxnSpPr/>
            <p:nvPr/>
          </p:nvCxnSpPr>
          <p:spPr>
            <a:xfrm>
              <a:off x="7839830" y="-278296"/>
              <a:ext cx="0" cy="280691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19" name="组合 18"/>
          <p:cNvGrpSpPr/>
          <p:nvPr/>
        </p:nvGrpSpPr>
        <p:grpSpPr>
          <a:xfrm>
            <a:off x="9384879" y="-782545"/>
            <a:ext cx="894037" cy="2757219"/>
            <a:chOff x="7392812" y="1287945"/>
            <a:chExt cx="894037" cy="2757219"/>
          </a:xfrm>
        </p:grpSpPr>
        <p:cxnSp>
          <p:nvCxnSpPr>
            <p:cNvPr id="20" name="直接连接符 19"/>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2" name="组合 21"/>
          <p:cNvGrpSpPr/>
          <p:nvPr/>
        </p:nvGrpSpPr>
        <p:grpSpPr>
          <a:xfrm>
            <a:off x="7378709" y="-896135"/>
            <a:ext cx="814928" cy="6231494"/>
            <a:chOff x="7392812" y="-2791255"/>
            <a:chExt cx="894037" cy="6836419"/>
          </a:xfrm>
        </p:grpSpPr>
        <p:cxnSp>
          <p:nvCxnSpPr>
            <p:cNvPr id="23" name="直接连接符 22"/>
            <p:cNvCxnSpPr/>
            <p:nvPr/>
          </p:nvCxnSpPr>
          <p:spPr>
            <a:xfrm>
              <a:off x="7839831" y="-2791255"/>
              <a:ext cx="0" cy="5319872"/>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6" name="组合 25"/>
          <p:cNvGrpSpPr/>
          <p:nvPr/>
        </p:nvGrpSpPr>
        <p:grpSpPr>
          <a:xfrm>
            <a:off x="6924425" y="-782545"/>
            <a:ext cx="1032304" cy="3645676"/>
            <a:chOff x="7392812" y="887789"/>
            <a:chExt cx="894037" cy="3157375"/>
          </a:xfrm>
        </p:grpSpPr>
        <p:cxnSp>
          <p:nvCxnSpPr>
            <p:cNvPr id="27" name="直接连接符 26"/>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1" name="组合 30"/>
          <p:cNvGrpSpPr/>
          <p:nvPr/>
        </p:nvGrpSpPr>
        <p:grpSpPr>
          <a:xfrm>
            <a:off x="6185098" y="-583762"/>
            <a:ext cx="534482" cy="3508513"/>
            <a:chOff x="7392812" y="-1823580"/>
            <a:chExt cx="894037" cy="5868744"/>
          </a:xfrm>
        </p:grpSpPr>
        <p:cxnSp>
          <p:nvCxnSpPr>
            <p:cNvPr id="32" name="直接连接符 31"/>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5" name="组合 34"/>
          <p:cNvGrpSpPr/>
          <p:nvPr/>
        </p:nvGrpSpPr>
        <p:grpSpPr>
          <a:xfrm>
            <a:off x="8425995" y="-1735027"/>
            <a:ext cx="534482" cy="3508513"/>
            <a:chOff x="7392812" y="-1823580"/>
            <a:chExt cx="894037" cy="5868744"/>
          </a:xfrm>
        </p:grpSpPr>
        <p:cxnSp>
          <p:nvCxnSpPr>
            <p:cNvPr id="36" name="直接连接符 35"/>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39" name="文本框 38"/>
          <p:cNvSpPr txBox="1"/>
          <p:nvPr/>
        </p:nvSpPr>
        <p:spPr>
          <a:xfrm>
            <a:off x="7208346" y="1499513"/>
            <a:ext cx="466794"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rPr>
              <a:t>01</a:t>
            </a:r>
            <a:endParaRPr kumimoji="0" lang="zh-CN" altLang="en-US" sz="2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mn-cs"/>
            </a:endParaRPr>
          </a:p>
        </p:txBody>
      </p:sp>
      <p:sp>
        <p:nvSpPr>
          <p:cNvPr id="42" name="祥云1">
            <a:extLst>
              <a:ext uri="{FF2B5EF4-FFF2-40B4-BE49-F238E27FC236}">
                <a16:creationId xmlns:a16="http://schemas.microsoft.com/office/drawing/2014/main" id="{F8761A8C-23DB-406E-8BC5-DB06C38A3F28}"/>
              </a:ext>
            </a:extLst>
          </p:cNvPr>
          <p:cNvSpPr>
            <a:spLocks noEditPoints="1"/>
          </p:cNvSpPr>
          <p:nvPr/>
        </p:nvSpPr>
        <p:spPr bwMode="auto">
          <a:xfrm>
            <a:off x="1121810" y="159953"/>
            <a:ext cx="3041186" cy="1440681"/>
          </a:xfrm>
          <a:custGeom>
            <a:avLst/>
            <a:gdLst>
              <a:gd name="T0" fmla="*/ 937 w 1183"/>
              <a:gd name="T1" fmla="*/ 185 h 965"/>
              <a:gd name="T2" fmla="*/ 918 w 1183"/>
              <a:gd name="T3" fmla="*/ 304 h 965"/>
              <a:gd name="T4" fmla="*/ 757 w 1183"/>
              <a:gd name="T5" fmla="*/ 442 h 965"/>
              <a:gd name="T6" fmla="*/ 1145 w 1183"/>
              <a:gd name="T7" fmla="*/ 540 h 965"/>
              <a:gd name="T8" fmla="*/ 1068 w 1183"/>
              <a:gd name="T9" fmla="*/ 675 h 965"/>
              <a:gd name="T10" fmla="*/ 1061 w 1183"/>
              <a:gd name="T11" fmla="*/ 808 h 965"/>
              <a:gd name="T12" fmla="*/ 984 w 1183"/>
              <a:gd name="T13" fmla="*/ 898 h 965"/>
              <a:gd name="T14" fmla="*/ 887 w 1183"/>
              <a:gd name="T15" fmla="*/ 872 h 965"/>
              <a:gd name="T16" fmla="*/ 727 w 1183"/>
              <a:gd name="T17" fmla="*/ 797 h 965"/>
              <a:gd name="T18" fmla="*/ 918 w 1183"/>
              <a:gd name="T19" fmla="*/ 677 h 965"/>
              <a:gd name="T20" fmla="*/ 824 w 1183"/>
              <a:gd name="T21" fmla="*/ 533 h 965"/>
              <a:gd name="T22" fmla="*/ 592 w 1183"/>
              <a:gd name="T23" fmla="*/ 494 h 965"/>
              <a:gd name="T24" fmla="*/ 237 w 1183"/>
              <a:gd name="T25" fmla="*/ 645 h 965"/>
              <a:gd name="T26" fmla="*/ 52 w 1183"/>
              <a:gd name="T27" fmla="*/ 570 h 965"/>
              <a:gd name="T28" fmla="*/ 214 w 1183"/>
              <a:gd name="T29" fmla="*/ 406 h 965"/>
              <a:gd name="T30" fmla="*/ 271 w 1183"/>
              <a:gd name="T31" fmla="*/ 505 h 965"/>
              <a:gd name="T32" fmla="*/ 536 w 1183"/>
              <a:gd name="T33" fmla="*/ 378 h 965"/>
              <a:gd name="T34" fmla="*/ 598 w 1183"/>
              <a:gd name="T35" fmla="*/ 286 h 965"/>
              <a:gd name="T36" fmla="*/ 570 w 1183"/>
              <a:gd name="T37" fmla="*/ 163 h 965"/>
              <a:gd name="T38" fmla="*/ 652 w 1183"/>
              <a:gd name="T39" fmla="*/ 34 h 965"/>
              <a:gd name="T40" fmla="*/ 660 w 1183"/>
              <a:gd name="T41" fmla="*/ 67 h 965"/>
              <a:gd name="T42" fmla="*/ 522 w 1183"/>
              <a:gd name="T43" fmla="*/ 157 h 965"/>
              <a:gd name="T44" fmla="*/ 685 w 1183"/>
              <a:gd name="T45" fmla="*/ 150 h 965"/>
              <a:gd name="T46" fmla="*/ 694 w 1183"/>
              <a:gd name="T47" fmla="*/ 239 h 965"/>
              <a:gd name="T48" fmla="*/ 745 w 1183"/>
              <a:gd name="T49" fmla="*/ 287 h 965"/>
              <a:gd name="T50" fmla="*/ 612 w 1183"/>
              <a:gd name="T51" fmla="*/ 401 h 965"/>
              <a:gd name="T52" fmla="*/ 689 w 1183"/>
              <a:gd name="T53" fmla="*/ 372 h 965"/>
              <a:gd name="T54" fmla="*/ 395 w 1183"/>
              <a:gd name="T55" fmla="*/ 522 h 965"/>
              <a:gd name="T56" fmla="*/ 350 w 1183"/>
              <a:gd name="T57" fmla="*/ 468 h 965"/>
              <a:gd name="T58" fmla="*/ 115 w 1183"/>
              <a:gd name="T59" fmla="*/ 499 h 965"/>
              <a:gd name="T60" fmla="*/ 193 w 1183"/>
              <a:gd name="T61" fmla="*/ 490 h 965"/>
              <a:gd name="T62" fmla="*/ 208 w 1183"/>
              <a:gd name="T63" fmla="*/ 598 h 965"/>
              <a:gd name="T64" fmla="*/ 337 w 1183"/>
              <a:gd name="T65" fmla="*/ 581 h 965"/>
              <a:gd name="T66" fmla="*/ 332 w 1183"/>
              <a:gd name="T67" fmla="*/ 617 h 965"/>
              <a:gd name="T68" fmla="*/ 436 w 1183"/>
              <a:gd name="T69" fmla="*/ 637 h 965"/>
              <a:gd name="T70" fmla="*/ 555 w 1183"/>
              <a:gd name="T71" fmla="*/ 478 h 965"/>
              <a:gd name="T72" fmla="*/ 700 w 1183"/>
              <a:gd name="T73" fmla="*/ 474 h 965"/>
              <a:gd name="T74" fmla="*/ 826 w 1183"/>
              <a:gd name="T75" fmla="*/ 598 h 965"/>
              <a:gd name="T76" fmla="*/ 932 w 1183"/>
              <a:gd name="T77" fmla="*/ 595 h 965"/>
              <a:gd name="T78" fmla="*/ 1016 w 1183"/>
              <a:gd name="T79" fmla="*/ 571 h 965"/>
              <a:gd name="T80" fmla="*/ 1076 w 1183"/>
              <a:gd name="T81" fmla="*/ 610 h 965"/>
              <a:gd name="T82" fmla="*/ 1020 w 1183"/>
              <a:gd name="T83" fmla="*/ 503 h 965"/>
              <a:gd name="T84" fmla="*/ 838 w 1183"/>
              <a:gd name="T85" fmla="*/ 391 h 965"/>
              <a:gd name="T86" fmla="*/ 820 w 1183"/>
              <a:gd name="T87" fmla="*/ 301 h 965"/>
              <a:gd name="T88" fmla="*/ 929 w 1183"/>
              <a:gd name="T89" fmla="*/ 264 h 965"/>
              <a:gd name="T90" fmla="*/ 794 w 1183"/>
              <a:gd name="T91" fmla="*/ 126 h 965"/>
              <a:gd name="T92" fmla="*/ 871 w 1183"/>
              <a:gd name="T93" fmla="*/ 149 h 965"/>
              <a:gd name="T94" fmla="*/ 943 w 1183"/>
              <a:gd name="T95" fmla="*/ 180 h 965"/>
              <a:gd name="T96" fmla="*/ 801 w 1183"/>
              <a:gd name="T97" fmla="*/ 86 h 965"/>
              <a:gd name="T98" fmla="*/ 716 w 1183"/>
              <a:gd name="T99" fmla="*/ 101 h 965"/>
              <a:gd name="T100" fmla="*/ 211 w 1183"/>
              <a:gd name="T101" fmla="*/ 419 h 965"/>
              <a:gd name="T102" fmla="*/ 104 w 1183"/>
              <a:gd name="T103" fmla="*/ 553 h 965"/>
              <a:gd name="T104" fmla="*/ 407 w 1183"/>
              <a:gd name="T105" fmla="*/ 445 h 965"/>
              <a:gd name="T106" fmla="*/ 797 w 1183"/>
              <a:gd name="T107" fmla="*/ 582 h 965"/>
              <a:gd name="T108" fmla="*/ 729 w 1183"/>
              <a:gd name="T109" fmla="*/ 749 h 965"/>
              <a:gd name="T110" fmla="*/ 897 w 1183"/>
              <a:gd name="T111" fmla="*/ 730 h 965"/>
              <a:gd name="T112" fmla="*/ 704 w 1183"/>
              <a:gd name="T113" fmla="*/ 766 h 965"/>
              <a:gd name="T114" fmla="*/ 911 w 1183"/>
              <a:gd name="T115" fmla="*/ 832 h 965"/>
              <a:gd name="T116" fmla="*/ 992 w 1183"/>
              <a:gd name="T117" fmla="*/ 840 h 965"/>
              <a:gd name="T118" fmla="*/ 1029 w 1183"/>
              <a:gd name="T119" fmla="*/ 854 h 965"/>
              <a:gd name="T120" fmla="*/ 1123 w 1183"/>
              <a:gd name="T121" fmla="*/ 835 h 965"/>
              <a:gd name="T122" fmla="*/ 1026 w 1183"/>
              <a:gd name="T123" fmla="*/ 738 h 965"/>
              <a:gd name="T124" fmla="*/ 1091 w 1183"/>
              <a:gd name="T125" fmla="*/ 69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965">
                <a:moveTo>
                  <a:pt x="786" y="14"/>
                </a:moveTo>
                <a:lnTo>
                  <a:pt x="786" y="14"/>
                </a:lnTo>
                <a:lnTo>
                  <a:pt x="787" y="18"/>
                </a:lnTo>
                <a:lnTo>
                  <a:pt x="789" y="22"/>
                </a:lnTo>
                <a:lnTo>
                  <a:pt x="789" y="22"/>
                </a:lnTo>
                <a:lnTo>
                  <a:pt x="797" y="25"/>
                </a:lnTo>
                <a:lnTo>
                  <a:pt x="799" y="28"/>
                </a:lnTo>
                <a:lnTo>
                  <a:pt x="801" y="31"/>
                </a:lnTo>
                <a:lnTo>
                  <a:pt x="804" y="39"/>
                </a:lnTo>
                <a:lnTo>
                  <a:pt x="804" y="39"/>
                </a:lnTo>
                <a:lnTo>
                  <a:pt x="806" y="42"/>
                </a:lnTo>
                <a:lnTo>
                  <a:pt x="808" y="44"/>
                </a:lnTo>
                <a:lnTo>
                  <a:pt x="812" y="50"/>
                </a:lnTo>
                <a:lnTo>
                  <a:pt x="813" y="64"/>
                </a:lnTo>
                <a:lnTo>
                  <a:pt x="813" y="64"/>
                </a:lnTo>
                <a:lnTo>
                  <a:pt x="818" y="63"/>
                </a:lnTo>
                <a:lnTo>
                  <a:pt x="822" y="60"/>
                </a:lnTo>
                <a:lnTo>
                  <a:pt x="827" y="58"/>
                </a:lnTo>
                <a:lnTo>
                  <a:pt x="833" y="57"/>
                </a:lnTo>
                <a:lnTo>
                  <a:pt x="833" y="57"/>
                </a:lnTo>
                <a:lnTo>
                  <a:pt x="843" y="55"/>
                </a:lnTo>
                <a:lnTo>
                  <a:pt x="854" y="55"/>
                </a:lnTo>
                <a:lnTo>
                  <a:pt x="864" y="57"/>
                </a:lnTo>
                <a:lnTo>
                  <a:pt x="869" y="58"/>
                </a:lnTo>
                <a:lnTo>
                  <a:pt x="874" y="60"/>
                </a:lnTo>
                <a:lnTo>
                  <a:pt x="874" y="60"/>
                </a:lnTo>
                <a:lnTo>
                  <a:pt x="876" y="65"/>
                </a:lnTo>
                <a:lnTo>
                  <a:pt x="880" y="69"/>
                </a:lnTo>
                <a:lnTo>
                  <a:pt x="883" y="72"/>
                </a:lnTo>
                <a:lnTo>
                  <a:pt x="885" y="74"/>
                </a:lnTo>
                <a:lnTo>
                  <a:pt x="885" y="74"/>
                </a:lnTo>
                <a:lnTo>
                  <a:pt x="898" y="71"/>
                </a:lnTo>
                <a:lnTo>
                  <a:pt x="911" y="69"/>
                </a:lnTo>
                <a:lnTo>
                  <a:pt x="918" y="67"/>
                </a:lnTo>
                <a:lnTo>
                  <a:pt x="924" y="67"/>
                </a:lnTo>
                <a:lnTo>
                  <a:pt x="931" y="67"/>
                </a:lnTo>
                <a:lnTo>
                  <a:pt x="938" y="70"/>
                </a:lnTo>
                <a:lnTo>
                  <a:pt x="938" y="70"/>
                </a:lnTo>
                <a:lnTo>
                  <a:pt x="946" y="74"/>
                </a:lnTo>
                <a:lnTo>
                  <a:pt x="953" y="80"/>
                </a:lnTo>
                <a:lnTo>
                  <a:pt x="956" y="84"/>
                </a:lnTo>
                <a:lnTo>
                  <a:pt x="958" y="87"/>
                </a:lnTo>
                <a:lnTo>
                  <a:pt x="959" y="92"/>
                </a:lnTo>
                <a:lnTo>
                  <a:pt x="959" y="97"/>
                </a:lnTo>
                <a:lnTo>
                  <a:pt x="959" y="97"/>
                </a:lnTo>
                <a:lnTo>
                  <a:pt x="972" y="97"/>
                </a:lnTo>
                <a:lnTo>
                  <a:pt x="984" y="95"/>
                </a:lnTo>
                <a:lnTo>
                  <a:pt x="984" y="95"/>
                </a:lnTo>
                <a:lnTo>
                  <a:pt x="998" y="97"/>
                </a:lnTo>
                <a:lnTo>
                  <a:pt x="1012" y="100"/>
                </a:lnTo>
                <a:lnTo>
                  <a:pt x="1017" y="102"/>
                </a:lnTo>
                <a:lnTo>
                  <a:pt x="1023" y="107"/>
                </a:lnTo>
                <a:lnTo>
                  <a:pt x="1028" y="112"/>
                </a:lnTo>
                <a:lnTo>
                  <a:pt x="1031" y="118"/>
                </a:lnTo>
                <a:lnTo>
                  <a:pt x="1031" y="118"/>
                </a:lnTo>
                <a:lnTo>
                  <a:pt x="1033" y="123"/>
                </a:lnTo>
                <a:lnTo>
                  <a:pt x="1034" y="128"/>
                </a:lnTo>
                <a:lnTo>
                  <a:pt x="1034" y="133"/>
                </a:lnTo>
                <a:lnTo>
                  <a:pt x="1033" y="137"/>
                </a:lnTo>
                <a:lnTo>
                  <a:pt x="1028" y="147"/>
                </a:lnTo>
                <a:lnTo>
                  <a:pt x="1021" y="155"/>
                </a:lnTo>
                <a:lnTo>
                  <a:pt x="1021" y="155"/>
                </a:lnTo>
                <a:lnTo>
                  <a:pt x="1013" y="160"/>
                </a:lnTo>
                <a:lnTo>
                  <a:pt x="1005" y="163"/>
                </a:lnTo>
                <a:lnTo>
                  <a:pt x="995" y="166"/>
                </a:lnTo>
                <a:lnTo>
                  <a:pt x="986" y="167"/>
                </a:lnTo>
                <a:lnTo>
                  <a:pt x="986" y="167"/>
                </a:lnTo>
                <a:lnTo>
                  <a:pt x="982" y="174"/>
                </a:lnTo>
                <a:lnTo>
                  <a:pt x="978" y="178"/>
                </a:lnTo>
                <a:lnTo>
                  <a:pt x="972" y="181"/>
                </a:lnTo>
                <a:lnTo>
                  <a:pt x="965" y="183"/>
                </a:lnTo>
                <a:lnTo>
                  <a:pt x="951" y="184"/>
                </a:lnTo>
                <a:lnTo>
                  <a:pt x="937" y="185"/>
                </a:lnTo>
                <a:lnTo>
                  <a:pt x="937" y="185"/>
                </a:lnTo>
                <a:lnTo>
                  <a:pt x="933" y="184"/>
                </a:lnTo>
                <a:lnTo>
                  <a:pt x="929" y="183"/>
                </a:lnTo>
                <a:lnTo>
                  <a:pt x="921" y="180"/>
                </a:lnTo>
                <a:lnTo>
                  <a:pt x="921" y="180"/>
                </a:lnTo>
                <a:lnTo>
                  <a:pt x="914" y="184"/>
                </a:lnTo>
                <a:lnTo>
                  <a:pt x="906" y="187"/>
                </a:lnTo>
                <a:lnTo>
                  <a:pt x="898" y="189"/>
                </a:lnTo>
                <a:lnTo>
                  <a:pt x="890" y="189"/>
                </a:lnTo>
                <a:lnTo>
                  <a:pt x="882" y="189"/>
                </a:lnTo>
                <a:lnTo>
                  <a:pt x="874" y="188"/>
                </a:lnTo>
                <a:lnTo>
                  <a:pt x="859" y="184"/>
                </a:lnTo>
                <a:lnTo>
                  <a:pt x="845" y="189"/>
                </a:lnTo>
                <a:lnTo>
                  <a:pt x="845" y="189"/>
                </a:lnTo>
                <a:lnTo>
                  <a:pt x="836" y="189"/>
                </a:lnTo>
                <a:lnTo>
                  <a:pt x="828" y="187"/>
                </a:lnTo>
                <a:lnTo>
                  <a:pt x="821" y="183"/>
                </a:lnTo>
                <a:lnTo>
                  <a:pt x="815" y="180"/>
                </a:lnTo>
                <a:lnTo>
                  <a:pt x="815" y="180"/>
                </a:lnTo>
                <a:lnTo>
                  <a:pt x="814" y="181"/>
                </a:lnTo>
                <a:lnTo>
                  <a:pt x="813" y="182"/>
                </a:lnTo>
                <a:lnTo>
                  <a:pt x="812" y="187"/>
                </a:lnTo>
                <a:lnTo>
                  <a:pt x="812" y="187"/>
                </a:lnTo>
                <a:lnTo>
                  <a:pt x="807" y="192"/>
                </a:lnTo>
                <a:lnTo>
                  <a:pt x="803" y="198"/>
                </a:lnTo>
                <a:lnTo>
                  <a:pt x="797" y="202"/>
                </a:lnTo>
                <a:lnTo>
                  <a:pt x="791" y="206"/>
                </a:lnTo>
                <a:lnTo>
                  <a:pt x="785" y="209"/>
                </a:lnTo>
                <a:lnTo>
                  <a:pt x="778" y="211"/>
                </a:lnTo>
                <a:lnTo>
                  <a:pt x="771" y="212"/>
                </a:lnTo>
                <a:lnTo>
                  <a:pt x="763" y="212"/>
                </a:lnTo>
                <a:lnTo>
                  <a:pt x="763" y="212"/>
                </a:lnTo>
                <a:lnTo>
                  <a:pt x="758" y="216"/>
                </a:lnTo>
                <a:lnTo>
                  <a:pt x="755" y="220"/>
                </a:lnTo>
                <a:lnTo>
                  <a:pt x="751" y="225"/>
                </a:lnTo>
                <a:lnTo>
                  <a:pt x="750" y="232"/>
                </a:lnTo>
                <a:lnTo>
                  <a:pt x="750" y="232"/>
                </a:lnTo>
                <a:lnTo>
                  <a:pt x="751" y="236"/>
                </a:lnTo>
                <a:lnTo>
                  <a:pt x="752" y="239"/>
                </a:lnTo>
                <a:lnTo>
                  <a:pt x="756" y="241"/>
                </a:lnTo>
                <a:lnTo>
                  <a:pt x="759" y="244"/>
                </a:lnTo>
                <a:lnTo>
                  <a:pt x="759" y="244"/>
                </a:lnTo>
                <a:lnTo>
                  <a:pt x="768" y="246"/>
                </a:lnTo>
                <a:lnTo>
                  <a:pt x="776" y="246"/>
                </a:lnTo>
                <a:lnTo>
                  <a:pt x="784" y="245"/>
                </a:lnTo>
                <a:lnTo>
                  <a:pt x="792" y="244"/>
                </a:lnTo>
                <a:lnTo>
                  <a:pt x="808" y="239"/>
                </a:lnTo>
                <a:lnTo>
                  <a:pt x="818" y="238"/>
                </a:lnTo>
                <a:lnTo>
                  <a:pt x="826" y="238"/>
                </a:lnTo>
                <a:lnTo>
                  <a:pt x="826" y="238"/>
                </a:lnTo>
                <a:lnTo>
                  <a:pt x="835" y="236"/>
                </a:lnTo>
                <a:lnTo>
                  <a:pt x="845" y="237"/>
                </a:lnTo>
                <a:lnTo>
                  <a:pt x="862" y="238"/>
                </a:lnTo>
                <a:lnTo>
                  <a:pt x="862" y="238"/>
                </a:lnTo>
                <a:lnTo>
                  <a:pt x="870" y="244"/>
                </a:lnTo>
                <a:lnTo>
                  <a:pt x="874" y="247"/>
                </a:lnTo>
                <a:lnTo>
                  <a:pt x="876" y="251"/>
                </a:lnTo>
                <a:lnTo>
                  <a:pt x="876" y="251"/>
                </a:lnTo>
                <a:lnTo>
                  <a:pt x="889" y="244"/>
                </a:lnTo>
                <a:lnTo>
                  <a:pt x="896" y="241"/>
                </a:lnTo>
                <a:lnTo>
                  <a:pt x="899" y="241"/>
                </a:lnTo>
                <a:lnTo>
                  <a:pt x="903" y="243"/>
                </a:lnTo>
                <a:lnTo>
                  <a:pt x="903" y="243"/>
                </a:lnTo>
                <a:lnTo>
                  <a:pt x="912" y="243"/>
                </a:lnTo>
                <a:lnTo>
                  <a:pt x="919" y="245"/>
                </a:lnTo>
                <a:lnTo>
                  <a:pt x="926" y="248"/>
                </a:lnTo>
                <a:lnTo>
                  <a:pt x="929" y="252"/>
                </a:lnTo>
                <a:lnTo>
                  <a:pt x="931" y="255"/>
                </a:lnTo>
                <a:lnTo>
                  <a:pt x="931" y="255"/>
                </a:lnTo>
                <a:lnTo>
                  <a:pt x="935" y="262"/>
                </a:lnTo>
                <a:lnTo>
                  <a:pt x="935" y="269"/>
                </a:lnTo>
                <a:lnTo>
                  <a:pt x="933" y="285"/>
                </a:lnTo>
                <a:lnTo>
                  <a:pt x="933" y="285"/>
                </a:lnTo>
                <a:lnTo>
                  <a:pt x="926" y="295"/>
                </a:lnTo>
                <a:lnTo>
                  <a:pt x="918" y="304"/>
                </a:lnTo>
                <a:lnTo>
                  <a:pt x="912" y="308"/>
                </a:lnTo>
                <a:lnTo>
                  <a:pt x="908" y="311"/>
                </a:lnTo>
                <a:lnTo>
                  <a:pt x="902" y="313"/>
                </a:lnTo>
                <a:lnTo>
                  <a:pt x="895" y="314"/>
                </a:lnTo>
                <a:lnTo>
                  <a:pt x="895" y="314"/>
                </a:lnTo>
                <a:lnTo>
                  <a:pt x="892" y="314"/>
                </a:lnTo>
                <a:lnTo>
                  <a:pt x="890" y="315"/>
                </a:lnTo>
                <a:lnTo>
                  <a:pt x="888" y="318"/>
                </a:lnTo>
                <a:lnTo>
                  <a:pt x="887" y="323"/>
                </a:lnTo>
                <a:lnTo>
                  <a:pt x="885" y="327"/>
                </a:lnTo>
                <a:lnTo>
                  <a:pt x="885" y="327"/>
                </a:lnTo>
                <a:lnTo>
                  <a:pt x="876" y="335"/>
                </a:lnTo>
                <a:lnTo>
                  <a:pt x="866" y="342"/>
                </a:lnTo>
                <a:lnTo>
                  <a:pt x="860" y="344"/>
                </a:lnTo>
                <a:lnTo>
                  <a:pt x="854" y="347"/>
                </a:lnTo>
                <a:lnTo>
                  <a:pt x="848" y="348"/>
                </a:lnTo>
                <a:lnTo>
                  <a:pt x="841" y="348"/>
                </a:lnTo>
                <a:lnTo>
                  <a:pt x="841" y="348"/>
                </a:lnTo>
                <a:lnTo>
                  <a:pt x="834" y="345"/>
                </a:lnTo>
                <a:lnTo>
                  <a:pt x="826" y="342"/>
                </a:lnTo>
                <a:lnTo>
                  <a:pt x="822" y="341"/>
                </a:lnTo>
                <a:lnTo>
                  <a:pt x="820" y="337"/>
                </a:lnTo>
                <a:lnTo>
                  <a:pt x="818" y="335"/>
                </a:lnTo>
                <a:lnTo>
                  <a:pt x="815" y="330"/>
                </a:lnTo>
                <a:lnTo>
                  <a:pt x="815" y="330"/>
                </a:lnTo>
                <a:lnTo>
                  <a:pt x="813" y="331"/>
                </a:lnTo>
                <a:lnTo>
                  <a:pt x="810" y="333"/>
                </a:lnTo>
                <a:lnTo>
                  <a:pt x="804" y="334"/>
                </a:lnTo>
                <a:lnTo>
                  <a:pt x="804" y="334"/>
                </a:lnTo>
                <a:lnTo>
                  <a:pt x="792" y="337"/>
                </a:lnTo>
                <a:lnTo>
                  <a:pt x="780" y="341"/>
                </a:lnTo>
                <a:lnTo>
                  <a:pt x="776" y="343"/>
                </a:lnTo>
                <a:lnTo>
                  <a:pt x="771" y="345"/>
                </a:lnTo>
                <a:lnTo>
                  <a:pt x="766" y="349"/>
                </a:lnTo>
                <a:lnTo>
                  <a:pt x="763" y="354"/>
                </a:lnTo>
                <a:lnTo>
                  <a:pt x="763" y="354"/>
                </a:lnTo>
                <a:lnTo>
                  <a:pt x="765" y="358"/>
                </a:lnTo>
                <a:lnTo>
                  <a:pt x="769" y="362"/>
                </a:lnTo>
                <a:lnTo>
                  <a:pt x="773" y="365"/>
                </a:lnTo>
                <a:lnTo>
                  <a:pt x="779" y="366"/>
                </a:lnTo>
                <a:lnTo>
                  <a:pt x="779" y="366"/>
                </a:lnTo>
                <a:lnTo>
                  <a:pt x="799" y="366"/>
                </a:lnTo>
                <a:lnTo>
                  <a:pt x="820" y="366"/>
                </a:lnTo>
                <a:lnTo>
                  <a:pt x="820" y="366"/>
                </a:lnTo>
                <a:lnTo>
                  <a:pt x="827" y="368"/>
                </a:lnTo>
                <a:lnTo>
                  <a:pt x="833" y="370"/>
                </a:lnTo>
                <a:lnTo>
                  <a:pt x="839" y="373"/>
                </a:lnTo>
                <a:lnTo>
                  <a:pt x="841" y="376"/>
                </a:lnTo>
                <a:lnTo>
                  <a:pt x="842" y="378"/>
                </a:lnTo>
                <a:lnTo>
                  <a:pt x="842" y="378"/>
                </a:lnTo>
                <a:lnTo>
                  <a:pt x="843" y="384"/>
                </a:lnTo>
                <a:lnTo>
                  <a:pt x="843" y="389"/>
                </a:lnTo>
                <a:lnTo>
                  <a:pt x="842" y="394"/>
                </a:lnTo>
                <a:lnTo>
                  <a:pt x="840" y="399"/>
                </a:lnTo>
                <a:lnTo>
                  <a:pt x="840" y="399"/>
                </a:lnTo>
                <a:lnTo>
                  <a:pt x="834" y="405"/>
                </a:lnTo>
                <a:lnTo>
                  <a:pt x="827" y="410"/>
                </a:lnTo>
                <a:lnTo>
                  <a:pt x="820" y="412"/>
                </a:lnTo>
                <a:lnTo>
                  <a:pt x="815" y="413"/>
                </a:lnTo>
                <a:lnTo>
                  <a:pt x="811" y="413"/>
                </a:lnTo>
                <a:lnTo>
                  <a:pt x="811" y="413"/>
                </a:lnTo>
                <a:lnTo>
                  <a:pt x="807" y="413"/>
                </a:lnTo>
                <a:lnTo>
                  <a:pt x="804" y="412"/>
                </a:lnTo>
                <a:lnTo>
                  <a:pt x="800" y="412"/>
                </a:lnTo>
                <a:lnTo>
                  <a:pt x="796" y="413"/>
                </a:lnTo>
                <a:lnTo>
                  <a:pt x="796" y="413"/>
                </a:lnTo>
                <a:lnTo>
                  <a:pt x="790" y="420"/>
                </a:lnTo>
                <a:lnTo>
                  <a:pt x="782" y="427"/>
                </a:lnTo>
                <a:lnTo>
                  <a:pt x="773" y="433"/>
                </a:lnTo>
                <a:lnTo>
                  <a:pt x="765" y="439"/>
                </a:lnTo>
                <a:lnTo>
                  <a:pt x="765" y="439"/>
                </a:lnTo>
                <a:lnTo>
                  <a:pt x="761" y="440"/>
                </a:lnTo>
                <a:lnTo>
                  <a:pt x="759" y="441"/>
                </a:lnTo>
                <a:lnTo>
                  <a:pt x="757" y="442"/>
                </a:lnTo>
                <a:lnTo>
                  <a:pt x="757" y="442"/>
                </a:lnTo>
                <a:lnTo>
                  <a:pt x="763" y="446"/>
                </a:lnTo>
                <a:lnTo>
                  <a:pt x="768" y="449"/>
                </a:lnTo>
                <a:lnTo>
                  <a:pt x="779" y="453"/>
                </a:lnTo>
                <a:lnTo>
                  <a:pt x="792" y="455"/>
                </a:lnTo>
                <a:lnTo>
                  <a:pt x="805" y="456"/>
                </a:lnTo>
                <a:lnTo>
                  <a:pt x="805" y="456"/>
                </a:lnTo>
                <a:lnTo>
                  <a:pt x="822" y="454"/>
                </a:lnTo>
                <a:lnTo>
                  <a:pt x="839" y="453"/>
                </a:lnTo>
                <a:lnTo>
                  <a:pt x="839" y="453"/>
                </a:lnTo>
                <a:lnTo>
                  <a:pt x="852" y="455"/>
                </a:lnTo>
                <a:lnTo>
                  <a:pt x="863" y="456"/>
                </a:lnTo>
                <a:lnTo>
                  <a:pt x="863" y="456"/>
                </a:lnTo>
                <a:lnTo>
                  <a:pt x="871" y="459"/>
                </a:lnTo>
                <a:lnTo>
                  <a:pt x="880" y="462"/>
                </a:lnTo>
                <a:lnTo>
                  <a:pt x="883" y="464"/>
                </a:lnTo>
                <a:lnTo>
                  <a:pt x="887" y="467"/>
                </a:lnTo>
                <a:lnTo>
                  <a:pt x="889" y="470"/>
                </a:lnTo>
                <a:lnTo>
                  <a:pt x="890" y="475"/>
                </a:lnTo>
                <a:lnTo>
                  <a:pt x="890" y="475"/>
                </a:lnTo>
                <a:lnTo>
                  <a:pt x="890" y="477"/>
                </a:lnTo>
                <a:lnTo>
                  <a:pt x="890" y="481"/>
                </a:lnTo>
                <a:lnTo>
                  <a:pt x="891" y="483"/>
                </a:lnTo>
                <a:lnTo>
                  <a:pt x="890" y="487"/>
                </a:lnTo>
                <a:lnTo>
                  <a:pt x="890" y="487"/>
                </a:lnTo>
                <a:lnTo>
                  <a:pt x="888" y="488"/>
                </a:lnTo>
                <a:lnTo>
                  <a:pt x="885" y="491"/>
                </a:lnTo>
                <a:lnTo>
                  <a:pt x="883" y="496"/>
                </a:lnTo>
                <a:lnTo>
                  <a:pt x="883" y="496"/>
                </a:lnTo>
                <a:lnTo>
                  <a:pt x="887" y="497"/>
                </a:lnTo>
                <a:lnTo>
                  <a:pt x="889" y="497"/>
                </a:lnTo>
                <a:lnTo>
                  <a:pt x="892" y="497"/>
                </a:lnTo>
                <a:lnTo>
                  <a:pt x="896" y="497"/>
                </a:lnTo>
                <a:lnTo>
                  <a:pt x="896" y="497"/>
                </a:lnTo>
                <a:lnTo>
                  <a:pt x="903" y="497"/>
                </a:lnTo>
                <a:lnTo>
                  <a:pt x="910" y="497"/>
                </a:lnTo>
                <a:lnTo>
                  <a:pt x="917" y="497"/>
                </a:lnTo>
                <a:lnTo>
                  <a:pt x="924" y="496"/>
                </a:lnTo>
                <a:lnTo>
                  <a:pt x="924" y="496"/>
                </a:lnTo>
                <a:lnTo>
                  <a:pt x="942" y="496"/>
                </a:lnTo>
                <a:lnTo>
                  <a:pt x="951" y="495"/>
                </a:lnTo>
                <a:lnTo>
                  <a:pt x="959" y="494"/>
                </a:lnTo>
                <a:lnTo>
                  <a:pt x="959" y="494"/>
                </a:lnTo>
                <a:lnTo>
                  <a:pt x="989" y="495"/>
                </a:lnTo>
                <a:lnTo>
                  <a:pt x="1005" y="495"/>
                </a:lnTo>
                <a:lnTo>
                  <a:pt x="1020" y="496"/>
                </a:lnTo>
                <a:lnTo>
                  <a:pt x="1020" y="496"/>
                </a:lnTo>
                <a:lnTo>
                  <a:pt x="1026" y="498"/>
                </a:lnTo>
                <a:lnTo>
                  <a:pt x="1031" y="502"/>
                </a:lnTo>
                <a:lnTo>
                  <a:pt x="1031" y="502"/>
                </a:lnTo>
                <a:lnTo>
                  <a:pt x="1037" y="499"/>
                </a:lnTo>
                <a:lnTo>
                  <a:pt x="1043" y="497"/>
                </a:lnTo>
                <a:lnTo>
                  <a:pt x="1050" y="496"/>
                </a:lnTo>
                <a:lnTo>
                  <a:pt x="1056" y="495"/>
                </a:lnTo>
                <a:lnTo>
                  <a:pt x="1069" y="496"/>
                </a:lnTo>
                <a:lnTo>
                  <a:pt x="1082" y="498"/>
                </a:lnTo>
                <a:lnTo>
                  <a:pt x="1082" y="498"/>
                </a:lnTo>
                <a:lnTo>
                  <a:pt x="1085" y="499"/>
                </a:lnTo>
                <a:lnTo>
                  <a:pt x="1089" y="502"/>
                </a:lnTo>
                <a:lnTo>
                  <a:pt x="1093" y="508"/>
                </a:lnTo>
                <a:lnTo>
                  <a:pt x="1096" y="510"/>
                </a:lnTo>
                <a:lnTo>
                  <a:pt x="1099" y="512"/>
                </a:lnTo>
                <a:lnTo>
                  <a:pt x="1103" y="512"/>
                </a:lnTo>
                <a:lnTo>
                  <a:pt x="1107" y="511"/>
                </a:lnTo>
                <a:lnTo>
                  <a:pt x="1107" y="511"/>
                </a:lnTo>
                <a:lnTo>
                  <a:pt x="1112" y="511"/>
                </a:lnTo>
                <a:lnTo>
                  <a:pt x="1117" y="512"/>
                </a:lnTo>
                <a:lnTo>
                  <a:pt x="1120" y="514"/>
                </a:lnTo>
                <a:lnTo>
                  <a:pt x="1125" y="516"/>
                </a:lnTo>
                <a:lnTo>
                  <a:pt x="1132" y="522"/>
                </a:lnTo>
                <a:lnTo>
                  <a:pt x="1139" y="529"/>
                </a:lnTo>
                <a:lnTo>
                  <a:pt x="1139" y="529"/>
                </a:lnTo>
                <a:lnTo>
                  <a:pt x="1144" y="537"/>
                </a:lnTo>
                <a:lnTo>
                  <a:pt x="1145" y="540"/>
                </a:lnTo>
                <a:lnTo>
                  <a:pt x="1146" y="545"/>
                </a:lnTo>
                <a:lnTo>
                  <a:pt x="1146" y="545"/>
                </a:lnTo>
                <a:lnTo>
                  <a:pt x="1151" y="546"/>
                </a:lnTo>
                <a:lnTo>
                  <a:pt x="1154" y="546"/>
                </a:lnTo>
                <a:lnTo>
                  <a:pt x="1159" y="546"/>
                </a:lnTo>
                <a:lnTo>
                  <a:pt x="1163" y="549"/>
                </a:lnTo>
                <a:lnTo>
                  <a:pt x="1163" y="549"/>
                </a:lnTo>
                <a:lnTo>
                  <a:pt x="1168" y="551"/>
                </a:lnTo>
                <a:lnTo>
                  <a:pt x="1174" y="553"/>
                </a:lnTo>
                <a:lnTo>
                  <a:pt x="1174" y="553"/>
                </a:lnTo>
                <a:lnTo>
                  <a:pt x="1179" y="560"/>
                </a:lnTo>
                <a:lnTo>
                  <a:pt x="1182" y="568"/>
                </a:lnTo>
                <a:lnTo>
                  <a:pt x="1183" y="573"/>
                </a:lnTo>
                <a:lnTo>
                  <a:pt x="1183" y="578"/>
                </a:lnTo>
                <a:lnTo>
                  <a:pt x="1182" y="581"/>
                </a:lnTo>
                <a:lnTo>
                  <a:pt x="1181" y="586"/>
                </a:lnTo>
                <a:lnTo>
                  <a:pt x="1181" y="586"/>
                </a:lnTo>
                <a:lnTo>
                  <a:pt x="1176" y="592"/>
                </a:lnTo>
                <a:lnTo>
                  <a:pt x="1169" y="596"/>
                </a:lnTo>
                <a:lnTo>
                  <a:pt x="1163" y="601"/>
                </a:lnTo>
                <a:lnTo>
                  <a:pt x="1156" y="605"/>
                </a:lnTo>
                <a:lnTo>
                  <a:pt x="1148" y="608"/>
                </a:lnTo>
                <a:lnTo>
                  <a:pt x="1141" y="609"/>
                </a:lnTo>
                <a:lnTo>
                  <a:pt x="1133" y="610"/>
                </a:lnTo>
                <a:lnTo>
                  <a:pt x="1125" y="609"/>
                </a:lnTo>
                <a:lnTo>
                  <a:pt x="1125" y="609"/>
                </a:lnTo>
                <a:lnTo>
                  <a:pt x="1120" y="613"/>
                </a:lnTo>
                <a:lnTo>
                  <a:pt x="1114" y="615"/>
                </a:lnTo>
                <a:lnTo>
                  <a:pt x="1108" y="617"/>
                </a:lnTo>
                <a:lnTo>
                  <a:pt x="1103" y="619"/>
                </a:lnTo>
                <a:lnTo>
                  <a:pt x="1090" y="620"/>
                </a:lnTo>
                <a:lnTo>
                  <a:pt x="1077" y="619"/>
                </a:lnTo>
                <a:lnTo>
                  <a:pt x="1061" y="614"/>
                </a:lnTo>
                <a:lnTo>
                  <a:pt x="1061" y="614"/>
                </a:lnTo>
                <a:lnTo>
                  <a:pt x="1055" y="617"/>
                </a:lnTo>
                <a:lnTo>
                  <a:pt x="1047" y="621"/>
                </a:lnTo>
                <a:lnTo>
                  <a:pt x="1040" y="623"/>
                </a:lnTo>
                <a:lnTo>
                  <a:pt x="1033" y="624"/>
                </a:lnTo>
                <a:lnTo>
                  <a:pt x="1016" y="624"/>
                </a:lnTo>
                <a:lnTo>
                  <a:pt x="1001" y="623"/>
                </a:lnTo>
                <a:lnTo>
                  <a:pt x="1001" y="623"/>
                </a:lnTo>
                <a:lnTo>
                  <a:pt x="1001" y="627"/>
                </a:lnTo>
                <a:lnTo>
                  <a:pt x="1002" y="630"/>
                </a:lnTo>
                <a:lnTo>
                  <a:pt x="1002" y="630"/>
                </a:lnTo>
                <a:lnTo>
                  <a:pt x="1001" y="641"/>
                </a:lnTo>
                <a:lnTo>
                  <a:pt x="1000" y="644"/>
                </a:lnTo>
                <a:lnTo>
                  <a:pt x="998" y="649"/>
                </a:lnTo>
                <a:lnTo>
                  <a:pt x="998" y="649"/>
                </a:lnTo>
                <a:lnTo>
                  <a:pt x="988" y="655"/>
                </a:lnTo>
                <a:lnTo>
                  <a:pt x="979" y="659"/>
                </a:lnTo>
                <a:lnTo>
                  <a:pt x="959" y="668"/>
                </a:lnTo>
                <a:lnTo>
                  <a:pt x="959" y="668"/>
                </a:lnTo>
                <a:lnTo>
                  <a:pt x="957" y="669"/>
                </a:lnTo>
                <a:lnTo>
                  <a:pt x="956" y="671"/>
                </a:lnTo>
                <a:lnTo>
                  <a:pt x="956" y="672"/>
                </a:lnTo>
                <a:lnTo>
                  <a:pt x="956" y="675"/>
                </a:lnTo>
                <a:lnTo>
                  <a:pt x="959" y="678"/>
                </a:lnTo>
                <a:lnTo>
                  <a:pt x="959" y="678"/>
                </a:lnTo>
                <a:lnTo>
                  <a:pt x="971" y="678"/>
                </a:lnTo>
                <a:lnTo>
                  <a:pt x="984" y="677"/>
                </a:lnTo>
                <a:lnTo>
                  <a:pt x="989" y="677"/>
                </a:lnTo>
                <a:lnTo>
                  <a:pt x="995" y="678"/>
                </a:lnTo>
                <a:lnTo>
                  <a:pt x="1001" y="680"/>
                </a:lnTo>
                <a:lnTo>
                  <a:pt x="1007" y="683"/>
                </a:lnTo>
                <a:lnTo>
                  <a:pt x="1007" y="683"/>
                </a:lnTo>
                <a:lnTo>
                  <a:pt x="1008" y="684"/>
                </a:lnTo>
                <a:lnTo>
                  <a:pt x="1010" y="684"/>
                </a:lnTo>
                <a:lnTo>
                  <a:pt x="1015" y="683"/>
                </a:lnTo>
                <a:lnTo>
                  <a:pt x="1037" y="673"/>
                </a:lnTo>
                <a:lnTo>
                  <a:pt x="1037" y="673"/>
                </a:lnTo>
                <a:lnTo>
                  <a:pt x="1052" y="672"/>
                </a:lnTo>
                <a:lnTo>
                  <a:pt x="1059" y="672"/>
                </a:lnTo>
                <a:lnTo>
                  <a:pt x="1068" y="675"/>
                </a:lnTo>
                <a:lnTo>
                  <a:pt x="1068" y="675"/>
                </a:lnTo>
                <a:lnTo>
                  <a:pt x="1076" y="678"/>
                </a:lnTo>
                <a:lnTo>
                  <a:pt x="1084" y="683"/>
                </a:lnTo>
                <a:lnTo>
                  <a:pt x="1092" y="688"/>
                </a:lnTo>
                <a:lnTo>
                  <a:pt x="1099" y="693"/>
                </a:lnTo>
                <a:lnTo>
                  <a:pt x="1099" y="693"/>
                </a:lnTo>
                <a:lnTo>
                  <a:pt x="1108" y="693"/>
                </a:lnTo>
                <a:lnTo>
                  <a:pt x="1118" y="693"/>
                </a:lnTo>
                <a:lnTo>
                  <a:pt x="1126" y="695"/>
                </a:lnTo>
                <a:lnTo>
                  <a:pt x="1134" y="697"/>
                </a:lnTo>
                <a:lnTo>
                  <a:pt x="1134" y="697"/>
                </a:lnTo>
                <a:lnTo>
                  <a:pt x="1140" y="702"/>
                </a:lnTo>
                <a:lnTo>
                  <a:pt x="1146" y="705"/>
                </a:lnTo>
                <a:lnTo>
                  <a:pt x="1148" y="709"/>
                </a:lnTo>
                <a:lnTo>
                  <a:pt x="1151" y="711"/>
                </a:lnTo>
                <a:lnTo>
                  <a:pt x="1152" y="714"/>
                </a:lnTo>
                <a:lnTo>
                  <a:pt x="1152" y="718"/>
                </a:lnTo>
                <a:lnTo>
                  <a:pt x="1152" y="718"/>
                </a:lnTo>
                <a:lnTo>
                  <a:pt x="1148" y="728"/>
                </a:lnTo>
                <a:lnTo>
                  <a:pt x="1144" y="739"/>
                </a:lnTo>
                <a:lnTo>
                  <a:pt x="1140" y="744"/>
                </a:lnTo>
                <a:lnTo>
                  <a:pt x="1137" y="747"/>
                </a:lnTo>
                <a:lnTo>
                  <a:pt x="1132" y="751"/>
                </a:lnTo>
                <a:lnTo>
                  <a:pt x="1127" y="753"/>
                </a:lnTo>
                <a:lnTo>
                  <a:pt x="1127" y="753"/>
                </a:lnTo>
                <a:lnTo>
                  <a:pt x="1120" y="755"/>
                </a:lnTo>
                <a:lnTo>
                  <a:pt x="1113" y="758"/>
                </a:lnTo>
                <a:lnTo>
                  <a:pt x="1105" y="759"/>
                </a:lnTo>
                <a:lnTo>
                  <a:pt x="1098" y="759"/>
                </a:lnTo>
                <a:lnTo>
                  <a:pt x="1090" y="759"/>
                </a:lnTo>
                <a:lnTo>
                  <a:pt x="1083" y="756"/>
                </a:lnTo>
                <a:lnTo>
                  <a:pt x="1075" y="754"/>
                </a:lnTo>
                <a:lnTo>
                  <a:pt x="1069" y="751"/>
                </a:lnTo>
                <a:lnTo>
                  <a:pt x="1069" y="751"/>
                </a:lnTo>
                <a:lnTo>
                  <a:pt x="1065" y="748"/>
                </a:lnTo>
                <a:lnTo>
                  <a:pt x="1063" y="747"/>
                </a:lnTo>
                <a:lnTo>
                  <a:pt x="1061" y="748"/>
                </a:lnTo>
                <a:lnTo>
                  <a:pt x="1058" y="748"/>
                </a:lnTo>
                <a:lnTo>
                  <a:pt x="1052" y="752"/>
                </a:lnTo>
                <a:lnTo>
                  <a:pt x="1048" y="754"/>
                </a:lnTo>
                <a:lnTo>
                  <a:pt x="1048" y="754"/>
                </a:lnTo>
                <a:lnTo>
                  <a:pt x="1036" y="756"/>
                </a:lnTo>
                <a:lnTo>
                  <a:pt x="1023" y="758"/>
                </a:lnTo>
                <a:lnTo>
                  <a:pt x="1023" y="758"/>
                </a:lnTo>
                <a:lnTo>
                  <a:pt x="1023" y="761"/>
                </a:lnTo>
                <a:lnTo>
                  <a:pt x="1022" y="763"/>
                </a:lnTo>
                <a:lnTo>
                  <a:pt x="1021" y="765"/>
                </a:lnTo>
                <a:lnTo>
                  <a:pt x="1021" y="765"/>
                </a:lnTo>
                <a:lnTo>
                  <a:pt x="1017" y="765"/>
                </a:lnTo>
                <a:lnTo>
                  <a:pt x="1015" y="766"/>
                </a:lnTo>
                <a:lnTo>
                  <a:pt x="1013" y="767"/>
                </a:lnTo>
                <a:lnTo>
                  <a:pt x="1009" y="766"/>
                </a:lnTo>
                <a:lnTo>
                  <a:pt x="1009" y="766"/>
                </a:lnTo>
                <a:lnTo>
                  <a:pt x="1001" y="769"/>
                </a:lnTo>
                <a:lnTo>
                  <a:pt x="992" y="775"/>
                </a:lnTo>
                <a:lnTo>
                  <a:pt x="988" y="777"/>
                </a:lnTo>
                <a:lnTo>
                  <a:pt x="985" y="782"/>
                </a:lnTo>
                <a:lnTo>
                  <a:pt x="982" y="786"/>
                </a:lnTo>
                <a:lnTo>
                  <a:pt x="981" y="791"/>
                </a:lnTo>
                <a:lnTo>
                  <a:pt x="981" y="791"/>
                </a:lnTo>
                <a:lnTo>
                  <a:pt x="982" y="794"/>
                </a:lnTo>
                <a:lnTo>
                  <a:pt x="985" y="797"/>
                </a:lnTo>
                <a:lnTo>
                  <a:pt x="987" y="798"/>
                </a:lnTo>
                <a:lnTo>
                  <a:pt x="991" y="800"/>
                </a:lnTo>
                <a:lnTo>
                  <a:pt x="991" y="800"/>
                </a:lnTo>
                <a:lnTo>
                  <a:pt x="999" y="801"/>
                </a:lnTo>
                <a:lnTo>
                  <a:pt x="1006" y="801"/>
                </a:lnTo>
                <a:lnTo>
                  <a:pt x="1021" y="798"/>
                </a:lnTo>
                <a:lnTo>
                  <a:pt x="1021" y="798"/>
                </a:lnTo>
                <a:lnTo>
                  <a:pt x="1031" y="801"/>
                </a:lnTo>
                <a:lnTo>
                  <a:pt x="1042" y="801"/>
                </a:lnTo>
                <a:lnTo>
                  <a:pt x="1051" y="803"/>
                </a:lnTo>
                <a:lnTo>
                  <a:pt x="1056" y="805"/>
                </a:lnTo>
                <a:lnTo>
                  <a:pt x="1061" y="808"/>
                </a:lnTo>
                <a:lnTo>
                  <a:pt x="1061" y="808"/>
                </a:lnTo>
                <a:lnTo>
                  <a:pt x="1069" y="804"/>
                </a:lnTo>
                <a:lnTo>
                  <a:pt x="1077" y="801"/>
                </a:lnTo>
                <a:lnTo>
                  <a:pt x="1085" y="800"/>
                </a:lnTo>
                <a:lnTo>
                  <a:pt x="1090" y="800"/>
                </a:lnTo>
                <a:lnTo>
                  <a:pt x="1094" y="801"/>
                </a:lnTo>
                <a:lnTo>
                  <a:pt x="1094" y="801"/>
                </a:lnTo>
                <a:lnTo>
                  <a:pt x="1104" y="802"/>
                </a:lnTo>
                <a:lnTo>
                  <a:pt x="1112" y="805"/>
                </a:lnTo>
                <a:lnTo>
                  <a:pt x="1119" y="810"/>
                </a:lnTo>
                <a:lnTo>
                  <a:pt x="1126" y="816"/>
                </a:lnTo>
                <a:lnTo>
                  <a:pt x="1126" y="816"/>
                </a:lnTo>
                <a:lnTo>
                  <a:pt x="1127" y="821"/>
                </a:lnTo>
                <a:lnTo>
                  <a:pt x="1128" y="825"/>
                </a:lnTo>
                <a:lnTo>
                  <a:pt x="1131" y="829"/>
                </a:lnTo>
                <a:lnTo>
                  <a:pt x="1132" y="831"/>
                </a:lnTo>
                <a:lnTo>
                  <a:pt x="1134" y="832"/>
                </a:lnTo>
                <a:lnTo>
                  <a:pt x="1134" y="832"/>
                </a:lnTo>
                <a:lnTo>
                  <a:pt x="1140" y="832"/>
                </a:lnTo>
                <a:lnTo>
                  <a:pt x="1145" y="835"/>
                </a:lnTo>
                <a:lnTo>
                  <a:pt x="1149" y="837"/>
                </a:lnTo>
                <a:lnTo>
                  <a:pt x="1154" y="839"/>
                </a:lnTo>
                <a:lnTo>
                  <a:pt x="1154" y="839"/>
                </a:lnTo>
                <a:lnTo>
                  <a:pt x="1156" y="842"/>
                </a:lnTo>
                <a:lnTo>
                  <a:pt x="1159" y="845"/>
                </a:lnTo>
                <a:lnTo>
                  <a:pt x="1160" y="851"/>
                </a:lnTo>
                <a:lnTo>
                  <a:pt x="1161" y="858"/>
                </a:lnTo>
                <a:lnTo>
                  <a:pt x="1160" y="864"/>
                </a:lnTo>
                <a:lnTo>
                  <a:pt x="1160" y="864"/>
                </a:lnTo>
                <a:lnTo>
                  <a:pt x="1158" y="869"/>
                </a:lnTo>
                <a:lnTo>
                  <a:pt x="1155" y="872"/>
                </a:lnTo>
                <a:lnTo>
                  <a:pt x="1153" y="874"/>
                </a:lnTo>
                <a:lnTo>
                  <a:pt x="1149" y="878"/>
                </a:lnTo>
                <a:lnTo>
                  <a:pt x="1141" y="881"/>
                </a:lnTo>
                <a:lnTo>
                  <a:pt x="1133" y="885"/>
                </a:lnTo>
                <a:lnTo>
                  <a:pt x="1133" y="885"/>
                </a:lnTo>
                <a:lnTo>
                  <a:pt x="1131" y="888"/>
                </a:lnTo>
                <a:lnTo>
                  <a:pt x="1127" y="892"/>
                </a:lnTo>
                <a:lnTo>
                  <a:pt x="1123" y="895"/>
                </a:lnTo>
                <a:lnTo>
                  <a:pt x="1118" y="897"/>
                </a:lnTo>
                <a:lnTo>
                  <a:pt x="1107" y="899"/>
                </a:lnTo>
                <a:lnTo>
                  <a:pt x="1097" y="899"/>
                </a:lnTo>
                <a:lnTo>
                  <a:pt x="1082" y="898"/>
                </a:lnTo>
                <a:lnTo>
                  <a:pt x="1082" y="898"/>
                </a:lnTo>
                <a:lnTo>
                  <a:pt x="1072" y="904"/>
                </a:lnTo>
                <a:lnTo>
                  <a:pt x="1063" y="908"/>
                </a:lnTo>
                <a:lnTo>
                  <a:pt x="1058" y="911"/>
                </a:lnTo>
                <a:lnTo>
                  <a:pt x="1052" y="912"/>
                </a:lnTo>
                <a:lnTo>
                  <a:pt x="1047" y="912"/>
                </a:lnTo>
                <a:lnTo>
                  <a:pt x="1041" y="911"/>
                </a:lnTo>
                <a:lnTo>
                  <a:pt x="1041" y="911"/>
                </a:lnTo>
                <a:lnTo>
                  <a:pt x="1030" y="908"/>
                </a:lnTo>
                <a:lnTo>
                  <a:pt x="1026" y="905"/>
                </a:lnTo>
                <a:lnTo>
                  <a:pt x="1021" y="901"/>
                </a:lnTo>
                <a:lnTo>
                  <a:pt x="1021" y="901"/>
                </a:lnTo>
                <a:lnTo>
                  <a:pt x="1016" y="893"/>
                </a:lnTo>
                <a:lnTo>
                  <a:pt x="1015" y="890"/>
                </a:lnTo>
                <a:lnTo>
                  <a:pt x="1014" y="885"/>
                </a:lnTo>
                <a:lnTo>
                  <a:pt x="1014" y="885"/>
                </a:lnTo>
                <a:lnTo>
                  <a:pt x="1010" y="884"/>
                </a:lnTo>
                <a:lnTo>
                  <a:pt x="1008" y="883"/>
                </a:lnTo>
                <a:lnTo>
                  <a:pt x="1005" y="883"/>
                </a:lnTo>
                <a:lnTo>
                  <a:pt x="1002" y="881"/>
                </a:lnTo>
                <a:lnTo>
                  <a:pt x="1002" y="881"/>
                </a:lnTo>
                <a:lnTo>
                  <a:pt x="998" y="878"/>
                </a:lnTo>
                <a:lnTo>
                  <a:pt x="993" y="874"/>
                </a:lnTo>
                <a:lnTo>
                  <a:pt x="989" y="870"/>
                </a:lnTo>
                <a:lnTo>
                  <a:pt x="985" y="867"/>
                </a:lnTo>
                <a:lnTo>
                  <a:pt x="985" y="867"/>
                </a:lnTo>
                <a:lnTo>
                  <a:pt x="982" y="869"/>
                </a:lnTo>
                <a:lnTo>
                  <a:pt x="980" y="871"/>
                </a:lnTo>
                <a:lnTo>
                  <a:pt x="980" y="871"/>
                </a:lnTo>
                <a:lnTo>
                  <a:pt x="984" y="880"/>
                </a:lnTo>
                <a:lnTo>
                  <a:pt x="985" y="888"/>
                </a:lnTo>
                <a:lnTo>
                  <a:pt x="984" y="898"/>
                </a:lnTo>
                <a:lnTo>
                  <a:pt x="982" y="901"/>
                </a:lnTo>
                <a:lnTo>
                  <a:pt x="980" y="906"/>
                </a:lnTo>
                <a:lnTo>
                  <a:pt x="980" y="906"/>
                </a:lnTo>
                <a:lnTo>
                  <a:pt x="973" y="914"/>
                </a:lnTo>
                <a:lnTo>
                  <a:pt x="966" y="921"/>
                </a:lnTo>
                <a:lnTo>
                  <a:pt x="957" y="926"/>
                </a:lnTo>
                <a:lnTo>
                  <a:pt x="947" y="929"/>
                </a:lnTo>
                <a:lnTo>
                  <a:pt x="938" y="933"/>
                </a:lnTo>
                <a:lnTo>
                  <a:pt x="929" y="935"/>
                </a:lnTo>
                <a:lnTo>
                  <a:pt x="909" y="939"/>
                </a:lnTo>
                <a:lnTo>
                  <a:pt x="909" y="939"/>
                </a:lnTo>
                <a:lnTo>
                  <a:pt x="902" y="940"/>
                </a:lnTo>
                <a:lnTo>
                  <a:pt x="895" y="940"/>
                </a:lnTo>
                <a:lnTo>
                  <a:pt x="883" y="939"/>
                </a:lnTo>
                <a:lnTo>
                  <a:pt x="870" y="936"/>
                </a:lnTo>
                <a:lnTo>
                  <a:pt x="857" y="934"/>
                </a:lnTo>
                <a:lnTo>
                  <a:pt x="857" y="934"/>
                </a:lnTo>
                <a:lnTo>
                  <a:pt x="849" y="934"/>
                </a:lnTo>
                <a:lnTo>
                  <a:pt x="841" y="934"/>
                </a:lnTo>
                <a:lnTo>
                  <a:pt x="833" y="933"/>
                </a:lnTo>
                <a:lnTo>
                  <a:pt x="825" y="933"/>
                </a:lnTo>
                <a:lnTo>
                  <a:pt x="825" y="933"/>
                </a:lnTo>
                <a:lnTo>
                  <a:pt x="813" y="935"/>
                </a:lnTo>
                <a:lnTo>
                  <a:pt x="801" y="937"/>
                </a:lnTo>
                <a:lnTo>
                  <a:pt x="791" y="940"/>
                </a:lnTo>
                <a:lnTo>
                  <a:pt x="780" y="943"/>
                </a:lnTo>
                <a:lnTo>
                  <a:pt x="780" y="943"/>
                </a:lnTo>
                <a:lnTo>
                  <a:pt x="775" y="947"/>
                </a:lnTo>
                <a:lnTo>
                  <a:pt x="768" y="949"/>
                </a:lnTo>
                <a:lnTo>
                  <a:pt x="762" y="953"/>
                </a:lnTo>
                <a:lnTo>
                  <a:pt x="756" y="956"/>
                </a:lnTo>
                <a:lnTo>
                  <a:pt x="756" y="956"/>
                </a:lnTo>
                <a:lnTo>
                  <a:pt x="740" y="961"/>
                </a:lnTo>
                <a:lnTo>
                  <a:pt x="722" y="964"/>
                </a:lnTo>
                <a:lnTo>
                  <a:pt x="704" y="965"/>
                </a:lnTo>
                <a:lnTo>
                  <a:pt x="687" y="965"/>
                </a:lnTo>
                <a:lnTo>
                  <a:pt x="687" y="965"/>
                </a:lnTo>
                <a:lnTo>
                  <a:pt x="679" y="964"/>
                </a:lnTo>
                <a:lnTo>
                  <a:pt x="675" y="962"/>
                </a:lnTo>
                <a:lnTo>
                  <a:pt x="674" y="960"/>
                </a:lnTo>
                <a:lnTo>
                  <a:pt x="674" y="960"/>
                </a:lnTo>
                <a:lnTo>
                  <a:pt x="675" y="957"/>
                </a:lnTo>
                <a:lnTo>
                  <a:pt x="676" y="957"/>
                </a:lnTo>
                <a:lnTo>
                  <a:pt x="679" y="957"/>
                </a:lnTo>
                <a:lnTo>
                  <a:pt x="682" y="958"/>
                </a:lnTo>
                <a:lnTo>
                  <a:pt x="686" y="958"/>
                </a:lnTo>
                <a:lnTo>
                  <a:pt x="686" y="958"/>
                </a:lnTo>
                <a:lnTo>
                  <a:pt x="707" y="958"/>
                </a:lnTo>
                <a:lnTo>
                  <a:pt x="716" y="958"/>
                </a:lnTo>
                <a:lnTo>
                  <a:pt x="721" y="957"/>
                </a:lnTo>
                <a:lnTo>
                  <a:pt x="726" y="955"/>
                </a:lnTo>
                <a:lnTo>
                  <a:pt x="726" y="955"/>
                </a:lnTo>
                <a:lnTo>
                  <a:pt x="742" y="949"/>
                </a:lnTo>
                <a:lnTo>
                  <a:pt x="757" y="942"/>
                </a:lnTo>
                <a:lnTo>
                  <a:pt x="772" y="934"/>
                </a:lnTo>
                <a:lnTo>
                  <a:pt x="778" y="929"/>
                </a:lnTo>
                <a:lnTo>
                  <a:pt x="784" y="923"/>
                </a:lnTo>
                <a:lnTo>
                  <a:pt x="784" y="923"/>
                </a:lnTo>
                <a:lnTo>
                  <a:pt x="789" y="919"/>
                </a:lnTo>
                <a:lnTo>
                  <a:pt x="792" y="914"/>
                </a:lnTo>
                <a:lnTo>
                  <a:pt x="798" y="904"/>
                </a:lnTo>
                <a:lnTo>
                  <a:pt x="801" y="899"/>
                </a:lnTo>
                <a:lnTo>
                  <a:pt x="806" y="895"/>
                </a:lnTo>
                <a:lnTo>
                  <a:pt x="811" y="892"/>
                </a:lnTo>
                <a:lnTo>
                  <a:pt x="815" y="890"/>
                </a:lnTo>
                <a:lnTo>
                  <a:pt x="815" y="890"/>
                </a:lnTo>
                <a:lnTo>
                  <a:pt x="828" y="883"/>
                </a:lnTo>
                <a:lnTo>
                  <a:pt x="840" y="878"/>
                </a:lnTo>
                <a:lnTo>
                  <a:pt x="854" y="876"/>
                </a:lnTo>
                <a:lnTo>
                  <a:pt x="868" y="874"/>
                </a:lnTo>
                <a:lnTo>
                  <a:pt x="868" y="874"/>
                </a:lnTo>
                <a:lnTo>
                  <a:pt x="874" y="874"/>
                </a:lnTo>
                <a:lnTo>
                  <a:pt x="881" y="873"/>
                </a:lnTo>
                <a:lnTo>
                  <a:pt x="887" y="872"/>
                </a:lnTo>
                <a:lnTo>
                  <a:pt x="894" y="871"/>
                </a:lnTo>
                <a:lnTo>
                  <a:pt x="894" y="871"/>
                </a:lnTo>
                <a:lnTo>
                  <a:pt x="906" y="867"/>
                </a:lnTo>
                <a:lnTo>
                  <a:pt x="912" y="865"/>
                </a:lnTo>
                <a:lnTo>
                  <a:pt x="916" y="863"/>
                </a:lnTo>
                <a:lnTo>
                  <a:pt x="917" y="859"/>
                </a:lnTo>
                <a:lnTo>
                  <a:pt x="917" y="859"/>
                </a:lnTo>
                <a:lnTo>
                  <a:pt x="919" y="854"/>
                </a:lnTo>
                <a:lnTo>
                  <a:pt x="921" y="852"/>
                </a:lnTo>
                <a:lnTo>
                  <a:pt x="921" y="849"/>
                </a:lnTo>
                <a:lnTo>
                  <a:pt x="921" y="849"/>
                </a:lnTo>
                <a:lnTo>
                  <a:pt x="918" y="846"/>
                </a:lnTo>
                <a:lnTo>
                  <a:pt x="916" y="844"/>
                </a:lnTo>
                <a:lnTo>
                  <a:pt x="910" y="840"/>
                </a:lnTo>
                <a:lnTo>
                  <a:pt x="904" y="837"/>
                </a:lnTo>
                <a:lnTo>
                  <a:pt x="902" y="835"/>
                </a:lnTo>
                <a:lnTo>
                  <a:pt x="901" y="831"/>
                </a:lnTo>
                <a:lnTo>
                  <a:pt x="901" y="831"/>
                </a:lnTo>
                <a:lnTo>
                  <a:pt x="899" y="828"/>
                </a:lnTo>
                <a:lnTo>
                  <a:pt x="901" y="824"/>
                </a:lnTo>
                <a:lnTo>
                  <a:pt x="903" y="818"/>
                </a:lnTo>
                <a:lnTo>
                  <a:pt x="903" y="818"/>
                </a:lnTo>
                <a:lnTo>
                  <a:pt x="906" y="815"/>
                </a:lnTo>
                <a:lnTo>
                  <a:pt x="911" y="812"/>
                </a:lnTo>
                <a:lnTo>
                  <a:pt x="922" y="810"/>
                </a:lnTo>
                <a:lnTo>
                  <a:pt x="925" y="809"/>
                </a:lnTo>
                <a:lnTo>
                  <a:pt x="930" y="807"/>
                </a:lnTo>
                <a:lnTo>
                  <a:pt x="933" y="803"/>
                </a:lnTo>
                <a:lnTo>
                  <a:pt x="935" y="798"/>
                </a:lnTo>
                <a:lnTo>
                  <a:pt x="935" y="798"/>
                </a:lnTo>
                <a:lnTo>
                  <a:pt x="933" y="796"/>
                </a:lnTo>
                <a:lnTo>
                  <a:pt x="931" y="795"/>
                </a:lnTo>
                <a:lnTo>
                  <a:pt x="925" y="793"/>
                </a:lnTo>
                <a:lnTo>
                  <a:pt x="914" y="794"/>
                </a:lnTo>
                <a:lnTo>
                  <a:pt x="914" y="794"/>
                </a:lnTo>
                <a:lnTo>
                  <a:pt x="904" y="795"/>
                </a:lnTo>
                <a:lnTo>
                  <a:pt x="897" y="797"/>
                </a:lnTo>
                <a:lnTo>
                  <a:pt x="882" y="805"/>
                </a:lnTo>
                <a:lnTo>
                  <a:pt x="882" y="805"/>
                </a:lnTo>
                <a:lnTo>
                  <a:pt x="875" y="808"/>
                </a:lnTo>
                <a:lnTo>
                  <a:pt x="868" y="808"/>
                </a:lnTo>
                <a:lnTo>
                  <a:pt x="861" y="808"/>
                </a:lnTo>
                <a:lnTo>
                  <a:pt x="857" y="807"/>
                </a:lnTo>
                <a:lnTo>
                  <a:pt x="854" y="804"/>
                </a:lnTo>
                <a:lnTo>
                  <a:pt x="854" y="804"/>
                </a:lnTo>
                <a:lnTo>
                  <a:pt x="852" y="803"/>
                </a:lnTo>
                <a:lnTo>
                  <a:pt x="849" y="801"/>
                </a:lnTo>
                <a:lnTo>
                  <a:pt x="846" y="800"/>
                </a:lnTo>
                <a:lnTo>
                  <a:pt x="843" y="802"/>
                </a:lnTo>
                <a:lnTo>
                  <a:pt x="843" y="802"/>
                </a:lnTo>
                <a:lnTo>
                  <a:pt x="839" y="803"/>
                </a:lnTo>
                <a:lnTo>
                  <a:pt x="835" y="803"/>
                </a:lnTo>
                <a:lnTo>
                  <a:pt x="826" y="803"/>
                </a:lnTo>
                <a:lnTo>
                  <a:pt x="826" y="803"/>
                </a:lnTo>
                <a:lnTo>
                  <a:pt x="820" y="803"/>
                </a:lnTo>
                <a:lnTo>
                  <a:pt x="813" y="801"/>
                </a:lnTo>
                <a:lnTo>
                  <a:pt x="801" y="796"/>
                </a:lnTo>
                <a:lnTo>
                  <a:pt x="801" y="796"/>
                </a:lnTo>
                <a:lnTo>
                  <a:pt x="798" y="795"/>
                </a:lnTo>
                <a:lnTo>
                  <a:pt x="794" y="793"/>
                </a:lnTo>
                <a:lnTo>
                  <a:pt x="792" y="790"/>
                </a:lnTo>
                <a:lnTo>
                  <a:pt x="789" y="789"/>
                </a:lnTo>
                <a:lnTo>
                  <a:pt x="789" y="789"/>
                </a:lnTo>
                <a:lnTo>
                  <a:pt x="786" y="791"/>
                </a:lnTo>
                <a:lnTo>
                  <a:pt x="784" y="793"/>
                </a:lnTo>
                <a:lnTo>
                  <a:pt x="780" y="794"/>
                </a:lnTo>
                <a:lnTo>
                  <a:pt x="777" y="795"/>
                </a:lnTo>
                <a:lnTo>
                  <a:pt x="777" y="795"/>
                </a:lnTo>
                <a:lnTo>
                  <a:pt x="769" y="798"/>
                </a:lnTo>
                <a:lnTo>
                  <a:pt x="759" y="800"/>
                </a:lnTo>
                <a:lnTo>
                  <a:pt x="750" y="800"/>
                </a:lnTo>
                <a:lnTo>
                  <a:pt x="740" y="800"/>
                </a:lnTo>
                <a:lnTo>
                  <a:pt x="740" y="800"/>
                </a:lnTo>
                <a:lnTo>
                  <a:pt x="727" y="797"/>
                </a:lnTo>
                <a:lnTo>
                  <a:pt x="721" y="796"/>
                </a:lnTo>
                <a:lnTo>
                  <a:pt x="715" y="794"/>
                </a:lnTo>
                <a:lnTo>
                  <a:pt x="715" y="794"/>
                </a:lnTo>
                <a:lnTo>
                  <a:pt x="709" y="789"/>
                </a:lnTo>
                <a:lnTo>
                  <a:pt x="704" y="786"/>
                </a:lnTo>
                <a:lnTo>
                  <a:pt x="701" y="780"/>
                </a:lnTo>
                <a:lnTo>
                  <a:pt x="697" y="775"/>
                </a:lnTo>
                <a:lnTo>
                  <a:pt x="697" y="775"/>
                </a:lnTo>
                <a:lnTo>
                  <a:pt x="695" y="773"/>
                </a:lnTo>
                <a:lnTo>
                  <a:pt x="694" y="774"/>
                </a:lnTo>
                <a:lnTo>
                  <a:pt x="690" y="775"/>
                </a:lnTo>
                <a:lnTo>
                  <a:pt x="688" y="775"/>
                </a:lnTo>
                <a:lnTo>
                  <a:pt x="688" y="775"/>
                </a:lnTo>
                <a:lnTo>
                  <a:pt x="678" y="775"/>
                </a:lnTo>
                <a:lnTo>
                  <a:pt x="667" y="774"/>
                </a:lnTo>
                <a:lnTo>
                  <a:pt x="657" y="773"/>
                </a:lnTo>
                <a:lnTo>
                  <a:pt x="651" y="772"/>
                </a:lnTo>
                <a:lnTo>
                  <a:pt x="647" y="768"/>
                </a:lnTo>
                <a:lnTo>
                  <a:pt x="647" y="768"/>
                </a:lnTo>
                <a:lnTo>
                  <a:pt x="644" y="763"/>
                </a:lnTo>
                <a:lnTo>
                  <a:pt x="643" y="758"/>
                </a:lnTo>
                <a:lnTo>
                  <a:pt x="643" y="752"/>
                </a:lnTo>
                <a:lnTo>
                  <a:pt x="645" y="746"/>
                </a:lnTo>
                <a:lnTo>
                  <a:pt x="645" y="746"/>
                </a:lnTo>
                <a:lnTo>
                  <a:pt x="652" y="739"/>
                </a:lnTo>
                <a:lnTo>
                  <a:pt x="659" y="733"/>
                </a:lnTo>
                <a:lnTo>
                  <a:pt x="676" y="724"/>
                </a:lnTo>
                <a:lnTo>
                  <a:pt x="676" y="724"/>
                </a:lnTo>
                <a:lnTo>
                  <a:pt x="686" y="721"/>
                </a:lnTo>
                <a:lnTo>
                  <a:pt x="695" y="718"/>
                </a:lnTo>
                <a:lnTo>
                  <a:pt x="704" y="717"/>
                </a:lnTo>
                <a:lnTo>
                  <a:pt x="709" y="717"/>
                </a:lnTo>
                <a:lnTo>
                  <a:pt x="715" y="717"/>
                </a:lnTo>
                <a:lnTo>
                  <a:pt x="715" y="717"/>
                </a:lnTo>
                <a:lnTo>
                  <a:pt x="722" y="714"/>
                </a:lnTo>
                <a:lnTo>
                  <a:pt x="730" y="710"/>
                </a:lnTo>
                <a:lnTo>
                  <a:pt x="737" y="706"/>
                </a:lnTo>
                <a:lnTo>
                  <a:pt x="747" y="704"/>
                </a:lnTo>
                <a:lnTo>
                  <a:pt x="747" y="704"/>
                </a:lnTo>
                <a:lnTo>
                  <a:pt x="748" y="699"/>
                </a:lnTo>
                <a:lnTo>
                  <a:pt x="751" y="696"/>
                </a:lnTo>
                <a:lnTo>
                  <a:pt x="754" y="693"/>
                </a:lnTo>
                <a:lnTo>
                  <a:pt x="758" y="691"/>
                </a:lnTo>
                <a:lnTo>
                  <a:pt x="766" y="686"/>
                </a:lnTo>
                <a:lnTo>
                  <a:pt x="775" y="685"/>
                </a:lnTo>
                <a:lnTo>
                  <a:pt x="775" y="685"/>
                </a:lnTo>
                <a:lnTo>
                  <a:pt x="782" y="685"/>
                </a:lnTo>
                <a:lnTo>
                  <a:pt x="787" y="686"/>
                </a:lnTo>
                <a:lnTo>
                  <a:pt x="794" y="688"/>
                </a:lnTo>
                <a:lnTo>
                  <a:pt x="800" y="688"/>
                </a:lnTo>
                <a:lnTo>
                  <a:pt x="800" y="688"/>
                </a:lnTo>
                <a:lnTo>
                  <a:pt x="804" y="683"/>
                </a:lnTo>
                <a:lnTo>
                  <a:pt x="808" y="679"/>
                </a:lnTo>
                <a:lnTo>
                  <a:pt x="812" y="677"/>
                </a:lnTo>
                <a:lnTo>
                  <a:pt x="818" y="675"/>
                </a:lnTo>
                <a:lnTo>
                  <a:pt x="827" y="671"/>
                </a:lnTo>
                <a:lnTo>
                  <a:pt x="839" y="670"/>
                </a:lnTo>
                <a:lnTo>
                  <a:pt x="839" y="670"/>
                </a:lnTo>
                <a:lnTo>
                  <a:pt x="847" y="672"/>
                </a:lnTo>
                <a:lnTo>
                  <a:pt x="856" y="673"/>
                </a:lnTo>
                <a:lnTo>
                  <a:pt x="864" y="677"/>
                </a:lnTo>
                <a:lnTo>
                  <a:pt x="871" y="680"/>
                </a:lnTo>
                <a:lnTo>
                  <a:pt x="871" y="680"/>
                </a:lnTo>
                <a:lnTo>
                  <a:pt x="882" y="685"/>
                </a:lnTo>
                <a:lnTo>
                  <a:pt x="892" y="689"/>
                </a:lnTo>
                <a:lnTo>
                  <a:pt x="906" y="693"/>
                </a:lnTo>
                <a:lnTo>
                  <a:pt x="906" y="693"/>
                </a:lnTo>
                <a:lnTo>
                  <a:pt x="911" y="692"/>
                </a:lnTo>
                <a:lnTo>
                  <a:pt x="915" y="690"/>
                </a:lnTo>
                <a:lnTo>
                  <a:pt x="918" y="688"/>
                </a:lnTo>
                <a:lnTo>
                  <a:pt x="921" y="684"/>
                </a:lnTo>
                <a:lnTo>
                  <a:pt x="921" y="684"/>
                </a:lnTo>
                <a:lnTo>
                  <a:pt x="919" y="680"/>
                </a:lnTo>
                <a:lnTo>
                  <a:pt x="918" y="677"/>
                </a:lnTo>
                <a:lnTo>
                  <a:pt x="914" y="672"/>
                </a:lnTo>
                <a:lnTo>
                  <a:pt x="906" y="670"/>
                </a:lnTo>
                <a:lnTo>
                  <a:pt x="901" y="666"/>
                </a:lnTo>
                <a:lnTo>
                  <a:pt x="901" y="666"/>
                </a:lnTo>
                <a:lnTo>
                  <a:pt x="898" y="664"/>
                </a:lnTo>
                <a:lnTo>
                  <a:pt x="896" y="661"/>
                </a:lnTo>
                <a:lnTo>
                  <a:pt x="896" y="657"/>
                </a:lnTo>
                <a:lnTo>
                  <a:pt x="896" y="654"/>
                </a:lnTo>
                <a:lnTo>
                  <a:pt x="896" y="654"/>
                </a:lnTo>
                <a:lnTo>
                  <a:pt x="899" y="650"/>
                </a:lnTo>
                <a:lnTo>
                  <a:pt x="903" y="648"/>
                </a:lnTo>
                <a:lnTo>
                  <a:pt x="912" y="643"/>
                </a:lnTo>
                <a:lnTo>
                  <a:pt x="921" y="638"/>
                </a:lnTo>
                <a:lnTo>
                  <a:pt x="924" y="635"/>
                </a:lnTo>
                <a:lnTo>
                  <a:pt x="926" y="631"/>
                </a:lnTo>
                <a:lnTo>
                  <a:pt x="926" y="631"/>
                </a:lnTo>
                <a:lnTo>
                  <a:pt x="929" y="628"/>
                </a:lnTo>
                <a:lnTo>
                  <a:pt x="929" y="624"/>
                </a:lnTo>
                <a:lnTo>
                  <a:pt x="929" y="624"/>
                </a:lnTo>
                <a:lnTo>
                  <a:pt x="924" y="620"/>
                </a:lnTo>
                <a:lnTo>
                  <a:pt x="919" y="617"/>
                </a:lnTo>
                <a:lnTo>
                  <a:pt x="914" y="615"/>
                </a:lnTo>
                <a:lnTo>
                  <a:pt x="908" y="614"/>
                </a:lnTo>
                <a:lnTo>
                  <a:pt x="895" y="614"/>
                </a:lnTo>
                <a:lnTo>
                  <a:pt x="884" y="616"/>
                </a:lnTo>
                <a:lnTo>
                  <a:pt x="884" y="616"/>
                </a:lnTo>
                <a:lnTo>
                  <a:pt x="883" y="617"/>
                </a:lnTo>
                <a:lnTo>
                  <a:pt x="883" y="620"/>
                </a:lnTo>
                <a:lnTo>
                  <a:pt x="882" y="622"/>
                </a:lnTo>
                <a:lnTo>
                  <a:pt x="880" y="622"/>
                </a:lnTo>
                <a:lnTo>
                  <a:pt x="880" y="622"/>
                </a:lnTo>
                <a:lnTo>
                  <a:pt x="867" y="623"/>
                </a:lnTo>
                <a:lnTo>
                  <a:pt x="854" y="626"/>
                </a:lnTo>
                <a:lnTo>
                  <a:pt x="841" y="627"/>
                </a:lnTo>
                <a:lnTo>
                  <a:pt x="827" y="627"/>
                </a:lnTo>
                <a:lnTo>
                  <a:pt x="827" y="627"/>
                </a:lnTo>
                <a:lnTo>
                  <a:pt x="815" y="626"/>
                </a:lnTo>
                <a:lnTo>
                  <a:pt x="805" y="622"/>
                </a:lnTo>
                <a:lnTo>
                  <a:pt x="794" y="617"/>
                </a:lnTo>
                <a:lnTo>
                  <a:pt x="785" y="610"/>
                </a:lnTo>
                <a:lnTo>
                  <a:pt x="785" y="610"/>
                </a:lnTo>
                <a:lnTo>
                  <a:pt x="782" y="606"/>
                </a:lnTo>
                <a:lnTo>
                  <a:pt x="780" y="600"/>
                </a:lnTo>
                <a:lnTo>
                  <a:pt x="780" y="594"/>
                </a:lnTo>
                <a:lnTo>
                  <a:pt x="780" y="588"/>
                </a:lnTo>
                <a:lnTo>
                  <a:pt x="780" y="588"/>
                </a:lnTo>
                <a:lnTo>
                  <a:pt x="790" y="579"/>
                </a:lnTo>
                <a:lnTo>
                  <a:pt x="800" y="572"/>
                </a:lnTo>
                <a:lnTo>
                  <a:pt x="811" y="567"/>
                </a:lnTo>
                <a:lnTo>
                  <a:pt x="824" y="564"/>
                </a:lnTo>
                <a:lnTo>
                  <a:pt x="824" y="564"/>
                </a:lnTo>
                <a:lnTo>
                  <a:pt x="836" y="563"/>
                </a:lnTo>
                <a:lnTo>
                  <a:pt x="850" y="564"/>
                </a:lnTo>
                <a:lnTo>
                  <a:pt x="850" y="564"/>
                </a:lnTo>
                <a:lnTo>
                  <a:pt x="868" y="564"/>
                </a:lnTo>
                <a:lnTo>
                  <a:pt x="885" y="563"/>
                </a:lnTo>
                <a:lnTo>
                  <a:pt x="885" y="563"/>
                </a:lnTo>
                <a:lnTo>
                  <a:pt x="889" y="559"/>
                </a:lnTo>
                <a:lnTo>
                  <a:pt x="894" y="558"/>
                </a:lnTo>
                <a:lnTo>
                  <a:pt x="897" y="556"/>
                </a:lnTo>
                <a:lnTo>
                  <a:pt x="898" y="553"/>
                </a:lnTo>
                <a:lnTo>
                  <a:pt x="899" y="551"/>
                </a:lnTo>
                <a:lnTo>
                  <a:pt x="899" y="551"/>
                </a:lnTo>
                <a:lnTo>
                  <a:pt x="896" y="549"/>
                </a:lnTo>
                <a:lnTo>
                  <a:pt x="894" y="547"/>
                </a:lnTo>
                <a:lnTo>
                  <a:pt x="887" y="545"/>
                </a:lnTo>
                <a:lnTo>
                  <a:pt x="849" y="544"/>
                </a:lnTo>
                <a:lnTo>
                  <a:pt x="849" y="544"/>
                </a:lnTo>
                <a:lnTo>
                  <a:pt x="843" y="540"/>
                </a:lnTo>
                <a:lnTo>
                  <a:pt x="838" y="538"/>
                </a:lnTo>
                <a:lnTo>
                  <a:pt x="832" y="537"/>
                </a:lnTo>
                <a:lnTo>
                  <a:pt x="826" y="533"/>
                </a:lnTo>
                <a:lnTo>
                  <a:pt x="826" y="533"/>
                </a:lnTo>
                <a:lnTo>
                  <a:pt x="824" y="533"/>
                </a:lnTo>
                <a:lnTo>
                  <a:pt x="821" y="532"/>
                </a:lnTo>
                <a:lnTo>
                  <a:pt x="819" y="530"/>
                </a:lnTo>
                <a:lnTo>
                  <a:pt x="818" y="528"/>
                </a:lnTo>
                <a:lnTo>
                  <a:pt x="818" y="528"/>
                </a:lnTo>
                <a:lnTo>
                  <a:pt x="818" y="525"/>
                </a:lnTo>
                <a:lnTo>
                  <a:pt x="817" y="524"/>
                </a:lnTo>
                <a:lnTo>
                  <a:pt x="814" y="521"/>
                </a:lnTo>
                <a:lnTo>
                  <a:pt x="813" y="517"/>
                </a:lnTo>
                <a:lnTo>
                  <a:pt x="813" y="515"/>
                </a:lnTo>
                <a:lnTo>
                  <a:pt x="815" y="514"/>
                </a:lnTo>
                <a:lnTo>
                  <a:pt x="815" y="514"/>
                </a:lnTo>
                <a:lnTo>
                  <a:pt x="819" y="510"/>
                </a:lnTo>
                <a:lnTo>
                  <a:pt x="824" y="507"/>
                </a:lnTo>
                <a:lnTo>
                  <a:pt x="826" y="504"/>
                </a:lnTo>
                <a:lnTo>
                  <a:pt x="828" y="503"/>
                </a:lnTo>
                <a:lnTo>
                  <a:pt x="828" y="501"/>
                </a:lnTo>
                <a:lnTo>
                  <a:pt x="828" y="497"/>
                </a:lnTo>
                <a:lnTo>
                  <a:pt x="828" y="497"/>
                </a:lnTo>
                <a:lnTo>
                  <a:pt x="822" y="495"/>
                </a:lnTo>
                <a:lnTo>
                  <a:pt x="815" y="494"/>
                </a:lnTo>
                <a:lnTo>
                  <a:pt x="808" y="494"/>
                </a:lnTo>
                <a:lnTo>
                  <a:pt x="800" y="494"/>
                </a:lnTo>
                <a:lnTo>
                  <a:pt x="786" y="496"/>
                </a:lnTo>
                <a:lnTo>
                  <a:pt x="773" y="498"/>
                </a:lnTo>
                <a:lnTo>
                  <a:pt x="773" y="498"/>
                </a:lnTo>
                <a:lnTo>
                  <a:pt x="761" y="498"/>
                </a:lnTo>
                <a:lnTo>
                  <a:pt x="748" y="497"/>
                </a:lnTo>
                <a:lnTo>
                  <a:pt x="722" y="494"/>
                </a:lnTo>
                <a:lnTo>
                  <a:pt x="722" y="494"/>
                </a:lnTo>
                <a:lnTo>
                  <a:pt x="717" y="491"/>
                </a:lnTo>
                <a:lnTo>
                  <a:pt x="713" y="489"/>
                </a:lnTo>
                <a:lnTo>
                  <a:pt x="708" y="487"/>
                </a:lnTo>
                <a:lnTo>
                  <a:pt x="706" y="485"/>
                </a:lnTo>
                <a:lnTo>
                  <a:pt x="703" y="485"/>
                </a:lnTo>
                <a:lnTo>
                  <a:pt x="703" y="485"/>
                </a:lnTo>
                <a:lnTo>
                  <a:pt x="701" y="484"/>
                </a:lnTo>
                <a:lnTo>
                  <a:pt x="701" y="484"/>
                </a:lnTo>
                <a:lnTo>
                  <a:pt x="700" y="485"/>
                </a:lnTo>
                <a:lnTo>
                  <a:pt x="688" y="499"/>
                </a:lnTo>
                <a:lnTo>
                  <a:pt x="688" y="499"/>
                </a:lnTo>
                <a:lnTo>
                  <a:pt x="683" y="502"/>
                </a:lnTo>
                <a:lnTo>
                  <a:pt x="678" y="505"/>
                </a:lnTo>
                <a:lnTo>
                  <a:pt x="667" y="509"/>
                </a:lnTo>
                <a:lnTo>
                  <a:pt x="655" y="510"/>
                </a:lnTo>
                <a:lnTo>
                  <a:pt x="643" y="510"/>
                </a:lnTo>
                <a:lnTo>
                  <a:pt x="643" y="510"/>
                </a:lnTo>
                <a:lnTo>
                  <a:pt x="636" y="509"/>
                </a:lnTo>
                <a:lnTo>
                  <a:pt x="629" y="507"/>
                </a:lnTo>
                <a:lnTo>
                  <a:pt x="623" y="503"/>
                </a:lnTo>
                <a:lnTo>
                  <a:pt x="619" y="499"/>
                </a:lnTo>
                <a:lnTo>
                  <a:pt x="618" y="496"/>
                </a:lnTo>
                <a:lnTo>
                  <a:pt x="618" y="496"/>
                </a:lnTo>
                <a:lnTo>
                  <a:pt x="617" y="489"/>
                </a:lnTo>
                <a:lnTo>
                  <a:pt x="617" y="481"/>
                </a:lnTo>
                <a:lnTo>
                  <a:pt x="619" y="474"/>
                </a:lnTo>
                <a:lnTo>
                  <a:pt x="622" y="467"/>
                </a:lnTo>
                <a:lnTo>
                  <a:pt x="622" y="467"/>
                </a:lnTo>
                <a:lnTo>
                  <a:pt x="622" y="463"/>
                </a:lnTo>
                <a:lnTo>
                  <a:pt x="619" y="462"/>
                </a:lnTo>
                <a:lnTo>
                  <a:pt x="615" y="460"/>
                </a:lnTo>
                <a:lnTo>
                  <a:pt x="615" y="460"/>
                </a:lnTo>
                <a:lnTo>
                  <a:pt x="609" y="460"/>
                </a:lnTo>
                <a:lnTo>
                  <a:pt x="604" y="461"/>
                </a:lnTo>
                <a:lnTo>
                  <a:pt x="601" y="464"/>
                </a:lnTo>
                <a:lnTo>
                  <a:pt x="597" y="468"/>
                </a:lnTo>
                <a:lnTo>
                  <a:pt x="591" y="476"/>
                </a:lnTo>
                <a:lnTo>
                  <a:pt x="588" y="480"/>
                </a:lnTo>
                <a:lnTo>
                  <a:pt x="584" y="482"/>
                </a:lnTo>
                <a:lnTo>
                  <a:pt x="584" y="482"/>
                </a:lnTo>
                <a:lnTo>
                  <a:pt x="585" y="485"/>
                </a:lnTo>
                <a:lnTo>
                  <a:pt x="588" y="488"/>
                </a:lnTo>
                <a:lnTo>
                  <a:pt x="590" y="490"/>
                </a:lnTo>
                <a:lnTo>
                  <a:pt x="592" y="494"/>
                </a:lnTo>
                <a:lnTo>
                  <a:pt x="592" y="494"/>
                </a:lnTo>
                <a:lnTo>
                  <a:pt x="596" y="501"/>
                </a:lnTo>
                <a:lnTo>
                  <a:pt x="597" y="508"/>
                </a:lnTo>
                <a:lnTo>
                  <a:pt x="598" y="516"/>
                </a:lnTo>
                <a:lnTo>
                  <a:pt x="597" y="524"/>
                </a:lnTo>
                <a:lnTo>
                  <a:pt x="590" y="538"/>
                </a:lnTo>
                <a:lnTo>
                  <a:pt x="590" y="538"/>
                </a:lnTo>
                <a:lnTo>
                  <a:pt x="581" y="545"/>
                </a:lnTo>
                <a:lnTo>
                  <a:pt x="576" y="549"/>
                </a:lnTo>
                <a:lnTo>
                  <a:pt x="571" y="552"/>
                </a:lnTo>
                <a:lnTo>
                  <a:pt x="571" y="552"/>
                </a:lnTo>
                <a:lnTo>
                  <a:pt x="560" y="556"/>
                </a:lnTo>
                <a:lnTo>
                  <a:pt x="548" y="558"/>
                </a:lnTo>
                <a:lnTo>
                  <a:pt x="536" y="558"/>
                </a:lnTo>
                <a:lnTo>
                  <a:pt x="525" y="557"/>
                </a:lnTo>
                <a:lnTo>
                  <a:pt x="501" y="553"/>
                </a:lnTo>
                <a:lnTo>
                  <a:pt x="478" y="550"/>
                </a:lnTo>
                <a:lnTo>
                  <a:pt x="478" y="550"/>
                </a:lnTo>
                <a:lnTo>
                  <a:pt x="474" y="552"/>
                </a:lnTo>
                <a:lnTo>
                  <a:pt x="471" y="554"/>
                </a:lnTo>
                <a:lnTo>
                  <a:pt x="469" y="559"/>
                </a:lnTo>
                <a:lnTo>
                  <a:pt x="465" y="563"/>
                </a:lnTo>
                <a:lnTo>
                  <a:pt x="465" y="563"/>
                </a:lnTo>
                <a:lnTo>
                  <a:pt x="473" y="568"/>
                </a:lnTo>
                <a:lnTo>
                  <a:pt x="480" y="574"/>
                </a:lnTo>
                <a:lnTo>
                  <a:pt x="484" y="579"/>
                </a:lnTo>
                <a:lnTo>
                  <a:pt x="485" y="582"/>
                </a:lnTo>
                <a:lnTo>
                  <a:pt x="486" y="587"/>
                </a:lnTo>
                <a:lnTo>
                  <a:pt x="485" y="593"/>
                </a:lnTo>
                <a:lnTo>
                  <a:pt x="485" y="593"/>
                </a:lnTo>
                <a:lnTo>
                  <a:pt x="485" y="595"/>
                </a:lnTo>
                <a:lnTo>
                  <a:pt x="484" y="598"/>
                </a:lnTo>
                <a:lnTo>
                  <a:pt x="480" y="602"/>
                </a:lnTo>
                <a:lnTo>
                  <a:pt x="480" y="602"/>
                </a:lnTo>
                <a:lnTo>
                  <a:pt x="474" y="612"/>
                </a:lnTo>
                <a:lnTo>
                  <a:pt x="467" y="619"/>
                </a:lnTo>
                <a:lnTo>
                  <a:pt x="458" y="624"/>
                </a:lnTo>
                <a:lnTo>
                  <a:pt x="449" y="628"/>
                </a:lnTo>
                <a:lnTo>
                  <a:pt x="449" y="628"/>
                </a:lnTo>
                <a:lnTo>
                  <a:pt x="446" y="630"/>
                </a:lnTo>
                <a:lnTo>
                  <a:pt x="445" y="634"/>
                </a:lnTo>
                <a:lnTo>
                  <a:pt x="443" y="638"/>
                </a:lnTo>
                <a:lnTo>
                  <a:pt x="443" y="638"/>
                </a:lnTo>
                <a:lnTo>
                  <a:pt x="439" y="643"/>
                </a:lnTo>
                <a:lnTo>
                  <a:pt x="434" y="648"/>
                </a:lnTo>
                <a:lnTo>
                  <a:pt x="429" y="651"/>
                </a:lnTo>
                <a:lnTo>
                  <a:pt x="423" y="654"/>
                </a:lnTo>
                <a:lnTo>
                  <a:pt x="410" y="657"/>
                </a:lnTo>
                <a:lnTo>
                  <a:pt x="397" y="659"/>
                </a:lnTo>
                <a:lnTo>
                  <a:pt x="397" y="659"/>
                </a:lnTo>
                <a:lnTo>
                  <a:pt x="389" y="658"/>
                </a:lnTo>
                <a:lnTo>
                  <a:pt x="380" y="657"/>
                </a:lnTo>
                <a:lnTo>
                  <a:pt x="364" y="652"/>
                </a:lnTo>
                <a:lnTo>
                  <a:pt x="364" y="652"/>
                </a:lnTo>
                <a:lnTo>
                  <a:pt x="359" y="654"/>
                </a:lnTo>
                <a:lnTo>
                  <a:pt x="355" y="655"/>
                </a:lnTo>
                <a:lnTo>
                  <a:pt x="353" y="657"/>
                </a:lnTo>
                <a:lnTo>
                  <a:pt x="350" y="659"/>
                </a:lnTo>
                <a:lnTo>
                  <a:pt x="350" y="659"/>
                </a:lnTo>
                <a:lnTo>
                  <a:pt x="337" y="663"/>
                </a:lnTo>
                <a:lnTo>
                  <a:pt x="324" y="665"/>
                </a:lnTo>
                <a:lnTo>
                  <a:pt x="311" y="666"/>
                </a:lnTo>
                <a:lnTo>
                  <a:pt x="304" y="666"/>
                </a:lnTo>
                <a:lnTo>
                  <a:pt x="297" y="665"/>
                </a:lnTo>
                <a:lnTo>
                  <a:pt x="297" y="665"/>
                </a:lnTo>
                <a:lnTo>
                  <a:pt x="286" y="663"/>
                </a:lnTo>
                <a:lnTo>
                  <a:pt x="277" y="661"/>
                </a:lnTo>
                <a:lnTo>
                  <a:pt x="268" y="657"/>
                </a:lnTo>
                <a:lnTo>
                  <a:pt x="257" y="655"/>
                </a:lnTo>
                <a:lnTo>
                  <a:pt x="257" y="655"/>
                </a:lnTo>
                <a:lnTo>
                  <a:pt x="253" y="651"/>
                </a:lnTo>
                <a:lnTo>
                  <a:pt x="248" y="649"/>
                </a:lnTo>
                <a:lnTo>
                  <a:pt x="242" y="647"/>
                </a:lnTo>
                <a:lnTo>
                  <a:pt x="237" y="645"/>
                </a:lnTo>
                <a:lnTo>
                  <a:pt x="237" y="645"/>
                </a:lnTo>
                <a:lnTo>
                  <a:pt x="230" y="647"/>
                </a:lnTo>
                <a:lnTo>
                  <a:pt x="225" y="647"/>
                </a:lnTo>
                <a:lnTo>
                  <a:pt x="213" y="645"/>
                </a:lnTo>
                <a:lnTo>
                  <a:pt x="201" y="643"/>
                </a:lnTo>
                <a:lnTo>
                  <a:pt x="191" y="641"/>
                </a:lnTo>
                <a:lnTo>
                  <a:pt x="191" y="641"/>
                </a:lnTo>
                <a:lnTo>
                  <a:pt x="185" y="638"/>
                </a:lnTo>
                <a:lnTo>
                  <a:pt x="180" y="636"/>
                </a:lnTo>
                <a:lnTo>
                  <a:pt x="176" y="634"/>
                </a:lnTo>
                <a:lnTo>
                  <a:pt x="172" y="630"/>
                </a:lnTo>
                <a:lnTo>
                  <a:pt x="172" y="630"/>
                </a:lnTo>
                <a:lnTo>
                  <a:pt x="170" y="623"/>
                </a:lnTo>
                <a:lnTo>
                  <a:pt x="170" y="617"/>
                </a:lnTo>
                <a:lnTo>
                  <a:pt x="172" y="612"/>
                </a:lnTo>
                <a:lnTo>
                  <a:pt x="173" y="606"/>
                </a:lnTo>
                <a:lnTo>
                  <a:pt x="173" y="606"/>
                </a:lnTo>
                <a:lnTo>
                  <a:pt x="179" y="601"/>
                </a:lnTo>
                <a:lnTo>
                  <a:pt x="185" y="595"/>
                </a:lnTo>
                <a:lnTo>
                  <a:pt x="188" y="594"/>
                </a:lnTo>
                <a:lnTo>
                  <a:pt x="192" y="593"/>
                </a:lnTo>
                <a:lnTo>
                  <a:pt x="197" y="592"/>
                </a:lnTo>
                <a:lnTo>
                  <a:pt x="201" y="593"/>
                </a:lnTo>
                <a:lnTo>
                  <a:pt x="201" y="593"/>
                </a:lnTo>
                <a:lnTo>
                  <a:pt x="205" y="587"/>
                </a:lnTo>
                <a:lnTo>
                  <a:pt x="209" y="584"/>
                </a:lnTo>
                <a:lnTo>
                  <a:pt x="214" y="580"/>
                </a:lnTo>
                <a:lnTo>
                  <a:pt x="221" y="578"/>
                </a:lnTo>
                <a:lnTo>
                  <a:pt x="221" y="578"/>
                </a:lnTo>
                <a:lnTo>
                  <a:pt x="230" y="577"/>
                </a:lnTo>
                <a:lnTo>
                  <a:pt x="239" y="573"/>
                </a:lnTo>
                <a:lnTo>
                  <a:pt x="247" y="568"/>
                </a:lnTo>
                <a:lnTo>
                  <a:pt x="253" y="563"/>
                </a:lnTo>
                <a:lnTo>
                  <a:pt x="253" y="563"/>
                </a:lnTo>
                <a:lnTo>
                  <a:pt x="254" y="558"/>
                </a:lnTo>
                <a:lnTo>
                  <a:pt x="254" y="553"/>
                </a:lnTo>
                <a:lnTo>
                  <a:pt x="253" y="550"/>
                </a:lnTo>
                <a:lnTo>
                  <a:pt x="249" y="545"/>
                </a:lnTo>
                <a:lnTo>
                  <a:pt x="249" y="545"/>
                </a:lnTo>
                <a:lnTo>
                  <a:pt x="243" y="540"/>
                </a:lnTo>
                <a:lnTo>
                  <a:pt x="235" y="537"/>
                </a:lnTo>
                <a:lnTo>
                  <a:pt x="227" y="535"/>
                </a:lnTo>
                <a:lnTo>
                  <a:pt x="218" y="535"/>
                </a:lnTo>
                <a:lnTo>
                  <a:pt x="218" y="535"/>
                </a:lnTo>
                <a:lnTo>
                  <a:pt x="211" y="538"/>
                </a:lnTo>
                <a:lnTo>
                  <a:pt x="204" y="540"/>
                </a:lnTo>
                <a:lnTo>
                  <a:pt x="195" y="542"/>
                </a:lnTo>
                <a:lnTo>
                  <a:pt x="192" y="540"/>
                </a:lnTo>
                <a:lnTo>
                  <a:pt x="187" y="539"/>
                </a:lnTo>
                <a:lnTo>
                  <a:pt x="185" y="539"/>
                </a:lnTo>
                <a:lnTo>
                  <a:pt x="185" y="539"/>
                </a:lnTo>
                <a:lnTo>
                  <a:pt x="179" y="543"/>
                </a:lnTo>
                <a:lnTo>
                  <a:pt x="172" y="545"/>
                </a:lnTo>
                <a:lnTo>
                  <a:pt x="165" y="545"/>
                </a:lnTo>
                <a:lnTo>
                  <a:pt x="158" y="544"/>
                </a:lnTo>
                <a:lnTo>
                  <a:pt x="158" y="544"/>
                </a:lnTo>
                <a:lnTo>
                  <a:pt x="149" y="542"/>
                </a:lnTo>
                <a:lnTo>
                  <a:pt x="145" y="539"/>
                </a:lnTo>
                <a:lnTo>
                  <a:pt x="142" y="537"/>
                </a:lnTo>
                <a:lnTo>
                  <a:pt x="142" y="537"/>
                </a:lnTo>
                <a:lnTo>
                  <a:pt x="136" y="540"/>
                </a:lnTo>
                <a:lnTo>
                  <a:pt x="130" y="542"/>
                </a:lnTo>
                <a:lnTo>
                  <a:pt x="118" y="545"/>
                </a:lnTo>
                <a:lnTo>
                  <a:pt x="118" y="545"/>
                </a:lnTo>
                <a:lnTo>
                  <a:pt x="111" y="556"/>
                </a:lnTo>
                <a:lnTo>
                  <a:pt x="108" y="560"/>
                </a:lnTo>
                <a:lnTo>
                  <a:pt x="103" y="565"/>
                </a:lnTo>
                <a:lnTo>
                  <a:pt x="99" y="568"/>
                </a:lnTo>
                <a:lnTo>
                  <a:pt x="93" y="571"/>
                </a:lnTo>
                <a:lnTo>
                  <a:pt x="87" y="573"/>
                </a:lnTo>
                <a:lnTo>
                  <a:pt x="81" y="573"/>
                </a:lnTo>
                <a:lnTo>
                  <a:pt x="81" y="573"/>
                </a:lnTo>
                <a:lnTo>
                  <a:pt x="70" y="573"/>
                </a:lnTo>
                <a:lnTo>
                  <a:pt x="61" y="572"/>
                </a:lnTo>
                <a:lnTo>
                  <a:pt x="52" y="570"/>
                </a:lnTo>
                <a:lnTo>
                  <a:pt x="47" y="567"/>
                </a:lnTo>
                <a:lnTo>
                  <a:pt x="44" y="565"/>
                </a:lnTo>
                <a:lnTo>
                  <a:pt x="44" y="565"/>
                </a:lnTo>
                <a:lnTo>
                  <a:pt x="42" y="563"/>
                </a:lnTo>
                <a:lnTo>
                  <a:pt x="41" y="561"/>
                </a:lnTo>
                <a:lnTo>
                  <a:pt x="37" y="561"/>
                </a:lnTo>
                <a:lnTo>
                  <a:pt x="32" y="561"/>
                </a:lnTo>
                <a:lnTo>
                  <a:pt x="28" y="561"/>
                </a:lnTo>
                <a:lnTo>
                  <a:pt x="28" y="561"/>
                </a:lnTo>
                <a:lnTo>
                  <a:pt x="24" y="561"/>
                </a:lnTo>
                <a:lnTo>
                  <a:pt x="19" y="560"/>
                </a:lnTo>
                <a:lnTo>
                  <a:pt x="11" y="557"/>
                </a:lnTo>
                <a:lnTo>
                  <a:pt x="11" y="557"/>
                </a:lnTo>
                <a:lnTo>
                  <a:pt x="9" y="553"/>
                </a:lnTo>
                <a:lnTo>
                  <a:pt x="6" y="551"/>
                </a:lnTo>
                <a:lnTo>
                  <a:pt x="3" y="549"/>
                </a:lnTo>
                <a:lnTo>
                  <a:pt x="0" y="545"/>
                </a:lnTo>
                <a:lnTo>
                  <a:pt x="0" y="545"/>
                </a:lnTo>
                <a:lnTo>
                  <a:pt x="0" y="540"/>
                </a:lnTo>
                <a:lnTo>
                  <a:pt x="0" y="537"/>
                </a:lnTo>
                <a:lnTo>
                  <a:pt x="2" y="530"/>
                </a:lnTo>
                <a:lnTo>
                  <a:pt x="4" y="523"/>
                </a:lnTo>
                <a:lnTo>
                  <a:pt x="6" y="515"/>
                </a:lnTo>
                <a:lnTo>
                  <a:pt x="6" y="515"/>
                </a:lnTo>
                <a:lnTo>
                  <a:pt x="10" y="510"/>
                </a:lnTo>
                <a:lnTo>
                  <a:pt x="14" y="507"/>
                </a:lnTo>
                <a:lnTo>
                  <a:pt x="24" y="498"/>
                </a:lnTo>
                <a:lnTo>
                  <a:pt x="24" y="498"/>
                </a:lnTo>
                <a:lnTo>
                  <a:pt x="27" y="487"/>
                </a:lnTo>
                <a:lnTo>
                  <a:pt x="31" y="475"/>
                </a:lnTo>
                <a:lnTo>
                  <a:pt x="37" y="464"/>
                </a:lnTo>
                <a:lnTo>
                  <a:pt x="40" y="460"/>
                </a:lnTo>
                <a:lnTo>
                  <a:pt x="45" y="456"/>
                </a:lnTo>
                <a:lnTo>
                  <a:pt x="45" y="456"/>
                </a:lnTo>
                <a:lnTo>
                  <a:pt x="51" y="450"/>
                </a:lnTo>
                <a:lnTo>
                  <a:pt x="58" y="446"/>
                </a:lnTo>
                <a:lnTo>
                  <a:pt x="66" y="442"/>
                </a:lnTo>
                <a:lnTo>
                  <a:pt x="74" y="440"/>
                </a:lnTo>
                <a:lnTo>
                  <a:pt x="74" y="440"/>
                </a:lnTo>
                <a:lnTo>
                  <a:pt x="76" y="439"/>
                </a:lnTo>
                <a:lnTo>
                  <a:pt x="79" y="438"/>
                </a:lnTo>
                <a:lnTo>
                  <a:pt x="83" y="438"/>
                </a:lnTo>
                <a:lnTo>
                  <a:pt x="88" y="438"/>
                </a:lnTo>
                <a:lnTo>
                  <a:pt x="94" y="438"/>
                </a:lnTo>
                <a:lnTo>
                  <a:pt x="94" y="438"/>
                </a:lnTo>
                <a:lnTo>
                  <a:pt x="106" y="439"/>
                </a:lnTo>
                <a:lnTo>
                  <a:pt x="111" y="441"/>
                </a:lnTo>
                <a:lnTo>
                  <a:pt x="114" y="442"/>
                </a:lnTo>
                <a:lnTo>
                  <a:pt x="116" y="446"/>
                </a:lnTo>
                <a:lnTo>
                  <a:pt x="116" y="446"/>
                </a:lnTo>
                <a:lnTo>
                  <a:pt x="118" y="445"/>
                </a:lnTo>
                <a:lnTo>
                  <a:pt x="120" y="445"/>
                </a:lnTo>
                <a:lnTo>
                  <a:pt x="122" y="441"/>
                </a:lnTo>
                <a:lnTo>
                  <a:pt x="124" y="438"/>
                </a:lnTo>
                <a:lnTo>
                  <a:pt x="125" y="436"/>
                </a:lnTo>
                <a:lnTo>
                  <a:pt x="128" y="435"/>
                </a:lnTo>
                <a:lnTo>
                  <a:pt x="128" y="435"/>
                </a:lnTo>
                <a:lnTo>
                  <a:pt x="130" y="433"/>
                </a:lnTo>
                <a:lnTo>
                  <a:pt x="132" y="431"/>
                </a:lnTo>
                <a:lnTo>
                  <a:pt x="137" y="427"/>
                </a:lnTo>
                <a:lnTo>
                  <a:pt x="149" y="422"/>
                </a:lnTo>
                <a:lnTo>
                  <a:pt x="149" y="422"/>
                </a:lnTo>
                <a:lnTo>
                  <a:pt x="151" y="420"/>
                </a:lnTo>
                <a:lnTo>
                  <a:pt x="155" y="418"/>
                </a:lnTo>
                <a:lnTo>
                  <a:pt x="163" y="414"/>
                </a:lnTo>
                <a:lnTo>
                  <a:pt x="171" y="412"/>
                </a:lnTo>
                <a:lnTo>
                  <a:pt x="179" y="410"/>
                </a:lnTo>
                <a:lnTo>
                  <a:pt x="179" y="410"/>
                </a:lnTo>
                <a:lnTo>
                  <a:pt x="184" y="410"/>
                </a:lnTo>
                <a:lnTo>
                  <a:pt x="188" y="408"/>
                </a:lnTo>
                <a:lnTo>
                  <a:pt x="197" y="406"/>
                </a:lnTo>
                <a:lnTo>
                  <a:pt x="211" y="411"/>
                </a:lnTo>
                <a:lnTo>
                  <a:pt x="211" y="411"/>
                </a:lnTo>
                <a:lnTo>
                  <a:pt x="214" y="406"/>
                </a:lnTo>
                <a:lnTo>
                  <a:pt x="218" y="401"/>
                </a:lnTo>
                <a:lnTo>
                  <a:pt x="221" y="398"/>
                </a:lnTo>
                <a:lnTo>
                  <a:pt x="225" y="394"/>
                </a:lnTo>
                <a:lnTo>
                  <a:pt x="225" y="394"/>
                </a:lnTo>
                <a:lnTo>
                  <a:pt x="239" y="385"/>
                </a:lnTo>
                <a:lnTo>
                  <a:pt x="253" y="377"/>
                </a:lnTo>
                <a:lnTo>
                  <a:pt x="268" y="370"/>
                </a:lnTo>
                <a:lnTo>
                  <a:pt x="284" y="365"/>
                </a:lnTo>
                <a:lnTo>
                  <a:pt x="284" y="365"/>
                </a:lnTo>
                <a:lnTo>
                  <a:pt x="299" y="364"/>
                </a:lnTo>
                <a:lnTo>
                  <a:pt x="316" y="364"/>
                </a:lnTo>
                <a:lnTo>
                  <a:pt x="347" y="366"/>
                </a:lnTo>
                <a:lnTo>
                  <a:pt x="347" y="366"/>
                </a:lnTo>
                <a:lnTo>
                  <a:pt x="354" y="368"/>
                </a:lnTo>
                <a:lnTo>
                  <a:pt x="360" y="370"/>
                </a:lnTo>
                <a:lnTo>
                  <a:pt x="373" y="375"/>
                </a:lnTo>
                <a:lnTo>
                  <a:pt x="385" y="382"/>
                </a:lnTo>
                <a:lnTo>
                  <a:pt x="396" y="389"/>
                </a:lnTo>
                <a:lnTo>
                  <a:pt x="396" y="389"/>
                </a:lnTo>
                <a:lnTo>
                  <a:pt x="406" y="383"/>
                </a:lnTo>
                <a:lnTo>
                  <a:pt x="417" y="378"/>
                </a:lnTo>
                <a:lnTo>
                  <a:pt x="423" y="377"/>
                </a:lnTo>
                <a:lnTo>
                  <a:pt x="429" y="377"/>
                </a:lnTo>
                <a:lnTo>
                  <a:pt x="435" y="377"/>
                </a:lnTo>
                <a:lnTo>
                  <a:pt x="441" y="378"/>
                </a:lnTo>
                <a:lnTo>
                  <a:pt x="441" y="378"/>
                </a:lnTo>
                <a:lnTo>
                  <a:pt x="445" y="379"/>
                </a:lnTo>
                <a:lnTo>
                  <a:pt x="450" y="382"/>
                </a:lnTo>
                <a:lnTo>
                  <a:pt x="458" y="389"/>
                </a:lnTo>
                <a:lnTo>
                  <a:pt x="464" y="397"/>
                </a:lnTo>
                <a:lnTo>
                  <a:pt x="466" y="403"/>
                </a:lnTo>
                <a:lnTo>
                  <a:pt x="467" y="407"/>
                </a:lnTo>
                <a:lnTo>
                  <a:pt x="467" y="407"/>
                </a:lnTo>
                <a:lnTo>
                  <a:pt x="467" y="411"/>
                </a:lnTo>
                <a:lnTo>
                  <a:pt x="467" y="415"/>
                </a:lnTo>
                <a:lnTo>
                  <a:pt x="464" y="422"/>
                </a:lnTo>
                <a:lnTo>
                  <a:pt x="459" y="428"/>
                </a:lnTo>
                <a:lnTo>
                  <a:pt x="453" y="434"/>
                </a:lnTo>
                <a:lnTo>
                  <a:pt x="453" y="434"/>
                </a:lnTo>
                <a:lnTo>
                  <a:pt x="445" y="439"/>
                </a:lnTo>
                <a:lnTo>
                  <a:pt x="437" y="445"/>
                </a:lnTo>
                <a:lnTo>
                  <a:pt x="429" y="449"/>
                </a:lnTo>
                <a:lnTo>
                  <a:pt x="424" y="450"/>
                </a:lnTo>
                <a:lnTo>
                  <a:pt x="420" y="452"/>
                </a:lnTo>
                <a:lnTo>
                  <a:pt x="420" y="452"/>
                </a:lnTo>
                <a:lnTo>
                  <a:pt x="410" y="453"/>
                </a:lnTo>
                <a:lnTo>
                  <a:pt x="406" y="453"/>
                </a:lnTo>
                <a:lnTo>
                  <a:pt x="401" y="452"/>
                </a:lnTo>
                <a:lnTo>
                  <a:pt x="401" y="452"/>
                </a:lnTo>
                <a:lnTo>
                  <a:pt x="397" y="456"/>
                </a:lnTo>
                <a:lnTo>
                  <a:pt x="393" y="461"/>
                </a:lnTo>
                <a:lnTo>
                  <a:pt x="387" y="464"/>
                </a:lnTo>
                <a:lnTo>
                  <a:pt x="381" y="467"/>
                </a:lnTo>
                <a:lnTo>
                  <a:pt x="369" y="470"/>
                </a:lnTo>
                <a:lnTo>
                  <a:pt x="357" y="471"/>
                </a:lnTo>
                <a:lnTo>
                  <a:pt x="344" y="484"/>
                </a:lnTo>
                <a:lnTo>
                  <a:pt x="344" y="484"/>
                </a:lnTo>
                <a:lnTo>
                  <a:pt x="332" y="492"/>
                </a:lnTo>
                <a:lnTo>
                  <a:pt x="319" y="498"/>
                </a:lnTo>
                <a:lnTo>
                  <a:pt x="312" y="501"/>
                </a:lnTo>
                <a:lnTo>
                  <a:pt x="305" y="502"/>
                </a:lnTo>
                <a:lnTo>
                  <a:pt x="298" y="502"/>
                </a:lnTo>
                <a:lnTo>
                  <a:pt x="291" y="501"/>
                </a:lnTo>
                <a:lnTo>
                  <a:pt x="291" y="501"/>
                </a:lnTo>
                <a:lnTo>
                  <a:pt x="286" y="498"/>
                </a:lnTo>
                <a:lnTo>
                  <a:pt x="282" y="496"/>
                </a:lnTo>
                <a:lnTo>
                  <a:pt x="279" y="492"/>
                </a:lnTo>
                <a:lnTo>
                  <a:pt x="277" y="489"/>
                </a:lnTo>
                <a:lnTo>
                  <a:pt x="277" y="489"/>
                </a:lnTo>
                <a:lnTo>
                  <a:pt x="276" y="488"/>
                </a:lnTo>
                <a:lnTo>
                  <a:pt x="276" y="488"/>
                </a:lnTo>
                <a:lnTo>
                  <a:pt x="274" y="494"/>
                </a:lnTo>
                <a:lnTo>
                  <a:pt x="271" y="499"/>
                </a:lnTo>
                <a:lnTo>
                  <a:pt x="271" y="505"/>
                </a:lnTo>
                <a:lnTo>
                  <a:pt x="274" y="511"/>
                </a:lnTo>
                <a:lnTo>
                  <a:pt x="274" y="511"/>
                </a:lnTo>
                <a:lnTo>
                  <a:pt x="276" y="514"/>
                </a:lnTo>
                <a:lnTo>
                  <a:pt x="279" y="516"/>
                </a:lnTo>
                <a:lnTo>
                  <a:pt x="288" y="517"/>
                </a:lnTo>
                <a:lnTo>
                  <a:pt x="296" y="518"/>
                </a:lnTo>
                <a:lnTo>
                  <a:pt x="304" y="519"/>
                </a:lnTo>
                <a:lnTo>
                  <a:pt x="304" y="519"/>
                </a:lnTo>
                <a:lnTo>
                  <a:pt x="310" y="519"/>
                </a:lnTo>
                <a:lnTo>
                  <a:pt x="315" y="518"/>
                </a:lnTo>
                <a:lnTo>
                  <a:pt x="324" y="516"/>
                </a:lnTo>
                <a:lnTo>
                  <a:pt x="334" y="512"/>
                </a:lnTo>
                <a:lnTo>
                  <a:pt x="339" y="511"/>
                </a:lnTo>
                <a:lnTo>
                  <a:pt x="345" y="511"/>
                </a:lnTo>
                <a:lnTo>
                  <a:pt x="345" y="511"/>
                </a:lnTo>
                <a:lnTo>
                  <a:pt x="354" y="510"/>
                </a:lnTo>
                <a:lnTo>
                  <a:pt x="365" y="510"/>
                </a:lnTo>
                <a:lnTo>
                  <a:pt x="374" y="511"/>
                </a:lnTo>
                <a:lnTo>
                  <a:pt x="383" y="512"/>
                </a:lnTo>
                <a:lnTo>
                  <a:pt x="402" y="517"/>
                </a:lnTo>
                <a:lnTo>
                  <a:pt x="421" y="524"/>
                </a:lnTo>
                <a:lnTo>
                  <a:pt x="421" y="524"/>
                </a:lnTo>
                <a:lnTo>
                  <a:pt x="428" y="516"/>
                </a:lnTo>
                <a:lnTo>
                  <a:pt x="436" y="511"/>
                </a:lnTo>
                <a:lnTo>
                  <a:pt x="445" y="508"/>
                </a:lnTo>
                <a:lnTo>
                  <a:pt x="455" y="505"/>
                </a:lnTo>
                <a:lnTo>
                  <a:pt x="464" y="505"/>
                </a:lnTo>
                <a:lnTo>
                  <a:pt x="474" y="504"/>
                </a:lnTo>
                <a:lnTo>
                  <a:pt x="493" y="503"/>
                </a:lnTo>
                <a:lnTo>
                  <a:pt x="493" y="503"/>
                </a:lnTo>
                <a:lnTo>
                  <a:pt x="502" y="501"/>
                </a:lnTo>
                <a:lnTo>
                  <a:pt x="507" y="498"/>
                </a:lnTo>
                <a:lnTo>
                  <a:pt x="511" y="495"/>
                </a:lnTo>
                <a:lnTo>
                  <a:pt x="511" y="495"/>
                </a:lnTo>
                <a:lnTo>
                  <a:pt x="508" y="491"/>
                </a:lnTo>
                <a:lnTo>
                  <a:pt x="505" y="489"/>
                </a:lnTo>
                <a:lnTo>
                  <a:pt x="501" y="485"/>
                </a:lnTo>
                <a:lnTo>
                  <a:pt x="499" y="482"/>
                </a:lnTo>
                <a:lnTo>
                  <a:pt x="499" y="482"/>
                </a:lnTo>
                <a:lnTo>
                  <a:pt x="495" y="476"/>
                </a:lnTo>
                <a:lnTo>
                  <a:pt x="493" y="470"/>
                </a:lnTo>
                <a:lnTo>
                  <a:pt x="492" y="466"/>
                </a:lnTo>
                <a:lnTo>
                  <a:pt x="492" y="459"/>
                </a:lnTo>
                <a:lnTo>
                  <a:pt x="492" y="459"/>
                </a:lnTo>
                <a:lnTo>
                  <a:pt x="494" y="453"/>
                </a:lnTo>
                <a:lnTo>
                  <a:pt x="498" y="447"/>
                </a:lnTo>
                <a:lnTo>
                  <a:pt x="502" y="441"/>
                </a:lnTo>
                <a:lnTo>
                  <a:pt x="507" y="436"/>
                </a:lnTo>
                <a:lnTo>
                  <a:pt x="519" y="429"/>
                </a:lnTo>
                <a:lnTo>
                  <a:pt x="532" y="425"/>
                </a:lnTo>
                <a:lnTo>
                  <a:pt x="532" y="425"/>
                </a:lnTo>
                <a:lnTo>
                  <a:pt x="542" y="425"/>
                </a:lnTo>
                <a:lnTo>
                  <a:pt x="552" y="426"/>
                </a:lnTo>
                <a:lnTo>
                  <a:pt x="552" y="426"/>
                </a:lnTo>
                <a:lnTo>
                  <a:pt x="554" y="425"/>
                </a:lnTo>
                <a:lnTo>
                  <a:pt x="555" y="424"/>
                </a:lnTo>
                <a:lnTo>
                  <a:pt x="556" y="421"/>
                </a:lnTo>
                <a:lnTo>
                  <a:pt x="557" y="420"/>
                </a:lnTo>
                <a:lnTo>
                  <a:pt x="557" y="420"/>
                </a:lnTo>
                <a:lnTo>
                  <a:pt x="564" y="414"/>
                </a:lnTo>
                <a:lnTo>
                  <a:pt x="571" y="410"/>
                </a:lnTo>
                <a:lnTo>
                  <a:pt x="580" y="407"/>
                </a:lnTo>
                <a:lnTo>
                  <a:pt x="589" y="405"/>
                </a:lnTo>
                <a:lnTo>
                  <a:pt x="589" y="405"/>
                </a:lnTo>
                <a:lnTo>
                  <a:pt x="585" y="401"/>
                </a:lnTo>
                <a:lnTo>
                  <a:pt x="580" y="398"/>
                </a:lnTo>
                <a:lnTo>
                  <a:pt x="575" y="394"/>
                </a:lnTo>
                <a:lnTo>
                  <a:pt x="571" y="389"/>
                </a:lnTo>
                <a:lnTo>
                  <a:pt x="556" y="386"/>
                </a:lnTo>
                <a:lnTo>
                  <a:pt x="556" y="386"/>
                </a:lnTo>
                <a:lnTo>
                  <a:pt x="553" y="384"/>
                </a:lnTo>
                <a:lnTo>
                  <a:pt x="549" y="382"/>
                </a:lnTo>
                <a:lnTo>
                  <a:pt x="541" y="379"/>
                </a:lnTo>
                <a:lnTo>
                  <a:pt x="536" y="378"/>
                </a:lnTo>
                <a:lnTo>
                  <a:pt x="533" y="376"/>
                </a:lnTo>
                <a:lnTo>
                  <a:pt x="531" y="373"/>
                </a:lnTo>
                <a:lnTo>
                  <a:pt x="528" y="369"/>
                </a:lnTo>
                <a:lnTo>
                  <a:pt x="528" y="369"/>
                </a:lnTo>
                <a:lnTo>
                  <a:pt x="527" y="365"/>
                </a:lnTo>
                <a:lnTo>
                  <a:pt x="526" y="361"/>
                </a:lnTo>
                <a:lnTo>
                  <a:pt x="527" y="357"/>
                </a:lnTo>
                <a:lnTo>
                  <a:pt x="528" y="354"/>
                </a:lnTo>
                <a:lnTo>
                  <a:pt x="528" y="354"/>
                </a:lnTo>
                <a:lnTo>
                  <a:pt x="532" y="350"/>
                </a:lnTo>
                <a:lnTo>
                  <a:pt x="534" y="347"/>
                </a:lnTo>
                <a:lnTo>
                  <a:pt x="541" y="343"/>
                </a:lnTo>
                <a:lnTo>
                  <a:pt x="549" y="341"/>
                </a:lnTo>
                <a:lnTo>
                  <a:pt x="559" y="340"/>
                </a:lnTo>
                <a:lnTo>
                  <a:pt x="559" y="340"/>
                </a:lnTo>
                <a:lnTo>
                  <a:pt x="561" y="340"/>
                </a:lnTo>
                <a:lnTo>
                  <a:pt x="564" y="340"/>
                </a:lnTo>
                <a:lnTo>
                  <a:pt x="568" y="340"/>
                </a:lnTo>
                <a:lnTo>
                  <a:pt x="570" y="338"/>
                </a:lnTo>
                <a:lnTo>
                  <a:pt x="570" y="338"/>
                </a:lnTo>
                <a:lnTo>
                  <a:pt x="580" y="327"/>
                </a:lnTo>
                <a:lnTo>
                  <a:pt x="584" y="321"/>
                </a:lnTo>
                <a:lnTo>
                  <a:pt x="590" y="316"/>
                </a:lnTo>
                <a:lnTo>
                  <a:pt x="590" y="316"/>
                </a:lnTo>
                <a:lnTo>
                  <a:pt x="603" y="313"/>
                </a:lnTo>
                <a:lnTo>
                  <a:pt x="610" y="311"/>
                </a:lnTo>
                <a:lnTo>
                  <a:pt x="617" y="311"/>
                </a:lnTo>
                <a:lnTo>
                  <a:pt x="624" y="313"/>
                </a:lnTo>
                <a:lnTo>
                  <a:pt x="631" y="314"/>
                </a:lnTo>
                <a:lnTo>
                  <a:pt x="637" y="317"/>
                </a:lnTo>
                <a:lnTo>
                  <a:pt x="643" y="321"/>
                </a:lnTo>
                <a:lnTo>
                  <a:pt x="652" y="325"/>
                </a:lnTo>
                <a:lnTo>
                  <a:pt x="652" y="325"/>
                </a:lnTo>
                <a:lnTo>
                  <a:pt x="660" y="321"/>
                </a:lnTo>
                <a:lnTo>
                  <a:pt x="667" y="320"/>
                </a:lnTo>
                <a:lnTo>
                  <a:pt x="675" y="318"/>
                </a:lnTo>
                <a:lnTo>
                  <a:pt x="683" y="320"/>
                </a:lnTo>
                <a:lnTo>
                  <a:pt x="700" y="322"/>
                </a:lnTo>
                <a:lnTo>
                  <a:pt x="716" y="325"/>
                </a:lnTo>
                <a:lnTo>
                  <a:pt x="716" y="325"/>
                </a:lnTo>
                <a:lnTo>
                  <a:pt x="721" y="325"/>
                </a:lnTo>
                <a:lnTo>
                  <a:pt x="724" y="324"/>
                </a:lnTo>
                <a:lnTo>
                  <a:pt x="728" y="322"/>
                </a:lnTo>
                <a:lnTo>
                  <a:pt x="731" y="320"/>
                </a:lnTo>
                <a:lnTo>
                  <a:pt x="737" y="313"/>
                </a:lnTo>
                <a:lnTo>
                  <a:pt x="743" y="306"/>
                </a:lnTo>
                <a:lnTo>
                  <a:pt x="743" y="306"/>
                </a:lnTo>
                <a:lnTo>
                  <a:pt x="744" y="303"/>
                </a:lnTo>
                <a:lnTo>
                  <a:pt x="744" y="300"/>
                </a:lnTo>
                <a:lnTo>
                  <a:pt x="744" y="296"/>
                </a:lnTo>
                <a:lnTo>
                  <a:pt x="743" y="294"/>
                </a:lnTo>
                <a:lnTo>
                  <a:pt x="743" y="294"/>
                </a:lnTo>
                <a:lnTo>
                  <a:pt x="740" y="290"/>
                </a:lnTo>
                <a:lnTo>
                  <a:pt x="736" y="288"/>
                </a:lnTo>
                <a:lnTo>
                  <a:pt x="729" y="285"/>
                </a:lnTo>
                <a:lnTo>
                  <a:pt x="721" y="283"/>
                </a:lnTo>
                <a:lnTo>
                  <a:pt x="713" y="285"/>
                </a:lnTo>
                <a:lnTo>
                  <a:pt x="713" y="285"/>
                </a:lnTo>
                <a:lnTo>
                  <a:pt x="701" y="289"/>
                </a:lnTo>
                <a:lnTo>
                  <a:pt x="689" y="294"/>
                </a:lnTo>
                <a:lnTo>
                  <a:pt x="676" y="300"/>
                </a:lnTo>
                <a:lnTo>
                  <a:pt x="665" y="303"/>
                </a:lnTo>
                <a:lnTo>
                  <a:pt x="665" y="303"/>
                </a:lnTo>
                <a:lnTo>
                  <a:pt x="650" y="304"/>
                </a:lnTo>
                <a:lnTo>
                  <a:pt x="633" y="304"/>
                </a:lnTo>
                <a:lnTo>
                  <a:pt x="626" y="303"/>
                </a:lnTo>
                <a:lnTo>
                  <a:pt x="619" y="302"/>
                </a:lnTo>
                <a:lnTo>
                  <a:pt x="611" y="300"/>
                </a:lnTo>
                <a:lnTo>
                  <a:pt x="605" y="295"/>
                </a:lnTo>
                <a:lnTo>
                  <a:pt x="605" y="295"/>
                </a:lnTo>
                <a:lnTo>
                  <a:pt x="603" y="293"/>
                </a:lnTo>
                <a:lnTo>
                  <a:pt x="602" y="290"/>
                </a:lnTo>
                <a:lnTo>
                  <a:pt x="599" y="288"/>
                </a:lnTo>
                <a:lnTo>
                  <a:pt x="598" y="286"/>
                </a:lnTo>
                <a:lnTo>
                  <a:pt x="598" y="286"/>
                </a:lnTo>
                <a:lnTo>
                  <a:pt x="591" y="285"/>
                </a:lnTo>
                <a:lnTo>
                  <a:pt x="584" y="282"/>
                </a:lnTo>
                <a:lnTo>
                  <a:pt x="578" y="280"/>
                </a:lnTo>
                <a:lnTo>
                  <a:pt x="573" y="275"/>
                </a:lnTo>
                <a:lnTo>
                  <a:pt x="573" y="275"/>
                </a:lnTo>
                <a:lnTo>
                  <a:pt x="570" y="272"/>
                </a:lnTo>
                <a:lnTo>
                  <a:pt x="569" y="268"/>
                </a:lnTo>
                <a:lnTo>
                  <a:pt x="569" y="261"/>
                </a:lnTo>
                <a:lnTo>
                  <a:pt x="571" y="247"/>
                </a:lnTo>
                <a:lnTo>
                  <a:pt x="571" y="247"/>
                </a:lnTo>
                <a:lnTo>
                  <a:pt x="576" y="241"/>
                </a:lnTo>
                <a:lnTo>
                  <a:pt x="581" y="237"/>
                </a:lnTo>
                <a:lnTo>
                  <a:pt x="587" y="233"/>
                </a:lnTo>
                <a:lnTo>
                  <a:pt x="592" y="231"/>
                </a:lnTo>
                <a:lnTo>
                  <a:pt x="599" y="229"/>
                </a:lnTo>
                <a:lnTo>
                  <a:pt x="606" y="229"/>
                </a:lnTo>
                <a:lnTo>
                  <a:pt x="612" y="229"/>
                </a:lnTo>
                <a:lnTo>
                  <a:pt x="619" y="229"/>
                </a:lnTo>
                <a:lnTo>
                  <a:pt x="619" y="229"/>
                </a:lnTo>
                <a:lnTo>
                  <a:pt x="632" y="215"/>
                </a:lnTo>
                <a:lnTo>
                  <a:pt x="639" y="208"/>
                </a:lnTo>
                <a:lnTo>
                  <a:pt x="644" y="205"/>
                </a:lnTo>
                <a:lnTo>
                  <a:pt x="647" y="204"/>
                </a:lnTo>
                <a:lnTo>
                  <a:pt x="647" y="204"/>
                </a:lnTo>
                <a:lnTo>
                  <a:pt x="659" y="201"/>
                </a:lnTo>
                <a:lnTo>
                  <a:pt x="671" y="201"/>
                </a:lnTo>
                <a:lnTo>
                  <a:pt x="682" y="202"/>
                </a:lnTo>
                <a:lnTo>
                  <a:pt x="687" y="203"/>
                </a:lnTo>
                <a:lnTo>
                  <a:pt x="693" y="205"/>
                </a:lnTo>
                <a:lnTo>
                  <a:pt x="693" y="205"/>
                </a:lnTo>
                <a:lnTo>
                  <a:pt x="694" y="204"/>
                </a:lnTo>
                <a:lnTo>
                  <a:pt x="696" y="205"/>
                </a:lnTo>
                <a:lnTo>
                  <a:pt x="699" y="205"/>
                </a:lnTo>
                <a:lnTo>
                  <a:pt x="701" y="205"/>
                </a:lnTo>
                <a:lnTo>
                  <a:pt x="701" y="205"/>
                </a:lnTo>
                <a:lnTo>
                  <a:pt x="708" y="202"/>
                </a:lnTo>
                <a:lnTo>
                  <a:pt x="716" y="198"/>
                </a:lnTo>
                <a:lnTo>
                  <a:pt x="720" y="196"/>
                </a:lnTo>
                <a:lnTo>
                  <a:pt x="722" y="192"/>
                </a:lnTo>
                <a:lnTo>
                  <a:pt x="724" y="189"/>
                </a:lnTo>
                <a:lnTo>
                  <a:pt x="726" y="184"/>
                </a:lnTo>
                <a:lnTo>
                  <a:pt x="726" y="184"/>
                </a:lnTo>
                <a:lnTo>
                  <a:pt x="727" y="178"/>
                </a:lnTo>
                <a:lnTo>
                  <a:pt x="724" y="173"/>
                </a:lnTo>
                <a:lnTo>
                  <a:pt x="722" y="167"/>
                </a:lnTo>
                <a:lnTo>
                  <a:pt x="720" y="161"/>
                </a:lnTo>
                <a:lnTo>
                  <a:pt x="720" y="161"/>
                </a:lnTo>
                <a:lnTo>
                  <a:pt x="715" y="159"/>
                </a:lnTo>
                <a:lnTo>
                  <a:pt x="710" y="156"/>
                </a:lnTo>
                <a:lnTo>
                  <a:pt x="701" y="155"/>
                </a:lnTo>
                <a:lnTo>
                  <a:pt x="692" y="156"/>
                </a:lnTo>
                <a:lnTo>
                  <a:pt x="682" y="159"/>
                </a:lnTo>
                <a:lnTo>
                  <a:pt x="682" y="159"/>
                </a:lnTo>
                <a:lnTo>
                  <a:pt x="671" y="166"/>
                </a:lnTo>
                <a:lnTo>
                  <a:pt x="665" y="169"/>
                </a:lnTo>
                <a:lnTo>
                  <a:pt x="659" y="170"/>
                </a:lnTo>
                <a:lnTo>
                  <a:pt x="653" y="171"/>
                </a:lnTo>
                <a:lnTo>
                  <a:pt x="646" y="173"/>
                </a:lnTo>
                <a:lnTo>
                  <a:pt x="640" y="171"/>
                </a:lnTo>
                <a:lnTo>
                  <a:pt x="633" y="169"/>
                </a:lnTo>
                <a:lnTo>
                  <a:pt x="624" y="164"/>
                </a:lnTo>
                <a:lnTo>
                  <a:pt x="624" y="164"/>
                </a:lnTo>
                <a:lnTo>
                  <a:pt x="622" y="167"/>
                </a:lnTo>
                <a:lnTo>
                  <a:pt x="617" y="169"/>
                </a:lnTo>
                <a:lnTo>
                  <a:pt x="613" y="171"/>
                </a:lnTo>
                <a:lnTo>
                  <a:pt x="610" y="175"/>
                </a:lnTo>
                <a:lnTo>
                  <a:pt x="610" y="175"/>
                </a:lnTo>
                <a:lnTo>
                  <a:pt x="599" y="175"/>
                </a:lnTo>
                <a:lnTo>
                  <a:pt x="589" y="174"/>
                </a:lnTo>
                <a:lnTo>
                  <a:pt x="584" y="171"/>
                </a:lnTo>
                <a:lnTo>
                  <a:pt x="578" y="169"/>
                </a:lnTo>
                <a:lnTo>
                  <a:pt x="575" y="167"/>
                </a:lnTo>
                <a:lnTo>
                  <a:pt x="570" y="163"/>
                </a:lnTo>
                <a:lnTo>
                  <a:pt x="555" y="161"/>
                </a:lnTo>
                <a:lnTo>
                  <a:pt x="541" y="156"/>
                </a:lnTo>
                <a:lnTo>
                  <a:pt x="541" y="156"/>
                </a:lnTo>
                <a:lnTo>
                  <a:pt x="531" y="161"/>
                </a:lnTo>
                <a:lnTo>
                  <a:pt x="525" y="163"/>
                </a:lnTo>
                <a:lnTo>
                  <a:pt x="519" y="164"/>
                </a:lnTo>
                <a:lnTo>
                  <a:pt x="512" y="166"/>
                </a:lnTo>
                <a:lnTo>
                  <a:pt x="506" y="164"/>
                </a:lnTo>
                <a:lnTo>
                  <a:pt x="499" y="163"/>
                </a:lnTo>
                <a:lnTo>
                  <a:pt x="493" y="162"/>
                </a:lnTo>
                <a:lnTo>
                  <a:pt x="493" y="162"/>
                </a:lnTo>
                <a:lnTo>
                  <a:pt x="484" y="156"/>
                </a:lnTo>
                <a:lnTo>
                  <a:pt x="476" y="149"/>
                </a:lnTo>
                <a:lnTo>
                  <a:pt x="472" y="146"/>
                </a:lnTo>
                <a:lnTo>
                  <a:pt x="470" y="141"/>
                </a:lnTo>
                <a:lnTo>
                  <a:pt x="467" y="136"/>
                </a:lnTo>
                <a:lnTo>
                  <a:pt x="466" y="130"/>
                </a:lnTo>
                <a:lnTo>
                  <a:pt x="466" y="130"/>
                </a:lnTo>
                <a:lnTo>
                  <a:pt x="466" y="123"/>
                </a:lnTo>
                <a:lnTo>
                  <a:pt x="467" y="116"/>
                </a:lnTo>
                <a:lnTo>
                  <a:pt x="471" y="111"/>
                </a:lnTo>
                <a:lnTo>
                  <a:pt x="472" y="108"/>
                </a:lnTo>
                <a:lnTo>
                  <a:pt x="476" y="106"/>
                </a:lnTo>
                <a:lnTo>
                  <a:pt x="476" y="106"/>
                </a:lnTo>
                <a:lnTo>
                  <a:pt x="481" y="102"/>
                </a:lnTo>
                <a:lnTo>
                  <a:pt x="487" y="99"/>
                </a:lnTo>
                <a:lnTo>
                  <a:pt x="494" y="98"/>
                </a:lnTo>
                <a:lnTo>
                  <a:pt x="501" y="98"/>
                </a:lnTo>
                <a:lnTo>
                  <a:pt x="501" y="98"/>
                </a:lnTo>
                <a:lnTo>
                  <a:pt x="504" y="92"/>
                </a:lnTo>
                <a:lnTo>
                  <a:pt x="508" y="86"/>
                </a:lnTo>
                <a:lnTo>
                  <a:pt x="512" y="81"/>
                </a:lnTo>
                <a:lnTo>
                  <a:pt x="518" y="78"/>
                </a:lnTo>
                <a:lnTo>
                  <a:pt x="522" y="74"/>
                </a:lnTo>
                <a:lnTo>
                  <a:pt x="528" y="72"/>
                </a:lnTo>
                <a:lnTo>
                  <a:pt x="541" y="69"/>
                </a:lnTo>
                <a:lnTo>
                  <a:pt x="541" y="69"/>
                </a:lnTo>
                <a:lnTo>
                  <a:pt x="548" y="69"/>
                </a:lnTo>
                <a:lnTo>
                  <a:pt x="555" y="70"/>
                </a:lnTo>
                <a:lnTo>
                  <a:pt x="562" y="73"/>
                </a:lnTo>
                <a:lnTo>
                  <a:pt x="569" y="77"/>
                </a:lnTo>
                <a:lnTo>
                  <a:pt x="569" y="77"/>
                </a:lnTo>
                <a:lnTo>
                  <a:pt x="575" y="71"/>
                </a:lnTo>
                <a:lnTo>
                  <a:pt x="578" y="69"/>
                </a:lnTo>
                <a:lnTo>
                  <a:pt x="582" y="67"/>
                </a:lnTo>
                <a:lnTo>
                  <a:pt x="582" y="67"/>
                </a:lnTo>
                <a:lnTo>
                  <a:pt x="588" y="64"/>
                </a:lnTo>
                <a:lnTo>
                  <a:pt x="594" y="62"/>
                </a:lnTo>
                <a:lnTo>
                  <a:pt x="599" y="60"/>
                </a:lnTo>
                <a:lnTo>
                  <a:pt x="606" y="60"/>
                </a:lnTo>
                <a:lnTo>
                  <a:pt x="612" y="60"/>
                </a:lnTo>
                <a:lnTo>
                  <a:pt x="618" y="62"/>
                </a:lnTo>
                <a:lnTo>
                  <a:pt x="624" y="64"/>
                </a:lnTo>
                <a:lnTo>
                  <a:pt x="630" y="67"/>
                </a:lnTo>
                <a:lnTo>
                  <a:pt x="630" y="67"/>
                </a:lnTo>
                <a:lnTo>
                  <a:pt x="632" y="71"/>
                </a:lnTo>
                <a:lnTo>
                  <a:pt x="634" y="74"/>
                </a:lnTo>
                <a:lnTo>
                  <a:pt x="638" y="77"/>
                </a:lnTo>
                <a:lnTo>
                  <a:pt x="641" y="79"/>
                </a:lnTo>
                <a:lnTo>
                  <a:pt x="641" y="79"/>
                </a:lnTo>
                <a:lnTo>
                  <a:pt x="648" y="77"/>
                </a:lnTo>
                <a:lnTo>
                  <a:pt x="652" y="74"/>
                </a:lnTo>
                <a:lnTo>
                  <a:pt x="654" y="72"/>
                </a:lnTo>
                <a:lnTo>
                  <a:pt x="654" y="72"/>
                </a:lnTo>
                <a:lnTo>
                  <a:pt x="654" y="70"/>
                </a:lnTo>
                <a:lnTo>
                  <a:pt x="654" y="67"/>
                </a:lnTo>
                <a:lnTo>
                  <a:pt x="652" y="64"/>
                </a:lnTo>
                <a:lnTo>
                  <a:pt x="648" y="62"/>
                </a:lnTo>
                <a:lnTo>
                  <a:pt x="646" y="58"/>
                </a:lnTo>
                <a:lnTo>
                  <a:pt x="646" y="58"/>
                </a:lnTo>
                <a:lnTo>
                  <a:pt x="645" y="52"/>
                </a:lnTo>
                <a:lnTo>
                  <a:pt x="646" y="45"/>
                </a:lnTo>
                <a:lnTo>
                  <a:pt x="648" y="39"/>
                </a:lnTo>
                <a:lnTo>
                  <a:pt x="652" y="34"/>
                </a:lnTo>
                <a:lnTo>
                  <a:pt x="652" y="34"/>
                </a:lnTo>
                <a:lnTo>
                  <a:pt x="654" y="30"/>
                </a:lnTo>
                <a:lnTo>
                  <a:pt x="657" y="29"/>
                </a:lnTo>
                <a:lnTo>
                  <a:pt x="662" y="27"/>
                </a:lnTo>
                <a:lnTo>
                  <a:pt x="669" y="25"/>
                </a:lnTo>
                <a:lnTo>
                  <a:pt x="676" y="27"/>
                </a:lnTo>
                <a:lnTo>
                  <a:pt x="676" y="27"/>
                </a:lnTo>
                <a:lnTo>
                  <a:pt x="682" y="21"/>
                </a:lnTo>
                <a:lnTo>
                  <a:pt x="688" y="14"/>
                </a:lnTo>
                <a:lnTo>
                  <a:pt x="690" y="10"/>
                </a:lnTo>
                <a:lnTo>
                  <a:pt x="694" y="8"/>
                </a:lnTo>
                <a:lnTo>
                  <a:pt x="699" y="7"/>
                </a:lnTo>
                <a:lnTo>
                  <a:pt x="703" y="7"/>
                </a:lnTo>
                <a:lnTo>
                  <a:pt x="703" y="7"/>
                </a:lnTo>
                <a:lnTo>
                  <a:pt x="708" y="8"/>
                </a:lnTo>
                <a:lnTo>
                  <a:pt x="713" y="10"/>
                </a:lnTo>
                <a:lnTo>
                  <a:pt x="716" y="13"/>
                </a:lnTo>
                <a:lnTo>
                  <a:pt x="721" y="14"/>
                </a:lnTo>
                <a:lnTo>
                  <a:pt x="721" y="14"/>
                </a:lnTo>
                <a:lnTo>
                  <a:pt x="731" y="7"/>
                </a:lnTo>
                <a:lnTo>
                  <a:pt x="743" y="2"/>
                </a:lnTo>
                <a:lnTo>
                  <a:pt x="750" y="0"/>
                </a:lnTo>
                <a:lnTo>
                  <a:pt x="756" y="0"/>
                </a:lnTo>
                <a:lnTo>
                  <a:pt x="763" y="0"/>
                </a:lnTo>
                <a:lnTo>
                  <a:pt x="769" y="2"/>
                </a:lnTo>
                <a:lnTo>
                  <a:pt x="769" y="2"/>
                </a:lnTo>
                <a:lnTo>
                  <a:pt x="778" y="7"/>
                </a:lnTo>
                <a:lnTo>
                  <a:pt x="783" y="10"/>
                </a:lnTo>
                <a:lnTo>
                  <a:pt x="786" y="14"/>
                </a:lnTo>
                <a:lnTo>
                  <a:pt x="786" y="14"/>
                </a:lnTo>
                <a:close/>
                <a:moveTo>
                  <a:pt x="782" y="22"/>
                </a:moveTo>
                <a:lnTo>
                  <a:pt x="782" y="22"/>
                </a:lnTo>
                <a:lnTo>
                  <a:pt x="782" y="18"/>
                </a:lnTo>
                <a:lnTo>
                  <a:pt x="780" y="16"/>
                </a:lnTo>
                <a:lnTo>
                  <a:pt x="777" y="13"/>
                </a:lnTo>
                <a:lnTo>
                  <a:pt x="768" y="8"/>
                </a:lnTo>
                <a:lnTo>
                  <a:pt x="768" y="8"/>
                </a:lnTo>
                <a:lnTo>
                  <a:pt x="763" y="7"/>
                </a:lnTo>
                <a:lnTo>
                  <a:pt x="758" y="6"/>
                </a:lnTo>
                <a:lnTo>
                  <a:pt x="754" y="6"/>
                </a:lnTo>
                <a:lnTo>
                  <a:pt x="749" y="7"/>
                </a:lnTo>
                <a:lnTo>
                  <a:pt x="740" y="10"/>
                </a:lnTo>
                <a:lnTo>
                  <a:pt x="731" y="15"/>
                </a:lnTo>
                <a:lnTo>
                  <a:pt x="731" y="15"/>
                </a:lnTo>
                <a:lnTo>
                  <a:pt x="722" y="27"/>
                </a:lnTo>
                <a:lnTo>
                  <a:pt x="722" y="27"/>
                </a:lnTo>
                <a:lnTo>
                  <a:pt x="720" y="27"/>
                </a:lnTo>
                <a:lnTo>
                  <a:pt x="719" y="25"/>
                </a:lnTo>
                <a:lnTo>
                  <a:pt x="719" y="25"/>
                </a:lnTo>
                <a:lnTo>
                  <a:pt x="717" y="23"/>
                </a:lnTo>
                <a:lnTo>
                  <a:pt x="716" y="21"/>
                </a:lnTo>
                <a:lnTo>
                  <a:pt x="713" y="18"/>
                </a:lnTo>
                <a:lnTo>
                  <a:pt x="704" y="13"/>
                </a:lnTo>
                <a:lnTo>
                  <a:pt x="704" y="13"/>
                </a:lnTo>
                <a:lnTo>
                  <a:pt x="699" y="14"/>
                </a:lnTo>
                <a:lnTo>
                  <a:pt x="693" y="17"/>
                </a:lnTo>
                <a:lnTo>
                  <a:pt x="693" y="17"/>
                </a:lnTo>
                <a:lnTo>
                  <a:pt x="687" y="25"/>
                </a:lnTo>
                <a:lnTo>
                  <a:pt x="681" y="35"/>
                </a:lnTo>
                <a:lnTo>
                  <a:pt x="681" y="35"/>
                </a:lnTo>
                <a:lnTo>
                  <a:pt x="676" y="34"/>
                </a:lnTo>
                <a:lnTo>
                  <a:pt x="673" y="32"/>
                </a:lnTo>
                <a:lnTo>
                  <a:pt x="664" y="34"/>
                </a:lnTo>
                <a:lnTo>
                  <a:pt x="664" y="34"/>
                </a:lnTo>
                <a:lnTo>
                  <a:pt x="660" y="35"/>
                </a:lnTo>
                <a:lnTo>
                  <a:pt x="657" y="38"/>
                </a:lnTo>
                <a:lnTo>
                  <a:pt x="652" y="45"/>
                </a:lnTo>
                <a:lnTo>
                  <a:pt x="652" y="45"/>
                </a:lnTo>
                <a:lnTo>
                  <a:pt x="652" y="51"/>
                </a:lnTo>
                <a:lnTo>
                  <a:pt x="653" y="56"/>
                </a:lnTo>
                <a:lnTo>
                  <a:pt x="655" y="60"/>
                </a:lnTo>
                <a:lnTo>
                  <a:pt x="659" y="64"/>
                </a:lnTo>
                <a:lnTo>
                  <a:pt x="659" y="64"/>
                </a:lnTo>
                <a:lnTo>
                  <a:pt x="660" y="67"/>
                </a:lnTo>
                <a:lnTo>
                  <a:pt x="660" y="71"/>
                </a:lnTo>
                <a:lnTo>
                  <a:pt x="660" y="76"/>
                </a:lnTo>
                <a:lnTo>
                  <a:pt x="658" y="79"/>
                </a:lnTo>
                <a:lnTo>
                  <a:pt x="658" y="79"/>
                </a:lnTo>
                <a:lnTo>
                  <a:pt x="651" y="84"/>
                </a:lnTo>
                <a:lnTo>
                  <a:pt x="647" y="85"/>
                </a:lnTo>
                <a:lnTo>
                  <a:pt x="643" y="85"/>
                </a:lnTo>
                <a:lnTo>
                  <a:pt x="643" y="85"/>
                </a:lnTo>
                <a:lnTo>
                  <a:pt x="638" y="85"/>
                </a:lnTo>
                <a:lnTo>
                  <a:pt x="633" y="83"/>
                </a:lnTo>
                <a:lnTo>
                  <a:pt x="630" y="79"/>
                </a:lnTo>
                <a:lnTo>
                  <a:pt x="627" y="74"/>
                </a:lnTo>
                <a:lnTo>
                  <a:pt x="627" y="74"/>
                </a:lnTo>
                <a:lnTo>
                  <a:pt x="622" y="72"/>
                </a:lnTo>
                <a:lnTo>
                  <a:pt x="617" y="69"/>
                </a:lnTo>
                <a:lnTo>
                  <a:pt x="610" y="67"/>
                </a:lnTo>
                <a:lnTo>
                  <a:pt x="604" y="67"/>
                </a:lnTo>
                <a:lnTo>
                  <a:pt x="604" y="67"/>
                </a:lnTo>
                <a:lnTo>
                  <a:pt x="591" y="70"/>
                </a:lnTo>
                <a:lnTo>
                  <a:pt x="585" y="72"/>
                </a:lnTo>
                <a:lnTo>
                  <a:pt x="580" y="77"/>
                </a:lnTo>
                <a:lnTo>
                  <a:pt x="580" y="77"/>
                </a:lnTo>
                <a:lnTo>
                  <a:pt x="576" y="80"/>
                </a:lnTo>
                <a:lnTo>
                  <a:pt x="574" y="84"/>
                </a:lnTo>
                <a:lnTo>
                  <a:pt x="571" y="87"/>
                </a:lnTo>
                <a:lnTo>
                  <a:pt x="570" y="88"/>
                </a:lnTo>
                <a:lnTo>
                  <a:pt x="568" y="88"/>
                </a:lnTo>
                <a:lnTo>
                  <a:pt x="568" y="88"/>
                </a:lnTo>
                <a:lnTo>
                  <a:pt x="564" y="87"/>
                </a:lnTo>
                <a:lnTo>
                  <a:pt x="564" y="84"/>
                </a:lnTo>
                <a:lnTo>
                  <a:pt x="564" y="84"/>
                </a:lnTo>
                <a:lnTo>
                  <a:pt x="562" y="80"/>
                </a:lnTo>
                <a:lnTo>
                  <a:pt x="560" y="78"/>
                </a:lnTo>
                <a:lnTo>
                  <a:pt x="556" y="77"/>
                </a:lnTo>
                <a:lnTo>
                  <a:pt x="552" y="76"/>
                </a:lnTo>
                <a:lnTo>
                  <a:pt x="545" y="76"/>
                </a:lnTo>
                <a:lnTo>
                  <a:pt x="536" y="76"/>
                </a:lnTo>
                <a:lnTo>
                  <a:pt x="536" y="76"/>
                </a:lnTo>
                <a:lnTo>
                  <a:pt x="528" y="79"/>
                </a:lnTo>
                <a:lnTo>
                  <a:pt x="520" y="84"/>
                </a:lnTo>
                <a:lnTo>
                  <a:pt x="514" y="91"/>
                </a:lnTo>
                <a:lnTo>
                  <a:pt x="512" y="94"/>
                </a:lnTo>
                <a:lnTo>
                  <a:pt x="510" y="98"/>
                </a:lnTo>
                <a:lnTo>
                  <a:pt x="510" y="98"/>
                </a:lnTo>
                <a:lnTo>
                  <a:pt x="511" y="100"/>
                </a:lnTo>
                <a:lnTo>
                  <a:pt x="512" y="101"/>
                </a:lnTo>
                <a:lnTo>
                  <a:pt x="512" y="104"/>
                </a:lnTo>
                <a:lnTo>
                  <a:pt x="512" y="104"/>
                </a:lnTo>
                <a:lnTo>
                  <a:pt x="511" y="105"/>
                </a:lnTo>
                <a:lnTo>
                  <a:pt x="510" y="105"/>
                </a:lnTo>
                <a:lnTo>
                  <a:pt x="507" y="106"/>
                </a:lnTo>
                <a:lnTo>
                  <a:pt x="507" y="106"/>
                </a:lnTo>
                <a:lnTo>
                  <a:pt x="500" y="105"/>
                </a:lnTo>
                <a:lnTo>
                  <a:pt x="493" y="104"/>
                </a:lnTo>
                <a:lnTo>
                  <a:pt x="493" y="104"/>
                </a:lnTo>
                <a:lnTo>
                  <a:pt x="487" y="106"/>
                </a:lnTo>
                <a:lnTo>
                  <a:pt x="481" y="109"/>
                </a:lnTo>
                <a:lnTo>
                  <a:pt x="478" y="114"/>
                </a:lnTo>
                <a:lnTo>
                  <a:pt x="474" y="119"/>
                </a:lnTo>
                <a:lnTo>
                  <a:pt x="474" y="119"/>
                </a:lnTo>
                <a:lnTo>
                  <a:pt x="473" y="123"/>
                </a:lnTo>
                <a:lnTo>
                  <a:pt x="472" y="129"/>
                </a:lnTo>
                <a:lnTo>
                  <a:pt x="473" y="134"/>
                </a:lnTo>
                <a:lnTo>
                  <a:pt x="476" y="140"/>
                </a:lnTo>
                <a:lnTo>
                  <a:pt x="476" y="140"/>
                </a:lnTo>
                <a:lnTo>
                  <a:pt x="483" y="148"/>
                </a:lnTo>
                <a:lnTo>
                  <a:pt x="492" y="155"/>
                </a:lnTo>
                <a:lnTo>
                  <a:pt x="497" y="157"/>
                </a:lnTo>
                <a:lnTo>
                  <a:pt x="502" y="159"/>
                </a:lnTo>
                <a:lnTo>
                  <a:pt x="507" y="159"/>
                </a:lnTo>
                <a:lnTo>
                  <a:pt x="513" y="159"/>
                </a:lnTo>
                <a:lnTo>
                  <a:pt x="513" y="159"/>
                </a:lnTo>
                <a:lnTo>
                  <a:pt x="518" y="159"/>
                </a:lnTo>
                <a:lnTo>
                  <a:pt x="522" y="157"/>
                </a:lnTo>
                <a:lnTo>
                  <a:pt x="529" y="155"/>
                </a:lnTo>
                <a:lnTo>
                  <a:pt x="542" y="146"/>
                </a:lnTo>
                <a:lnTo>
                  <a:pt x="542" y="146"/>
                </a:lnTo>
                <a:lnTo>
                  <a:pt x="545" y="147"/>
                </a:lnTo>
                <a:lnTo>
                  <a:pt x="546" y="148"/>
                </a:lnTo>
                <a:lnTo>
                  <a:pt x="547" y="151"/>
                </a:lnTo>
                <a:lnTo>
                  <a:pt x="547" y="151"/>
                </a:lnTo>
                <a:lnTo>
                  <a:pt x="550" y="153"/>
                </a:lnTo>
                <a:lnTo>
                  <a:pt x="555" y="155"/>
                </a:lnTo>
                <a:lnTo>
                  <a:pt x="563" y="156"/>
                </a:lnTo>
                <a:lnTo>
                  <a:pt x="581" y="155"/>
                </a:lnTo>
                <a:lnTo>
                  <a:pt x="581" y="155"/>
                </a:lnTo>
                <a:lnTo>
                  <a:pt x="587" y="151"/>
                </a:lnTo>
                <a:lnTo>
                  <a:pt x="592" y="147"/>
                </a:lnTo>
                <a:lnTo>
                  <a:pt x="596" y="141"/>
                </a:lnTo>
                <a:lnTo>
                  <a:pt x="598" y="134"/>
                </a:lnTo>
                <a:lnTo>
                  <a:pt x="598" y="134"/>
                </a:lnTo>
                <a:lnTo>
                  <a:pt x="598" y="129"/>
                </a:lnTo>
                <a:lnTo>
                  <a:pt x="597" y="125"/>
                </a:lnTo>
                <a:lnTo>
                  <a:pt x="595" y="120"/>
                </a:lnTo>
                <a:lnTo>
                  <a:pt x="592" y="116"/>
                </a:lnTo>
                <a:lnTo>
                  <a:pt x="592" y="116"/>
                </a:lnTo>
                <a:lnTo>
                  <a:pt x="589" y="115"/>
                </a:lnTo>
                <a:lnTo>
                  <a:pt x="584" y="114"/>
                </a:lnTo>
                <a:lnTo>
                  <a:pt x="576" y="114"/>
                </a:lnTo>
                <a:lnTo>
                  <a:pt x="576" y="114"/>
                </a:lnTo>
                <a:lnTo>
                  <a:pt x="574" y="116"/>
                </a:lnTo>
                <a:lnTo>
                  <a:pt x="571" y="119"/>
                </a:lnTo>
                <a:lnTo>
                  <a:pt x="568" y="121"/>
                </a:lnTo>
                <a:lnTo>
                  <a:pt x="567" y="121"/>
                </a:lnTo>
                <a:lnTo>
                  <a:pt x="566" y="120"/>
                </a:lnTo>
                <a:lnTo>
                  <a:pt x="566" y="120"/>
                </a:lnTo>
                <a:lnTo>
                  <a:pt x="567" y="116"/>
                </a:lnTo>
                <a:lnTo>
                  <a:pt x="569" y="113"/>
                </a:lnTo>
                <a:lnTo>
                  <a:pt x="575" y="108"/>
                </a:lnTo>
                <a:lnTo>
                  <a:pt x="575" y="108"/>
                </a:lnTo>
                <a:lnTo>
                  <a:pt x="585" y="108"/>
                </a:lnTo>
                <a:lnTo>
                  <a:pt x="590" y="108"/>
                </a:lnTo>
                <a:lnTo>
                  <a:pt x="595" y="111"/>
                </a:lnTo>
                <a:lnTo>
                  <a:pt x="595" y="111"/>
                </a:lnTo>
                <a:lnTo>
                  <a:pt x="599" y="115"/>
                </a:lnTo>
                <a:lnTo>
                  <a:pt x="602" y="120"/>
                </a:lnTo>
                <a:lnTo>
                  <a:pt x="604" y="126"/>
                </a:lnTo>
                <a:lnTo>
                  <a:pt x="605" y="132"/>
                </a:lnTo>
                <a:lnTo>
                  <a:pt x="605" y="132"/>
                </a:lnTo>
                <a:lnTo>
                  <a:pt x="604" y="139"/>
                </a:lnTo>
                <a:lnTo>
                  <a:pt x="602" y="144"/>
                </a:lnTo>
                <a:lnTo>
                  <a:pt x="598" y="150"/>
                </a:lnTo>
                <a:lnTo>
                  <a:pt x="594" y="156"/>
                </a:lnTo>
                <a:lnTo>
                  <a:pt x="594" y="156"/>
                </a:lnTo>
                <a:lnTo>
                  <a:pt x="587" y="159"/>
                </a:lnTo>
                <a:lnTo>
                  <a:pt x="582" y="162"/>
                </a:lnTo>
                <a:lnTo>
                  <a:pt x="585" y="166"/>
                </a:lnTo>
                <a:lnTo>
                  <a:pt x="585" y="166"/>
                </a:lnTo>
                <a:lnTo>
                  <a:pt x="589" y="167"/>
                </a:lnTo>
                <a:lnTo>
                  <a:pt x="594" y="168"/>
                </a:lnTo>
                <a:lnTo>
                  <a:pt x="599" y="168"/>
                </a:lnTo>
                <a:lnTo>
                  <a:pt x="604" y="167"/>
                </a:lnTo>
                <a:lnTo>
                  <a:pt x="613" y="163"/>
                </a:lnTo>
                <a:lnTo>
                  <a:pt x="622" y="157"/>
                </a:lnTo>
                <a:lnTo>
                  <a:pt x="622" y="157"/>
                </a:lnTo>
                <a:lnTo>
                  <a:pt x="624" y="156"/>
                </a:lnTo>
                <a:lnTo>
                  <a:pt x="627" y="156"/>
                </a:lnTo>
                <a:lnTo>
                  <a:pt x="630" y="159"/>
                </a:lnTo>
                <a:lnTo>
                  <a:pt x="632" y="161"/>
                </a:lnTo>
                <a:lnTo>
                  <a:pt x="632" y="161"/>
                </a:lnTo>
                <a:lnTo>
                  <a:pt x="636" y="162"/>
                </a:lnTo>
                <a:lnTo>
                  <a:pt x="639" y="164"/>
                </a:lnTo>
                <a:lnTo>
                  <a:pt x="648" y="166"/>
                </a:lnTo>
                <a:lnTo>
                  <a:pt x="657" y="164"/>
                </a:lnTo>
                <a:lnTo>
                  <a:pt x="665" y="161"/>
                </a:lnTo>
                <a:lnTo>
                  <a:pt x="665" y="161"/>
                </a:lnTo>
                <a:lnTo>
                  <a:pt x="674" y="155"/>
                </a:lnTo>
                <a:lnTo>
                  <a:pt x="685" y="150"/>
                </a:lnTo>
                <a:lnTo>
                  <a:pt x="696" y="148"/>
                </a:lnTo>
                <a:lnTo>
                  <a:pt x="701" y="148"/>
                </a:lnTo>
                <a:lnTo>
                  <a:pt x="707" y="149"/>
                </a:lnTo>
                <a:lnTo>
                  <a:pt x="707" y="149"/>
                </a:lnTo>
                <a:lnTo>
                  <a:pt x="716" y="153"/>
                </a:lnTo>
                <a:lnTo>
                  <a:pt x="726" y="159"/>
                </a:lnTo>
                <a:lnTo>
                  <a:pt x="726" y="159"/>
                </a:lnTo>
                <a:lnTo>
                  <a:pt x="728" y="164"/>
                </a:lnTo>
                <a:lnTo>
                  <a:pt x="730" y="170"/>
                </a:lnTo>
                <a:lnTo>
                  <a:pt x="731" y="177"/>
                </a:lnTo>
                <a:lnTo>
                  <a:pt x="731" y="184"/>
                </a:lnTo>
                <a:lnTo>
                  <a:pt x="731" y="184"/>
                </a:lnTo>
                <a:lnTo>
                  <a:pt x="730" y="189"/>
                </a:lnTo>
                <a:lnTo>
                  <a:pt x="729" y="195"/>
                </a:lnTo>
                <a:lnTo>
                  <a:pt x="726" y="198"/>
                </a:lnTo>
                <a:lnTo>
                  <a:pt x="721" y="203"/>
                </a:lnTo>
                <a:lnTo>
                  <a:pt x="712" y="209"/>
                </a:lnTo>
                <a:lnTo>
                  <a:pt x="701" y="212"/>
                </a:lnTo>
                <a:lnTo>
                  <a:pt x="701" y="212"/>
                </a:lnTo>
                <a:lnTo>
                  <a:pt x="701" y="213"/>
                </a:lnTo>
                <a:lnTo>
                  <a:pt x="702" y="216"/>
                </a:lnTo>
                <a:lnTo>
                  <a:pt x="704" y="218"/>
                </a:lnTo>
                <a:lnTo>
                  <a:pt x="704" y="218"/>
                </a:lnTo>
                <a:lnTo>
                  <a:pt x="706" y="220"/>
                </a:lnTo>
                <a:lnTo>
                  <a:pt x="706" y="224"/>
                </a:lnTo>
                <a:lnTo>
                  <a:pt x="706" y="230"/>
                </a:lnTo>
                <a:lnTo>
                  <a:pt x="703" y="234"/>
                </a:lnTo>
                <a:lnTo>
                  <a:pt x="701" y="239"/>
                </a:lnTo>
                <a:lnTo>
                  <a:pt x="701" y="239"/>
                </a:lnTo>
                <a:lnTo>
                  <a:pt x="697" y="245"/>
                </a:lnTo>
                <a:lnTo>
                  <a:pt x="692" y="248"/>
                </a:lnTo>
                <a:lnTo>
                  <a:pt x="686" y="251"/>
                </a:lnTo>
                <a:lnTo>
                  <a:pt x="680" y="253"/>
                </a:lnTo>
                <a:lnTo>
                  <a:pt x="680" y="253"/>
                </a:lnTo>
                <a:lnTo>
                  <a:pt x="673" y="252"/>
                </a:lnTo>
                <a:lnTo>
                  <a:pt x="667" y="252"/>
                </a:lnTo>
                <a:lnTo>
                  <a:pt x="661" y="250"/>
                </a:lnTo>
                <a:lnTo>
                  <a:pt x="659" y="248"/>
                </a:lnTo>
                <a:lnTo>
                  <a:pt x="657" y="245"/>
                </a:lnTo>
                <a:lnTo>
                  <a:pt x="657" y="245"/>
                </a:lnTo>
                <a:lnTo>
                  <a:pt x="655" y="239"/>
                </a:lnTo>
                <a:lnTo>
                  <a:pt x="657" y="236"/>
                </a:lnTo>
                <a:lnTo>
                  <a:pt x="657" y="233"/>
                </a:lnTo>
                <a:lnTo>
                  <a:pt x="657" y="233"/>
                </a:lnTo>
                <a:lnTo>
                  <a:pt x="660" y="229"/>
                </a:lnTo>
                <a:lnTo>
                  <a:pt x="664" y="225"/>
                </a:lnTo>
                <a:lnTo>
                  <a:pt x="668" y="223"/>
                </a:lnTo>
                <a:lnTo>
                  <a:pt x="673" y="222"/>
                </a:lnTo>
                <a:lnTo>
                  <a:pt x="673" y="222"/>
                </a:lnTo>
                <a:lnTo>
                  <a:pt x="676" y="224"/>
                </a:lnTo>
                <a:lnTo>
                  <a:pt x="676" y="225"/>
                </a:lnTo>
                <a:lnTo>
                  <a:pt x="676" y="227"/>
                </a:lnTo>
                <a:lnTo>
                  <a:pt x="676" y="227"/>
                </a:lnTo>
                <a:lnTo>
                  <a:pt x="676" y="230"/>
                </a:lnTo>
                <a:lnTo>
                  <a:pt x="675" y="231"/>
                </a:lnTo>
                <a:lnTo>
                  <a:pt x="673" y="232"/>
                </a:lnTo>
                <a:lnTo>
                  <a:pt x="668" y="232"/>
                </a:lnTo>
                <a:lnTo>
                  <a:pt x="667" y="232"/>
                </a:lnTo>
                <a:lnTo>
                  <a:pt x="666" y="233"/>
                </a:lnTo>
                <a:lnTo>
                  <a:pt x="666" y="233"/>
                </a:lnTo>
                <a:lnTo>
                  <a:pt x="664" y="238"/>
                </a:lnTo>
                <a:lnTo>
                  <a:pt x="662" y="240"/>
                </a:lnTo>
                <a:lnTo>
                  <a:pt x="664" y="243"/>
                </a:lnTo>
                <a:lnTo>
                  <a:pt x="664" y="243"/>
                </a:lnTo>
                <a:lnTo>
                  <a:pt x="665" y="244"/>
                </a:lnTo>
                <a:lnTo>
                  <a:pt x="666" y="245"/>
                </a:lnTo>
                <a:lnTo>
                  <a:pt x="669" y="246"/>
                </a:lnTo>
                <a:lnTo>
                  <a:pt x="673" y="246"/>
                </a:lnTo>
                <a:lnTo>
                  <a:pt x="676" y="246"/>
                </a:lnTo>
                <a:lnTo>
                  <a:pt x="676" y="246"/>
                </a:lnTo>
                <a:lnTo>
                  <a:pt x="686" y="244"/>
                </a:lnTo>
                <a:lnTo>
                  <a:pt x="690" y="241"/>
                </a:lnTo>
                <a:lnTo>
                  <a:pt x="694" y="239"/>
                </a:lnTo>
                <a:lnTo>
                  <a:pt x="694" y="239"/>
                </a:lnTo>
                <a:lnTo>
                  <a:pt x="695" y="236"/>
                </a:lnTo>
                <a:lnTo>
                  <a:pt x="697" y="232"/>
                </a:lnTo>
                <a:lnTo>
                  <a:pt x="699" y="229"/>
                </a:lnTo>
                <a:lnTo>
                  <a:pt x="699" y="224"/>
                </a:lnTo>
                <a:lnTo>
                  <a:pt x="699" y="224"/>
                </a:lnTo>
                <a:lnTo>
                  <a:pt x="695" y="218"/>
                </a:lnTo>
                <a:lnTo>
                  <a:pt x="690" y="212"/>
                </a:lnTo>
                <a:lnTo>
                  <a:pt x="685" y="209"/>
                </a:lnTo>
                <a:lnTo>
                  <a:pt x="676" y="206"/>
                </a:lnTo>
                <a:lnTo>
                  <a:pt x="676" y="206"/>
                </a:lnTo>
                <a:lnTo>
                  <a:pt x="664" y="206"/>
                </a:lnTo>
                <a:lnTo>
                  <a:pt x="658" y="208"/>
                </a:lnTo>
                <a:lnTo>
                  <a:pt x="652" y="210"/>
                </a:lnTo>
                <a:lnTo>
                  <a:pt x="646" y="212"/>
                </a:lnTo>
                <a:lnTo>
                  <a:pt x="641" y="216"/>
                </a:lnTo>
                <a:lnTo>
                  <a:pt x="637" y="220"/>
                </a:lnTo>
                <a:lnTo>
                  <a:pt x="632" y="225"/>
                </a:lnTo>
                <a:lnTo>
                  <a:pt x="632" y="225"/>
                </a:lnTo>
                <a:lnTo>
                  <a:pt x="631" y="229"/>
                </a:lnTo>
                <a:lnTo>
                  <a:pt x="629" y="231"/>
                </a:lnTo>
                <a:lnTo>
                  <a:pt x="626" y="233"/>
                </a:lnTo>
                <a:lnTo>
                  <a:pt x="625" y="236"/>
                </a:lnTo>
                <a:lnTo>
                  <a:pt x="625" y="238"/>
                </a:lnTo>
                <a:lnTo>
                  <a:pt x="625" y="238"/>
                </a:lnTo>
                <a:lnTo>
                  <a:pt x="623" y="238"/>
                </a:lnTo>
                <a:lnTo>
                  <a:pt x="620" y="238"/>
                </a:lnTo>
                <a:lnTo>
                  <a:pt x="616" y="236"/>
                </a:lnTo>
                <a:lnTo>
                  <a:pt x="616" y="236"/>
                </a:lnTo>
                <a:lnTo>
                  <a:pt x="610" y="234"/>
                </a:lnTo>
                <a:lnTo>
                  <a:pt x="605" y="234"/>
                </a:lnTo>
                <a:lnTo>
                  <a:pt x="599" y="236"/>
                </a:lnTo>
                <a:lnTo>
                  <a:pt x="595" y="237"/>
                </a:lnTo>
                <a:lnTo>
                  <a:pt x="589" y="239"/>
                </a:lnTo>
                <a:lnTo>
                  <a:pt x="584" y="241"/>
                </a:lnTo>
                <a:lnTo>
                  <a:pt x="581" y="246"/>
                </a:lnTo>
                <a:lnTo>
                  <a:pt x="577" y="251"/>
                </a:lnTo>
                <a:lnTo>
                  <a:pt x="575" y="264"/>
                </a:lnTo>
                <a:lnTo>
                  <a:pt x="575" y="264"/>
                </a:lnTo>
                <a:lnTo>
                  <a:pt x="576" y="267"/>
                </a:lnTo>
                <a:lnTo>
                  <a:pt x="577" y="271"/>
                </a:lnTo>
                <a:lnTo>
                  <a:pt x="580" y="273"/>
                </a:lnTo>
                <a:lnTo>
                  <a:pt x="583" y="275"/>
                </a:lnTo>
                <a:lnTo>
                  <a:pt x="583" y="275"/>
                </a:lnTo>
                <a:lnTo>
                  <a:pt x="588" y="278"/>
                </a:lnTo>
                <a:lnTo>
                  <a:pt x="592" y="278"/>
                </a:lnTo>
                <a:lnTo>
                  <a:pt x="603" y="276"/>
                </a:lnTo>
                <a:lnTo>
                  <a:pt x="603" y="276"/>
                </a:lnTo>
                <a:lnTo>
                  <a:pt x="605" y="278"/>
                </a:lnTo>
                <a:lnTo>
                  <a:pt x="606" y="279"/>
                </a:lnTo>
                <a:lnTo>
                  <a:pt x="608" y="281"/>
                </a:lnTo>
                <a:lnTo>
                  <a:pt x="606" y="285"/>
                </a:lnTo>
                <a:lnTo>
                  <a:pt x="608" y="288"/>
                </a:lnTo>
                <a:lnTo>
                  <a:pt x="608" y="288"/>
                </a:lnTo>
                <a:lnTo>
                  <a:pt x="609" y="290"/>
                </a:lnTo>
                <a:lnTo>
                  <a:pt x="610" y="292"/>
                </a:lnTo>
                <a:lnTo>
                  <a:pt x="613" y="294"/>
                </a:lnTo>
                <a:lnTo>
                  <a:pt x="613" y="294"/>
                </a:lnTo>
                <a:lnTo>
                  <a:pt x="625" y="297"/>
                </a:lnTo>
                <a:lnTo>
                  <a:pt x="636" y="299"/>
                </a:lnTo>
                <a:lnTo>
                  <a:pt x="647" y="299"/>
                </a:lnTo>
                <a:lnTo>
                  <a:pt x="659" y="297"/>
                </a:lnTo>
                <a:lnTo>
                  <a:pt x="669" y="295"/>
                </a:lnTo>
                <a:lnTo>
                  <a:pt x="680" y="292"/>
                </a:lnTo>
                <a:lnTo>
                  <a:pt x="689" y="288"/>
                </a:lnTo>
                <a:lnTo>
                  <a:pt x="700" y="283"/>
                </a:lnTo>
                <a:lnTo>
                  <a:pt x="700" y="283"/>
                </a:lnTo>
                <a:lnTo>
                  <a:pt x="704" y="280"/>
                </a:lnTo>
                <a:lnTo>
                  <a:pt x="709" y="279"/>
                </a:lnTo>
                <a:lnTo>
                  <a:pt x="715" y="278"/>
                </a:lnTo>
                <a:lnTo>
                  <a:pt x="721" y="278"/>
                </a:lnTo>
                <a:lnTo>
                  <a:pt x="731" y="280"/>
                </a:lnTo>
                <a:lnTo>
                  <a:pt x="742" y="285"/>
                </a:lnTo>
                <a:lnTo>
                  <a:pt x="742" y="285"/>
                </a:lnTo>
                <a:lnTo>
                  <a:pt x="745" y="287"/>
                </a:lnTo>
                <a:lnTo>
                  <a:pt x="748" y="290"/>
                </a:lnTo>
                <a:lnTo>
                  <a:pt x="749" y="295"/>
                </a:lnTo>
                <a:lnTo>
                  <a:pt x="750" y="299"/>
                </a:lnTo>
                <a:lnTo>
                  <a:pt x="750" y="299"/>
                </a:lnTo>
                <a:lnTo>
                  <a:pt x="749" y="304"/>
                </a:lnTo>
                <a:lnTo>
                  <a:pt x="747" y="309"/>
                </a:lnTo>
                <a:lnTo>
                  <a:pt x="744" y="314"/>
                </a:lnTo>
                <a:lnTo>
                  <a:pt x="742" y="318"/>
                </a:lnTo>
                <a:lnTo>
                  <a:pt x="737" y="323"/>
                </a:lnTo>
                <a:lnTo>
                  <a:pt x="734" y="327"/>
                </a:lnTo>
                <a:lnTo>
                  <a:pt x="729" y="329"/>
                </a:lnTo>
                <a:lnTo>
                  <a:pt x="724" y="331"/>
                </a:lnTo>
                <a:lnTo>
                  <a:pt x="724" y="331"/>
                </a:lnTo>
                <a:lnTo>
                  <a:pt x="714" y="331"/>
                </a:lnTo>
                <a:lnTo>
                  <a:pt x="704" y="330"/>
                </a:lnTo>
                <a:lnTo>
                  <a:pt x="686" y="327"/>
                </a:lnTo>
                <a:lnTo>
                  <a:pt x="678" y="325"/>
                </a:lnTo>
                <a:lnTo>
                  <a:pt x="668" y="325"/>
                </a:lnTo>
                <a:lnTo>
                  <a:pt x="660" y="328"/>
                </a:lnTo>
                <a:lnTo>
                  <a:pt x="655" y="330"/>
                </a:lnTo>
                <a:lnTo>
                  <a:pt x="652" y="334"/>
                </a:lnTo>
                <a:lnTo>
                  <a:pt x="652" y="334"/>
                </a:lnTo>
                <a:lnTo>
                  <a:pt x="650" y="334"/>
                </a:lnTo>
                <a:lnTo>
                  <a:pt x="648" y="333"/>
                </a:lnTo>
                <a:lnTo>
                  <a:pt x="646" y="329"/>
                </a:lnTo>
                <a:lnTo>
                  <a:pt x="646" y="329"/>
                </a:lnTo>
                <a:lnTo>
                  <a:pt x="641" y="328"/>
                </a:lnTo>
                <a:lnTo>
                  <a:pt x="636" y="324"/>
                </a:lnTo>
                <a:lnTo>
                  <a:pt x="632" y="321"/>
                </a:lnTo>
                <a:lnTo>
                  <a:pt x="626" y="318"/>
                </a:lnTo>
                <a:lnTo>
                  <a:pt x="626" y="318"/>
                </a:lnTo>
                <a:lnTo>
                  <a:pt x="616" y="318"/>
                </a:lnTo>
                <a:lnTo>
                  <a:pt x="605" y="318"/>
                </a:lnTo>
                <a:lnTo>
                  <a:pt x="595" y="322"/>
                </a:lnTo>
                <a:lnTo>
                  <a:pt x="585" y="327"/>
                </a:lnTo>
                <a:lnTo>
                  <a:pt x="585" y="327"/>
                </a:lnTo>
                <a:lnTo>
                  <a:pt x="583" y="331"/>
                </a:lnTo>
                <a:lnTo>
                  <a:pt x="580" y="336"/>
                </a:lnTo>
                <a:lnTo>
                  <a:pt x="577" y="341"/>
                </a:lnTo>
                <a:lnTo>
                  <a:pt x="577" y="343"/>
                </a:lnTo>
                <a:lnTo>
                  <a:pt x="577" y="345"/>
                </a:lnTo>
                <a:lnTo>
                  <a:pt x="577" y="345"/>
                </a:lnTo>
                <a:lnTo>
                  <a:pt x="576" y="349"/>
                </a:lnTo>
                <a:lnTo>
                  <a:pt x="575" y="349"/>
                </a:lnTo>
                <a:lnTo>
                  <a:pt x="573" y="349"/>
                </a:lnTo>
                <a:lnTo>
                  <a:pt x="573" y="349"/>
                </a:lnTo>
                <a:lnTo>
                  <a:pt x="569" y="347"/>
                </a:lnTo>
                <a:lnTo>
                  <a:pt x="566" y="347"/>
                </a:lnTo>
                <a:lnTo>
                  <a:pt x="559" y="345"/>
                </a:lnTo>
                <a:lnTo>
                  <a:pt x="543" y="348"/>
                </a:lnTo>
                <a:lnTo>
                  <a:pt x="543" y="348"/>
                </a:lnTo>
                <a:lnTo>
                  <a:pt x="536" y="355"/>
                </a:lnTo>
                <a:lnTo>
                  <a:pt x="534" y="358"/>
                </a:lnTo>
                <a:lnTo>
                  <a:pt x="533" y="362"/>
                </a:lnTo>
                <a:lnTo>
                  <a:pt x="533" y="362"/>
                </a:lnTo>
                <a:lnTo>
                  <a:pt x="534" y="365"/>
                </a:lnTo>
                <a:lnTo>
                  <a:pt x="536" y="369"/>
                </a:lnTo>
                <a:lnTo>
                  <a:pt x="539" y="371"/>
                </a:lnTo>
                <a:lnTo>
                  <a:pt x="542" y="372"/>
                </a:lnTo>
                <a:lnTo>
                  <a:pt x="542" y="372"/>
                </a:lnTo>
                <a:lnTo>
                  <a:pt x="550" y="376"/>
                </a:lnTo>
                <a:lnTo>
                  <a:pt x="557" y="378"/>
                </a:lnTo>
                <a:lnTo>
                  <a:pt x="566" y="380"/>
                </a:lnTo>
                <a:lnTo>
                  <a:pt x="570" y="382"/>
                </a:lnTo>
                <a:lnTo>
                  <a:pt x="575" y="382"/>
                </a:lnTo>
                <a:lnTo>
                  <a:pt x="575" y="382"/>
                </a:lnTo>
                <a:lnTo>
                  <a:pt x="577" y="386"/>
                </a:lnTo>
                <a:lnTo>
                  <a:pt x="581" y="390"/>
                </a:lnTo>
                <a:lnTo>
                  <a:pt x="585" y="393"/>
                </a:lnTo>
                <a:lnTo>
                  <a:pt x="590" y="397"/>
                </a:lnTo>
                <a:lnTo>
                  <a:pt x="595" y="399"/>
                </a:lnTo>
                <a:lnTo>
                  <a:pt x="601" y="400"/>
                </a:lnTo>
                <a:lnTo>
                  <a:pt x="612" y="401"/>
                </a:lnTo>
                <a:lnTo>
                  <a:pt x="612" y="401"/>
                </a:lnTo>
                <a:lnTo>
                  <a:pt x="618" y="400"/>
                </a:lnTo>
                <a:lnTo>
                  <a:pt x="623" y="398"/>
                </a:lnTo>
                <a:lnTo>
                  <a:pt x="627" y="396"/>
                </a:lnTo>
                <a:lnTo>
                  <a:pt x="632" y="392"/>
                </a:lnTo>
                <a:lnTo>
                  <a:pt x="637" y="389"/>
                </a:lnTo>
                <a:lnTo>
                  <a:pt x="640" y="384"/>
                </a:lnTo>
                <a:lnTo>
                  <a:pt x="646" y="373"/>
                </a:lnTo>
                <a:lnTo>
                  <a:pt x="646" y="373"/>
                </a:lnTo>
                <a:lnTo>
                  <a:pt x="648" y="373"/>
                </a:lnTo>
                <a:lnTo>
                  <a:pt x="651" y="373"/>
                </a:lnTo>
                <a:lnTo>
                  <a:pt x="653" y="375"/>
                </a:lnTo>
                <a:lnTo>
                  <a:pt x="654" y="377"/>
                </a:lnTo>
                <a:lnTo>
                  <a:pt x="654" y="377"/>
                </a:lnTo>
                <a:lnTo>
                  <a:pt x="659" y="378"/>
                </a:lnTo>
                <a:lnTo>
                  <a:pt x="665" y="378"/>
                </a:lnTo>
                <a:lnTo>
                  <a:pt x="669" y="377"/>
                </a:lnTo>
                <a:lnTo>
                  <a:pt x="674" y="373"/>
                </a:lnTo>
                <a:lnTo>
                  <a:pt x="674" y="373"/>
                </a:lnTo>
                <a:lnTo>
                  <a:pt x="679" y="368"/>
                </a:lnTo>
                <a:lnTo>
                  <a:pt x="680" y="364"/>
                </a:lnTo>
                <a:lnTo>
                  <a:pt x="679" y="359"/>
                </a:lnTo>
                <a:lnTo>
                  <a:pt x="679" y="359"/>
                </a:lnTo>
                <a:lnTo>
                  <a:pt x="675" y="355"/>
                </a:lnTo>
                <a:lnTo>
                  <a:pt x="673" y="354"/>
                </a:lnTo>
                <a:lnTo>
                  <a:pt x="671" y="352"/>
                </a:lnTo>
                <a:lnTo>
                  <a:pt x="671" y="352"/>
                </a:lnTo>
                <a:lnTo>
                  <a:pt x="667" y="351"/>
                </a:lnTo>
                <a:lnTo>
                  <a:pt x="665" y="350"/>
                </a:lnTo>
                <a:lnTo>
                  <a:pt x="658" y="351"/>
                </a:lnTo>
                <a:lnTo>
                  <a:pt x="644" y="357"/>
                </a:lnTo>
                <a:lnTo>
                  <a:pt x="644" y="357"/>
                </a:lnTo>
                <a:lnTo>
                  <a:pt x="641" y="356"/>
                </a:lnTo>
                <a:lnTo>
                  <a:pt x="640" y="354"/>
                </a:lnTo>
                <a:lnTo>
                  <a:pt x="639" y="352"/>
                </a:lnTo>
                <a:lnTo>
                  <a:pt x="637" y="350"/>
                </a:lnTo>
                <a:lnTo>
                  <a:pt x="637" y="350"/>
                </a:lnTo>
                <a:lnTo>
                  <a:pt x="634" y="349"/>
                </a:lnTo>
                <a:lnTo>
                  <a:pt x="631" y="348"/>
                </a:lnTo>
                <a:lnTo>
                  <a:pt x="627" y="348"/>
                </a:lnTo>
                <a:lnTo>
                  <a:pt x="624" y="348"/>
                </a:lnTo>
                <a:lnTo>
                  <a:pt x="624" y="348"/>
                </a:lnTo>
                <a:lnTo>
                  <a:pt x="620" y="351"/>
                </a:lnTo>
                <a:lnTo>
                  <a:pt x="617" y="355"/>
                </a:lnTo>
                <a:lnTo>
                  <a:pt x="616" y="358"/>
                </a:lnTo>
                <a:lnTo>
                  <a:pt x="615" y="363"/>
                </a:lnTo>
                <a:lnTo>
                  <a:pt x="615" y="363"/>
                </a:lnTo>
                <a:lnTo>
                  <a:pt x="612" y="363"/>
                </a:lnTo>
                <a:lnTo>
                  <a:pt x="609" y="362"/>
                </a:lnTo>
                <a:lnTo>
                  <a:pt x="609" y="362"/>
                </a:lnTo>
                <a:lnTo>
                  <a:pt x="610" y="356"/>
                </a:lnTo>
                <a:lnTo>
                  <a:pt x="612" y="351"/>
                </a:lnTo>
                <a:lnTo>
                  <a:pt x="616" y="347"/>
                </a:lnTo>
                <a:lnTo>
                  <a:pt x="620" y="343"/>
                </a:lnTo>
                <a:lnTo>
                  <a:pt x="620" y="343"/>
                </a:lnTo>
                <a:lnTo>
                  <a:pt x="627" y="341"/>
                </a:lnTo>
                <a:lnTo>
                  <a:pt x="634" y="342"/>
                </a:lnTo>
                <a:lnTo>
                  <a:pt x="640" y="344"/>
                </a:lnTo>
                <a:lnTo>
                  <a:pt x="646" y="348"/>
                </a:lnTo>
                <a:lnTo>
                  <a:pt x="655" y="344"/>
                </a:lnTo>
                <a:lnTo>
                  <a:pt x="655" y="344"/>
                </a:lnTo>
                <a:lnTo>
                  <a:pt x="667" y="344"/>
                </a:lnTo>
                <a:lnTo>
                  <a:pt x="673" y="345"/>
                </a:lnTo>
                <a:lnTo>
                  <a:pt x="675" y="347"/>
                </a:lnTo>
                <a:lnTo>
                  <a:pt x="676" y="348"/>
                </a:lnTo>
                <a:lnTo>
                  <a:pt x="676" y="348"/>
                </a:lnTo>
                <a:lnTo>
                  <a:pt x="681" y="351"/>
                </a:lnTo>
                <a:lnTo>
                  <a:pt x="683" y="355"/>
                </a:lnTo>
                <a:lnTo>
                  <a:pt x="686" y="359"/>
                </a:lnTo>
                <a:lnTo>
                  <a:pt x="686" y="364"/>
                </a:lnTo>
                <a:lnTo>
                  <a:pt x="686" y="364"/>
                </a:lnTo>
                <a:lnTo>
                  <a:pt x="686" y="368"/>
                </a:lnTo>
                <a:lnTo>
                  <a:pt x="686" y="370"/>
                </a:lnTo>
                <a:lnTo>
                  <a:pt x="686" y="372"/>
                </a:lnTo>
                <a:lnTo>
                  <a:pt x="689" y="372"/>
                </a:lnTo>
                <a:lnTo>
                  <a:pt x="689" y="372"/>
                </a:lnTo>
                <a:lnTo>
                  <a:pt x="692" y="377"/>
                </a:lnTo>
                <a:lnTo>
                  <a:pt x="694" y="382"/>
                </a:lnTo>
                <a:lnTo>
                  <a:pt x="695" y="386"/>
                </a:lnTo>
                <a:lnTo>
                  <a:pt x="694" y="391"/>
                </a:lnTo>
                <a:lnTo>
                  <a:pt x="694" y="391"/>
                </a:lnTo>
                <a:lnTo>
                  <a:pt x="692" y="396"/>
                </a:lnTo>
                <a:lnTo>
                  <a:pt x="689" y="399"/>
                </a:lnTo>
                <a:lnTo>
                  <a:pt x="681" y="404"/>
                </a:lnTo>
                <a:lnTo>
                  <a:pt x="674" y="407"/>
                </a:lnTo>
                <a:lnTo>
                  <a:pt x="665" y="410"/>
                </a:lnTo>
                <a:lnTo>
                  <a:pt x="665" y="410"/>
                </a:lnTo>
                <a:lnTo>
                  <a:pt x="640" y="412"/>
                </a:lnTo>
                <a:lnTo>
                  <a:pt x="615" y="412"/>
                </a:lnTo>
                <a:lnTo>
                  <a:pt x="615" y="412"/>
                </a:lnTo>
                <a:lnTo>
                  <a:pt x="590" y="413"/>
                </a:lnTo>
                <a:lnTo>
                  <a:pt x="578" y="414"/>
                </a:lnTo>
                <a:lnTo>
                  <a:pt x="573" y="417"/>
                </a:lnTo>
                <a:lnTo>
                  <a:pt x="568" y="419"/>
                </a:lnTo>
                <a:lnTo>
                  <a:pt x="568" y="419"/>
                </a:lnTo>
                <a:lnTo>
                  <a:pt x="562" y="425"/>
                </a:lnTo>
                <a:lnTo>
                  <a:pt x="561" y="428"/>
                </a:lnTo>
                <a:lnTo>
                  <a:pt x="561" y="431"/>
                </a:lnTo>
                <a:lnTo>
                  <a:pt x="561" y="433"/>
                </a:lnTo>
                <a:lnTo>
                  <a:pt x="561" y="433"/>
                </a:lnTo>
                <a:lnTo>
                  <a:pt x="560" y="434"/>
                </a:lnTo>
                <a:lnTo>
                  <a:pt x="559" y="435"/>
                </a:lnTo>
                <a:lnTo>
                  <a:pt x="559" y="435"/>
                </a:lnTo>
                <a:lnTo>
                  <a:pt x="546" y="432"/>
                </a:lnTo>
                <a:lnTo>
                  <a:pt x="539" y="431"/>
                </a:lnTo>
                <a:lnTo>
                  <a:pt x="532" y="432"/>
                </a:lnTo>
                <a:lnTo>
                  <a:pt x="532" y="432"/>
                </a:lnTo>
                <a:lnTo>
                  <a:pt x="520" y="436"/>
                </a:lnTo>
                <a:lnTo>
                  <a:pt x="514" y="440"/>
                </a:lnTo>
                <a:lnTo>
                  <a:pt x="510" y="445"/>
                </a:lnTo>
                <a:lnTo>
                  <a:pt x="505" y="449"/>
                </a:lnTo>
                <a:lnTo>
                  <a:pt x="501" y="454"/>
                </a:lnTo>
                <a:lnTo>
                  <a:pt x="499" y="460"/>
                </a:lnTo>
                <a:lnTo>
                  <a:pt x="499" y="467"/>
                </a:lnTo>
                <a:lnTo>
                  <a:pt x="499" y="467"/>
                </a:lnTo>
                <a:lnTo>
                  <a:pt x="504" y="477"/>
                </a:lnTo>
                <a:lnTo>
                  <a:pt x="508" y="482"/>
                </a:lnTo>
                <a:lnTo>
                  <a:pt x="513" y="485"/>
                </a:lnTo>
                <a:lnTo>
                  <a:pt x="513" y="485"/>
                </a:lnTo>
                <a:lnTo>
                  <a:pt x="517" y="487"/>
                </a:lnTo>
                <a:lnTo>
                  <a:pt x="520" y="488"/>
                </a:lnTo>
                <a:lnTo>
                  <a:pt x="522" y="489"/>
                </a:lnTo>
                <a:lnTo>
                  <a:pt x="524" y="490"/>
                </a:lnTo>
                <a:lnTo>
                  <a:pt x="524" y="492"/>
                </a:lnTo>
                <a:lnTo>
                  <a:pt x="524" y="492"/>
                </a:lnTo>
                <a:lnTo>
                  <a:pt x="517" y="499"/>
                </a:lnTo>
                <a:lnTo>
                  <a:pt x="508" y="505"/>
                </a:lnTo>
                <a:lnTo>
                  <a:pt x="499" y="509"/>
                </a:lnTo>
                <a:lnTo>
                  <a:pt x="490" y="511"/>
                </a:lnTo>
                <a:lnTo>
                  <a:pt x="490" y="511"/>
                </a:lnTo>
                <a:lnTo>
                  <a:pt x="476" y="510"/>
                </a:lnTo>
                <a:lnTo>
                  <a:pt x="463" y="511"/>
                </a:lnTo>
                <a:lnTo>
                  <a:pt x="457" y="511"/>
                </a:lnTo>
                <a:lnTo>
                  <a:pt x="450" y="514"/>
                </a:lnTo>
                <a:lnTo>
                  <a:pt x="444" y="515"/>
                </a:lnTo>
                <a:lnTo>
                  <a:pt x="438" y="518"/>
                </a:lnTo>
                <a:lnTo>
                  <a:pt x="438" y="518"/>
                </a:lnTo>
                <a:lnTo>
                  <a:pt x="434" y="522"/>
                </a:lnTo>
                <a:lnTo>
                  <a:pt x="430" y="526"/>
                </a:lnTo>
                <a:lnTo>
                  <a:pt x="423" y="536"/>
                </a:lnTo>
                <a:lnTo>
                  <a:pt x="423" y="536"/>
                </a:lnTo>
                <a:lnTo>
                  <a:pt x="421" y="536"/>
                </a:lnTo>
                <a:lnTo>
                  <a:pt x="420" y="535"/>
                </a:lnTo>
                <a:lnTo>
                  <a:pt x="420" y="535"/>
                </a:lnTo>
                <a:lnTo>
                  <a:pt x="416" y="531"/>
                </a:lnTo>
                <a:lnTo>
                  <a:pt x="413" y="528"/>
                </a:lnTo>
                <a:lnTo>
                  <a:pt x="403" y="525"/>
                </a:lnTo>
                <a:lnTo>
                  <a:pt x="403" y="525"/>
                </a:lnTo>
                <a:lnTo>
                  <a:pt x="395" y="522"/>
                </a:lnTo>
                <a:lnTo>
                  <a:pt x="386" y="519"/>
                </a:lnTo>
                <a:lnTo>
                  <a:pt x="376" y="517"/>
                </a:lnTo>
                <a:lnTo>
                  <a:pt x="366" y="517"/>
                </a:lnTo>
                <a:lnTo>
                  <a:pt x="357" y="516"/>
                </a:lnTo>
                <a:lnTo>
                  <a:pt x="347" y="517"/>
                </a:lnTo>
                <a:lnTo>
                  <a:pt x="337" y="518"/>
                </a:lnTo>
                <a:lnTo>
                  <a:pt x="327" y="521"/>
                </a:lnTo>
                <a:lnTo>
                  <a:pt x="327" y="521"/>
                </a:lnTo>
                <a:lnTo>
                  <a:pt x="320" y="523"/>
                </a:lnTo>
                <a:lnTo>
                  <a:pt x="312" y="524"/>
                </a:lnTo>
                <a:lnTo>
                  <a:pt x="304" y="525"/>
                </a:lnTo>
                <a:lnTo>
                  <a:pt x="296" y="525"/>
                </a:lnTo>
                <a:lnTo>
                  <a:pt x="288" y="524"/>
                </a:lnTo>
                <a:lnTo>
                  <a:pt x="281" y="522"/>
                </a:lnTo>
                <a:lnTo>
                  <a:pt x="274" y="518"/>
                </a:lnTo>
                <a:lnTo>
                  <a:pt x="267" y="514"/>
                </a:lnTo>
                <a:lnTo>
                  <a:pt x="267" y="514"/>
                </a:lnTo>
                <a:lnTo>
                  <a:pt x="265" y="510"/>
                </a:lnTo>
                <a:lnTo>
                  <a:pt x="264" y="507"/>
                </a:lnTo>
                <a:lnTo>
                  <a:pt x="265" y="501"/>
                </a:lnTo>
                <a:lnTo>
                  <a:pt x="267" y="495"/>
                </a:lnTo>
                <a:lnTo>
                  <a:pt x="269" y="489"/>
                </a:lnTo>
                <a:lnTo>
                  <a:pt x="269" y="489"/>
                </a:lnTo>
                <a:lnTo>
                  <a:pt x="271" y="485"/>
                </a:lnTo>
                <a:lnTo>
                  <a:pt x="274" y="485"/>
                </a:lnTo>
                <a:lnTo>
                  <a:pt x="275" y="487"/>
                </a:lnTo>
                <a:lnTo>
                  <a:pt x="275" y="483"/>
                </a:lnTo>
                <a:lnTo>
                  <a:pt x="275" y="483"/>
                </a:lnTo>
                <a:lnTo>
                  <a:pt x="276" y="478"/>
                </a:lnTo>
                <a:lnTo>
                  <a:pt x="278" y="475"/>
                </a:lnTo>
                <a:lnTo>
                  <a:pt x="282" y="471"/>
                </a:lnTo>
                <a:lnTo>
                  <a:pt x="285" y="468"/>
                </a:lnTo>
                <a:lnTo>
                  <a:pt x="295" y="463"/>
                </a:lnTo>
                <a:lnTo>
                  <a:pt x="304" y="461"/>
                </a:lnTo>
                <a:lnTo>
                  <a:pt x="304" y="461"/>
                </a:lnTo>
                <a:lnTo>
                  <a:pt x="309" y="461"/>
                </a:lnTo>
                <a:lnTo>
                  <a:pt x="312" y="463"/>
                </a:lnTo>
                <a:lnTo>
                  <a:pt x="319" y="469"/>
                </a:lnTo>
                <a:lnTo>
                  <a:pt x="319" y="469"/>
                </a:lnTo>
                <a:lnTo>
                  <a:pt x="319" y="475"/>
                </a:lnTo>
                <a:lnTo>
                  <a:pt x="318" y="480"/>
                </a:lnTo>
                <a:lnTo>
                  <a:pt x="318" y="480"/>
                </a:lnTo>
                <a:lnTo>
                  <a:pt x="315" y="482"/>
                </a:lnTo>
                <a:lnTo>
                  <a:pt x="313" y="483"/>
                </a:lnTo>
                <a:lnTo>
                  <a:pt x="311" y="482"/>
                </a:lnTo>
                <a:lnTo>
                  <a:pt x="311" y="482"/>
                </a:lnTo>
                <a:lnTo>
                  <a:pt x="310" y="480"/>
                </a:lnTo>
                <a:lnTo>
                  <a:pt x="310" y="477"/>
                </a:lnTo>
                <a:lnTo>
                  <a:pt x="311" y="475"/>
                </a:lnTo>
                <a:lnTo>
                  <a:pt x="312" y="473"/>
                </a:lnTo>
                <a:lnTo>
                  <a:pt x="312" y="473"/>
                </a:lnTo>
                <a:lnTo>
                  <a:pt x="310" y="469"/>
                </a:lnTo>
                <a:lnTo>
                  <a:pt x="306" y="468"/>
                </a:lnTo>
                <a:lnTo>
                  <a:pt x="306" y="468"/>
                </a:lnTo>
                <a:lnTo>
                  <a:pt x="298" y="470"/>
                </a:lnTo>
                <a:lnTo>
                  <a:pt x="292" y="473"/>
                </a:lnTo>
                <a:lnTo>
                  <a:pt x="286" y="477"/>
                </a:lnTo>
                <a:lnTo>
                  <a:pt x="282" y="483"/>
                </a:lnTo>
                <a:lnTo>
                  <a:pt x="282" y="483"/>
                </a:lnTo>
                <a:lnTo>
                  <a:pt x="283" y="485"/>
                </a:lnTo>
                <a:lnTo>
                  <a:pt x="284" y="489"/>
                </a:lnTo>
                <a:lnTo>
                  <a:pt x="289" y="494"/>
                </a:lnTo>
                <a:lnTo>
                  <a:pt x="289" y="494"/>
                </a:lnTo>
                <a:lnTo>
                  <a:pt x="296" y="496"/>
                </a:lnTo>
                <a:lnTo>
                  <a:pt x="304" y="496"/>
                </a:lnTo>
                <a:lnTo>
                  <a:pt x="311" y="495"/>
                </a:lnTo>
                <a:lnTo>
                  <a:pt x="318" y="492"/>
                </a:lnTo>
                <a:lnTo>
                  <a:pt x="324" y="489"/>
                </a:lnTo>
                <a:lnTo>
                  <a:pt x="331" y="485"/>
                </a:lnTo>
                <a:lnTo>
                  <a:pt x="343" y="477"/>
                </a:lnTo>
                <a:lnTo>
                  <a:pt x="343" y="477"/>
                </a:lnTo>
                <a:lnTo>
                  <a:pt x="345" y="475"/>
                </a:lnTo>
                <a:lnTo>
                  <a:pt x="347" y="473"/>
                </a:lnTo>
                <a:lnTo>
                  <a:pt x="350" y="468"/>
                </a:lnTo>
                <a:lnTo>
                  <a:pt x="351" y="466"/>
                </a:lnTo>
                <a:lnTo>
                  <a:pt x="353" y="463"/>
                </a:lnTo>
                <a:lnTo>
                  <a:pt x="355" y="463"/>
                </a:lnTo>
                <a:lnTo>
                  <a:pt x="359" y="464"/>
                </a:lnTo>
                <a:lnTo>
                  <a:pt x="359" y="464"/>
                </a:lnTo>
                <a:lnTo>
                  <a:pt x="369" y="463"/>
                </a:lnTo>
                <a:lnTo>
                  <a:pt x="380" y="461"/>
                </a:lnTo>
                <a:lnTo>
                  <a:pt x="385" y="459"/>
                </a:lnTo>
                <a:lnTo>
                  <a:pt x="389" y="455"/>
                </a:lnTo>
                <a:lnTo>
                  <a:pt x="393" y="452"/>
                </a:lnTo>
                <a:lnTo>
                  <a:pt x="395" y="447"/>
                </a:lnTo>
                <a:lnTo>
                  <a:pt x="395" y="447"/>
                </a:lnTo>
                <a:lnTo>
                  <a:pt x="394" y="440"/>
                </a:lnTo>
                <a:lnTo>
                  <a:pt x="393" y="436"/>
                </a:lnTo>
                <a:lnTo>
                  <a:pt x="389" y="434"/>
                </a:lnTo>
                <a:lnTo>
                  <a:pt x="389" y="434"/>
                </a:lnTo>
                <a:lnTo>
                  <a:pt x="378" y="428"/>
                </a:lnTo>
                <a:lnTo>
                  <a:pt x="372" y="427"/>
                </a:lnTo>
                <a:lnTo>
                  <a:pt x="368" y="428"/>
                </a:lnTo>
                <a:lnTo>
                  <a:pt x="365" y="429"/>
                </a:lnTo>
                <a:lnTo>
                  <a:pt x="365" y="429"/>
                </a:lnTo>
                <a:lnTo>
                  <a:pt x="359" y="431"/>
                </a:lnTo>
                <a:lnTo>
                  <a:pt x="354" y="434"/>
                </a:lnTo>
                <a:lnTo>
                  <a:pt x="348" y="436"/>
                </a:lnTo>
                <a:lnTo>
                  <a:pt x="343" y="438"/>
                </a:lnTo>
                <a:lnTo>
                  <a:pt x="343" y="438"/>
                </a:lnTo>
                <a:lnTo>
                  <a:pt x="338" y="434"/>
                </a:lnTo>
                <a:lnTo>
                  <a:pt x="332" y="431"/>
                </a:lnTo>
                <a:lnTo>
                  <a:pt x="327" y="429"/>
                </a:lnTo>
                <a:lnTo>
                  <a:pt x="322" y="428"/>
                </a:lnTo>
                <a:lnTo>
                  <a:pt x="322" y="428"/>
                </a:lnTo>
                <a:lnTo>
                  <a:pt x="309" y="429"/>
                </a:lnTo>
                <a:lnTo>
                  <a:pt x="297" y="432"/>
                </a:lnTo>
                <a:lnTo>
                  <a:pt x="285" y="435"/>
                </a:lnTo>
                <a:lnTo>
                  <a:pt x="281" y="439"/>
                </a:lnTo>
                <a:lnTo>
                  <a:pt x="276" y="442"/>
                </a:lnTo>
                <a:lnTo>
                  <a:pt x="276" y="442"/>
                </a:lnTo>
                <a:lnTo>
                  <a:pt x="267" y="438"/>
                </a:lnTo>
                <a:lnTo>
                  <a:pt x="257" y="433"/>
                </a:lnTo>
                <a:lnTo>
                  <a:pt x="247" y="431"/>
                </a:lnTo>
                <a:lnTo>
                  <a:pt x="242" y="431"/>
                </a:lnTo>
                <a:lnTo>
                  <a:pt x="236" y="431"/>
                </a:lnTo>
                <a:lnTo>
                  <a:pt x="236" y="431"/>
                </a:lnTo>
                <a:lnTo>
                  <a:pt x="226" y="434"/>
                </a:lnTo>
                <a:lnTo>
                  <a:pt x="218" y="440"/>
                </a:lnTo>
                <a:lnTo>
                  <a:pt x="209" y="447"/>
                </a:lnTo>
                <a:lnTo>
                  <a:pt x="205" y="456"/>
                </a:lnTo>
                <a:lnTo>
                  <a:pt x="205" y="456"/>
                </a:lnTo>
                <a:lnTo>
                  <a:pt x="204" y="459"/>
                </a:lnTo>
                <a:lnTo>
                  <a:pt x="204" y="460"/>
                </a:lnTo>
                <a:lnTo>
                  <a:pt x="204" y="462"/>
                </a:lnTo>
                <a:lnTo>
                  <a:pt x="202" y="463"/>
                </a:lnTo>
                <a:lnTo>
                  <a:pt x="202" y="463"/>
                </a:lnTo>
                <a:lnTo>
                  <a:pt x="200" y="464"/>
                </a:lnTo>
                <a:lnTo>
                  <a:pt x="198" y="463"/>
                </a:lnTo>
                <a:lnTo>
                  <a:pt x="193" y="461"/>
                </a:lnTo>
                <a:lnTo>
                  <a:pt x="193" y="461"/>
                </a:lnTo>
                <a:lnTo>
                  <a:pt x="184" y="461"/>
                </a:lnTo>
                <a:lnTo>
                  <a:pt x="173" y="461"/>
                </a:lnTo>
                <a:lnTo>
                  <a:pt x="164" y="463"/>
                </a:lnTo>
                <a:lnTo>
                  <a:pt x="160" y="466"/>
                </a:lnTo>
                <a:lnTo>
                  <a:pt x="156" y="468"/>
                </a:lnTo>
                <a:lnTo>
                  <a:pt x="156" y="468"/>
                </a:lnTo>
                <a:lnTo>
                  <a:pt x="149" y="481"/>
                </a:lnTo>
                <a:lnTo>
                  <a:pt x="146" y="487"/>
                </a:lnTo>
                <a:lnTo>
                  <a:pt x="146" y="490"/>
                </a:lnTo>
                <a:lnTo>
                  <a:pt x="148" y="494"/>
                </a:lnTo>
                <a:lnTo>
                  <a:pt x="148" y="494"/>
                </a:lnTo>
                <a:lnTo>
                  <a:pt x="146" y="497"/>
                </a:lnTo>
                <a:lnTo>
                  <a:pt x="144" y="498"/>
                </a:lnTo>
                <a:lnTo>
                  <a:pt x="144" y="498"/>
                </a:lnTo>
                <a:lnTo>
                  <a:pt x="135" y="498"/>
                </a:lnTo>
                <a:lnTo>
                  <a:pt x="125" y="498"/>
                </a:lnTo>
                <a:lnTo>
                  <a:pt x="115" y="499"/>
                </a:lnTo>
                <a:lnTo>
                  <a:pt x="106" y="502"/>
                </a:lnTo>
                <a:lnTo>
                  <a:pt x="106" y="502"/>
                </a:lnTo>
                <a:lnTo>
                  <a:pt x="101" y="505"/>
                </a:lnTo>
                <a:lnTo>
                  <a:pt x="97" y="510"/>
                </a:lnTo>
                <a:lnTo>
                  <a:pt x="94" y="515"/>
                </a:lnTo>
                <a:lnTo>
                  <a:pt x="91" y="521"/>
                </a:lnTo>
                <a:lnTo>
                  <a:pt x="91" y="521"/>
                </a:lnTo>
                <a:lnTo>
                  <a:pt x="91" y="525"/>
                </a:lnTo>
                <a:lnTo>
                  <a:pt x="91" y="529"/>
                </a:lnTo>
                <a:lnTo>
                  <a:pt x="93" y="533"/>
                </a:lnTo>
                <a:lnTo>
                  <a:pt x="96" y="536"/>
                </a:lnTo>
                <a:lnTo>
                  <a:pt x="96" y="536"/>
                </a:lnTo>
                <a:lnTo>
                  <a:pt x="106" y="538"/>
                </a:lnTo>
                <a:lnTo>
                  <a:pt x="115" y="538"/>
                </a:lnTo>
                <a:lnTo>
                  <a:pt x="124" y="537"/>
                </a:lnTo>
                <a:lnTo>
                  <a:pt x="134" y="533"/>
                </a:lnTo>
                <a:lnTo>
                  <a:pt x="134" y="533"/>
                </a:lnTo>
                <a:lnTo>
                  <a:pt x="135" y="532"/>
                </a:lnTo>
                <a:lnTo>
                  <a:pt x="137" y="530"/>
                </a:lnTo>
                <a:lnTo>
                  <a:pt x="138" y="529"/>
                </a:lnTo>
                <a:lnTo>
                  <a:pt x="142" y="528"/>
                </a:lnTo>
                <a:lnTo>
                  <a:pt x="142" y="528"/>
                </a:lnTo>
                <a:lnTo>
                  <a:pt x="144" y="531"/>
                </a:lnTo>
                <a:lnTo>
                  <a:pt x="146" y="532"/>
                </a:lnTo>
                <a:lnTo>
                  <a:pt x="152" y="536"/>
                </a:lnTo>
                <a:lnTo>
                  <a:pt x="165" y="539"/>
                </a:lnTo>
                <a:lnTo>
                  <a:pt x="165" y="539"/>
                </a:lnTo>
                <a:lnTo>
                  <a:pt x="176" y="537"/>
                </a:lnTo>
                <a:lnTo>
                  <a:pt x="180" y="535"/>
                </a:lnTo>
                <a:lnTo>
                  <a:pt x="184" y="531"/>
                </a:lnTo>
                <a:lnTo>
                  <a:pt x="184" y="531"/>
                </a:lnTo>
                <a:lnTo>
                  <a:pt x="186" y="531"/>
                </a:lnTo>
                <a:lnTo>
                  <a:pt x="188" y="531"/>
                </a:lnTo>
                <a:lnTo>
                  <a:pt x="192" y="533"/>
                </a:lnTo>
                <a:lnTo>
                  <a:pt x="197" y="536"/>
                </a:lnTo>
                <a:lnTo>
                  <a:pt x="199" y="536"/>
                </a:lnTo>
                <a:lnTo>
                  <a:pt x="201" y="535"/>
                </a:lnTo>
                <a:lnTo>
                  <a:pt x="201" y="535"/>
                </a:lnTo>
                <a:lnTo>
                  <a:pt x="206" y="533"/>
                </a:lnTo>
                <a:lnTo>
                  <a:pt x="211" y="531"/>
                </a:lnTo>
                <a:lnTo>
                  <a:pt x="214" y="528"/>
                </a:lnTo>
                <a:lnTo>
                  <a:pt x="218" y="523"/>
                </a:lnTo>
                <a:lnTo>
                  <a:pt x="218" y="523"/>
                </a:lnTo>
                <a:lnTo>
                  <a:pt x="218" y="519"/>
                </a:lnTo>
                <a:lnTo>
                  <a:pt x="218" y="517"/>
                </a:lnTo>
                <a:lnTo>
                  <a:pt x="216" y="515"/>
                </a:lnTo>
                <a:lnTo>
                  <a:pt x="214" y="512"/>
                </a:lnTo>
                <a:lnTo>
                  <a:pt x="214" y="512"/>
                </a:lnTo>
                <a:lnTo>
                  <a:pt x="213" y="510"/>
                </a:lnTo>
                <a:lnTo>
                  <a:pt x="214" y="508"/>
                </a:lnTo>
                <a:lnTo>
                  <a:pt x="214" y="508"/>
                </a:lnTo>
                <a:lnTo>
                  <a:pt x="219" y="507"/>
                </a:lnTo>
                <a:lnTo>
                  <a:pt x="223" y="504"/>
                </a:lnTo>
                <a:lnTo>
                  <a:pt x="230" y="498"/>
                </a:lnTo>
                <a:lnTo>
                  <a:pt x="230" y="498"/>
                </a:lnTo>
                <a:lnTo>
                  <a:pt x="232" y="494"/>
                </a:lnTo>
                <a:lnTo>
                  <a:pt x="230" y="489"/>
                </a:lnTo>
                <a:lnTo>
                  <a:pt x="230" y="489"/>
                </a:lnTo>
                <a:lnTo>
                  <a:pt x="225" y="487"/>
                </a:lnTo>
                <a:lnTo>
                  <a:pt x="221" y="485"/>
                </a:lnTo>
                <a:lnTo>
                  <a:pt x="216" y="485"/>
                </a:lnTo>
                <a:lnTo>
                  <a:pt x="216" y="485"/>
                </a:lnTo>
                <a:lnTo>
                  <a:pt x="211" y="488"/>
                </a:lnTo>
                <a:lnTo>
                  <a:pt x="208" y="490"/>
                </a:lnTo>
                <a:lnTo>
                  <a:pt x="207" y="492"/>
                </a:lnTo>
                <a:lnTo>
                  <a:pt x="207" y="492"/>
                </a:lnTo>
                <a:lnTo>
                  <a:pt x="205" y="494"/>
                </a:lnTo>
                <a:lnTo>
                  <a:pt x="204" y="492"/>
                </a:lnTo>
                <a:lnTo>
                  <a:pt x="201" y="490"/>
                </a:lnTo>
                <a:lnTo>
                  <a:pt x="201" y="490"/>
                </a:lnTo>
                <a:lnTo>
                  <a:pt x="197" y="489"/>
                </a:lnTo>
                <a:lnTo>
                  <a:pt x="195" y="490"/>
                </a:lnTo>
                <a:lnTo>
                  <a:pt x="193" y="490"/>
                </a:lnTo>
                <a:lnTo>
                  <a:pt x="193" y="490"/>
                </a:lnTo>
                <a:lnTo>
                  <a:pt x="190" y="494"/>
                </a:lnTo>
                <a:lnTo>
                  <a:pt x="187" y="495"/>
                </a:lnTo>
                <a:lnTo>
                  <a:pt x="187" y="497"/>
                </a:lnTo>
                <a:lnTo>
                  <a:pt x="187" y="497"/>
                </a:lnTo>
                <a:lnTo>
                  <a:pt x="191" y="502"/>
                </a:lnTo>
                <a:lnTo>
                  <a:pt x="192" y="503"/>
                </a:lnTo>
                <a:lnTo>
                  <a:pt x="195" y="503"/>
                </a:lnTo>
                <a:lnTo>
                  <a:pt x="195" y="503"/>
                </a:lnTo>
                <a:lnTo>
                  <a:pt x="198" y="504"/>
                </a:lnTo>
                <a:lnTo>
                  <a:pt x="198" y="505"/>
                </a:lnTo>
                <a:lnTo>
                  <a:pt x="198" y="507"/>
                </a:lnTo>
                <a:lnTo>
                  <a:pt x="198" y="507"/>
                </a:lnTo>
                <a:lnTo>
                  <a:pt x="195" y="508"/>
                </a:lnTo>
                <a:lnTo>
                  <a:pt x="193" y="509"/>
                </a:lnTo>
                <a:lnTo>
                  <a:pt x="190" y="509"/>
                </a:lnTo>
                <a:lnTo>
                  <a:pt x="190" y="509"/>
                </a:lnTo>
                <a:lnTo>
                  <a:pt x="184" y="503"/>
                </a:lnTo>
                <a:lnTo>
                  <a:pt x="181" y="499"/>
                </a:lnTo>
                <a:lnTo>
                  <a:pt x="181" y="496"/>
                </a:lnTo>
                <a:lnTo>
                  <a:pt x="181" y="496"/>
                </a:lnTo>
                <a:lnTo>
                  <a:pt x="181" y="494"/>
                </a:lnTo>
                <a:lnTo>
                  <a:pt x="183" y="491"/>
                </a:lnTo>
                <a:lnTo>
                  <a:pt x="187" y="487"/>
                </a:lnTo>
                <a:lnTo>
                  <a:pt x="187" y="487"/>
                </a:lnTo>
                <a:lnTo>
                  <a:pt x="188" y="484"/>
                </a:lnTo>
                <a:lnTo>
                  <a:pt x="191" y="483"/>
                </a:lnTo>
                <a:lnTo>
                  <a:pt x="195" y="483"/>
                </a:lnTo>
                <a:lnTo>
                  <a:pt x="205" y="484"/>
                </a:lnTo>
                <a:lnTo>
                  <a:pt x="205" y="484"/>
                </a:lnTo>
                <a:lnTo>
                  <a:pt x="208" y="481"/>
                </a:lnTo>
                <a:lnTo>
                  <a:pt x="213" y="480"/>
                </a:lnTo>
                <a:lnTo>
                  <a:pt x="223" y="480"/>
                </a:lnTo>
                <a:lnTo>
                  <a:pt x="223" y="480"/>
                </a:lnTo>
                <a:lnTo>
                  <a:pt x="229" y="482"/>
                </a:lnTo>
                <a:lnTo>
                  <a:pt x="233" y="483"/>
                </a:lnTo>
                <a:lnTo>
                  <a:pt x="235" y="485"/>
                </a:lnTo>
                <a:lnTo>
                  <a:pt x="235" y="485"/>
                </a:lnTo>
                <a:lnTo>
                  <a:pt x="237" y="489"/>
                </a:lnTo>
                <a:lnTo>
                  <a:pt x="237" y="492"/>
                </a:lnTo>
                <a:lnTo>
                  <a:pt x="237" y="501"/>
                </a:lnTo>
                <a:lnTo>
                  <a:pt x="237" y="501"/>
                </a:lnTo>
                <a:lnTo>
                  <a:pt x="235" y="504"/>
                </a:lnTo>
                <a:lnTo>
                  <a:pt x="232" y="507"/>
                </a:lnTo>
                <a:lnTo>
                  <a:pt x="228" y="509"/>
                </a:lnTo>
                <a:lnTo>
                  <a:pt x="225" y="511"/>
                </a:lnTo>
                <a:lnTo>
                  <a:pt x="225" y="511"/>
                </a:lnTo>
                <a:lnTo>
                  <a:pt x="225" y="516"/>
                </a:lnTo>
                <a:lnTo>
                  <a:pt x="225" y="521"/>
                </a:lnTo>
                <a:lnTo>
                  <a:pt x="221" y="530"/>
                </a:lnTo>
                <a:lnTo>
                  <a:pt x="226" y="530"/>
                </a:lnTo>
                <a:lnTo>
                  <a:pt x="226" y="530"/>
                </a:lnTo>
                <a:lnTo>
                  <a:pt x="234" y="531"/>
                </a:lnTo>
                <a:lnTo>
                  <a:pt x="242" y="533"/>
                </a:lnTo>
                <a:lnTo>
                  <a:pt x="249" y="537"/>
                </a:lnTo>
                <a:lnTo>
                  <a:pt x="255" y="543"/>
                </a:lnTo>
                <a:lnTo>
                  <a:pt x="255" y="543"/>
                </a:lnTo>
                <a:lnTo>
                  <a:pt x="257" y="546"/>
                </a:lnTo>
                <a:lnTo>
                  <a:pt x="260" y="551"/>
                </a:lnTo>
                <a:lnTo>
                  <a:pt x="260" y="554"/>
                </a:lnTo>
                <a:lnTo>
                  <a:pt x="260" y="559"/>
                </a:lnTo>
                <a:lnTo>
                  <a:pt x="260" y="559"/>
                </a:lnTo>
                <a:lnTo>
                  <a:pt x="258" y="564"/>
                </a:lnTo>
                <a:lnTo>
                  <a:pt x="257" y="567"/>
                </a:lnTo>
                <a:lnTo>
                  <a:pt x="254" y="571"/>
                </a:lnTo>
                <a:lnTo>
                  <a:pt x="250" y="573"/>
                </a:lnTo>
                <a:lnTo>
                  <a:pt x="242" y="578"/>
                </a:lnTo>
                <a:lnTo>
                  <a:pt x="235" y="581"/>
                </a:lnTo>
                <a:lnTo>
                  <a:pt x="235" y="581"/>
                </a:lnTo>
                <a:lnTo>
                  <a:pt x="220" y="585"/>
                </a:lnTo>
                <a:lnTo>
                  <a:pt x="213" y="588"/>
                </a:lnTo>
                <a:lnTo>
                  <a:pt x="207" y="593"/>
                </a:lnTo>
                <a:lnTo>
                  <a:pt x="207" y="593"/>
                </a:lnTo>
                <a:lnTo>
                  <a:pt x="207" y="595"/>
                </a:lnTo>
                <a:lnTo>
                  <a:pt x="208" y="598"/>
                </a:lnTo>
                <a:lnTo>
                  <a:pt x="212" y="602"/>
                </a:lnTo>
                <a:lnTo>
                  <a:pt x="212" y="602"/>
                </a:lnTo>
                <a:lnTo>
                  <a:pt x="219" y="606"/>
                </a:lnTo>
                <a:lnTo>
                  <a:pt x="227" y="608"/>
                </a:lnTo>
                <a:lnTo>
                  <a:pt x="235" y="608"/>
                </a:lnTo>
                <a:lnTo>
                  <a:pt x="243" y="607"/>
                </a:lnTo>
                <a:lnTo>
                  <a:pt x="243" y="607"/>
                </a:lnTo>
                <a:lnTo>
                  <a:pt x="246" y="606"/>
                </a:lnTo>
                <a:lnTo>
                  <a:pt x="249" y="605"/>
                </a:lnTo>
                <a:lnTo>
                  <a:pt x="253" y="603"/>
                </a:lnTo>
                <a:lnTo>
                  <a:pt x="254" y="605"/>
                </a:lnTo>
                <a:lnTo>
                  <a:pt x="255" y="606"/>
                </a:lnTo>
                <a:lnTo>
                  <a:pt x="255" y="606"/>
                </a:lnTo>
                <a:lnTo>
                  <a:pt x="264" y="613"/>
                </a:lnTo>
                <a:lnTo>
                  <a:pt x="274" y="619"/>
                </a:lnTo>
                <a:lnTo>
                  <a:pt x="284" y="623"/>
                </a:lnTo>
                <a:lnTo>
                  <a:pt x="296" y="627"/>
                </a:lnTo>
                <a:lnTo>
                  <a:pt x="296" y="627"/>
                </a:lnTo>
                <a:lnTo>
                  <a:pt x="304" y="624"/>
                </a:lnTo>
                <a:lnTo>
                  <a:pt x="313" y="621"/>
                </a:lnTo>
                <a:lnTo>
                  <a:pt x="317" y="617"/>
                </a:lnTo>
                <a:lnTo>
                  <a:pt x="320" y="615"/>
                </a:lnTo>
                <a:lnTo>
                  <a:pt x="323" y="610"/>
                </a:lnTo>
                <a:lnTo>
                  <a:pt x="325" y="606"/>
                </a:lnTo>
                <a:lnTo>
                  <a:pt x="325" y="606"/>
                </a:lnTo>
                <a:lnTo>
                  <a:pt x="327" y="606"/>
                </a:lnTo>
                <a:lnTo>
                  <a:pt x="330" y="607"/>
                </a:lnTo>
                <a:lnTo>
                  <a:pt x="332" y="608"/>
                </a:lnTo>
                <a:lnTo>
                  <a:pt x="334" y="610"/>
                </a:lnTo>
                <a:lnTo>
                  <a:pt x="334" y="610"/>
                </a:lnTo>
                <a:lnTo>
                  <a:pt x="344" y="613"/>
                </a:lnTo>
                <a:lnTo>
                  <a:pt x="353" y="615"/>
                </a:lnTo>
                <a:lnTo>
                  <a:pt x="364" y="616"/>
                </a:lnTo>
                <a:lnTo>
                  <a:pt x="374" y="616"/>
                </a:lnTo>
                <a:lnTo>
                  <a:pt x="374" y="616"/>
                </a:lnTo>
                <a:lnTo>
                  <a:pt x="379" y="615"/>
                </a:lnTo>
                <a:lnTo>
                  <a:pt x="382" y="614"/>
                </a:lnTo>
                <a:lnTo>
                  <a:pt x="390" y="609"/>
                </a:lnTo>
                <a:lnTo>
                  <a:pt x="396" y="603"/>
                </a:lnTo>
                <a:lnTo>
                  <a:pt x="401" y="595"/>
                </a:lnTo>
                <a:lnTo>
                  <a:pt x="401" y="595"/>
                </a:lnTo>
                <a:lnTo>
                  <a:pt x="396" y="588"/>
                </a:lnTo>
                <a:lnTo>
                  <a:pt x="389" y="584"/>
                </a:lnTo>
                <a:lnTo>
                  <a:pt x="389" y="584"/>
                </a:lnTo>
                <a:lnTo>
                  <a:pt x="387" y="582"/>
                </a:lnTo>
                <a:lnTo>
                  <a:pt x="383" y="582"/>
                </a:lnTo>
                <a:lnTo>
                  <a:pt x="380" y="581"/>
                </a:lnTo>
                <a:lnTo>
                  <a:pt x="378" y="580"/>
                </a:lnTo>
                <a:lnTo>
                  <a:pt x="378" y="580"/>
                </a:lnTo>
                <a:lnTo>
                  <a:pt x="378" y="578"/>
                </a:lnTo>
                <a:lnTo>
                  <a:pt x="379" y="575"/>
                </a:lnTo>
                <a:lnTo>
                  <a:pt x="381" y="571"/>
                </a:lnTo>
                <a:lnTo>
                  <a:pt x="381" y="571"/>
                </a:lnTo>
                <a:lnTo>
                  <a:pt x="378" y="565"/>
                </a:lnTo>
                <a:lnTo>
                  <a:pt x="374" y="560"/>
                </a:lnTo>
                <a:lnTo>
                  <a:pt x="369" y="556"/>
                </a:lnTo>
                <a:lnTo>
                  <a:pt x="364" y="553"/>
                </a:lnTo>
                <a:lnTo>
                  <a:pt x="364" y="553"/>
                </a:lnTo>
                <a:lnTo>
                  <a:pt x="360" y="551"/>
                </a:lnTo>
                <a:lnTo>
                  <a:pt x="355" y="550"/>
                </a:lnTo>
                <a:lnTo>
                  <a:pt x="346" y="549"/>
                </a:lnTo>
                <a:lnTo>
                  <a:pt x="346" y="549"/>
                </a:lnTo>
                <a:lnTo>
                  <a:pt x="339" y="547"/>
                </a:lnTo>
                <a:lnTo>
                  <a:pt x="332" y="550"/>
                </a:lnTo>
                <a:lnTo>
                  <a:pt x="325" y="553"/>
                </a:lnTo>
                <a:lnTo>
                  <a:pt x="320" y="559"/>
                </a:lnTo>
                <a:lnTo>
                  <a:pt x="320" y="559"/>
                </a:lnTo>
                <a:lnTo>
                  <a:pt x="319" y="564"/>
                </a:lnTo>
                <a:lnTo>
                  <a:pt x="320" y="567"/>
                </a:lnTo>
                <a:lnTo>
                  <a:pt x="324" y="575"/>
                </a:lnTo>
                <a:lnTo>
                  <a:pt x="324" y="575"/>
                </a:lnTo>
                <a:lnTo>
                  <a:pt x="327" y="579"/>
                </a:lnTo>
                <a:lnTo>
                  <a:pt x="332" y="580"/>
                </a:lnTo>
                <a:lnTo>
                  <a:pt x="337" y="581"/>
                </a:lnTo>
                <a:lnTo>
                  <a:pt x="341" y="582"/>
                </a:lnTo>
                <a:lnTo>
                  <a:pt x="341" y="582"/>
                </a:lnTo>
                <a:lnTo>
                  <a:pt x="345" y="581"/>
                </a:lnTo>
                <a:lnTo>
                  <a:pt x="348" y="580"/>
                </a:lnTo>
                <a:lnTo>
                  <a:pt x="350" y="578"/>
                </a:lnTo>
                <a:lnTo>
                  <a:pt x="351" y="574"/>
                </a:lnTo>
                <a:lnTo>
                  <a:pt x="351" y="574"/>
                </a:lnTo>
                <a:lnTo>
                  <a:pt x="351" y="573"/>
                </a:lnTo>
                <a:lnTo>
                  <a:pt x="350" y="572"/>
                </a:lnTo>
                <a:lnTo>
                  <a:pt x="347" y="571"/>
                </a:lnTo>
                <a:lnTo>
                  <a:pt x="345" y="570"/>
                </a:lnTo>
                <a:lnTo>
                  <a:pt x="344" y="568"/>
                </a:lnTo>
                <a:lnTo>
                  <a:pt x="344" y="567"/>
                </a:lnTo>
                <a:lnTo>
                  <a:pt x="344" y="567"/>
                </a:lnTo>
                <a:lnTo>
                  <a:pt x="345" y="565"/>
                </a:lnTo>
                <a:lnTo>
                  <a:pt x="346" y="563"/>
                </a:lnTo>
                <a:lnTo>
                  <a:pt x="350" y="561"/>
                </a:lnTo>
                <a:lnTo>
                  <a:pt x="350" y="561"/>
                </a:lnTo>
                <a:lnTo>
                  <a:pt x="352" y="563"/>
                </a:lnTo>
                <a:lnTo>
                  <a:pt x="353" y="565"/>
                </a:lnTo>
                <a:lnTo>
                  <a:pt x="354" y="567"/>
                </a:lnTo>
                <a:lnTo>
                  <a:pt x="355" y="568"/>
                </a:lnTo>
                <a:lnTo>
                  <a:pt x="355" y="568"/>
                </a:lnTo>
                <a:lnTo>
                  <a:pt x="358" y="573"/>
                </a:lnTo>
                <a:lnTo>
                  <a:pt x="357" y="578"/>
                </a:lnTo>
                <a:lnTo>
                  <a:pt x="355" y="582"/>
                </a:lnTo>
                <a:lnTo>
                  <a:pt x="352" y="586"/>
                </a:lnTo>
                <a:lnTo>
                  <a:pt x="352" y="586"/>
                </a:lnTo>
                <a:lnTo>
                  <a:pt x="348" y="587"/>
                </a:lnTo>
                <a:lnTo>
                  <a:pt x="345" y="588"/>
                </a:lnTo>
                <a:lnTo>
                  <a:pt x="336" y="588"/>
                </a:lnTo>
                <a:lnTo>
                  <a:pt x="327" y="585"/>
                </a:lnTo>
                <a:lnTo>
                  <a:pt x="320" y="581"/>
                </a:lnTo>
                <a:lnTo>
                  <a:pt x="320" y="581"/>
                </a:lnTo>
                <a:lnTo>
                  <a:pt x="316" y="575"/>
                </a:lnTo>
                <a:lnTo>
                  <a:pt x="313" y="568"/>
                </a:lnTo>
                <a:lnTo>
                  <a:pt x="313" y="568"/>
                </a:lnTo>
                <a:lnTo>
                  <a:pt x="313" y="565"/>
                </a:lnTo>
                <a:lnTo>
                  <a:pt x="313" y="563"/>
                </a:lnTo>
                <a:lnTo>
                  <a:pt x="316" y="557"/>
                </a:lnTo>
                <a:lnTo>
                  <a:pt x="318" y="552"/>
                </a:lnTo>
                <a:lnTo>
                  <a:pt x="323" y="549"/>
                </a:lnTo>
                <a:lnTo>
                  <a:pt x="323" y="549"/>
                </a:lnTo>
                <a:lnTo>
                  <a:pt x="329" y="545"/>
                </a:lnTo>
                <a:lnTo>
                  <a:pt x="334" y="543"/>
                </a:lnTo>
                <a:lnTo>
                  <a:pt x="340" y="542"/>
                </a:lnTo>
                <a:lnTo>
                  <a:pt x="347" y="542"/>
                </a:lnTo>
                <a:lnTo>
                  <a:pt x="353" y="543"/>
                </a:lnTo>
                <a:lnTo>
                  <a:pt x="360" y="544"/>
                </a:lnTo>
                <a:lnTo>
                  <a:pt x="372" y="550"/>
                </a:lnTo>
                <a:lnTo>
                  <a:pt x="372" y="550"/>
                </a:lnTo>
                <a:lnTo>
                  <a:pt x="378" y="554"/>
                </a:lnTo>
                <a:lnTo>
                  <a:pt x="383" y="560"/>
                </a:lnTo>
                <a:lnTo>
                  <a:pt x="387" y="567"/>
                </a:lnTo>
                <a:lnTo>
                  <a:pt x="388" y="571"/>
                </a:lnTo>
                <a:lnTo>
                  <a:pt x="388" y="575"/>
                </a:lnTo>
                <a:lnTo>
                  <a:pt x="388" y="575"/>
                </a:lnTo>
                <a:lnTo>
                  <a:pt x="399" y="584"/>
                </a:lnTo>
                <a:lnTo>
                  <a:pt x="403" y="588"/>
                </a:lnTo>
                <a:lnTo>
                  <a:pt x="408" y="594"/>
                </a:lnTo>
                <a:lnTo>
                  <a:pt x="408" y="594"/>
                </a:lnTo>
                <a:lnTo>
                  <a:pt x="406" y="600"/>
                </a:lnTo>
                <a:lnTo>
                  <a:pt x="402" y="606"/>
                </a:lnTo>
                <a:lnTo>
                  <a:pt x="393" y="616"/>
                </a:lnTo>
                <a:lnTo>
                  <a:pt x="393" y="616"/>
                </a:lnTo>
                <a:lnTo>
                  <a:pt x="387" y="620"/>
                </a:lnTo>
                <a:lnTo>
                  <a:pt x="380" y="622"/>
                </a:lnTo>
                <a:lnTo>
                  <a:pt x="373" y="623"/>
                </a:lnTo>
                <a:lnTo>
                  <a:pt x="366" y="623"/>
                </a:lnTo>
                <a:lnTo>
                  <a:pt x="352" y="621"/>
                </a:lnTo>
                <a:lnTo>
                  <a:pt x="338" y="619"/>
                </a:lnTo>
                <a:lnTo>
                  <a:pt x="338" y="619"/>
                </a:lnTo>
                <a:lnTo>
                  <a:pt x="334" y="619"/>
                </a:lnTo>
                <a:lnTo>
                  <a:pt x="332" y="617"/>
                </a:lnTo>
                <a:lnTo>
                  <a:pt x="330" y="616"/>
                </a:lnTo>
                <a:lnTo>
                  <a:pt x="327" y="616"/>
                </a:lnTo>
                <a:lnTo>
                  <a:pt x="327" y="616"/>
                </a:lnTo>
                <a:lnTo>
                  <a:pt x="325" y="621"/>
                </a:lnTo>
                <a:lnTo>
                  <a:pt x="322" y="623"/>
                </a:lnTo>
                <a:lnTo>
                  <a:pt x="315" y="628"/>
                </a:lnTo>
                <a:lnTo>
                  <a:pt x="306" y="631"/>
                </a:lnTo>
                <a:lnTo>
                  <a:pt x="298" y="634"/>
                </a:lnTo>
                <a:lnTo>
                  <a:pt x="298" y="634"/>
                </a:lnTo>
                <a:lnTo>
                  <a:pt x="289" y="631"/>
                </a:lnTo>
                <a:lnTo>
                  <a:pt x="281" y="629"/>
                </a:lnTo>
                <a:lnTo>
                  <a:pt x="263" y="621"/>
                </a:lnTo>
                <a:lnTo>
                  <a:pt x="263" y="621"/>
                </a:lnTo>
                <a:lnTo>
                  <a:pt x="261" y="619"/>
                </a:lnTo>
                <a:lnTo>
                  <a:pt x="257" y="616"/>
                </a:lnTo>
                <a:lnTo>
                  <a:pt x="255" y="614"/>
                </a:lnTo>
                <a:lnTo>
                  <a:pt x="251" y="612"/>
                </a:lnTo>
                <a:lnTo>
                  <a:pt x="251" y="612"/>
                </a:lnTo>
                <a:lnTo>
                  <a:pt x="244" y="614"/>
                </a:lnTo>
                <a:lnTo>
                  <a:pt x="237" y="615"/>
                </a:lnTo>
                <a:lnTo>
                  <a:pt x="230" y="614"/>
                </a:lnTo>
                <a:lnTo>
                  <a:pt x="222" y="613"/>
                </a:lnTo>
                <a:lnTo>
                  <a:pt x="222" y="613"/>
                </a:lnTo>
                <a:lnTo>
                  <a:pt x="218" y="610"/>
                </a:lnTo>
                <a:lnTo>
                  <a:pt x="212" y="608"/>
                </a:lnTo>
                <a:lnTo>
                  <a:pt x="212" y="608"/>
                </a:lnTo>
                <a:lnTo>
                  <a:pt x="209" y="606"/>
                </a:lnTo>
                <a:lnTo>
                  <a:pt x="206" y="603"/>
                </a:lnTo>
                <a:lnTo>
                  <a:pt x="202" y="601"/>
                </a:lnTo>
                <a:lnTo>
                  <a:pt x="201" y="600"/>
                </a:lnTo>
                <a:lnTo>
                  <a:pt x="201" y="598"/>
                </a:lnTo>
                <a:lnTo>
                  <a:pt x="201" y="598"/>
                </a:lnTo>
                <a:lnTo>
                  <a:pt x="197" y="599"/>
                </a:lnTo>
                <a:lnTo>
                  <a:pt x="193" y="599"/>
                </a:lnTo>
                <a:lnTo>
                  <a:pt x="186" y="602"/>
                </a:lnTo>
                <a:lnTo>
                  <a:pt x="180" y="608"/>
                </a:lnTo>
                <a:lnTo>
                  <a:pt x="177" y="615"/>
                </a:lnTo>
                <a:lnTo>
                  <a:pt x="177" y="615"/>
                </a:lnTo>
                <a:lnTo>
                  <a:pt x="176" y="622"/>
                </a:lnTo>
                <a:lnTo>
                  <a:pt x="177" y="626"/>
                </a:lnTo>
                <a:lnTo>
                  <a:pt x="178" y="628"/>
                </a:lnTo>
                <a:lnTo>
                  <a:pt x="178" y="628"/>
                </a:lnTo>
                <a:lnTo>
                  <a:pt x="187" y="633"/>
                </a:lnTo>
                <a:lnTo>
                  <a:pt x="198" y="636"/>
                </a:lnTo>
                <a:lnTo>
                  <a:pt x="218" y="641"/>
                </a:lnTo>
                <a:lnTo>
                  <a:pt x="218" y="641"/>
                </a:lnTo>
                <a:lnTo>
                  <a:pt x="229" y="641"/>
                </a:lnTo>
                <a:lnTo>
                  <a:pt x="241" y="638"/>
                </a:lnTo>
                <a:lnTo>
                  <a:pt x="241" y="638"/>
                </a:lnTo>
                <a:lnTo>
                  <a:pt x="262" y="649"/>
                </a:lnTo>
                <a:lnTo>
                  <a:pt x="272" y="652"/>
                </a:lnTo>
                <a:lnTo>
                  <a:pt x="284" y="657"/>
                </a:lnTo>
                <a:lnTo>
                  <a:pt x="296" y="659"/>
                </a:lnTo>
                <a:lnTo>
                  <a:pt x="308" y="661"/>
                </a:lnTo>
                <a:lnTo>
                  <a:pt x="319" y="661"/>
                </a:lnTo>
                <a:lnTo>
                  <a:pt x="332" y="658"/>
                </a:lnTo>
                <a:lnTo>
                  <a:pt x="332" y="658"/>
                </a:lnTo>
                <a:lnTo>
                  <a:pt x="337" y="657"/>
                </a:lnTo>
                <a:lnTo>
                  <a:pt x="340" y="657"/>
                </a:lnTo>
                <a:lnTo>
                  <a:pt x="347" y="652"/>
                </a:lnTo>
                <a:lnTo>
                  <a:pt x="355" y="648"/>
                </a:lnTo>
                <a:lnTo>
                  <a:pt x="362" y="644"/>
                </a:lnTo>
                <a:lnTo>
                  <a:pt x="362" y="644"/>
                </a:lnTo>
                <a:lnTo>
                  <a:pt x="374" y="649"/>
                </a:lnTo>
                <a:lnTo>
                  <a:pt x="386" y="652"/>
                </a:lnTo>
                <a:lnTo>
                  <a:pt x="393" y="654"/>
                </a:lnTo>
                <a:lnTo>
                  <a:pt x="399" y="655"/>
                </a:lnTo>
                <a:lnTo>
                  <a:pt x="406" y="654"/>
                </a:lnTo>
                <a:lnTo>
                  <a:pt x="413" y="651"/>
                </a:lnTo>
                <a:lnTo>
                  <a:pt x="413" y="651"/>
                </a:lnTo>
                <a:lnTo>
                  <a:pt x="421" y="648"/>
                </a:lnTo>
                <a:lnTo>
                  <a:pt x="429" y="643"/>
                </a:lnTo>
                <a:lnTo>
                  <a:pt x="432" y="641"/>
                </a:lnTo>
                <a:lnTo>
                  <a:pt x="436" y="637"/>
                </a:lnTo>
                <a:lnTo>
                  <a:pt x="439" y="634"/>
                </a:lnTo>
                <a:lnTo>
                  <a:pt x="441" y="629"/>
                </a:lnTo>
                <a:lnTo>
                  <a:pt x="441" y="629"/>
                </a:lnTo>
                <a:lnTo>
                  <a:pt x="442" y="627"/>
                </a:lnTo>
                <a:lnTo>
                  <a:pt x="442" y="626"/>
                </a:lnTo>
                <a:lnTo>
                  <a:pt x="442" y="623"/>
                </a:lnTo>
                <a:lnTo>
                  <a:pt x="443" y="621"/>
                </a:lnTo>
                <a:lnTo>
                  <a:pt x="443" y="621"/>
                </a:lnTo>
                <a:lnTo>
                  <a:pt x="448" y="621"/>
                </a:lnTo>
                <a:lnTo>
                  <a:pt x="451" y="621"/>
                </a:lnTo>
                <a:lnTo>
                  <a:pt x="458" y="617"/>
                </a:lnTo>
                <a:lnTo>
                  <a:pt x="470" y="608"/>
                </a:lnTo>
                <a:lnTo>
                  <a:pt x="470" y="608"/>
                </a:lnTo>
                <a:lnTo>
                  <a:pt x="473" y="602"/>
                </a:lnTo>
                <a:lnTo>
                  <a:pt x="478" y="596"/>
                </a:lnTo>
                <a:lnTo>
                  <a:pt x="480" y="591"/>
                </a:lnTo>
                <a:lnTo>
                  <a:pt x="480" y="588"/>
                </a:lnTo>
                <a:lnTo>
                  <a:pt x="479" y="585"/>
                </a:lnTo>
                <a:lnTo>
                  <a:pt x="479" y="585"/>
                </a:lnTo>
                <a:lnTo>
                  <a:pt x="478" y="581"/>
                </a:lnTo>
                <a:lnTo>
                  <a:pt x="476" y="578"/>
                </a:lnTo>
                <a:lnTo>
                  <a:pt x="470" y="573"/>
                </a:lnTo>
                <a:lnTo>
                  <a:pt x="456" y="567"/>
                </a:lnTo>
                <a:lnTo>
                  <a:pt x="456" y="567"/>
                </a:lnTo>
                <a:lnTo>
                  <a:pt x="449" y="566"/>
                </a:lnTo>
                <a:lnTo>
                  <a:pt x="445" y="566"/>
                </a:lnTo>
                <a:lnTo>
                  <a:pt x="442" y="564"/>
                </a:lnTo>
                <a:lnTo>
                  <a:pt x="442" y="564"/>
                </a:lnTo>
                <a:lnTo>
                  <a:pt x="442" y="561"/>
                </a:lnTo>
                <a:lnTo>
                  <a:pt x="442" y="559"/>
                </a:lnTo>
                <a:lnTo>
                  <a:pt x="444" y="558"/>
                </a:lnTo>
                <a:lnTo>
                  <a:pt x="446" y="558"/>
                </a:lnTo>
                <a:lnTo>
                  <a:pt x="452" y="559"/>
                </a:lnTo>
                <a:lnTo>
                  <a:pt x="455" y="558"/>
                </a:lnTo>
                <a:lnTo>
                  <a:pt x="457" y="557"/>
                </a:lnTo>
                <a:lnTo>
                  <a:pt x="457" y="557"/>
                </a:lnTo>
                <a:lnTo>
                  <a:pt x="465" y="551"/>
                </a:lnTo>
                <a:lnTo>
                  <a:pt x="469" y="546"/>
                </a:lnTo>
                <a:lnTo>
                  <a:pt x="471" y="543"/>
                </a:lnTo>
                <a:lnTo>
                  <a:pt x="471" y="543"/>
                </a:lnTo>
                <a:lnTo>
                  <a:pt x="472" y="540"/>
                </a:lnTo>
                <a:lnTo>
                  <a:pt x="474" y="540"/>
                </a:lnTo>
                <a:lnTo>
                  <a:pt x="479" y="542"/>
                </a:lnTo>
                <a:lnTo>
                  <a:pt x="484" y="544"/>
                </a:lnTo>
                <a:lnTo>
                  <a:pt x="488" y="545"/>
                </a:lnTo>
                <a:lnTo>
                  <a:pt x="488" y="545"/>
                </a:lnTo>
                <a:lnTo>
                  <a:pt x="504" y="547"/>
                </a:lnTo>
                <a:lnTo>
                  <a:pt x="519" y="551"/>
                </a:lnTo>
                <a:lnTo>
                  <a:pt x="535" y="552"/>
                </a:lnTo>
                <a:lnTo>
                  <a:pt x="543" y="552"/>
                </a:lnTo>
                <a:lnTo>
                  <a:pt x="552" y="551"/>
                </a:lnTo>
                <a:lnTo>
                  <a:pt x="552" y="551"/>
                </a:lnTo>
                <a:lnTo>
                  <a:pt x="560" y="549"/>
                </a:lnTo>
                <a:lnTo>
                  <a:pt x="568" y="546"/>
                </a:lnTo>
                <a:lnTo>
                  <a:pt x="576" y="542"/>
                </a:lnTo>
                <a:lnTo>
                  <a:pt x="582" y="536"/>
                </a:lnTo>
                <a:lnTo>
                  <a:pt x="582" y="536"/>
                </a:lnTo>
                <a:lnTo>
                  <a:pt x="585" y="532"/>
                </a:lnTo>
                <a:lnTo>
                  <a:pt x="588" y="529"/>
                </a:lnTo>
                <a:lnTo>
                  <a:pt x="590" y="524"/>
                </a:lnTo>
                <a:lnTo>
                  <a:pt x="591" y="519"/>
                </a:lnTo>
                <a:lnTo>
                  <a:pt x="592" y="510"/>
                </a:lnTo>
                <a:lnTo>
                  <a:pt x="590" y="501"/>
                </a:lnTo>
                <a:lnTo>
                  <a:pt x="590" y="501"/>
                </a:lnTo>
                <a:lnTo>
                  <a:pt x="587" y="495"/>
                </a:lnTo>
                <a:lnTo>
                  <a:pt x="582" y="491"/>
                </a:lnTo>
                <a:lnTo>
                  <a:pt x="573" y="484"/>
                </a:lnTo>
                <a:lnTo>
                  <a:pt x="573" y="484"/>
                </a:lnTo>
                <a:lnTo>
                  <a:pt x="569" y="482"/>
                </a:lnTo>
                <a:lnTo>
                  <a:pt x="564" y="480"/>
                </a:lnTo>
                <a:lnTo>
                  <a:pt x="560" y="477"/>
                </a:lnTo>
                <a:lnTo>
                  <a:pt x="557" y="477"/>
                </a:lnTo>
                <a:lnTo>
                  <a:pt x="555" y="478"/>
                </a:lnTo>
                <a:lnTo>
                  <a:pt x="555" y="478"/>
                </a:lnTo>
                <a:lnTo>
                  <a:pt x="552" y="480"/>
                </a:lnTo>
                <a:lnTo>
                  <a:pt x="549" y="483"/>
                </a:lnTo>
                <a:lnTo>
                  <a:pt x="547" y="485"/>
                </a:lnTo>
                <a:lnTo>
                  <a:pt x="546" y="489"/>
                </a:lnTo>
                <a:lnTo>
                  <a:pt x="546" y="489"/>
                </a:lnTo>
                <a:lnTo>
                  <a:pt x="546" y="492"/>
                </a:lnTo>
                <a:lnTo>
                  <a:pt x="546" y="496"/>
                </a:lnTo>
                <a:lnTo>
                  <a:pt x="547" y="499"/>
                </a:lnTo>
                <a:lnTo>
                  <a:pt x="550" y="502"/>
                </a:lnTo>
                <a:lnTo>
                  <a:pt x="550" y="502"/>
                </a:lnTo>
                <a:lnTo>
                  <a:pt x="552" y="503"/>
                </a:lnTo>
                <a:lnTo>
                  <a:pt x="554" y="504"/>
                </a:lnTo>
                <a:lnTo>
                  <a:pt x="560" y="505"/>
                </a:lnTo>
                <a:lnTo>
                  <a:pt x="563" y="507"/>
                </a:lnTo>
                <a:lnTo>
                  <a:pt x="564" y="508"/>
                </a:lnTo>
                <a:lnTo>
                  <a:pt x="564" y="511"/>
                </a:lnTo>
                <a:lnTo>
                  <a:pt x="564" y="511"/>
                </a:lnTo>
                <a:lnTo>
                  <a:pt x="560" y="512"/>
                </a:lnTo>
                <a:lnTo>
                  <a:pt x="554" y="511"/>
                </a:lnTo>
                <a:lnTo>
                  <a:pt x="548" y="509"/>
                </a:lnTo>
                <a:lnTo>
                  <a:pt x="542" y="507"/>
                </a:lnTo>
                <a:lnTo>
                  <a:pt x="542" y="507"/>
                </a:lnTo>
                <a:lnTo>
                  <a:pt x="540" y="501"/>
                </a:lnTo>
                <a:lnTo>
                  <a:pt x="539" y="494"/>
                </a:lnTo>
                <a:lnTo>
                  <a:pt x="539" y="488"/>
                </a:lnTo>
                <a:lnTo>
                  <a:pt x="541" y="482"/>
                </a:lnTo>
                <a:lnTo>
                  <a:pt x="541" y="482"/>
                </a:lnTo>
                <a:lnTo>
                  <a:pt x="548" y="474"/>
                </a:lnTo>
                <a:lnTo>
                  <a:pt x="552" y="471"/>
                </a:lnTo>
                <a:lnTo>
                  <a:pt x="556" y="470"/>
                </a:lnTo>
                <a:lnTo>
                  <a:pt x="556" y="470"/>
                </a:lnTo>
                <a:lnTo>
                  <a:pt x="562" y="470"/>
                </a:lnTo>
                <a:lnTo>
                  <a:pt x="568" y="473"/>
                </a:lnTo>
                <a:lnTo>
                  <a:pt x="573" y="475"/>
                </a:lnTo>
                <a:lnTo>
                  <a:pt x="578" y="476"/>
                </a:lnTo>
                <a:lnTo>
                  <a:pt x="578" y="476"/>
                </a:lnTo>
                <a:lnTo>
                  <a:pt x="583" y="473"/>
                </a:lnTo>
                <a:lnTo>
                  <a:pt x="588" y="469"/>
                </a:lnTo>
                <a:lnTo>
                  <a:pt x="596" y="460"/>
                </a:lnTo>
                <a:lnTo>
                  <a:pt x="596" y="460"/>
                </a:lnTo>
                <a:lnTo>
                  <a:pt x="601" y="455"/>
                </a:lnTo>
                <a:lnTo>
                  <a:pt x="605" y="454"/>
                </a:lnTo>
                <a:lnTo>
                  <a:pt x="611" y="453"/>
                </a:lnTo>
                <a:lnTo>
                  <a:pt x="618" y="453"/>
                </a:lnTo>
                <a:lnTo>
                  <a:pt x="618" y="453"/>
                </a:lnTo>
                <a:lnTo>
                  <a:pt x="625" y="457"/>
                </a:lnTo>
                <a:lnTo>
                  <a:pt x="629" y="461"/>
                </a:lnTo>
                <a:lnTo>
                  <a:pt x="629" y="463"/>
                </a:lnTo>
                <a:lnTo>
                  <a:pt x="629" y="466"/>
                </a:lnTo>
                <a:lnTo>
                  <a:pt x="629" y="466"/>
                </a:lnTo>
                <a:lnTo>
                  <a:pt x="626" y="473"/>
                </a:lnTo>
                <a:lnTo>
                  <a:pt x="624" y="478"/>
                </a:lnTo>
                <a:lnTo>
                  <a:pt x="623" y="485"/>
                </a:lnTo>
                <a:lnTo>
                  <a:pt x="623" y="489"/>
                </a:lnTo>
                <a:lnTo>
                  <a:pt x="623" y="492"/>
                </a:lnTo>
                <a:lnTo>
                  <a:pt x="623" y="492"/>
                </a:lnTo>
                <a:lnTo>
                  <a:pt x="625" y="496"/>
                </a:lnTo>
                <a:lnTo>
                  <a:pt x="626" y="497"/>
                </a:lnTo>
                <a:lnTo>
                  <a:pt x="631" y="501"/>
                </a:lnTo>
                <a:lnTo>
                  <a:pt x="643" y="503"/>
                </a:lnTo>
                <a:lnTo>
                  <a:pt x="643" y="503"/>
                </a:lnTo>
                <a:lnTo>
                  <a:pt x="655" y="503"/>
                </a:lnTo>
                <a:lnTo>
                  <a:pt x="662" y="503"/>
                </a:lnTo>
                <a:lnTo>
                  <a:pt x="668" y="501"/>
                </a:lnTo>
                <a:lnTo>
                  <a:pt x="674" y="498"/>
                </a:lnTo>
                <a:lnTo>
                  <a:pt x="680" y="496"/>
                </a:lnTo>
                <a:lnTo>
                  <a:pt x="686" y="492"/>
                </a:lnTo>
                <a:lnTo>
                  <a:pt x="690" y="487"/>
                </a:lnTo>
                <a:lnTo>
                  <a:pt x="690" y="487"/>
                </a:lnTo>
                <a:lnTo>
                  <a:pt x="692" y="485"/>
                </a:lnTo>
                <a:lnTo>
                  <a:pt x="694" y="483"/>
                </a:lnTo>
                <a:lnTo>
                  <a:pt x="696" y="478"/>
                </a:lnTo>
                <a:lnTo>
                  <a:pt x="697" y="476"/>
                </a:lnTo>
                <a:lnTo>
                  <a:pt x="700" y="474"/>
                </a:lnTo>
                <a:lnTo>
                  <a:pt x="702" y="474"/>
                </a:lnTo>
                <a:lnTo>
                  <a:pt x="704" y="474"/>
                </a:lnTo>
                <a:lnTo>
                  <a:pt x="704" y="474"/>
                </a:lnTo>
                <a:lnTo>
                  <a:pt x="704" y="477"/>
                </a:lnTo>
                <a:lnTo>
                  <a:pt x="707" y="478"/>
                </a:lnTo>
                <a:lnTo>
                  <a:pt x="712" y="481"/>
                </a:lnTo>
                <a:lnTo>
                  <a:pt x="712" y="481"/>
                </a:lnTo>
                <a:lnTo>
                  <a:pt x="716" y="484"/>
                </a:lnTo>
                <a:lnTo>
                  <a:pt x="721" y="487"/>
                </a:lnTo>
                <a:lnTo>
                  <a:pt x="727" y="489"/>
                </a:lnTo>
                <a:lnTo>
                  <a:pt x="731" y="489"/>
                </a:lnTo>
                <a:lnTo>
                  <a:pt x="755" y="491"/>
                </a:lnTo>
                <a:lnTo>
                  <a:pt x="755" y="491"/>
                </a:lnTo>
                <a:lnTo>
                  <a:pt x="758" y="492"/>
                </a:lnTo>
                <a:lnTo>
                  <a:pt x="763" y="494"/>
                </a:lnTo>
                <a:lnTo>
                  <a:pt x="771" y="492"/>
                </a:lnTo>
                <a:lnTo>
                  <a:pt x="771" y="492"/>
                </a:lnTo>
                <a:lnTo>
                  <a:pt x="785" y="489"/>
                </a:lnTo>
                <a:lnTo>
                  <a:pt x="801" y="487"/>
                </a:lnTo>
                <a:lnTo>
                  <a:pt x="801" y="487"/>
                </a:lnTo>
                <a:lnTo>
                  <a:pt x="811" y="487"/>
                </a:lnTo>
                <a:lnTo>
                  <a:pt x="819" y="487"/>
                </a:lnTo>
                <a:lnTo>
                  <a:pt x="828" y="489"/>
                </a:lnTo>
                <a:lnTo>
                  <a:pt x="832" y="490"/>
                </a:lnTo>
                <a:lnTo>
                  <a:pt x="835" y="494"/>
                </a:lnTo>
                <a:lnTo>
                  <a:pt x="835" y="494"/>
                </a:lnTo>
                <a:lnTo>
                  <a:pt x="836" y="497"/>
                </a:lnTo>
                <a:lnTo>
                  <a:pt x="836" y="501"/>
                </a:lnTo>
                <a:lnTo>
                  <a:pt x="835" y="503"/>
                </a:lnTo>
                <a:lnTo>
                  <a:pt x="834" y="507"/>
                </a:lnTo>
                <a:lnTo>
                  <a:pt x="828" y="511"/>
                </a:lnTo>
                <a:lnTo>
                  <a:pt x="824" y="517"/>
                </a:lnTo>
                <a:lnTo>
                  <a:pt x="824" y="517"/>
                </a:lnTo>
                <a:lnTo>
                  <a:pt x="825" y="518"/>
                </a:lnTo>
                <a:lnTo>
                  <a:pt x="825" y="521"/>
                </a:lnTo>
                <a:lnTo>
                  <a:pt x="825" y="525"/>
                </a:lnTo>
                <a:lnTo>
                  <a:pt x="825" y="525"/>
                </a:lnTo>
                <a:lnTo>
                  <a:pt x="832" y="529"/>
                </a:lnTo>
                <a:lnTo>
                  <a:pt x="838" y="531"/>
                </a:lnTo>
                <a:lnTo>
                  <a:pt x="845" y="533"/>
                </a:lnTo>
                <a:lnTo>
                  <a:pt x="852" y="537"/>
                </a:lnTo>
                <a:lnTo>
                  <a:pt x="873" y="538"/>
                </a:lnTo>
                <a:lnTo>
                  <a:pt x="873" y="538"/>
                </a:lnTo>
                <a:lnTo>
                  <a:pt x="881" y="539"/>
                </a:lnTo>
                <a:lnTo>
                  <a:pt x="890" y="539"/>
                </a:lnTo>
                <a:lnTo>
                  <a:pt x="898" y="542"/>
                </a:lnTo>
                <a:lnTo>
                  <a:pt x="902" y="544"/>
                </a:lnTo>
                <a:lnTo>
                  <a:pt x="905" y="547"/>
                </a:lnTo>
                <a:lnTo>
                  <a:pt x="905" y="547"/>
                </a:lnTo>
                <a:lnTo>
                  <a:pt x="906" y="550"/>
                </a:lnTo>
                <a:lnTo>
                  <a:pt x="906" y="554"/>
                </a:lnTo>
                <a:lnTo>
                  <a:pt x="906" y="554"/>
                </a:lnTo>
                <a:lnTo>
                  <a:pt x="903" y="558"/>
                </a:lnTo>
                <a:lnTo>
                  <a:pt x="899" y="561"/>
                </a:lnTo>
                <a:lnTo>
                  <a:pt x="896" y="564"/>
                </a:lnTo>
                <a:lnTo>
                  <a:pt x="891" y="566"/>
                </a:lnTo>
                <a:lnTo>
                  <a:pt x="882" y="568"/>
                </a:lnTo>
                <a:lnTo>
                  <a:pt x="873" y="568"/>
                </a:lnTo>
                <a:lnTo>
                  <a:pt x="873" y="568"/>
                </a:lnTo>
                <a:lnTo>
                  <a:pt x="868" y="571"/>
                </a:lnTo>
                <a:lnTo>
                  <a:pt x="864" y="571"/>
                </a:lnTo>
                <a:lnTo>
                  <a:pt x="856" y="570"/>
                </a:lnTo>
                <a:lnTo>
                  <a:pt x="856" y="570"/>
                </a:lnTo>
                <a:lnTo>
                  <a:pt x="847" y="572"/>
                </a:lnTo>
                <a:lnTo>
                  <a:pt x="836" y="574"/>
                </a:lnTo>
                <a:lnTo>
                  <a:pt x="832" y="577"/>
                </a:lnTo>
                <a:lnTo>
                  <a:pt x="828" y="579"/>
                </a:lnTo>
                <a:lnTo>
                  <a:pt x="825" y="582"/>
                </a:lnTo>
                <a:lnTo>
                  <a:pt x="822" y="587"/>
                </a:lnTo>
                <a:lnTo>
                  <a:pt x="822" y="587"/>
                </a:lnTo>
                <a:lnTo>
                  <a:pt x="821" y="591"/>
                </a:lnTo>
                <a:lnTo>
                  <a:pt x="822" y="594"/>
                </a:lnTo>
                <a:lnTo>
                  <a:pt x="824" y="596"/>
                </a:lnTo>
                <a:lnTo>
                  <a:pt x="826" y="598"/>
                </a:lnTo>
                <a:lnTo>
                  <a:pt x="832" y="601"/>
                </a:lnTo>
                <a:lnTo>
                  <a:pt x="834" y="603"/>
                </a:lnTo>
                <a:lnTo>
                  <a:pt x="835" y="606"/>
                </a:lnTo>
                <a:lnTo>
                  <a:pt x="843" y="608"/>
                </a:lnTo>
                <a:lnTo>
                  <a:pt x="843" y="608"/>
                </a:lnTo>
                <a:lnTo>
                  <a:pt x="853" y="609"/>
                </a:lnTo>
                <a:lnTo>
                  <a:pt x="861" y="610"/>
                </a:lnTo>
                <a:lnTo>
                  <a:pt x="878" y="609"/>
                </a:lnTo>
                <a:lnTo>
                  <a:pt x="895" y="608"/>
                </a:lnTo>
                <a:lnTo>
                  <a:pt x="904" y="608"/>
                </a:lnTo>
                <a:lnTo>
                  <a:pt x="912" y="609"/>
                </a:lnTo>
                <a:lnTo>
                  <a:pt x="912" y="609"/>
                </a:lnTo>
                <a:lnTo>
                  <a:pt x="921" y="610"/>
                </a:lnTo>
                <a:lnTo>
                  <a:pt x="926" y="613"/>
                </a:lnTo>
                <a:lnTo>
                  <a:pt x="932" y="617"/>
                </a:lnTo>
                <a:lnTo>
                  <a:pt x="936" y="624"/>
                </a:lnTo>
                <a:lnTo>
                  <a:pt x="936" y="624"/>
                </a:lnTo>
                <a:lnTo>
                  <a:pt x="935" y="630"/>
                </a:lnTo>
                <a:lnTo>
                  <a:pt x="933" y="634"/>
                </a:lnTo>
                <a:lnTo>
                  <a:pt x="931" y="636"/>
                </a:lnTo>
                <a:lnTo>
                  <a:pt x="931" y="636"/>
                </a:lnTo>
                <a:lnTo>
                  <a:pt x="926" y="640"/>
                </a:lnTo>
                <a:lnTo>
                  <a:pt x="922" y="644"/>
                </a:lnTo>
                <a:lnTo>
                  <a:pt x="917" y="649"/>
                </a:lnTo>
                <a:lnTo>
                  <a:pt x="911" y="651"/>
                </a:lnTo>
                <a:lnTo>
                  <a:pt x="911" y="651"/>
                </a:lnTo>
                <a:lnTo>
                  <a:pt x="905" y="655"/>
                </a:lnTo>
                <a:lnTo>
                  <a:pt x="903" y="657"/>
                </a:lnTo>
                <a:lnTo>
                  <a:pt x="903" y="658"/>
                </a:lnTo>
                <a:lnTo>
                  <a:pt x="904" y="661"/>
                </a:lnTo>
                <a:lnTo>
                  <a:pt x="904" y="661"/>
                </a:lnTo>
                <a:lnTo>
                  <a:pt x="912" y="665"/>
                </a:lnTo>
                <a:lnTo>
                  <a:pt x="921" y="670"/>
                </a:lnTo>
                <a:lnTo>
                  <a:pt x="924" y="672"/>
                </a:lnTo>
                <a:lnTo>
                  <a:pt x="928" y="676"/>
                </a:lnTo>
                <a:lnTo>
                  <a:pt x="929" y="680"/>
                </a:lnTo>
                <a:lnTo>
                  <a:pt x="929" y="686"/>
                </a:lnTo>
                <a:lnTo>
                  <a:pt x="929" y="686"/>
                </a:lnTo>
                <a:lnTo>
                  <a:pt x="933" y="684"/>
                </a:lnTo>
                <a:lnTo>
                  <a:pt x="940" y="680"/>
                </a:lnTo>
                <a:lnTo>
                  <a:pt x="940" y="680"/>
                </a:lnTo>
                <a:lnTo>
                  <a:pt x="944" y="680"/>
                </a:lnTo>
                <a:lnTo>
                  <a:pt x="946" y="679"/>
                </a:lnTo>
                <a:lnTo>
                  <a:pt x="947" y="676"/>
                </a:lnTo>
                <a:lnTo>
                  <a:pt x="949" y="673"/>
                </a:lnTo>
                <a:lnTo>
                  <a:pt x="949" y="666"/>
                </a:lnTo>
                <a:lnTo>
                  <a:pt x="950" y="664"/>
                </a:lnTo>
                <a:lnTo>
                  <a:pt x="952" y="662"/>
                </a:lnTo>
                <a:lnTo>
                  <a:pt x="952" y="662"/>
                </a:lnTo>
                <a:lnTo>
                  <a:pt x="964" y="658"/>
                </a:lnTo>
                <a:lnTo>
                  <a:pt x="974" y="655"/>
                </a:lnTo>
                <a:lnTo>
                  <a:pt x="985" y="650"/>
                </a:lnTo>
                <a:lnTo>
                  <a:pt x="989" y="647"/>
                </a:lnTo>
                <a:lnTo>
                  <a:pt x="994" y="642"/>
                </a:lnTo>
                <a:lnTo>
                  <a:pt x="994" y="642"/>
                </a:lnTo>
                <a:lnTo>
                  <a:pt x="995" y="637"/>
                </a:lnTo>
                <a:lnTo>
                  <a:pt x="995" y="631"/>
                </a:lnTo>
                <a:lnTo>
                  <a:pt x="994" y="627"/>
                </a:lnTo>
                <a:lnTo>
                  <a:pt x="993" y="622"/>
                </a:lnTo>
                <a:lnTo>
                  <a:pt x="993" y="622"/>
                </a:lnTo>
                <a:lnTo>
                  <a:pt x="989" y="619"/>
                </a:lnTo>
                <a:lnTo>
                  <a:pt x="986" y="615"/>
                </a:lnTo>
                <a:lnTo>
                  <a:pt x="981" y="612"/>
                </a:lnTo>
                <a:lnTo>
                  <a:pt x="977" y="610"/>
                </a:lnTo>
                <a:lnTo>
                  <a:pt x="965" y="607"/>
                </a:lnTo>
                <a:lnTo>
                  <a:pt x="954" y="606"/>
                </a:lnTo>
                <a:lnTo>
                  <a:pt x="954" y="606"/>
                </a:lnTo>
                <a:lnTo>
                  <a:pt x="949" y="603"/>
                </a:lnTo>
                <a:lnTo>
                  <a:pt x="943" y="603"/>
                </a:lnTo>
                <a:lnTo>
                  <a:pt x="937" y="601"/>
                </a:lnTo>
                <a:lnTo>
                  <a:pt x="935" y="600"/>
                </a:lnTo>
                <a:lnTo>
                  <a:pt x="932" y="598"/>
                </a:lnTo>
                <a:lnTo>
                  <a:pt x="932" y="598"/>
                </a:lnTo>
                <a:lnTo>
                  <a:pt x="932" y="595"/>
                </a:lnTo>
                <a:lnTo>
                  <a:pt x="932" y="593"/>
                </a:lnTo>
                <a:lnTo>
                  <a:pt x="935" y="589"/>
                </a:lnTo>
                <a:lnTo>
                  <a:pt x="942" y="582"/>
                </a:lnTo>
                <a:lnTo>
                  <a:pt x="942" y="582"/>
                </a:lnTo>
                <a:lnTo>
                  <a:pt x="938" y="574"/>
                </a:lnTo>
                <a:lnTo>
                  <a:pt x="935" y="564"/>
                </a:lnTo>
                <a:lnTo>
                  <a:pt x="933" y="554"/>
                </a:lnTo>
                <a:lnTo>
                  <a:pt x="935" y="550"/>
                </a:lnTo>
                <a:lnTo>
                  <a:pt x="936" y="545"/>
                </a:lnTo>
                <a:lnTo>
                  <a:pt x="936" y="545"/>
                </a:lnTo>
                <a:lnTo>
                  <a:pt x="939" y="539"/>
                </a:lnTo>
                <a:lnTo>
                  <a:pt x="943" y="535"/>
                </a:lnTo>
                <a:lnTo>
                  <a:pt x="949" y="532"/>
                </a:lnTo>
                <a:lnTo>
                  <a:pt x="953" y="531"/>
                </a:lnTo>
                <a:lnTo>
                  <a:pt x="966" y="530"/>
                </a:lnTo>
                <a:lnTo>
                  <a:pt x="978" y="529"/>
                </a:lnTo>
                <a:lnTo>
                  <a:pt x="978" y="529"/>
                </a:lnTo>
                <a:lnTo>
                  <a:pt x="985" y="530"/>
                </a:lnTo>
                <a:lnTo>
                  <a:pt x="993" y="530"/>
                </a:lnTo>
                <a:lnTo>
                  <a:pt x="996" y="531"/>
                </a:lnTo>
                <a:lnTo>
                  <a:pt x="1001" y="532"/>
                </a:lnTo>
                <a:lnTo>
                  <a:pt x="1003" y="533"/>
                </a:lnTo>
                <a:lnTo>
                  <a:pt x="1007" y="537"/>
                </a:lnTo>
                <a:lnTo>
                  <a:pt x="1007" y="537"/>
                </a:lnTo>
                <a:lnTo>
                  <a:pt x="1013" y="535"/>
                </a:lnTo>
                <a:lnTo>
                  <a:pt x="1021" y="533"/>
                </a:lnTo>
                <a:lnTo>
                  <a:pt x="1028" y="533"/>
                </a:lnTo>
                <a:lnTo>
                  <a:pt x="1036" y="533"/>
                </a:lnTo>
                <a:lnTo>
                  <a:pt x="1036" y="533"/>
                </a:lnTo>
                <a:lnTo>
                  <a:pt x="1052" y="537"/>
                </a:lnTo>
                <a:lnTo>
                  <a:pt x="1061" y="540"/>
                </a:lnTo>
                <a:lnTo>
                  <a:pt x="1064" y="543"/>
                </a:lnTo>
                <a:lnTo>
                  <a:pt x="1068" y="546"/>
                </a:lnTo>
                <a:lnTo>
                  <a:pt x="1068" y="546"/>
                </a:lnTo>
                <a:lnTo>
                  <a:pt x="1069" y="552"/>
                </a:lnTo>
                <a:lnTo>
                  <a:pt x="1069" y="557"/>
                </a:lnTo>
                <a:lnTo>
                  <a:pt x="1069" y="557"/>
                </a:lnTo>
                <a:lnTo>
                  <a:pt x="1065" y="563"/>
                </a:lnTo>
                <a:lnTo>
                  <a:pt x="1062" y="567"/>
                </a:lnTo>
                <a:lnTo>
                  <a:pt x="1058" y="571"/>
                </a:lnTo>
                <a:lnTo>
                  <a:pt x="1052" y="574"/>
                </a:lnTo>
                <a:lnTo>
                  <a:pt x="1042" y="579"/>
                </a:lnTo>
                <a:lnTo>
                  <a:pt x="1031" y="581"/>
                </a:lnTo>
                <a:lnTo>
                  <a:pt x="1031" y="581"/>
                </a:lnTo>
                <a:lnTo>
                  <a:pt x="1028" y="580"/>
                </a:lnTo>
                <a:lnTo>
                  <a:pt x="1024" y="579"/>
                </a:lnTo>
                <a:lnTo>
                  <a:pt x="1017" y="579"/>
                </a:lnTo>
                <a:lnTo>
                  <a:pt x="1014" y="578"/>
                </a:lnTo>
                <a:lnTo>
                  <a:pt x="1010" y="577"/>
                </a:lnTo>
                <a:lnTo>
                  <a:pt x="1008" y="574"/>
                </a:lnTo>
                <a:lnTo>
                  <a:pt x="1007" y="570"/>
                </a:lnTo>
                <a:lnTo>
                  <a:pt x="1007" y="570"/>
                </a:lnTo>
                <a:lnTo>
                  <a:pt x="1009" y="565"/>
                </a:lnTo>
                <a:lnTo>
                  <a:pt x="1010" y="563"/>
                </a:lnTo>
                <a:lnTo>
                  <a:pt x="1013" y="560"/>
                </a:lnTo>
                <a:lnTo>
                  <a:pt x="1013" y="560"/>
                </a:lnTo>
                <a:lnTo>
                  <a:pt x="1016" y="559"/>
                </a:lnTo>
                <a:lnTo>
                  <a:pt x="1021" y="558"/>
                </a:lnTo>
                <a:lnTo>
                  <a:pt x="1026" y="559"/>
                </a:lnTo>
                <a:lnTo>
                  <a:pt x="1029" y="561"/>
                </a:lnTo>
                <a:lnTo>
                  <a:pt x="1029" y="561"/>
                </a:lnTo>
                <a:lnTo>
                  <a:pt x="1029" y="563"/>
                </a:lnTo>
                <a:lnTo>
                  <a:pt x="1029" y="563"/>
                </a:lnTo>
                <a:lnTo>
                  <a:pt x="1028" y="565"/>
                </a:lnTo>
                <a:lnTo>
                  <a:pt x="1028" y="565"/>
                </a:lnTo>
                <a:lnTo>
                  <a:pt x="1027" y="565"/>
                </a:lnTo>
                <a:lnTo>
                  <a:pt x="1024" y="565"/>
                </a:lnTo>
                <a:lnTo>
                  <a:pt x="1021" y="564"/>
                </a:lnTo>
                <a:lnTo>
                  <a:pt x="1021" y="564"/>
                </a:lnTo>
                <a:lnTo>
                  <a:pt x="1019" y="565"/>
                </a:lnTo>
                <a:lnTo>
                  <a:pt x="1016" y="566"/>
                </a:lnTo>
                <a:lnTo>
                  <a:pt x="1015" y="568"/>
                </a:lnTo>
                <a:lnTo>
                  <a:pt x="1016" y="571"/>
                </a:lnTo>
                <a:lnTo>
                  <a:pt x="1016" y="571"/>
                </a:lnTo>
                <a:lnTo>
                  <a:pt x="1027" y="573"/>
                </a:lnTo>
                <a:lnTo>
                  <a:pt x="1033" y="574"/>
                </a:lnTo>
                <a:lnTo>
                  <a:pt x="1038" y="573"/>
                </a:lnTo>
                <a:lnTo>
                  <a:pt x="1038" y="573"/>
                </a:lnTo>
                <a:lnTo>
                  <a:pt x="1047" y="571"/>
                </a:lnTo>
                <a:lnTo>
                  <a:pt x="1054" y="566"/>
                </a:lnTo>
                <a:lnTo>
                  <a:pt x="1058" y="560"/>
                </a:lnTo>
                <a:lnTo>
                  <a:pt x="1063" y="552"/>
                </a:lnTo>
                <a:lnTo>
                  <a:pt x="1063" y="552"/>
                </a:lnTo>
                <a:lnTo>
                  <a:pt x="1061" y="549"/>
                </a:lnTo>
                <a:lnTo>
                  <a:pt x="1057" y="546"/>
                </a:lnTo>
                <a:lnTo>
                  <a:pt x="1050" y="543"/>
                </a:lnTo>
                <a:lnTo>
                  <a:pt x="1050" y="543"/>
                </a:lnTo>
                <a:lnTo>
                  <a:pt x="1043" y="540"/>
                </a:lnTo>
                <a:lnTo>
                  <a:pt x="1035" y="540"/>
                </a:lnTo>
                <a:lnTo>
                  <a:pt x="1019" y="540"/>
                </a:lnTo>
                <a:lnTo>
                  <a:pt x="1006" y="546"/>
                </a:lnTo>
                <a:lnTo>
                  <a:pt x="1006" y="546"/>
                </a:lnTo>
                <a:lnTo>
                  <a:pt x="1002" y="545"/>
                </a:lnTo>
                <a:lnTo>
                  <a:pt x="1001" y="544"/>
                </a:lnTo>
                <a:lnTo>
                  <a:pt x="999" y="542"/>
                </a:lnTo>
                <a:lnTo>
                  <a:pt x="998" y="539"/>
                </a:lnTo>
                <a:lnTo>
                  <a:pt x="998" y="539"/>
                </a:lnTo>
                <a:lnTo>
                  <a:pt x="982" y="537"/>
                </a:lnTo>
                <a:lnTo>
                  <a:pt x="975" y="536"/>
                </a:lnTo>
                <a:lnTo>
                  <a:pt x="968" y="537"/>
                </a:lnTo>
                <a:lnTo>
                  <a:pt x="968" y="537"/>
                </a:lnTo>
                <a:lnTo>
                  <a:pt x="963" y="537"/>
                </a:lnTo>
                <a:lnTo>
                  <a:pt x="956" y="538"/>
                </a:lnTo>
                <a:lnTo>
                  <a:pt x="950" y="539"/>
                </a:lnTo>
                <a:lnTo>
                  <a:pt x="947" y="540"/>
                </a:lnTo>
                <a:lnTo>
                  <a:pt x="945" y="544"/>
                </a:lnTo>
                <a:lnTo>
                  <a:pt x="945" y="544"/>
                </a:lnTo>
                <a:lnTo>
                  <a:pt x="942" y="553"/>
                </a:lnTo>
                <a:lnTo>
                  <a:pt x="942" y="559"/>
                </a:lnTo>
                <a:lnTo>
                  <a:pt x="942" y="564"/>
                </a:lnTo>
                <a:lnTo>
                  <a:pt x="942" y="564"/>
                </a:lnTo>
                <a:lnTo>
                  <a:pt x="944" y="570"/>
                </a:lnTo>
                <a:lnTo>
                  <a:pt x="947" y="575"/>
                </a:lnTo>
                <a:lnTo>
                  <a:pt x="952" y="579"/>
                </a:lnTo>
                <a:lnTo>
                  <a:pt x="954" y="584"/>
                </a:lnTo>
                <a:lnTo>
                  <a:pt x="954" y="584"/>
                </a:lnTo>
                <a:lnTo>
                  <a:pt x="956" y="587"/>
                </a:lnTo>
                <a:lnTo>
                  <a:pt x="954" y="589"/>
                </a:lnTo>
                <a:lnTo>
                  <a:pt x="952" y="589"/>
                </a:lnTo>
                <a:lnTo>
                  <a:pt x="950" y="591"/>
                </a:lnTo>
                <a:lnTo>
                  <a:pt x="945" y="591"/>
                </a:lnTo>
                <a:lnTo>
                  <a:pt x="943" y="591"/>
                </a:lnTo>
                <a:lnTo>
                  <a:pt x="942" y="593"/>
                </a:lnTo>
                <a:lnTo>
                  <a:pt x="942" y="593"/>
                </a:lnTo>
                <a:lnTo>
                  <a:pt x="943" y="595"/>
                </a:lnTo>
                <a:lnTo>
                  <a:pt x="945" y="596"/>
                </a:lnTo>
                <a:lnTo>
                  <a:pt x="952" y="598"/>
                </a:lnTo>
                <a:lnTo>
                  <a:pt x="952" y="598"/>
                </a:lnTo>
                <a:lnTo>
                  <a:pt x="964" y="600"/>
                </a:lnTo>
                <a:lnTo>
                  <a:pt x="975" y="602"/>
                </a:lnTo>
                <a:lnTo>
                  <a:pt x="986" y="607"/>
                </a:lnTo>
                <a:lnTo>
                  <a:pt x="992" y="609"/>
                </a:lnTo>
                <a:lnTo>
                  <a:pt x="996" y="613"/>
                </a:lnTo>
                <a:lnTo>
                  <a:pt x="1007" y="616"/>
                </a:lnTo>
                <a:lnTo>
                  <a:pt x="1007" y="616"/>
                </a:lnTo>
                <a:lnTo>
                  <a:pt x="1021" y="617"/>
                </a:lnTo>
                <a:lnTo>
                  <a:pt x="1028" y="617"/>
                </a:lnTo>
                <a:lnTo>
                  <a:pt x="1035" y="617"/>
                </a:lnTo>
                <a:lnTo>
                  <a:pt x="1042" y="615"/>
                </a:lnTo>
                <a:lnTo>
                  <a:pt x="1049" y="613"/>
                </a:lnTo>
                <a:lnTo>
                  <a:pt x="1055" y="609"/>
                </a:lnTo>
                <a:lnTo>
                  <a:pt x="1059" y="605"/>
                </a:lnTo>
                <a:lnTo>
                  <a:pt x="1059" y="605"/>
                </a:lnTo>
                <a:lnTo>
                  <a:pt x="1065" y="603"/>
                </a:lnTo>
                <a:lnTo>
                  <a:pt x="1070" y="606"/>
                </a:lnTo>
                <a:lnTo>
                  <a:pt x="1070" y="606"/>
                </a:lnTo>
                <a:lnTo>
                  <a:pt x="1072" y="608"/>
                </a:lnTo>
                <a:lnTo>
                  <a:pt x="1076" y="610"/>
                </a:lnTo>
                <a:lnTo>
                  <a:pt x="1083" y="612"/>
                </a:lnTo>
                <a:lnTo>
                  <a:pt x="1098" y="613"/>
                </a:lnTo>
                <a:lnTo>
                  <a:pt x="1098" y="613"/>
                </a:lnTo>
                <a:lnTo>
                  <a:pt x="1110" y="610"/>
                </a:lnTo>
                <a:lnTo>
                  <a:pt x="1116" y="608"/>
                </a:lnTo>
                <a:lnTo>
                  <a:pt x="1118" y="606"/>
                </a:lnTo>
                <a:lnTo>
                  <a:pt x="1120" y="603"/>
                </a:lnTo>
                <a:lnTo>
                  <a:pt x="1120" y="603"/>
                </a:lnTo>
                <a:lnTo>
                  <a:pt x="1123" y="601"/>
                </a:lnTo>
                <a:lnTo>
                  <a:pt x="1126" y="601"/>
                </a:lnTo>
                <a:lnTo>
                  <a:pt x="1132" y="602"/>
                </a:lnTo>
                <a:lnTo>
                  <a:pt x="1132" y="602"/>
                </a:lnTo>
                <a:lnTo>
                  <a:pt x="1139" y="603"/>
                </a:lnTo>
                <a:lnTo>
                  <a:pt x="1146" y="602"/>
                </a:lnTo>
                <a:lnTo>
                  <a:pt x="1152" y="600"/>
                </a:lnTo>
                <a:lnTo>
                  <a:pt x="1158" y="598"/>
                </a:lnTo>
                <a:lnTo>
                  <a:pt x="1163" y="594"/>
                </a:lnTo>
                <a:lnTo>
                  <a:pt x="1168" y="589"/>
                </a:lnTo>
                <a:lnTo>
                  <a:pt x="1176" y="580"/>
                </a:lnTo>
                <a:lnTo>
                  <a:pt x="1176" y="580"/>
                </a:lnTo>
                <a:lnTo>
                  <a:pt x="1177" y="574"/>
                </a:lnTo>
                <a:lnTo>
                  <a:pt x="1176" y="570"/>
                </a:lnTo>
                <a:lnTo>
                  <a:pt x="1174" y="565"/>
                </a:lnTo>
                <a:lnTo>
                  <a:pt x="1172" y="560"/>
                </a:lnTo>
                <a:lnTo>
                  <a:pt x="1172" y="560"/>
                </a:lnTo>
                <a:lnTo>
                  <a:pt x="1161" y="554"/>
                </a:lnTo>
                <a:lnTo>
                  <a:pt x="1154" y="552"/>
                </a:lnTo>
                <a:lnTo>
                  <a:pt x="1152" y="552"/>
                </a:lnTo>
                <a:lnTo>
                  <a:pt x="1148" y="553"/>
                </a:lnTo>
                <a:lnTo>
                  <a:pt x="1148" y="553"/>
                </a:lnTo>
                <a:lnTo>
                  <a:pt x="1145" y="553"/>
                </a:lnTo>
                <a:lnTo>
                  <a:pt x="1140" y="556"/>
                </a:lnTo>
                <a:lnTo>
                  <a:pt x="1137" y="556"/>
                </a:lnTo>
                <a:lnTo>
                  <a:pt x="1135" y="556"/>
                </a:lnTo>
                <a:lnTo>
                  <a:pt x="1133" y="554"/>
                </a:lnTo>
                <a:lnTo>
                  <a:pt x="1133" y="554"/>
                </a:lnTo>
                <a:lnTo>
                  <a:pt x="1133" y="552"/>
                </a:lnTo>
                <a:lnTo>
                  <a:pt x="1134" y="550"/>
                </a:lnTo>
                <a:lnTo>
                  <a:pt x="1135" y="547"/>
                </a:lnTo>
                <a:lnTo>
                  <a:pt x="1137" y="545"/>
                </a:lnTo>
                <a:lnTo>
                  <a:pt x="1137" y="545"/>
                </a:lnTo>
                <a:lnTo>
                  <a:pt x="1138" y="543"/>
                </a:lnTo>
                <a:lnTo>
                  <a:pt x="1137" y="540"/>
                </a:lnTo>
                <a:lnTo>
                  <a:pt x="1135" y="536"/>
                </a:lnTo>
                <a:lnTo>
                  <a:pt x="1135" y="536"/>
                </a:lnTo>
                <a:lnTo>
                  <a:pt x="1131" y="530"/>
                </a:lnTo>
                <a:lnTo>
                  <a:pt x="1126" y="524"/>
                </a:lnTo>
                <a:lnTo>
                  <a:pt x="1119" y="521"/>
                </a:lnTo>
                <a:lnTo>
                  <a:pt x="1112" y="518"/>
                </a:lnTo>
                <a:lnTo>
                  <a:pt x="1112" y="518"/>
                </a:lnTo>
                <a:lnTo>
                  <a:pt x="1110" y="518"/>
                </a:lnTo>
                <a:lnTo>
                  <a:pt x="1107" y="518"/>
                </a:lnTo>
                <a:lnTo>
                  <a:pt x="1103" y="521"/>
                </a:lnTo>
                <a:lnTo>
                  <a:pt x="1098" y="522"/>
                </a:lnTo>
                <a:lnTo>
                  <a:pt x="1096" y="522"/>
                </a:lnTo>
                <a:lnTo>
                  <a:pt x="1093" y="521"/>
                </a:lnTo>
                <a:lnTo>
                  <a:pt x="1093" y="521"/>
                </a:lnTo>
                <a:lnTo>
                  <a:pt x="1091" y="515"/>
                </a:lnTo>
                <a:lnTo>
                  <a:pt x="1087" y="511"/>
                </a:lnTo>
                <a:lnTo>
                  <a:pt x="1083" y="508"/>
                </a:lnTo>
                <a:lnTo>
                  <a:pt x="1079" y="504"/>
                </a:lnTo>
                <a:lnTo>
                  <a:pt x="1079" y="504"/>
                </a:lnTo>
                <a:lnTo>
                  <a:pt x="1068" y="502"/>
                </a:lnTo>
                <a:lnTo>
                  <a:pt x="1055" y="502"/>
                </a:lnTo>
                <a:lnTo>
                  <a:pt x="1049" y="503"/>
                </a:lnTo>
                <a:lnTo>
                  <a:pt x="1043" y="504"/>
                </a:lnTo>
                <a:lnTo>
                  <a:pt x="1038" y="508"/>
                </a:lnTo>
                <a:lnTo>
                  <a:pt x="1034" y="511"/>
                </a:lnTo>
                <a:lnTo>
                  <a:pt x="1034" y="511"/>
                </a:lnTo>
                <a:lnTo>
                  <a:pt x="1030" y="511"/>
                </a:lnTo>
                <a:lnTo>
                  <a:pt x="1029" y="511"/>
                </a:lnTo>
                <a:lnTo>
                  <a:pt x="1026" y="509"/>
                </a:lnTo>
                <a:lnTo>
                  <a:pt x="1022" y="505"/>
                </a:lnTo>
                <a:lnTo>
                  <a:pt x="1020" y="503"/>
                </a:lnTo>
                <a:lnTo>
                  <a:pt x="1017" y="503"/>
                </a:lnTo>
                <a:lnTo>
                  <a:pt x="1017" y="503"/>
                </a:lnTo>
                <a:lnTo>
                  <a:pt x="1003" y="502"/>
                </a:lnTo>
                <a:lnTo>
                  <a:pt x="989" y="502"/>
                </a:lnTo>
                <a:lnTo>
                  <a:pt x="959" y="502"/>
                </a:lnTo>
                <a:lnTo>
                  <a:pt x="959" y="502"/>
                </a:lnTo>
                <a:lnTo>
                  <a:pt x="946" y="502"/>
                </a:lnTo>
                <a:lnTo>
                  <a:pt x="939" y="503"/>
                </a:lnTo>
                <a:lnTo>
                  <a:pt x="932" y="503"/>
                </a:lnTo>
                <a:lnTo>
                  <a:pt x="932" y="503"/>
                </a:lnTo>
                <a:lnTo>
                  <a:pt x="912" y="505"/>
                </a:lnTo>
                <a:lnTo>
                  <a:pt x="902" y="505"/>
                </a:lnTo>
                <a:lnTo>
                  <a:pt x="892" y="504"/>
                </a:lnTo>
                <a:lnTo>
                  <a:pt x="892" y="504"/>
                </a:lnTo>
                <a:lnTo>
                  <a:pt x="888" y="504"/>
                </a:lnTo>
                <a:lnTo>
                  <a:pt x="884" y="504"/>
                </a:lnTo>
                <a:lnTo>
                  <a:pt x="880" y="503"/>
                </a:lnTo>
                <a:lnTo>
                  <a:pt x="877" y="502"/>
                </a:lnTo>
                <a:lnTo>
                  <a:pt x="877" y="502"/>
                </a:lnTo>
                <a:lnTo>
                  <a:pt x="875" y="498"/>
                </a:lnTo>
                <a:lnTo>
                  <a:pt x="875" y="496"/>
                </a:lnTo>
                <a:lnTo>
                  <a:pt x="876" y="492"/>
                </a:lnTo>
                <a:lnTo>
                  <a:pt x="877" y="490"/>
                </a:lnTo>
                <a:lnTo>
                  <a:pt x="881" y="485"/>
                </a:lnTo>
                <a:lnTo>
                  <a:pt x="884" y="481"/>
                </a:lnTo>
                <a:lnTo>
                  <a:pt x="884" y="481"/>
                </a:lnTo>
                <a:lnTo>
                  <a:pt x="884" y="477"/>
                </a:lnTo>
                <a:lnTo>
                  <a:pt x="883" y="475"/>
                </a:lnTo>
                <a:lnTo>
                  <a:pt x="880" y="470"/>
                </a:lnTo>
                <a:lnTo>
                  <a:pt x="880" y="470"/>
                </a:lnTo>
                <a:lnTo>
                  <a:pt x="869" y="466"/>
                </a:lnTo>
                <a:lnTo>
                  <a:pt x="859" y="462"/>
                </a:lnTo>
                <a:lnTo>
                  <a:pt x="847" y="460"/>
                </a:lnTo>
                <a:lnTo>
                  <a:pt x="836" y="459"/>
                </a:lnTo>
                <a:lnTo>
                  <a:pt x="836" y="459"/>
                </a:lnTo>
                <a:lnTo>
                  <a:pt x="833" y="459"/>
                </a:lnTo>
                <a:lnTo>
                  <a:pt x="829" y="460"/>
                </a:lnTo>
                <a:lnTo>
                  <a:pt x="827" y="460"/>
                </a:lnTo>
                <a:lnTo>
                  <a:pt x="824" y="460"/>
                </a:lnTo>
                <a:lnTo>
                  <a:pt x="824" y="460"/>
                </a:lnTo>
                <a:lnTo>
                  <a:pt x="812" y="461"/>
                </a:lnTo>
                <a:lnTo>
                  <a:pt x="800" y="461"/>
                </a:lnTo>
                <a:lnTo>
                  <a:pt x="776" y="460"/>
                </a:lnTo>
                <a:lnTo>
                  <a:pt x="776" y="460"/>
                </a:lnTo>
                <a:lnTo>
                  <a:pt x="763" y="454"/>
                </a:lnTo>
                <a:lnTo>
                  <a:pt x="749" y="448"/>
                </a:lnTo>
                <a:lnTo>
                  <a:pt x="749" y="448"/>
                </a:lnTo>
                <a:lnTo>
                  <a:pt x="749" y="446"/>
                </a:lnTo>
                <a:lnTo>
                  <a:pt x="748" y="445"/>
                </a:lnTo>
                <a:lnTo>
                  <a:pt x="745" y="443"/>
                </a:lnTo>
                <a:lnTo>
                  <a:pt x="743" y="442"/>
                </a:lnTo>
                <a:lnTo>
                  <a:pt x="742" y="441"/>
                </a:lnTo>
                <a:lnTo>
                  <a:pt x="743" y="439"/>
                </a:lnTo>
                <a:lnTo>
                  <a:pt x="743" y="439"/>
                </a:lnTo>
                <a:lnTo>
                  <a:pt x="744" y="438"/>
                </a:lnTo>
                <a:lnTo>
                  <a:pt x="747" y="436"/>
                </a:lnTo>
                <a:lnTo>
                  <a:pt x="752" y="435"/>
                </a:lnTo>
                <a:lnTo>
                  <a:pt x="757" y="435"/>
                </a:lnTo>
                <a:lnTo>
                  <a:pt x="759" y="434"/>
                </a:lnTo>
                <a:lnTo>
                  <a:pt x="763" y="433"/>
                </a:lnTo>
                <a:lnTo>
                  <a:pt x="763" y="433"/>
                </a:lnTo>
                <a:lnTo>
                  <a:pt x="772" y="427"/>
                </a:lnTo>
                <a:lnTo>
                  <a:pt x="780" y="420"/>
                </a:lnTo>
                <a:lnTo>
                  <a:pt x="797" y="404"/>
                </a:lnTo>
                <a:lnTo>
                  <a:pt x="797" y="404"/>
                </a:lnTo>
                <a:lnTo>
                  <a:pt x="807" y="406"/>
                </a:lnTo>
                <a:lnTo>
                  <a:pt x="813" y="407"/>
                </a:lnTo>
                <a:lnTo>
                  <a:pt x="819" y="406"/>
                </a:lnTo>
                <a:lnTo>
                  <a:pt x="819" y="406"/>
                </a:lnTo>
                <a:lnTo>
                  <a:pt x="825" y="404"/>
                </a:lnTo>
                <a:lnTo>
                  <a:pt x="831" y="401"/>
                </a:lnTo>
                <a:lnTo>
                  <a:pt x="835" y="397"/>
                </a:lnTo>
                <a:lnTo>
                  <a:pt x="836" y="394"/>
                </a:lnTo>
                <a:lnTo>
                  <a:pt x="838" y="391"/>
                </a:lnTo>
                <a:lnTo>
                  <a:pt x="838" y="391"/>
                </a:lnTo>
                <a:lnTo>
                  <a:pt x="838" y="386"/>
                </a:lnTo>
                <a:lnTo>
                  <a:pt x="836" y="382"/>
                </a:lnTo>
                <a:lnTo>
                  <a:pt x="834" y="378"/>
                </a:lnTo>
                <a:lnTo>
                  <a:pt x="832" y="376"/>
                </a:lnTo>
                <a:lnTo>
                  <a:pt x="832" y="376"/>
                </a:lnTo>
                <a:lnTo>
                  <a:pt x="818" y="373"/>
                </a:lnTo>
                <a:lnTo>
                  <a:pt x="805" y="372"/>
                </a:lnTo>
                <a:lnTo>
                  <a:pt x="777" y="372"/>
                </a:lnTo>
                <a:lnTo>
                  <a:pt x="777" y="372"/>
                </a:lnTo>
                <a:lnTo>
                  <a:pt x="770" y="370"/>
                </a:lnTo>
                <a:lnTo>
                  <a:pt x="766" y="369"/>
                </a:lnTo>
                <a:lnTo>
                  <a:pt x="763" y="366"/>
                </a:lnTo>
                <a:lnTo>
                  <a:pt x="763" y="366"/>
                </a:lnTo>
                <a:lnTo>
                  <a:pt x="762" y="365"/>
                </a:lnTo>
                <a:lnTo>
                  <a:pt x="761" y="363"/>
                </a:lnTo>
                <a:lnTo>
                  <a:pt x="758" y="362"/>
                </a:lnTo>
                <a:lnTo>
                  <a:pt x="757" y="363"/>
                </a:lnTo>
                <a:lnTo>
                  <a:pt x="757" y="363"/>
                </a:lnTo>
                <a:lnTo>
                  <a:pt x="755" y="362"/>
                </a:lnTo>
                <a:lnTo>
                  <a:pt x="754" y="361"/>
                </a:lnTo>
                <a:lnTo>
                  <a:pt x="752" y="358"/>
                </a:lnTo>
                <a:lnTo>
                  <a:pt x="752" y="357"/>
                </a:lnTo>
                <a:lnTo>
                  <a:pt x="752" y="357"/>
                </a:lnTo>
                <a:lnTo>
                  <a:pt x="757" y="351"/>
                </a:lnTo>
                <a:lnTo>
                  <a:pt x="762" y="345"/>
                </a:lnTo>
                <a:lnTo>
                  <a:pt x="766" y="342"/>
                </a:lnTo>
                <a:lnTo>
                  <a:pt x="773" y="338"/>
                </a:lnTo>
                <a:lnTo>
                  <a:pt x="786" y="333"/>
                </a:lnTo>
                <a:lnTo>
                  <a:pt x="799" y="329"/>
                </a:lnTo>
                <a:lnTo>
                  <a:pt x="800" y="327"/>
                </a:lnTo>
                <a:lnTo>
                  <a:pt x="800" y="327"/>
                </a:lnTo>
                <a:lnTo>
                  <a:pt x="799" y="325"/>
                </a:lnTo>
                <a:lnTo>
                  <a:pt x="798" y="324"/>
                </a:lnTo>
                <a:lnTo>
                  <a:pt x="798" y="324"/>
                </a:lnTo>
                <a:lnTo>
                  <a:pt x="792" y="318"/>
                </a:lnTo>
                <a:lnTo>
                  <a:pt x="790" y="311"/>
                </a:lnTo>
                <a:lnTo>
                  <a:pt x="789" y="303"/>
                </a:lnTo>
                <a:lnTo>
                  <a:pt x="790" y="295"/>
                </a:lnTo>
                <a:lnTo>
                  <a:pt x="790" y="295"/>
                </a:lnTo>
                <a:lnTo>
                  <a:pt x="793" y="287"/>
                </a:lnTo>
                <a:lnTo>
                  <a:pt x="798" y="279"/>
                </a:lnTo>
                <a:lnTo>
                  <a:pt x="801" y="276"/>
                </a:lnTo>
                <a:lnTo>
                  <a:pt x="805" y="273"/>
                </a:lnTo>
                <a:lnTo>
                  <a:pt x="810" y="272"/>
                </a:lnTo>
                <a:lnTo>
                  <a:pt x="814" y="271"/>
                </a:lnTo>
                <a:lnTo>
                  <a:pt x="814" y="271"/>
                </a:lnTo>
                <a:lnTo>
                  <a:pt x="822" y="269"/>
                </a:lnTo>
                <a:lnTo>
                  <a:pt x="831" y="271"/>
                </a:lnTo>
                <a:lnTo>
                  <a:pt x="839" y="273"/>
                </a:lnTo>
                <a:lnTo>
                  <a:pt x="845" y="279"/>
                </a:lnTo>
                <a:lnTo>
                  <a:pt x="845" y="279"/>
                </a:lnTo>
                <a:lnTo>
                  <a:pt x="847" y="285"/>
                </a:lnTo>
                <a:lnTo>
                  <a:pt x="847" y="292"/>
                </a:lnTo>
                <a:lnTo>
                  <a:pt x="846" y="299"/>
                </a:lnTo>
                <a:lnTo>
                  <a:pt x="842" y="304"/>
                </a:lnTo>
                <a:lnTo>
                  <a:pt x="842" y="304"/>
                </a:lnTo>
                <a:lnTo>
                  <a:pt x="838" y="308"/>
                </a:lnTo>
                <a:lnTo>
                  <a:pt x="832" y="309"/>
                </a:lnTo>
                <a:lnTo>
                  <a:pt x="826" y="310"/>
                </a:lnTo>
                <a:lnTo>
                  <a:pt x="820" y="309"/>
                </a:lnTo>
                <a:lnTo>
                  <a:pt x="820" y="309"/>
                </a:lnTo>
                <a:lnTo>
                  <a:pt x="814" y="306"/>
                </a:lnTo>
                <a:lnTo>
                  <a:pt x="812" y="303"/>
                </a:lnTo>
                <a:lnTo>
                  <a:pt x="812" y="300"/>
                </a:lnTo>
                <a:lnTo>
                  <a:pt x="812" y="300"/>
                </a:lnTo>
                <a:lnTo>
                  <a:pt x="814" y="297"/>
                </a:lnTo>
                <a:lnTo>
                  <a:pt x="815" y="296"/>
                </a:lnTo>
                <a:lnTo>
                  <a:pt x="817" y="295"/>
                </a:lnTo>
                <a:lnTo>
                  <a:pt x="817" y="295"/>
                </a:lnTo>
                <a:lnTo>
                  <a:pt x="818" y="296"/>
                </a:lnTo>
                <a:lnTo>
                  <a:pt x="819" y="297"/>
                </a:lnTo>
                <a:lnTo>
                  <a:pt x="820" y="301"/>
                </a:lnTo>
                <a:lnTo>
                  <a:pt x="820" y="301"/>
                </a:lnTo>
                <a:lnTo>
                  <a:pt x="821" y="302"/>
                </a:lnTo>
                <a:lnTo>
                  <a:pt x="824" y="303"/>
                </a:lnTo>
                <a:lnTo>
                  <a:pt x="828" y="304"/>
                </a:lnTo>
                <a:lnTo>
                  <a:pt x="828" y="304"/>
                </a:lnTo>
                <a:lnTo>
                  <a:pt x="832" y="304"/>
                </a:lnTo>
                <a:lnTo>
                  <a:pt x="835" y="302"/>
                </a:lnTo>
                <a:lnTo>
                  <a:pt x="840" y="299"/>
                </a:lnTo>
                <a:lnTo>
                  <a:pt x="840" y="299"/>
                </a:lnTo>
                <a:lnTo>
                  <a:pt x="841" y="289"/>
                </a:lnTo>
                <a:lnTo>
                  <a:pt x="840" y="286"/>
                </a:lnTo>
                <a:lnTo>
                  <a:pt x="839" y="281"/>
                </a:lnTo>
                <a:lnTo>
                  <a:pt x="839" y="281"/>
                </a:lnTo>
                <a:lnTo>
                  <a:pt x="835" y="279"/>
                </a:lnTo>
                <a:lnTo>
                  <a:pt x="832" y="278"/>
                </a:lnTo>
                <a:lnTo>
                  <a:pt x="825" y="275"/>
                </a:lnTo>
                <a:lnTo>
                  <a:pt x="817" y="276"/>
                </a:lnTo>
                <a:lnTo>
                  <a:pt x="808" y="278"/>
                </a:lnTo>
                <a:lnTo>
                  <a:pt x="808" y="278"/>
                </a:lnTo>
                <a:lnTo>
                  <a:pt x="805" y="281"/>
                </a:lnTo>
                <a:lnTo>
                  <a:pt x="801" y="283"/>
                </a:lnTo>
                <a:lnTo>
                  <a:pt x="799" y="287"/>
                </a:lnTo>
                <a:lnTo>
                  <a:pt x="798" y="290"/>
                </a:lnTo>
                <a:lnTo>
                  <a:pt x="796" y="299"/>
                </a:lnTo>
                <a:lnTo>
                  <a:pt x="796" y="307"/>
                </a:lnTo>
                <a:lnTo>
                  <a:pt x="796" y="307"/>
                </a:lnTo>
                <a:lnTo>
                  <a:pt x="796" y="310"/>
                </a:lnTo>
                <a:lnTo>
                  <a:pt x="798" y="314"/>
                </a:lnTo>
                <a:lnTo>
                  <a:pt x="803" y="318"/>
                </a:lnTo>
                <a:lnTo>
                  <a:pt x="803" y="318"/>
                </a:lnTo>
                <a:lnTo>
                  <a:pt x="811" y="322"/>
                </a:lnTo>
                <a:lnTo>
                  <a:pt x="814" y="323"/>
                </a:lnTo>
                <a:lnTo>
                  <a:pt x="819" y="322"/>
                </a:lnTo>
                <a:lnTo>
                  <a:pt x="819" y="322"/>
                </a:lnTo>
                <a:lnTo>
                  <a:pt x="821" y="322"/>
                </a:lnTo>
                <a:lnTo>
                  <a:pt x="822" y="323"/>
                </a:lnTo>
                <a:lnTo>
                  <a:pt x="824" y="325"/>
                </a:lnTo>
                <a:lnTo>
                  <a:pt x="824" y="328"/>
                </a:lnTo>
                <a:lnTo>
                  <a:pt x="824" y="328"/>
                </a:lnTo>
                <a:lnTo>
                  <a:pt x="822" y="330"/>
                </a:lnTo>
                <a:lnTo>
                  <a:pt x="822" y="331"/>
                </a:lnTo>
                <a:lnTo>
                  <a:pt x="825" y="334"/>
                </a:lnTo>
                <a:lnTo>
                  <a:pt x="831" y="338"/>
                </a:lnTo>
                <a:lnTo>
                  <a:pt x="831" y="338"/>
                </a:lnTo>
                <a:lnTo>
                  <a:pt x="836" y="341"/>
                </a:lnTo>
                <a:lnTo>
                  <a:pt x="843" y="341"/>
                </a:lnTo>
                <a:lnTo>
                  <a:pt x="849" y="341"/>
                </a:lnTo>
                <a:lnTo>
                  <a:pt x="855" y="338"/>
                </a:lnTo>
                <a:lnTo>
                  <a:pt x="861" y="336"/>
                </a:lnTo>
                <a:lnTo>
                  <a:pt x="867" y="334"/>
                </a:lnTo>
                <a:lnTo>
                  <a:pt x="877" y="325"/>
                </a:lnTo>
                <a:lnTo>
                  <a:pt x="877" y="325"/>
                </a:lnTo>
                <a:lnTo>
                  <a:pt x="881" y="323"/>
                </a:lnTo>
                <a:lnTo>
                  <a:pt x="882" y="320"/>
                </a:lnTo>
                <a:lnTo>
                  <a:pt x="882" y="313"/>
                </a:lnTo>
                <a:lnTo>
                  <a:pt x="882" y="313"/>
                </a:lnTo>
                <a:lnTo>
                  <a:pt x="882" y="310"/>
                </a:lnTo>
                <a:lnTo>
                  <a:pt x="883" y="309"/>
                </a:lnTo>
                <a:lnTo>
                  <a:pt x="887" y="309"/>
                </a:lnTo>
                <a:lnTo>
                  <a:pt x="891" y="309"/>
                </a:lnTo>
                <a:lnTo>
                  <a:pt x="892" y="309"/>
                </a:lnTo>
                <a:lnTo>
                  <a:pt x="895" y="308"/>
                </a:lnTo>
                <a:lnTo>
                  <a:pt x="895" y="308"/>
                </a:lnTo>
                <a:lnTo>
                  <a:pt x="904" y="306"/>
                </a:lnTo>
                <a:lnTo>
                  <a:pt x="909" y="303"/>
                </a:lnTo>
                <a:lnTo>
                  <a:pt x="914" y="300"/>
                </a:lnTo>
                <a:lnTo>
                  <a:pt x="914" y="300"/>
                </a:lnTo>
                <a:lnTo>
                  <a:pt x="921" y="293"/>
                </a:lnTo>
                <a:lnTo>
                  <a:pt x="924" y="289"/>
                </a:lnTo>
                <a:lnTo>
                  <a:pt x="926" y="285"/>
                </a:lnTo>
                <a:lnTo>
                  <a:pt x="928" y="280"/>
                </a:lnTo>
                <a:lnTo>
                  <a:pt x="929" y="274"/>
                </a:lnTo>
                <a:lnTo>
                  <a:pt x="929" y="269"/>
                </a:lnTo>
                <a:lnTo>
                  <a:pt x="929" y="264"/>
                </a:lnTo>
                <a:lnTo>
                  <a:pt x="929" y="264"/>
                </a:lnTo>
                <a:lnTo>
                  <a:pt x="926" y="259"/>
                </a:lnTo>
                <a:lnTo>
                  <a:pt x="924" y="255"/>
                </a:lnTo>
                <a:lnTo>
                  <a:pt x="921" y="252"/>
                </a:lnTo>
                <a:lnTo>
                  <a:pt x="917" y="250"/>
                </a:lnTo>
                <a:lnTo>
                  <a:pt x="917" y="250"/>
                </a:lnTo>
                <a:lnTo>
                  <a:pt x="909" y="250"/>
                </a:lnTo>
                <a:lnTo>
                  <a:pt x="901" y="248"/>
                </a:lnTo>
                <a:lnTo>
                  <a:pt x="894" y="248"/>
                </a:lnTo>
                <a:lnTo>
                  <a:pt x="890" y="250"/>
                </a:lnTo>
                <a:lnTo>
                  <a:pt x="887" y="252"/>
                </a:lnTo>
                <a:lnTo>
                  <a:pt x="887" y="252"/>
                </a:lnTo>
                <a:lnTo>
                  <a:pt x="883" y="254"/>
                </a:lnTo>
                <a:lnTo>
                  <a:pt x="881" y="257"/>
                </a:lnTo>
                <a:lnTo>
                  <a:pt x="878" y="259"/>
                </a:lnTo>
                <a:lnTo>
                  <a:pt x="875" y="260"/>
                </a:lnTo>
                <a:lnTo>
                  <a:pt x="875" y="260"/>
                </a:lnTo>
                <a:lnTo>
                  <a:pt x="870" y="257"/>
                </a:lnTo>
                <a:lnTo>
                  <a:pt x="867" y="252"/>
                </a:lnTo>
                <a:lnTo>
                  <a:pt x="864" y="248"/>
                </a:lnTo>
                <a:lnTo>
                  <a:pt x="860" y="245"/>
                </a:lnTo>
                <a:lnTo>
                  <a:pt x="860" y="245"/>
                </a:lnTo>
                <a:lnTo>
                  <a:pt x="853" y="243"/>
                </a:lnTo>
                <a:lnTo>
                  <a:pt x="846" y="243"/>
                </a:lnTo>
                <a:lnTo>
                  <a:pt x="832" y="243"/>
                </a:lnTo>
                <a:lnTo>
                  <a:pt x="804" y="247"/>
                </a:lnTo>
                <a:lnTo>
                  <a:pt x="804" y="247"/>
                </a:lnTo>
                <a:lnTo>
                  <a:pt x="792" y="250"/>
                </a:lnTo>
                <a:lnTo>
                  <a:pt x="779" y="252"/>
                </a:lnTo>
                <a:lnTo>
                  <a:pt x="773" y="253"/>
                </a:lnTo>
                <a:lnTo>
                  <a:pt x="768" y="252"/>
                </a:lnTo>
                <a:lnTo>
                  <a:pt x="762" y="252"/>
                </a:lnTo>
                <a:lnTo>
                  <a:pt x="756" y="250"/>
                </a:lnTo>
                <a:lnTo>
                  <a:pt x="756" y="250"/>
                </a:lnTo>
                <a:lnTo>
                  <a:pt x="751" y="246"/>
                </a:lnTo>
                <a:lnTo>
                  <a:pt x="748" y="243"/>
                </a:lnTo>
                <a:lnTo>
                  <a:pt x="745" y="238"/>
                </a:lnTo>
                <a:lnTo>
                  <a:pt x="744" y="233"/>
                </a:lnTo>
                <a:lnTo>
                  <a:pt x="744" y="233"/>
                </a:lnTo>
                <a:lnTo>
                  <a:pt x="744" y="230"/>
                </a:lnTo>
                <a:lnTo>
                  <a:pt x="744" y="226"/>
                </a:lnTo>
                <a:lnTo>
                  <a:pt x="748" y="220"/>
                </a:lnTo>
                <a:lnTo>
                  <a:pt x="756" y="209"/>
                </a:lnTo>
                <a:lnTo>
                  <a:pt x="756" y="209"/>
                </a:lnTo>
                <a:lnTo>
                  <a:pt x="758" y="208"/>
                </a:lnTo>
                <a:lnTo>
                  <a:pt x="762" y="205"/>
                </a:lnTo>
                <a:lnTo>
                  <a:pt x="762" y="205"/>
                </a:lnTo>
                <a:lnTo>
                  <a:pt x="768" y="205"/>
                </a:lnTo>
                <a:lnTo>
                  <a:pt x="773" y="204"/>
                </a:lnTo>
                <a:lnTo>
                  <a:pt x="779" y="203"/>
                </a:lnTo>
                <a:lnTo>
                  <a:pt x="785" y="201"/>
                </a:lnTo>
                <a:lnTo>
                  <a:pt x="791" y="198"/>
                </a:lnTo>
                <a:lnTo>
                  <a:pt x="796" y="194"/>
                </a:lnTo>
                <a:lnTo>
                  <a:pt x="799" y="190"/>
                </a:lnTo>
                <a:lnTo>
                  <a:pt x="803" y="184"/>
                </a:lnTo>
                <a:lnTo>
                  <a:pt x="803" y="184"/>
                </a:lnTo>
                <a:lnTo>
                  <a:pt x="800" y="184"/>
                </a:lnTo>
                <a:lnTo>
                  <a:pt x="800" y="184"/>
                </a:lnTo>
                <a:lnTo>
                  <a:pt x="797" y="184"/>
                </a:lnTo>
                <a:lnTo>
                  <a:pt x="794" y="184"/>
                </a:lnTo>
                <a:lnTo>
                  <a:pt x="789" y="183"/>
                </a:lnTo>
                <a:lnTo>
                  <a:pt x="777" y="180"/>
                </a:lnTo>
                <a:lnTo>
                  <a:pt x="777" y="180"/>
                </a:lnTo>
                <a:lnTo>
                  <a:pt x="775" y="177"/>
                </a:lnTo>
                <a:lnTo>
                  <a:pt x="772" y="174"/>
                </a:lnTo>
                <a:lnTo>
                  <a:pt x="769" y="167"/>
                </a:lnTo>
                <a:lnTo>
                  <a:pt x="768" y="159"/>
                </a:lnTo>
                <a:lnTo>
                  <a:pt x="768" y="151"/>
                </a:lnTo>
                <a:lnTo>
                  <a:pt x="768" y="151"/>
                </a:lnTo>
                <a:lnTo>
                  <a:pt x="769" y="147"/>
                </a:lnTo>
                <a:lnTo>
                  <a:pt x="771" y="142"/>
                </a:lnTo>
                <a:lnTo>
                  <a:pt x="773" y="139"/>
                </a:lnTo>
                <a:lnTo>
                  <a:pt x="778" y="135"/>
                </a:lnTo>
                <a:lnTo>
                  <a:pt x="786" y="129"/>
                </a:lnTo>
                <a:lnTo>
                  <a:pt x="794" y="126"/>
                </a:lnTo>
                <a:lnTo>
                  <a:pt x="807" y="127"/>
                </a:lnTo>
                <a:lnTo>
                  <a:pt x="807" y="127"/>
                </a:lnTo>
                <a:lnTo>
                  <a:pt x="812" y="130"/>
                </a:lnTo>
                <a:lnTo>
                  <a:pt x="815" y="134"/>
                </a:lnTo>
                <a:lnTo>
                  <a:pt x="818" y="139"/>
                </a:lnTo>
                <a:lnTo>
                  <a:pt x="820" y="144"/>
                </a:lnTo>
                <a:lnTo>
                  <a:pt x="820" y="144"/>
                </a:lnTo>
                <a:lnTo>
                  <a:pt x="818" y="149"/>
                </a:lnTo>
                <a:lnTo>
                  <a:pt x="815" y="155"/>
                </a:lnTo>
                <a:lnTo>
                  <a:pt x="812" y="160"/>
                </a:lnTo>
                <a:lnTo>
                  <a:pt x="808" y="163"/>
                </a:lnTo>
                <a:lnTo>
                  <a:pt x="808" y="163"/>
                </a:lnTo>
                <a:lnTo>
                  <a:pt x="806" y="166"/>
                </a:lnTo>
                <a:lnTo>
                  <a:pt x="804" y="166"/>
                </a:lnTo>
                <a:lnTo>
                  <a:pt x="800" y="166"/>
                </a:lnTo>
                <a:lnTo>
                  <a:pt x="791" y="163"/>
                </a:lnTo>
                <a:lnTo>
                  <a:pt x="791" y="163"/>
                </a:lnTo>
                <a:lnTo>
                  <a:pt x="791" y="159"/>
                </a:lnTo>
                <a:lnTo>
                  <a:pt x="791" y="156"/>
                </a:lnTo>
                <a:lnTo>
                  <a:pt x="793" y="156"/>
                </a:lnTo>
                <a:lnTo>
                  <a:pt x="796" y="157"/>
                </a:lnTo>
                <a:lnTo>
                  <a:pt x="801" y="160"/>
                </a:lnTo>
                <a:lnTo>
                  <a:pt x="804" y="159"/>
                </a:lnTo>
                <a:lnTo>
                  <a:pt x="806" y="156"/>
                </a:lnTo>
                <a:lnTo>
                  <a:pt x="806" y="156"/>
                </a:lnTo>
                <a:lnTo>
                  <a:pt x="810" y="153"/>
                </a:lnTo>
                <a:lnTo>
                  <a:pt x="812" y="149"/>
                </a:lnTo>
                <a:lnTo>
                  <a:pt x="812" y="144"/>
                </a:lnTo>
                <a:lnTo>
                  <a:pt x="812" y="140"/>
                </a:lnTo>
                <a:lnTo>
                  <a:pt x="812" y="140"/>
                </a:lnTo>
                <a:lnTo>
                  <a:pt x="808" y="135"/>
                </a:lnTo>
                <a:lnTo>
                  <a:pt x="804" y="134"/>
                </a:lnTo>
                <a:lnTo>
                  <a:pt x="793" y="133"/>
                </a:lnTo>
                <a:lnTo>
                  <a:pt x="793" y="133"/>
                </a:lnTo>
                <a:lnTo>
                  <a:pt x="786" y="136"/>
                </a:lnTo>
                <a:lnTo>
                  <a:pt x="780" y="141"/>
                </a:lnTo>
                <a:lnTo>
                  <a:pt x="776" y="147"/>
                </a:lnTo>
                <a:lnTo>
                  <a:pt x="775" y="150"/>
                </a:lnTo>
                <a:lnTo>
                  <a:pt x="773" y="154"/>
                </a:lnTo>
                <a:lnTo>
                  <a:pt x="773" y="154"/>
                </a:lnTo>
                <a:lnTo>
                  <a:pt x="773" y="160"/>
                </a:lnTo>
                <a:lnTo>
                  <a:pt x="775" y="164"/>
                </a:lnTo>
                <a:lnTo>
                  <a:pt x="777" y="169"/>
                </a:lnTo>
                <a:lnTo>
                  <a:pt x="780" y="174"/>
                </a:lnTo>
                <a:lnTo>
                  <a:pt x="780" y="174"/>
                </a:lnTo>
                <a:lnTo>
                  <a:pt x="786" y="176"/>
                </a:lnTo>
                <a:lnTo>
                  <a:pt x="792" y="177"/>
                </a:lnTo>
                <a:lnTo>
                  <a:pt x="798" y="177"/>
                </a:lnTo>
                <a:lnTo>
                  <a:pt x="805" y="176"/>
                </a:lnTo>
                <a:lnTo>
                  <a:pt x="805" y="176"/>
                </a:lnTo>
                <a:lnTo>
                  <a:pt x="808" y="175"/>
                </a:lnTo>
                <a:lnTo>
                  <a:pt x="811" y="173"/>
                </a:lnTo>
                <a:lnTo>
                  <a:pt x="814" y="170"/>
                </a:lnTo>
                <a:lnTo>
                  <a:pt x="818" y="169"/>
                </a:lnTo>
                <a:lnTo>
                  <a:pt x="818" y="169"/>
                </a:lnTo>
                <a:lnTo>
                  <a:pt x="819" y="169"/>
                </a:lnTo>
                <a:lnTo>
                  <a:pt x="820" y="171"/>
                </a:lnTo>
                <a:lnTo>
                  <a:pt x="821" y="175"/>
                </a:lnTo>
                <a:lnTo>
                  <a:pt x="821" y="175"/>
                </a:lnTo>
                <a:lnTo>
                  <a:pt x="826" y="178"/>
                </a:lnTo>
                <a:lnTo>
                  <a:pt x="831" y="181"/>
                </a:lnTo>
                <a:lnTo>
                  <a:pt x="836" y="183"/>
                </a:lnTo>
                <a:lnTo>
                  <a:pt x="841" y="183"/>
                </a:lnTo>
                <a:lnTo>
                  <a:pt x="841" y="183"/>
                </a:lnTo>
                <a:lnTo>
                  <a:pt x="850" y="181"/>
                </a:lnTo>
                <a:lnTo>
                  <a:pt x="857" y="177"/>
                </a:lnTo>
                <a:lnTo>
                  <a:pt x="864" y="173"/>
                </a:lnTo>
                <a:lnTo>
                  <a:pt x="869" y="166"/>
                </a:lnTo>
                <a:lnTo>
                  <a:pt x="869" y="166"/>
                </a:lnTo>
                <a:lnTo>
                  <a:pt x="871" y="163"/>
                </a:lnTo>
                <a:lnTo>
                  <a:pt x="871" y="161"/>
                </a:lnTo>
                <a:lnTo>
                  <a:pt x="871" y="156"/>
                </a:lnTo>
                <a:lnTo>
                  <a:pt x="870" y="150"/>
                </a:lnTo>
                <a:lnTo>
                  <a:pt x="871" y="149"/>
                </a:lnTo>
                <a:lnTo>
                  <a:pt x="873" y="147"/>
                </a:lnTo>
                <a:lnTo>
                  <a:pt x="873" y="147"/>
                </a:lnTo>
                <a:lnTo>
                  <a:pt x="877" y="147"/>
                </a:lnTo>
                <a:lnTo>
                  <a:pt x="881" y="147"/>
                </a:lnTo>
                <a:lnTo>
                  <a:pt x="889" y="146"/>
                </a:lnTo>
                <a:lnTo>
                  <a:pt x="895" y="141"/>
                </a:lnTo>
                <a:lnTo>
                  <a:pt x="901" y="135"/>
                </a:lnTo>
                <a:lnTo>
                  <a:pt x="901" y="135"/>
                </a:lnTo>
                <a:lnTo>
                  <a:pt x="902" y="129"/>
                </a:lnTo>
                <a:lnTo>
                  <a:pt x="902" y="122"/>
                </a:lnTo>
                <a:lnTo>
                  <a:pt x="902" y="122"/>
                </a:lnTo>
                <a:lnTo>
                  <a:pt x="899" y="118"/>
                </a:lnTo>
                <a:lnTo>
                  <a:pt x="897" y="114"/>
                </a:lnTo>
                <a:lnTo>
                  <a:pt x="888" y="109"/>
                </a:lnTo>
                <a:lnTo>
                  <a:pt x="888" y="109"/>
                </a:lnTo>
                <a:lnTo>
                  <a:pt x="884" y="108"/>
                </a:lnTo>
                <a:lnTo>
                  <a:pt x="882" y="108"/>
                </a:lnTo>
                <a:lnTo>
                  <a:pt x="875" y="109"/>
                </a:lnTo>
                <a:lnTo>
                  <a:pt x="870" y="113"/>
                </a:lnTo>
                <a:lnTo>
                  <a:pt x="864" y="116"/>
                </a:lnTo>
                <a:lnTo>
                  <a:pt x="864" y="116"/>
                </a:lnTo>
                <a:lnTo>
                  <a:pt x="863" y="119"/>
                </a:lnTo>
                <a:lnTo>
                  <a:pt x="863" y="121"/>
                </a:lnTo>
                <a:lnTo>
                  <a:pt x="862" y="123"/>
                </a:lnTo>
                <a:lnTo>
                  <a:pt x="860" y="123"/>
                </a:lnTo>
                <a:lnTo>
                  <a:pt x="860" y="123"/>
                </a:lnTo>
                <a:lnTo>
                  <a:pt x="859" y="123"/>
                </a:lnTo>
                <a:lnTo>
                  <a:pt x="857" y="122"/>
                </a:lnTo>
                <a:lnTo>
                  <a:pt x="857" y="120"/>
                </a:lnTo>
                <a:lnTo>
                  <a:pt x="857" y="120"/>
                </a:lnTo>
                <a:lnTo>
                  <a:pt x="857" y="116"/>
                </a:lnTo>
                <a:lnTo>
                  <a:pt x="859" y="114"/>
                </a:lnTo>
                <a:lnTo>
                  <a:pt x="863" y="111"/>
                </a:lnTo>
                <a:lnTo>
                  <a:pt x="873" y="104"/>
                </a:lnTo>
                <a:lnTo>
                  <a:pt x="873" y="104"/>
                </a:lnTo>
                <a:lnTo>
                  <a:pt x="877" y="102"/>
                </a:lnTo>
                <a:lnTo>
                  <a:pt x="882" y="102"/>
                </a:lnTo>
                <a:lnTo>
                  <a:pt x="885" y="104"/>
                </a:lnTo>
                <a:lnTo>
                  <a:pt x="890" y="105"/>
                </a:lnTo>
                <a:lnTo>
                  <a:pt x="898" y="108"/>
                </a:lnTo>
                <a:lnTo>
                  <a:pt x="905" y="114"/>
                </a:lnTo>
                <a:lnTo>
                  <a:pt x="905" y="114"/>
                </a:lnTo>
                <a:lnTo>
                  <a:pt x="908" y="119"/>
                </a:lnTo>
                <a:lnTo>
                  <a:pt x="908" y="125"/>
                </a:lnTo>
                <a:lnTo>
                  <a:pt x="906" y="135"/>
                </a:lnTo>
                <a:lnTo>
                  <a:pt x="906" y="135"/>
                </a:lnTo>
                <a:lnTo>
                  <a:pt x="904" y="139"/>
                </a:lnTo>
                <a:lnTo>
                  <a:pt x="902" y="142"/>
                </a:lnTo>
                <a:lnTo>
                  <a:pt x="895" y="148"/>
                </a:lnTo>
                <a:lnTo>
                  <a:pt x="887" y="151"/>
                </a:lnTo>
                <a:lnTo>
                  <a:pt x="878" y="155"/>
                </a:lnTo>
                <a:lnTo>
                  <a:pt x="878" y="155"/>
                </a:lnTo>
                <a:lnTo>
                  <a:pt x="877" y="162"/>
                </a:lnTo>
                <a:lnTo>
                  <a:pt x="875" y="168"/>
                </a:lnTo>
                <a:lnTo>
                  <a:pt x="873" y="173"/>
                </a:lnTo>
                <a:lnTo>
                  <a:pt x="868" y="178"/>
                </a:lnTo>
                <a:lnTo>
                  <a:pt x="868" y="178"/>
                </a:lnTo>
                <a:lnTo>
                  <a:pt x="871" y="180"/>
                </a:lnTo>
                <a:lnTo>
                  <a:pt x="874" y="181"/>
                </a:lnTo>
                <a:lnTo>
                  <a:pt x="882" y="182"/>
                </a:lnTo>
                <a:lnTo>
                  <a:pt x="897" y="183"/>
                </a:lnTo>
                <a:lnTo>
                  <a:pt x="897" y="183"/>
                </a:lnTo>
                <a:lnTo>
                  <a:pt x="903" y="181"/>
                </a:lnTo>
                <a:lnTo>
                  <a:pt x="909" y="178"/>
                </a:lnTo>
                <a:lnTo>
                  <a:pt x="921" y="171"/>
                </a:lnTo>
                <a:lnTo>
                  <a:pt x="921" y="171"/>
                </a:lnTo>
                <a:lnTo>
                  <a:pt x="923" y="173"/>
                </a:lnTo>
                <a:lnTo>
                  <a:pt x="924" y="173"/>
                </a:lnTo>
                <a:lnTo>
                  <a:pt x="925" y="174"/>
                </a:lnTo>
                <a:lnTo>
                  <a:pt x="925" y="174"/>
                </a:lnTo>
                <a:lnTo>
                  <a:pt x="933" y="178"/>
                </a:lnTo>
                <a:lnTo>
                  <a:pt x="938" y="180"/>
                </a:lnTo>
                <a:lnTo>
                  <a:pt x="943" y="180"/>
                </a:lnTo>
                <a:lnTo>
                  <a:pt x="943" y="180"/>
                </a:lnTo>
                <a:lnTo>
                  <a:pt x="952" y="180"/>
                </a:lnTo>
                <a:lnTo>
                  <a:pt x="961" y="178"/>
                </a:lnTo>
                <a:lnTo>
                  <a:pt x="970" y="175"/>
                </a:lnTo>
                <a:lnTo>
                  <a:pt x="974" y="173"/>
                </a:lnTo>
                <a:lnTo>
                  <a:pt x="978" y="169"/>
                </a:lnTo>
                <a:lnTo>
                  <a:pt x="978" y="169"/>
                </a:lnTo>
                <a:lnTo>
                  <a:pt x="978" y="164"/>
                </a:lnTo>
                <a:lnTo>
                  <a:pt x="978" y="162"/>
                </a:lnTo>
                <a:lnTo>
                  <a:pt x="980" y="161"/>
                </a:lnTo>
                <a:lnTo>
                  <a:pt x="980" y="161"/>
                </a:lnTo>
                <a:lnTo>
                  <a:pt x="987" y="161"/>
                </a:lnTo>
                <a:lnTo>
                  <a:pt x="995" y="160"/>
                </a:lnTo>
                <a:lnTo>
                  <a:pt x="1002" y="159"/>
                </a:lnTo>
                <a:lnTo>
                  <a:pt x="1009" y="155"/>
                </a:lnTo>
                <a:lnTo>
                  <a:pt x="1009" y="155"/>
                </a:lnTo>
                <a:lnTo>
                  <a:pt x="1016" y="150"/>
                </a:lnTo>
                <a:lnTo>
                  <a:pt x="1022" y="144"/>
                </a:lnTo>
                <a:lnTo>
                  <a:pt x="1026" y="137"/>
                </a:lnTo>
                <a:lnTo>
                  <a:pt x="1027" y="130"/>
                </a:lnTo>
                <a:lnTo>
                  <a:pt x="1027" y="130"/>
                </a:lnTo>
                <a:lnTo>
                  <a:pt x="1027" y="125"/>
                </a:lnTo>
                <a:lnTo>
                  <a:pt x="1024" y="119"/>
                </a:lnTo>
                <a:lnTo>
                  <a:pt x="1021" y="114"/>
                </a:lnTo>
                <a:lnTo>
                  <a:pt x="1016" y="109"/>
                </a:lnTo>
                <a:lnTo>
                  <a:pt x="1016" y="109"/>
                </a:lnTo>
                <a:lnTo>
                  <a:pt x="1009" y="106"/>
                </a:lnTo>
                <a:lnTo>
                  <a:pt x="1001" y="104"/>
                </a:lnTo>
                <a:lnTo>
                  <a:pt x="994" y="102"/>
                </a:lnTo>
                <a:lnTo>
                  <a:pt x="986" y="101"/>
                </a:lnTo>
                <a:lnTo>
                  <a:pt x="978" y="101"/>
                </a:lnTo>
                <a:lnTo>
                  <a:pt x="970" y="102"/>
                </a:lnTo>
                <a:lnTo>
                  <a:pt x="963" y="104"/>
                </a:lnTo>
                <a:lnTo>
                  <a:pt x="954" y="106"/>
                </a:lnTo>
                <a:lnTo>
                  <a:pt x="954" y="106"/>
                </a:lnTo>
                <a:lnTo>
                  <a:pt x="952" y="106"/>
                </a:lnTo>
                <a:lnTo>
                  <a:pt x="951" y="105"/>
                </a:lnTo>
                <a:lnTo>
                  <a:pt x="952" y="101"/>
                </a:lnTo>
                <a:lnTo>
                  <a:pt x="953" y="98"/>
                </a:lnTo>
                <a:lnTo>
                  <a:pt x="953" y="94"/>
                </a:lnTo>
                <a:lnTo>
                  <a:pt x="953" y="94"/>
                </a:lnTo>
                <a:lnTo>
                  <a:pt x="953" y="91"/>
                </a:lnTo>
                <a:lnTo>
                  <a:pt x="952" y="88"/>
                </a:lnTo>
                <a:lnTo>
                  <a:pt x="947" y="83"/>
                </a:lnTo>
                <a:lnTo>
                  <a:pt x="947" y="83"/>
                </a:lnTo>
                <a:lnTo>
                  <a:pt x="942" y="78"/>
                </a:lnTo>
                <a:lnTo>
                  <a:pt x="935" y="76"/>
                </a:lnTo>
                <a:lnTo>
                  <a:pt x="928" y="73"/>
                </a:lnTo>
                <a:lnTo>
                  <a:pt x="921" y="73"/>
                </a:lnTo>
                <a:lnTo>
                  <a:pt x="912" y="74"/>
                </a:lnTo>
                <a:lnTo>
                  <a:pt x="905" y="77"/>
                </a:lnTo>
                <a:lnTo>
                  <a:pt x="891" y="80"/>
                </a:lnTo>
                <a:lnTo>
                  <a:pt x="891" y="80"/>
                </a:lnTo>
                <a:lnTo>
                  <a:pt x="888" y="83"/>
                </a:lnTo>
                <a:lnTo>
                  <a:pt x="885" y="84"/>
                </a:lnTo>
                <a:lnTo>
                  <a:pt x="883" y="85"/>
                </a:lnTo>
                <a:lnTo>
                  <a:pt x="881" y="84"/>
                </a:lnTo>
                <a:lnTo>
                  <a:pt x="881" y="84"/>
                </a:lnTo>
                <a:lnTo>
                  <a:pt x="878" y="78"/>
                </a:lnTo>
                <a:lnTo>
                  <a:pt x="875" y="73"/>
                </a:lnTo>
                <a:lnTo>
                  <a:pt x="871" y="70"/>
                </a:lnTo>
                <a:lnTo>
                  <a:pt x="868" y="64"/>
                </a:lnTo>
                <a:lnTo>
                  <a:pt x="868" y="64"/>
                </a:lnTo>
                <a:lnTo>
                  <a:pt x="861" y="62"/>
                </a:lnTo>
                <a:lnTo>
                  <a:pt x="853" y="60"/>
                </a:lnTo>
                <a:lnTo>
                  <a:pt x="846" y="60"/>
                </a:lnTo>
                <a:lnTo>
                  <a:pt x="839" y="63"/>
                </a:lnTo>
                <a:lnTo>
                  <a:pt x="839" y="63"/>
                </a:lnTo>
                <a:lnTo>
                  <a:pt x="828" y="65"/>
                </a:lnTo>
                <a:lnTo>
                  <a:pt x="819" y="69"/>
                </a:lnTo>
                <a:lnTo>
                  <a:pt x="811" y="74"/>
                </a:lnTo>
                <a:lnTo>
                  <a:pt x="807" y="79"/>
                </a:lnTo>
                <a:lnTo>
                  <a:pt x="805" y="83"/>
                </a:lnTo>
                <a:lnTo>
                  <a:pt x="805" y="83"/>
                </a:lnTo>
                <a:lnTo>
                  <a:pt x="801" y="86"/>
                </a:lnTo>
                <a:lnTo>
                  <a:pt x="799" y="88"/>
                </a:lnTo>
                <a:lnTo>
                  <a:pt x="796" y="90"/>
                </a:lnTo>
                <a:lnTo>
                  <a:pt x="792" y="91"/>
                </a:lnTo>
                <a:lnTo>
                  <a:pt x="784" y="91"/>
                </a:lnTo>
                <a:lnTo>
                  <a:pt x="776" y="91"/>
                </a:lnTo>
                <a:lnTo>
                  <a:pt x="776" y="91"/>
                </a:lnTo>
                <a:lnTo>
                  <a:pt x="773" y="95"/>
                </a:lnTo>
                <a:lnTo>
                  <a:pt x="770" y="99"/>
                </a:lnTo>
                <a:lnTo>
                  <a:pt x="766" y="102"/>
                </a:lnTo>
                <a:lnTo>
                  <a:pt x="763" y="105"/>
                </a:lnTo>
                <a:lnTo>
                  <a:pt x="754" y="107"/>
                </a:lnTo>
                <a:lnTo>
                  <a:pt x="745" y="111"/>
                </a:lnTo>
                <a:lnTo>
                  <a:pt x="745" y="111"/>
                </a:lnTo>
                <a:lnTo>
                  <a:pt x="734" y="112"/>
                </a:lnTo>
                <a:lnTo>
                  <a:pt x="723" y="111"/>
                </a:lnTo>
                <a:lnTo>
                  <a:pt x="719" y="108"/>
                </a:lnTo>
                <a:lnTo>
                  <a:pt x="714" y="107"/>
                </a:lnTo>
                <a:lnTo>
                  <a:pt x="709" y="104"/>
                </a:lnTo>
                <a:lnTo>
                  <a:pt x="704" y="100"/>
                </a:lnTo>
                <a:lnTo>
                  <a:pt x="704" y="100"/>
                </a:lnTo>
                <a:lnTo>
                  <a:pt x="702" y="95"/>
                </a:lnTo>
                <a:lnTo>
                  <a:pt x="700" y="91"/>
                </a:lnTo>
                <a:lnTo>
                  <a:pt x="699" y="80"/>
                </a:lnTo>
                <a:lnTo>
                  <a:pt x="699" y="80"/>
                </a:lnTo>
                <a:lnTo>
                  <a:pt x="700" y="76"/>
                </a:lnTo>
                <a:lnTo>
                  <a:pt x="702" y="71"/>
                </a:lnTo>
                <a:lnTo>
                  <a:pt x="706" y="67"/>
                </a:lnTo>
                <a:lnTo>
                  <a:pt x="709" y="63"/>
                </a:lnTo>
                <a:lnTo>
                  <a:pt x="716" y="57"/>
                </a:lnTo>
                <a:lnTo>
                  <a:pt x="726" y="53"/>
                </a:lnTo>
                <a:lnTo>
                  <a:pt x="726" y="53"/>
                </a:lnTo>
                <a:lnTo>
                  <a:pt x="730" y="52"/>
                </a:lnTo>
                <a:lnTo>
                  <a:pt x="734" y="52"/>
                </a:lnTo>
                <a:lnTo>
                  <a:pt x="741" y="53"/>
                </a:lnTo>
                <a:lnTo>
                  <a:pt x="747" y="57"/>
                </a:lnTo>
                <a:lnTo>
                  <a:pt x="752" y="60"/>
                </a:lnTo>
                <a:lnTo>
                  <a:pt x="752" y="60"/>
                </a:lnTo>
                <a:lnTo>
                  <a:pt x="756" y="67"/>
                </a:lnTo>
                <a:lnTo>
                  <a:pt x="756" y="72"/>
                </a:lnTo>
                <a:lnTo>
                  <a:pt x="756" y="76"/>
                </a:lnTo>
                <a:lnTo>
                  <a:pt x="756" y="76"/>
                </a:lnTo>
                <a:lnTo>
                  <a:pt x="752" y="83"/>
                </a:lnTo>
                <a:lnTo>
                  <a:pt x="750" y="85"/>
                </a:lnTo>
                <a:lnTo>
                  <a:pt x="745" y="86"/>
                </a:lnTo>
                <a:lnTo>
                  <a:pt x="745" y="86"/>
                </a:lnTo>
                <a:lnTo>
                  <a:pt x="743" y="84"/>
                </a:lnTo>
                <a:lnTo>
                  <a:pt x="742" y="83"/>
                </a:lnTo>
                <a:lnTo>
                  <a:pt x="743" y="80"/>
                </a:lnTo>
                <a:lnTo>
                  <a:pt x="744" y="79"/>
                </a:lnTo>
                <a:lnTo>
                  <a:pt x="749" y="76"/>
                </a:lnTo>
                <a:lnTo>
                  <a:pt x="750" y="73"/>
                </a:lnTo>
                <a:lnTo>
                  <a:pt x="749" y="70"/>
                </a:lnTo>
                <a:lnTo>
                  <a:pt x="749" y="70"/>
                </a:lnTo>
                <a:lnTo>
                  <a:pt x="749" y="67"/>
                </a:lnTo>
                <a:lnTo>
                  <a:pt x="748" y="66"/>
                </a:lnTo>
                <a:lnTo>
                  <a:pt x="745" y="63"/>
                </a:lnTo>
                <a:lnTo>
                  <a:pt x="741" y="60"/>
                </a:lnTo>
                <a:lnTo>
                  <a:pt x="737" y="58"/>
                </a:lnTo>
                <a:lnTo>
                  <a:pt x="737" y="58"/>
                </a:lnTo>
                <a:lnTo>
                  <a:pt x="730" y="59"/>
                </a:lnTo>
                <a:lnTo>
                  <a:pt x="724" y="62"/>
                </a:lnTo>
                <a:lnTo>
                  <a:pt x="714" y="67"/>
                </a:lnTo>
                <a:lnTo>
                  <a:pt x="714" y="67"/>
                </a:lnTo>
                <a:lnTo>
                  <a:pt x="710" y="71"/>
                </a:lnTo>
                <a:lnTo>
                  <a:pt x="707" y="77"/>
                </a:lnTo>
                <a:lnTo>
                  <a:pt x="704" y="81"/>
                </a:lnTo>
                <a:lnTo>
                  <a:pt x="706" y="85"/>
                </a:lnTo>
                <a:lnTo>
                  <a:pt x="706" y="87"/>
                </a:lnTo>
                <a:lnTo>
                  <a:pt x="706" y="87"/>
                </a:lnTo>
                <a:lnTo>
                  <a:pt x="707" y="92"/>
                </a:lnTo>
                <a:lnTo>
                  <a:pt x="709" y="95"/>
                </a:lnTo>
                <a:lnTo>
                  <a:pt x="713" y="99"/>
                </a:lnTo>
                <a:lnTo>
                  <a:pt x="716" y="101"/>
                </a:lnTo>
                <a:lnTo>
                  <a:pt x="716" y="101"/>
                </a:lnTo>
                <a:lnTo>
                  <a:pt x="722" y="104"/>
                </a:lnTo>
                <a:lnTo>
                  <a:pt x="729" y="105"/>
                </a:lnTo>
                <a:lnTo>
                  <a:pt x="735" y="105"/>
                </a:lnTo>
                <a:lnTo>
                  <a:pt x="742" y="105"/>
                </a:lnTo>
                <a:lnTo>
                  <a:pt x="749" y="102"/>
                </a:lnTo>
                <a:lnTo>
                  <a:pt x="755" y="100"/>
                </a:lnTo>
                <a:lnTo>
                  <a:pt x="761" y="98"/>
                </a:lnTo>
                <a:lnTo>
                  <a:pt x="766" y="93"/>
                </a:lnTo>
                <a:lnTo>
                  <a:pt x="766" y="93"/>
                </a:lnTo>
                <a:lnTo>
                  <a:pt x="768" y="90"/>
                </a:lnTo>
                <a:lnTo>
                  <a:pt x="769" y="86"/>
                </a:lnTo>
                <a:lnTo>
                  <a:pt x="770" y="83"/>
                </a:lnTo>
                <a:lnTo>
                  <a:pt x="772" y="79"/>
                </a:lnTo>
                <a:lnTo>
                  <a:pt x="772" y="79"/>
                </a:lnTo>
                <a:lnTo>
                  <a:pt x="773" y="79"/>
                </a:lnTo>
                <a:lnTo>
                  <a:pt x="776" y="79"/>
                </a:lnTo>
                <a:lnTo>
                  <a:pt x="778" y="83"/>
                </a:lnTo>
                <a:lnTo>
                  <a:pt x="778" y="83"/>
                </a:lnTo>
                <a:lnTo>
                  <a:pt x="785" y="84"/>
                </a:lnTo>
                <a:lnTo>
                  <a:pt x="791" y="84"/>
                </a:lnTo>
                <a:lnTo>
                  <a:pt x="791" y="84"/>
                </a:lnTo>
                <a:lnTo>
                  <a:pt x="794" y="83"/>
                </a:lnTo>
                <a:lnTo>
                  <a:pt x="798" y="80"/>
                </a:lnTo>
                <a:lnTo>
                  <a:pt x="804" y="74"/>
                </a:lnTo>
                <a:lnTo>
                  <a:pt x="804" y="74"/>
                </a:lnTo>
                <a:lnTo>
                  <a:pt x="806" y="70"/>
                </a:lnTo>
                <a:lnTo>
                  <a:pt x="806" y="64"/>
                </a:lnTo>
                <a:lnTo>
                  <a:pt x="806" y="52"/>
                </a:lnTo>
                <a:lnTo>
                  <a:pt x="806" y="52"/>
                </a:lnTo>
                <a:lnTo>
                  <a:pt x="803" y="49"/>
                </a:lnTo>
                <a:lnTo>
                  <a:pt x="801" y="46"/>
                </a:lnTo>
                <a:lnTo>
                  <a:pt x="799" y="46"/>
                </a:lnTo>
                <a:lnTo>
                  <a:pt x="799" y="46"/>
                </a:lnTo>
                <a:lnTo>
                  <a:pt x="797" y="46"/>
                </a:lnTo>
                <a:lnTo>
                  <a:pt x="796" y="45"/>
                </a:lnTo>
                <a:lnTo>
                  <a:pt x="796" y="42"/>
                </a:lnTo>
                <a:lnTo>
                  <a:pt x="797" y="38"/>
                </a:lnTo>
                <a:lnTo>
                  <a:pt x="796" y="36"/>
                </a:lnTo>
                <a:lnTo>
                  <a:pt x="796" y="36"/>
                </a:lnTo>
                <a:lnTo>
                  <a:pt x="796" y="34"/>
                </a:lnTo>
                <a:lnTo>
                  <a:pt x="794" y="31"/>
                </a:lnTo>
                <a:lnTo>
                  <a:pt x="791" y="30"/>
                </a:lnTo>
                <a:lnTo>
                  <a:pt x="791" y="30"/>
                </a:lnTo>
                <a:lnTo>
                  <a:pt x="787" y="30"/>
                </a:lnTo>
                <a:lnTo>
                  <a:pt x="786" y="31"/>
                </a:lnTo>
                <a:lnTo>
                  <a:pt x="786" y="32"/>
                </a:lnTo>
                <a:lnTo>
                  <a:pt x="786" y="32"/>
                </a:lnTo>
                <a:lnTo>
                  <a:pt x="784" y="32"/>
                </a:lnTo>
                <a:lnTo>
                  <a:pt x="782" y="31"/>
                </a:lnTo>
                <a:lnTo>
                  <a:pt x="782" y="31"/>
                </a:lnTo>
                <a:lnTo>
                  <a:pt x="780" y="29"/>
                </a:lnTo>
                <a:lnTo>
                  <a:pt x="782" y="27"/>
                </a:lnTo>
                <a:lnTo>
                  <a:pt x="782" y="22"/>
                </a:lnTo>
                <a:lnTo>
                  <a:pt x="782" y="22"/>
                </a:lnTo>
                <a:close/>
                <a:moveTo>
                  <a:pt x="318" y="370"/>
                </a:moveTo>
                <a:lnTo>
                  <a:pt x="318" y="370"/>
                </a:lnTo>
                <a:lnTo>
                  <a:pt x="312" y="371"/>
                </a:lnTo>
                <a:lnTo>
                  <a:pt x="305" y="370"/>
                </a:lnTo>
                <a:lnTo>
                  <a:pt x="299" y="370"/>
                </a:lnTo>
                <a:lnTo>
                  <a:pt x="292" y="371"/>
                </a:lnTo>
                <a:lnTo>
                  <a:pt x="292" y="371"/>
                </a:lnTo>
                <a:lnTo>
                  <a:pt x="279" y="373"/>
                </a:lnTo>
                <a:lnTo>
                  <a:pt x="268" y="377"/>
                </a:lnTo>
                <a:lnTo>
                  <a:pt x="244" y="387"/>
                </a:lnTo>
                <a:lnTo>
                  <a:pt x="244" y="387"/>
                </a:lnTo>
                <a:lnTo>
                  <a:pt x="234" y="394"/>
                </a:lnTo>
                <a:lnTo>
                  <a:pt x="225" y="401"/>
                </a:lnTo>
                <a:lnTo>
                  <a:pt x="216" y="412"/>
                </a:lnTo>
                <a:lnTo>
                  <a:pt x="216" y="412"/>
                </a:lnTo>
                <a:lnTo>
                  <a:pt x="215" y="414"/>
                </a:lnTo>
                <a:lnTo>
                  <a:pt x="215" y="417"/>
                </a:lnTo>
                <a:lnTo>
                  <a:pt x="214" y="418"/>
                </a:lnTo>
                <a:lnTo>
                  <a:pt x="211" y="419"/>
                </a:lnTo>
                <a:lnTo>
                  <a:pt x="211" y="419"/>
                </a:lnTo>
                <a:lnTo>
                  <a:pt x="208" y="417"/>
                </a:lnTo>
                <a:lnTo>
                  <a:pt x="205" y="415"/>
                </a:lnTo>
                <a:lnTo>
                  <a:pt x="198" y="413"/>
                </a:lnTo>
                <a:lnTo>
                  <a:pt x="198" y="413"/>
                </a:lnTo>
                <a:lnTo>
                  <a:pt x="191" y="414"/>
                </a:lnTo>
                <a:lnTo>
                  <a:pt x="184" y="415"/>
                </a:lnTo>
                <a:lnTo>
                  <a:pt x="177" y="417"/>
                </a:lnTo>
                <a:lnTo>
                  <a:pt x="170" y="419"/>
                </a:lnTo>
                <a:lnTo>
                  <a:pt x="170" y="419"/>
                </a:lnTo>
                <a:lnTo>
                  <a:pt x="165" y="420"/>
                </a:lnTo>
                <a:lnTo>
                  <a:pt x="162" y="421"/>
                </a:lnTo>
                <a:lnTo>
                  <a:pt x="153" y="425"/>
                </a:lnTo>
                <a:lnTo>
                  <a:pt x="146" y="429"/>
                </a:lnTo>
                <a:lnTo>
                  <a:pt x="139" y="433"/>
                </a:lnTo>
                <a:lnTo>
                  <a:pt x="139" y="433"/>
                </a:lnTo>
                <a:lnTo>
                  <a:pt x="136" y="435"/>
                </a:lnTo>
                <a:lnTo>
                  <a:pt x="134" y="439"/>
                </a:lnTo>
                <a:lnTo>
                  <a:pt x="130" y="441"/>
                </a:lnTo>
                <a:lnTo>
                  <a:pt x="128" y="443"/>
                </a:lnTo>
                <a:lnTo>
                  <a:pt x="128" y="443"/>
                </a:lnTo>
                <a:lnTo>
                  <a:pt x="124" y="447"/>
                </a:lnTo>
                <a:lnTo>
                  <a:pt x="123" y="452"/>
                </a:lnTo>
                <a:lnTo>
                  <a:pt x="121" y="455"/>
                </a:lnTo>
                <a:lnTo>
                  <a:pt x="120" y="456"/>
                </a:lnTo>
                <a:lnTo>
                  <a:pt x="117" y="457"/>
                </a:lnTo>
                <a:lnTo>
                  <a:pt x="117" y="457"/>
                </a:lnTo>
                <a:lnTo>
                  <a:pt x="111" y="450"/>
                </a:lnTo>
                <a:lnTo>
                  <a:pt x="106" y="445"/>
                </a:lnTo>
                <a:lnTo>
                  <a:pt x="106" y="445"/>
                </a:lnTo>
                <a:lnTo>
                  <a:pt x="96" y="445"/>
                </a:lnTo>
                <a:lnTo>
                  <a:pt x="86" y="445"/>
                </a:lnTo>
                <a:lnTo>
                  <a:pt x="76" y="446"/>
                </a:lnTo>
                <a:lnTo>
                  <a:pt x="68" y="448"/>
                </a:lnTo>
                <a:lnTo>
                  <a:pt x="68" y="448"/>
                </a:lnTo>
                <a:lnTo>
                  <a:pt x="60" y="453"/>
                </a:lnTo>
                <a:lnTo>
                  <a:pt x="52" y="457"/>
                </a:lnTo>
                <a:lnTo>
                  <a:pt x="46" y="463"/>
                </a:lnTo>
                <a:lnTo>
                  <a:pt x="39" y="470"/>
                </a:lnTo>
                <a:lnTo>
                  <a:pt x="39" y="470"/>
                </a:lnTo>
                <a:lnTo>
                  <a:pt x="34" y="482"/>
                </a:lnTo>
                <a:lnTo>
                  <a:pt x="32" y="489"/>
                </a:lnTo>
                <a:lnTo>
                  <a:pt x="31" y="495"/>
                </a:lnTo>
                <a:lnTo>
                  <a:pt x="31" y="495"/>
                </a:lnTo>
                <a:lnTo>
                  <a:pt x="33" y="499"/>
                </a:lnTo>
                <a:lnTo>
                  <a:pt x="33" y="501"/>
                </a:lnTo>
                <a:lnTo>
                  <a:pt x="32" y="503"/>
                </a:lnTo>
                <a:lnTo>
                  <a:pt x="32" y="503"/>
                </a:lnTo>
                <a:lnTo>
                  <a:pt x="26" y="505"/>
                </a:lnTo>
                <a:lnTo>
                  <a:pt x="21" y="509"/>
                </a:lnTo>
                <a:lnTo>
                  <a:pt x="17" y="514"/>
                </a:lnTo>
                <a:lnTo>
                  <a:pt x="12" y="517"/>
                </a:lnTo>
                <a:lnTo>
                  <a:pt x="6" y="532"/>
                </a:lnTo>
                <a:lnTo>
                  <a:pt x="6" y="532"/>
                </a:lnTo>
                <a:lnTo>
                  <a:pt x="5" y="538"/>
                </a:lnTo>
                <a:lnTo>
                  <a:pt x="6" y="543"/>
                </a:lnTo>
                <a:lnTo>
                  <a:pt x="9" y="547"/>
                </a:lnTo>
                <a:lnTo>
                  <a:pt x="12" y="551"/>
                </a:lnTo>
                <a:lnTo>
                  <a:pt x="12" y="551"/>
                </a:lnTo>
                <a:lnTo>
                  <a:pt x="19" y="554"/>
                </a:lnTo>
                <a:lnTo>
                  <a:pt x="27" y="556"/>
                </a:lnTo>
                <a:lnTo>
                  <a:pt x="35" y="556"/>
                </a:lnTo>
                <a:lnTo>
                  <a:pt x="42" y="553"/>
                </a:lnTo>
                <a:lnTo>
                  <a:pt x="46" y="556"/>
                </a:lnTo>
                <a:lnTo>
                  <a:pt x="46" y="556"/>
                </a:lnTo>
                <a:lnTo>
                  <a:pt x="48" y="560"/>
                </a:lnTo>
                <a:lnTo>
                  <a:pt x="52" y="563"/>
                </a:lnTo>
                <a:lnTo>
                  <a:pt x="56" y="565"/>
                </a:lnTo>
                <a:lnTo>
                  <a:pt x="61" y="566"/>
                </a:lnTo>
                <a:lnTo>
                  <a:pt x="72" y="567"/>
                </a:lnTo>
                <a:lnTo>
                  <a:pt x="82" y="567"/>
                </a:lnTo>
                <a:lnTo>
                  <a:pt x="82" y="567"/>
                </a:lnTo>
                <a:lnTo>
                  <a:pt x="90" y="565"/>
                </a:lnTo>
                <a:lnTo>
                  <a:pt x="99" y="560"/>
                </a:lnTo>
                <a:lnTo>
                  <a:pt x="104" y="553"/>
                </a:lnTo>
                <a:lnTo>
                  <a:pt x="110" y="546"/>
                </a:lnTo>
                <a:lnTo>
                  <a:pt x="110" y="546"/>
                </a:lnTo>
                <a:lnTo>
                  <a:pt x="102" y="545"/>
                </a:lnTo>
                <a:lnTo>
                  <a:pt x="95" y="543"/>
                </a:lnTo>
                <a:lnTo>
                  <a:pt x="91" y="542"/>
                </a:lnTo>
                <a:lnTo>
                  <a:pt x="88" y="539"/>
                </a:lnTo>
                <a:lnTo>
                  <a:pt x="87" y="537"/>
                </a:lnTo>
                <a:lnTo>
                  <a:pt x="84" y="532"/>
                </a:lnTo>
                <a:lnTo>
                  <a:pt x="84" y="532"/>
                </a:lnTo>
                <a:lnTo>
                  <a:pt x="84" y="525"/>
                </a:lnTo>
                <a:lnTo>
                  <a:pt x="86" y="518"/>
                </a:lnTo>
                <a:lnTo>
                  <a:pt x="88" y="511"/>
                </a:lnTo>
                <a:lnTo>
                  <a:pt x="91" y="505"/>
                </a:lnTo>
                <a:lnTo>
                  <a:pt x="91" y="505"/>
                </a:lnTo>
                <a:lnTo>
                  <a:pt x="96" y="501"/>
                </a:lnTo>
                <a:lnTo>
                  <a:pt x="102" y="497"/>
                </a:lnTo>
                <a:lnTo>
                  <a:pt x="107" y="495"/>
                </a:lnTo>
                <a:lnTo>
                  <a:pt x="113" y="492"/>
                </a:lnTo>
                <a:lnTo>
                  <a:pt x="125" y="491"/>
                </a:lnTo>
                <a:lnTo>
                  <a:pt x="137" y="491"/>
                </a:lnTo>
                <a:lnTo>
                  <a:pt x="137" y="491"/>
                </a:lnTo>
                <a:lnTo>
                  <a:pt x="143" y="480"/>
                </a:lnTo>
                <a:lnTo>
                  <a:pt x="145" y="473"/>
                </a:lnTo>
                <a:lnTo>
                  <a:pt x="149" y="468"/>
                </a:lnTo>
                <a:lnTo>
                  <a:pt x="149" y="468"/>
                </a:lnTo>
                <a:lnTo>
                  <a:pt x="151" y="463"/>
                </a:lnTo>
                <a:lnTo>
                  <a:pt x="156" y="460"/>
                </a:lnTo>
                <a:lnTo>
                  <a:pt x="159" y="457"/>
                </a:lnTo>
                <a:lnTo>
                  <a:pt x="164" y="456"/>
                </a:lnTo>
                <a:lnTo>
                  <a:pt x="173" y="454"/>
                </a:lnTo>
                <a:lnTo>
                  <a:pt x="183" y="454"/>
                </a:lnTo>
                <a:lnTo>
                  <a:pt x="183" y="454"/>
                </a:lnTo>
                <a:lnTo>
                  <a:pt x="191" y="454"/>
                </a:lnTo>
                <a:lnTo>
                  <a:pt x="194" y="454"/>
                </a:lnTo>
                <a:lnTo>
                  <a:pt x="198" y="456"/>
                </a:lnTo>
                <a:lnTo>
                  <a:pt x="198" y="456"/>
                </a:lnTo>
                <a:lnTo>
                  <a:pt x="200" y="450"/>
                </a:lnTo>
                <a:lnTo>
                  <a:pt x="205" y="445"/>
                </a:lnTo>
                <a:lnTo>
                  <a:pt x="214" y="434"/>
                </a:lnTo>
                <a:lnTo>
                  <a:pt x="214" y="434"/>
                </a:lnTo>
                <a:lnTo>
                  <a:pt x="223" y="429"/>
                </a:lnTo>
                <a:lnTo>
                  <a:pt x="233" y="426"/>
                </a:lnTo>
                <a:lnTo>
                  <a:pt x="243" y="425"/>
                </a:lnTo>
                <a:lnTo>
                  <a:pt x="249" y="425"/>
                </a:lnTo>
                <a:lnTo>
                  <a:pt x="254" y="425"/>
                </a:lnTo>
                <a:lnTo>
                  <a:pt x="254" y="425"/>
                </a:lnTo>
                <a:lnTo>
                  <a:pt x="260" y="427"/>
                </a:lnTo>
                <a:lnTo>
                  <a:pt x="265" y="429"/>
                </a:lnTo>
                <a:lnTo>
                  <a:pt x="271" y="432"/>
                </a:lnTo>
                <a:lnTo>
                  <a:pt x="274" y="432"/>
                </a:lnTo>
                <a:lnTo>
                  <a:pt x="277" y="432"/>
                </a:lnTo>
                <a:lnTo>
                  <a:pt x="277" y="432"/>
                </a:lnTo>
                <a:lnTo>
                  <a:pt x="285" y="427"/>
                </a:lnTo>
                <a:lnTo>
                  <a:pt x="295" y="425"/>
                </a:lnTo>
                <a:lnTo>
                  <a:pt x="316" y="421"/>
                </a:lnTo>
                <a:lnTo>
                  <a:pt x="316" y="421"/>
                </a:lnTo>
                <a:lnTo>
                  <a:pt x="323" y="421"/>
                </a:lnTo>
                <a:lnTo>
                  <a:pt x="330" y="424"/>
                </a:lnTo>
                <a:lnTo>
                  <a:pt x="337" y="427"/>
                </a:lnTo>
                <a:lnTo>
                  <a:pt x="343" y="429"/>
                </a:lnTo>
                <a:lnTo>
                  <a:pt x="343" y="429"/>
                </a:lnTo>
                <a:lnTo>
                  <a:pt x="360" y="424"/>
                </a:lnTo>
                <a:lnTo>
                  <a:pt x="368" y="422"/>
                </a:lnTo>
                <a:lnTo>
                  <a:pt x="378" y="421"/>
                </a:lnTo>
                <a:lnTo>
                  <a:pt x="378" y="421"/>
                </a:lnTo>
                <a:lnTo>
                  <a:pt x="386" y="425"/>
                </a:lnTo>
                <a:lnTo>
                  <a:pt x="394" y="428"/>
                </a:lnTo>
                <a:lnTo>
                  <a:pt x="397" y="432"/>
                </a:lnTo>
                <a:lnTo>
                  <a:pt x="400" y="434"/>
                </a:lnTo>
                <a:lnTo>
                  <a:pt x="402" y="439"/>
                </a:lnTo>
                <a:lnTo>
                  <a:pt x="403" y="443"/>
                </a:lnTo>
                <a:lnTo>
                  <a:pt x="403" y="442"/>
                </a:lnTo>
                <a:lnTo>
                  <a:pt x="403" y="442"/>
                </a:lnTo>
                <a:lnTo>
                  <a:pt x="407" y="445"/>
                </a:lnTo>
                <a:lnTo>
                  <a:pt x="409" y="446"/>
                </a:lnTo>
                <a:lnTo>
                  <a:pt x="416" y="446"/>
                </a:lnTo>
                <a:lnTo>
                  <a:pt x="422" y="445"/>
                </a:lnTo>
                <a:lnTo>
                  <a:pt x="428" y="442"/>
                </a:lnTo>
                <a:lnTo>
                  <a:pt x="428" y="442"/>
                </a:lnTo>
                <a:lnTo>
                  <a:pt x="437" y="436"/>
                </a:lnTo>
                <a:lnTo>
                  <a:pt x="446" y="432"/>
                </a:lnTo>
                <a:lnTo>
                  <a:pt x="451" y="428"/>
                </a:lnTo>
                <a:lnTo>
                  <a:pt x="455" y="425"/>
                </a:lnTo>
                <a:lnTo>
                  <a:pt x="458" y="420"/>
                </a:lnTo>
                <a:lnTo>
                  <a:pt x="460" y="415"/>
                </a:lnTo>
                <a:lnTo>
                  <a:pt x="460" y="415"/>
                </a:lnTo>
                <a:lnTo>
                  <a:pt x="462" y="412"/>
                </a:lnTo>
                <a:lnTo>
                  <a:pt x="462" y="410"/>
                </a:lnTo>
                <a:lnTo>
                  <a:pt x="459" y="404"/>
                </a:lnTo>
                <a:lnTo>
                  <a:pt x="453" y="392"/>
                </a:lnTo>
                <a:lnTo>
                  <a:pt x="453" y="392"/>
                </a:lnTo>
                <a:lnTo>
                  <a:pt x="450" y="389"/>
                </a:lnTo>
                <a:lnTo>
                  <a:pt x="446" y="386"/>
                </a:lnTo>
                <a:lnTo>
                  <a:pt x="442" y="384"/>
                </a:lnTo>
                <a:lnTo>
                  <a:pt x="437" y="383"/>
                </a:lnTo>
                <a:lnTo>
                  <a:pt x="427" y="383"/>
                </a:lnTo>
                <a:lnTo>
                  <a:pt x="417" y="384"/>
                </a:lnTo>
                <a:lnTo>
                  <a:pt x="417" y="384"/>
                </a:lnTo>
                <a:lnTo>
                  <a:pt x="414" y="385"/>
                </a:lnTo>
                <a:lnTo>
                  <a:pt x="411" y="386"/>
                </a:lnTo>
                <a:lnTo>
                  <a:pt x="406" y="391"/>
                </a:lnTo>
                <a:lnTo>
                  <a:pt x="401" y="396"/>
                </a:lnTo>
                <a:lnTo>
                  <a:pt x="397" y="397"/>
                </a:lnTo>
                <a:lnTo>
                  <a:pt x="394" y="398"/>
                </a:lnTo>
                <a:lnTo>
                  <a:pt x="394" y="398"/>
                </a:lnTo>
                <a:lnTo>
                  <a:pt x="382" y="389"/>
                </a:lnTo>
                <a:lnTo>
                  <a:pt x="369" y="380"/>
                </a:lnTo>
                <a:lnTo>
                  <a:pt x="369" y="380"/>
                </a:lnTo>
                <a:lnTo>
                  <a:pt x="358" y="376"/>
                </a:lnTo>
                <a:lnTo>
                  <a:pt x="345" y="372"/>
                </a:lnTo>
                <a:lnTo>
                  <a:pt x="331" y="371"/>
                </a:lnTo>
                <a:lnTo>
                  <a:pt x="318" y="370"/>
                </a:lnTo>
                <a:lnTo>
                  <a:pt x="318" y="370"/>
                </a:lnTo>
                <a:close/>
                <a:moveTo>
                  <a:pt x="688" y="384"/>
                </a:moveTo>
                <a:lnTo>
                  <a:pt x="688" y="384"/>
                </a:lnTo>
                <a:lnTo>
                  <a:pt x="687" y="380"/>
                </a:lnTo>
                <a:lnTo>
                  <a:pt x="686" y="379"/>
                </a:lnTo>
                <a:lnTo>
                  <a:pt x="683" y="379"/>
                </a:lnTo>
                <a:lnTo>
                  <a:pt x="681" y="379"/>
                </a:lnTo>
                <a:lnTo>
                  <a:pt x="678" y="382"/>
                </a:lnTo>
                <a:lnTo>
                  <a:pt x="674" y="384"/>
                </a:lnTo>
                <a:lnTo>
                  <a:pt x="674" y="384"/>
                </a:lnTo>
                <a:lnTo>
                  <a:pt x="668" y="385"/>
                </a:lnTo>
                <a:lnTo>
                  <a:pt x="662" y="385"/>
                </a:lnTo>
                <a:lnTo>
                  <a:pt x="651" y="384"/>
                </a:lnTo>
                <a:lnTo>
                  <a:pt x="651" y="384"/>
                </a:lnTo>
                <a:lnTo>
                  <a:pt x="645" y="390"/>
                </a:lnTo>
                <a:lnTo>
                  <a:pt x="639" y="396"/>
                </a:lnTo>
                <a:lnTo>
                  <a:pt x="626" y="405"/>
                </a:lnTo>
                <a:lnTo>
                  <a:pt x="626" y="405"/>
                </a:lnTo>
                <a:lnTo>
                  <a:pt x="639" y="405"/>
                </a:lnTo>
                <a:lnTo>
                  <a:pt x="653" y="404"/>
                </a:lnTo>
                <a:lnTo>
                  <a:pt x="666" y="401"/>
                </a:lnTo>
                <a:lnTo>
                  <a:pt x="678" y="399"/>
                </a:lnTo>
                <a:lnTo>
                  <a:pt x="678" y="399"/>
                </a:lnTo>
                <a:lnTo>
                  <a:pt x="686" y="393"/>
                </a:lnTo>
                <a:lnTo>
                  <a:pt x="688" y="389"/>
                </a:lnTo>
                <a:lnTo>
                  <a:pt x="688" y="386"/>
                </a:lnTo>
                <a:lnTo>
                  <a:pt x="688" y="384"/>
                </a:lnTo>
                <a:lnTo>
                  <a:pt x="688" y="384"/>
                </a:lnTo>
                <a:close/>
                <a:moveTo>
                  <a:pt x="826" y="571"/>
                </a:moveTo>
                <a:lnTo>
                  <a:pt x="826" y="571"/>
                </a:lnTo>
                <a:lnTo>
                  <a:pt x="820" y="571"/>
                </a:lnTo>
                <a:lnTo>
                  <a:pt x="815" y="572"/>
                </a:lnTo>
                <a:lnTo>
                  <a:pt x="811" y="574"/>
                </a:lnTo>
                <a:lnTo>
                  <a:pt x="806" y="575"/>
                </a:lnTo>
                <a:lnTo>
                  <a:pt x="806" y="575"/>
                </a:lnTo>
                <a:lnTo>
                  <a:pt x="797" y="582"/>
                </a:lnTo>
                <a:lnTo>
                  <a:pt x="792" y="586"/>
                </a:lnTo>
                <a:lnTo>
                  <a:pt x="787" y="591"/>
                </a:lnTo>
                <a:lnTo>
                  <a:pt x="787" y="591"/>
                </a:lnTo>
                <a:lnTo>
                  <a:pt x="787" y="596"/>
                </a:lnTo>
                <a:lnTo>
                  <a:pt x="787" y="600"/>
                </a:lnTo>
                <a:lnTo>
                  <a:pt x="787" y="602"/>
                </a:lnTo>
                <a:lnTo>
                  <a:pt x="787" y="602"/>
                </a:lnTo>
                <a:lnTo>
                  <a:pt x="794" y="609"/>
                </a:lnTo>
                <a:lnTo>
                  <a:pt x="803" y="614"/>
                </a:lnTo>
                <a:lnTo>
                  <a:pt x="812" y="617"/>
                </a:lnTo>
                <a:lnTo>
                  <a:pt x="821" y="620"/>
                </a:lnTo>
                <a:lnTo>
                  <a:pt x="831" y="621"/>
                </a:lnTo>
                <a:lnTo>
                  <a:pt x="841" y="621"/>
                </a:lnTo>
                <a:lnTo>
                  <a:pt x="852" y="620"/>
                </a:lnTo>
                <a:lnTo>
                  <a:pt x="861" y="617"/>
                </a:lnTo>
                <a:lnTo>
                  <a:pt x="861" y="617"/>
                </a:lnTo>
                <a:lnTo>
                  <a:pt x="854" y="616"/>
                </a:lnTo>
                <a:lnTo>
                  <a:pt x="847" y="615"/>
                </a:lnTo>
                <a:lnTo>
                  <a:pt x="840" y="614"/>
                </a:lnTo>
                <a:lnTo>
                  <a:pt x="834" y="612"/>
                </a:lnTo>
                <a:lnTo>
                  <a:pt x="834" y="612"/>
                </a:lnTo>
                <a:lnTo>
                  <a:pt x="828" y="607"/>
                </a:lnTo>
                <a:lnTo>
                  <a:pt x="821" y="603"/>
                </a:lnTo>
                <a:lnTo>
                  <a:pt x="817" y="598"/>
                </a:lnTo>
                <a:lnTo>
                  <a:pt x="815" y="594"/>
                </a:lnTo>
                <a:lnTo>
                  <a:pt x="815" y="591"/>
                </a:lnTo>
                <a:lnTo>
                  <a:pt x="815" y="591"/>
                </a:lnTo>
                <a:lnTo>
                  <a:pt x="815" y="585"/>
                </a:lnTo>
                <a:lnTo>
                  <a:pt x="818" y="580"/>
                </a:lnTo>
                <a:lnTo>
                  <a:pt x="821" y="575"/>
                </a:lnTo>
                <a:lnTo>
                  <a:pt x="826" y="571"/>
                </a:lnTo>
                <a:lnTo>
                  <a:pt x="826" y="571"/>
                </a:lnTo>
                <a:close/>
                <a:moveTo>
                  <a:pt x="863" y="684"/>
                </a:moveTo>
                <a:lnTo>
                  <a:pt x="863" y="684"/>
                </a:lnTo>
                <a:lnTo>
                  <a:pt x="856" y="680"/>
                </a:lnTo>
                <a:lnTo>
                  <a:pt x="849" y="679"/>
                </a:lnTo>
                <a:lnTo>
                  <a:pt x="834" y="677"/>
                </a:lnTo>
                <a:lnTo>
                  <a:pt x="834" y="677"/>
                </a:lnTo>
                <a:lnTo>
                  <a:pt x="826" y="679"/>
                </a:lnTo>
                <a:lnTo>
                  <a:pt x="818" y="682"/>
                </a:lnTo>
                <a:lnTo>
                  <a:pt x="814" y="684"/>
                </a:lnTo>
                <a:lnTo>
                  <a:pt x="811" y="686"/>
                </a:lnTo>
                <a:lnTo>
                  <a:pt x="808" y="689"/>
                </a:lnTo>
                <a:lnTo>
                  <a:pt x="807" y="693"/>
                </a:lnTo>
                <a:lnTo>
                  <a:pt x="807" y="693"/>
                </a:lnTo>
                <a:lnTo>
                  <a:pt x="806" y="695"/>
                </a:lnTo>
                <a:lnTo>
                  <a:pt x="805" y="696"/>
                </a:lnTo>
                <a:lnTo>
                  <a:pt x="801" y="696"/>
                </a:lnTo>
                <a:lnTo>
                  <a:pt x="798" y="695"/>
                </a:lnTo>
                <a:lnTo>
                  <a:pt x="794" y="695"/>
                </a:lnTo>
                <a:lnTo>
                  <a:pt x="794" y="695"/>
                </a:lnTo>
                <a:lnTo>
                  <a:pt x="786" y="693"/>
                </a:lnTo>
                <a:lnTo>
                  <a:pt x="778" y="692"/>
                </a:lnTo>
                <a:lnTo>
                  <a:pt x="769" y="693"/>
                </a:lnTo>
                <a:lnTo>
                  <a:pt x="765" y="695"/>
                </a:lnTo>
                <a:lnTo>
                  <a:pt x="762" y="697"/>
                </a:lnTo>
                <a:lnTo>
                  <a:pt x="762" y="697"/>
                </a:lnTo>
                <a:lnTo>
                  <a:pt x="758" y="699"/>
                </a:lnTo>
                <a:lnTo>
                  <a:pt x="756" y="703"/>
                </a:lnTo>
                <a:lnTo>
                  <a:pt x="754" y="711"/>
                </a:lnTo>
                <a:lnTo>
                  <a:pt x="754" y="711"/>
                </a:lnTo>
                <a:lnTo>
                  <a:pt x="744" y="712"/>
                </a:lnTo>
                <a:lnTo>
                  <a:pt x="735" y="714"/>
                </a:lnTo>
                <a:lnTo>
                  <a:pt x="727" y="719"/>
                </a:lnTo>
                <a:lnTo>
                  <a:pt x="723" y="723"/>
                </a:lnTo>
                <a:lnTo>
                  <a:pt x="721" y="726"/>
                </a:lnTo>
                <a:lnTo>
                  <a:pt x="721" y="726"/>
                </a:lnTo>
                <a:lnTo>
                  <a:pt x="720" y="732"/>
                </a:lnTo>
                <a:lnTo>
                  <a:pt x="720" y="738"/>
                </a:lnTo>
                <a:lnTo>
                  <a:pt x="720" y="738"/>
                </a:lnTo>
                <a:lnTo>
                  <a:pt x="723" y="745"/>
                </a:lnTo>
                <a:lnTo>
                  <a:pt x="727" y="747"/>
                </a:lnTo>
                <a:lnTo>
                  <a:pt x="729" y="749"/>
                </a:lnTo>
                <a:lnTo>
                  <a:pt x="729" y="749"/>
                </a:lnTo>
                <a:lnTo>
                  <a:pt x="736" y="752"/>
                </a:lnTo>
                <a:lnTo>
                  <a:pt x="742" y="754"/>
                </a:lnTo>
                <a:lnTo>
                  <a:pt x="748" y="755"/>
                </a:lnTo>
                <a:lnTo>
                  <a:pt x="755" y="756"/>
                </a:lnTo>
                <a:lnTo>
                  <a:pt x="755" y="756"/>
                </a:lnTo>
                <a:lnTo>
                  <a:pt x="762" y="758"/>
                </a:lnTo>
                <a:lnTo>
                  <a:pt x="768" y="758"/>
                </a:lnTo>
                <a:lnTo>
                  <a:pt x="780" y="756"/>
                </a:lnTo>
                <a:lnTo>
                  <a:pt x="783" y="758"/>
                </a:lnTo>
                <a:lnTo>
                  <a:pt x="783" y="758"/>
                </a:lnTo>
                <a:lnTo>
                  <a:pt x="785" y="762"/>
                </a:lnTo>
                <a:lnTo>
                  <a:pt x="787" y="766"/>
                </a:lnTo>
                <a:lnTo>
                  <a:pt x="791" y="768"/>
                </a:lnTo>
                <a:lnTo>
                  <a:pt x="794" y="770"/>
                </a:lnTo>
                <a:lnTo>
                  <a:pt x="794" y="770"/>
                </a:lnTo>
                <a:lnTo>
                  <a:pt x="805" y="772"/>
                </a:lnTo>
                <a:lnTo>
                  <a:pt x="815" y="772"/>
                </a:lnTo>
                <a:lnTo>
                  <a:pt x="826" y="770"/>
                </a:lnTo>
                <a:lnTo>
                  <a:pt x="831" y="769"/>
                </a:lnTo>
                <a:lnTo>
                  <a:pt x="834" y="767"/>
                </a:lnTo>
                <a:lnTo>
                  <a:pt x="834" y="767"/>
                </a:lnTo>
                <a:lnTo>
                  <a:pt x="838" y="765"/>
                </a:lnTo>
                <a:lnTo>
                  <a:pt x="841" y="762"/>
                </a:lnTo>
                <a:lnTo>
                  <a:pt x="843" y="760"/>
                </a:lnTo>
                <a:lnTo>
                  <a:pt x="847" y="759"/>
                </a:lnTo>
                <a:lnTo>
                  <a:pt x="847" y="759"/>
                </a:lnTo>
                <a:lnTo>
                  <a:pt x="850" y="762"/>
                </a:lnTo>
                <a:lnTo>
                  <a:pt x="854" y="763"/>
                </a:lnTo>
                <a:lnTo>
                  <a:pt x="859" y="765"/>
                </a:lnTo>
                <a:lnTo>
                  <a:pt x="863" y="766"/>
                </a:lnTo>
                <a:lnTo>
                  <a:pt x="863" y="766"/>
                </a:lnTo>
                <a:lnTo>
                  <a:pt x="869" y="765"/>
                </a:lnTo>
                <a:lnTo>
                  <a:pt x="876" y="763"/>
                </a:lnTo>
                <a:lnTo>
                  <a:pt x="883" y="761"/>
                </a:lnTo>
                <a:lnTo>
                  <a:pt x="888" y="755"/>
                </a:lnTo>
                <a:lnTo>
                  <a:pt x="888" y="755"/>
                </a:lnTo>
                <a:lnTo>
                  <a:pt x="891" y="751"/>
                </a:lnTo>
                <a:lnTo>
                  <a:pt x="894" y="745"/>
                </a:lnTo>
                <a:lnTo>
                  <a:pt x="894" y="739"/>
                </a:lnTo>
                <a:lnTo>
                  <a:pt x="894" y="737"/>
                </a:lnTo>
                <a:lnTo>
                  <a:pt x="891" y="733"/>
                </a:lnTo>
                <a:lnTo>
                  <a:pt x="891" y="733"/>
                </a:lnTo>
                <a:lnTo>
                  <a:pt x="887" y="731"/>
                </a:lnTo>
                <a:lnTo>
                  <a:pt x="882" y="728"/>
                </a:lnTo>
                <a:lnTo>
                  <a:pt x="876" y="726"/>
                </a:lnTo>
                <a:lnTo>
                  <a:pt x="869" y="726"/>
                </a:lnTo>
                <a:lnTo>
                  <a:pt x="869" y="726"/>
                </a:lnTo>
                <a:lnTo>
                  <a:pt x="866" y="728"/>
                </a:lnTo>
                <a:lnTo>
                  <a:pt x="861" y="730"/>
                </a:lnTo>
                <a:lnTo>
                  <a:pt x="857" y="732"/>
                </a:lnTo>
                <a:lnTo>
                  <a:pt x="856" y="733"/>
                </a:lnTo>
                <a:lnTo>
                  <a:pt x="855" y="735"/>
                </a:lnTo>
                <a:lnTo>
                  <a:pt x="855" y="735"/>
                </a:lnTo>
                <a:lnTo>
                  <a:pt x="854" y="737"/>
                </a:lnTo>
                <a:lnTo>
                  <a:pt x="852" y="738"/>
                </a:lnTo>
                <a:lnTo>
                  <a:pt x="852" y="738"/>
                </a:lnTo>
                <a:lnTo>
                  <a:pt x="848" y="737"/>
                </a:lnTo>
                <a:lnTo>
                  <a:pt x="847" y="734"/>
                </a:lnTo>
                <a:lnTo>
                  <a:pt x="847" y="733"/>
                </a:lnTo>
                <a:lnTo>
                  <a:pt x="847" y="733"/>
                </a:lnTo>
                <a:lnTo>
                  <a:pt x="849" y="730"/>
                </a:lnTo>
                <a:lnTo>
                  <a:pt x="850" y="727"/>
                </a:lnTo>
                <a:lnTo>
                  <a:pt x="852" y="726"/>
                </a:lnTo>
                <a:lnTo>
                  <a:pt x="852" y="726"/>
                </a:lnTo>
                <a:lnTo>
                  <a:pt x="856" y="724"/>
                </a:lnTo>
                <a:lnTo>
                  <a:pt x="862" y="721"/>
                </a:lnTo>
                <a:lnTo>
                  <a:pt x="867" y="720"/>
                </a:lnTo>
                <a:lnTo>
                  <a:pt x="873" y="719"/>
                </a:lnTo>
                <a:lnTo>
                  <a:pt x="878" y="720"/>
                </a:lnTo>
                <a:lnTo>
                  <a:pt x="884" y="720"/>
                </a:lnTo>
                <a:lnTo>
                  <a:pt x="889" y="723"/>
                </a:lnTo>
                <a:lnTo>
                  <a:pt x="894" y="726"/>
                </a:lnTo>
                <a:lnTo>
                  <a:pt x="894" y="726"/>
                </a:lnTo>
                <a:lnTo>
                  <a:pt x="897" y="730"/>
                </a:lnTo>
                <a:lnTo>
                  <a:pt x="899" y="734"/>
                </a:lnTo>
                <a:lnTo>
                  <a:pt x="902" y="744"/>
                </a:lnTo>
                <a:lnTo>
                  <a:pt x="902" y="744"/>
                </a:lnTo>
                <a:lnTo>
                  <a:pt x="898" y="752"/>
                </a:lnTo>
                <a:lnTo>
                  <a:pt x="897" y="756"/>
                </a:lnTo>
                <a:lnTo>
                  <a:pt x="894" y="760"/>
                </a:lnTo>
                <a:lnTo>
                  <a:pt x="894" y="760"/>
                </a:lnTo>
                <a:lnTo>
                  <a:pt x="891" y="763"/>
                </a:lnTo>
                <a:lnTo>
                  <a:pt x="887" y="767"/>
                </a:lnTo>
                <a:lnTo>
                  <a:pt x="883" y="769"/>
                </a:lnTo>
                <a:lnTo>
                  <a:pt x="878" y="770"/>
                </a:lnTo>
                <a:lnTo>
                  <a:pt x="868" y="773"/>
                </a:lnTo>
                <a:lnTo>
                  <a:pt x="859" y="773"/>
                </a:lnTo>
                <a:lnTo>
                  <a:pt x="859" y="773"/>
                </a:lnTo>
                <a:lnTo>
                  <a:pt x="855" y="772"/>
                </a:lnTo>
                <a:lnTo>
                  <a:pt x="852" y="770"/>
                </a:lnTo>
                <a:lnTo>
                  <a:pt x="849" y="769"/>
                </a:lnTo>
                <a:lnTo>
                  <a:pt x="846" y="769"/>
                </a:lnTo>
                <a:lnTo>
                  <a:pt x="846" y="769"/>
                </a:lnTo>
                <a:lnTo>
                  <a:pt x="839" y="773"/>
                </a:lnTo>
                <a:lnTo>
                  <a:pt x="833" y="776"/>
                </a:lnTo>
                <a:lnTo>
                  <a:pt x="826" y="779"/>
                </a:lnTo>
                <a:lnTo>
                  <a:pt x="818" y="780"/>
                </a:lnTo>
                <a:lnTo>
                  <a:pt x="818" y="780"/>
                </a:lnTo>
                <a:lnTo>
                  <a:pt x="806" y="779"/>
                </a:lnTo>
                <a:lnTo>
                  <a:pt x="794" y="777"/>
                </a:lnTo>
                <a:lnTo>
                  <a:pt x="790" y="776"/>
                </a:lnTo>
                <a:lnTo>
                  <a:pt x="784" y="774"/>
                </a:lnTo>
                <a:lnTo>
                  <a:pt x="779" y="770"/>
                </a:lnTo>
                <a:lnTo>
                  <a:pt x="776" y="766"/>
                </a:lnTo>
                <a:lnTo>
                  <a:pt x="776" y="766"/>
                </a:lnTo>
                <a:lnTo>
                  <a:pt x="773" y="765"/>
                </a:lnTo>
                <a:lnTo>
                  <a:pt x="770" y="765"/>
                </a:lnTo>
                <a:lnTo>
                  <a:pt x="763" y="766"/>
                </a:lnTo>
                <a:lnTo>
                  <a:pt x="744" y="762"/>
                </a:lnTo>
                <a:lnTo>
                  <a:pt x="744" y="762"/>
                </a:lnTo>
                <a:lnTo>
                  <a:pt x="741" y="760"/>
                </a:lnTo>
                <a:lnTo>
                  <a:pt x="736" y="759"/>
                </a:lnTo>
                <a:lnTo>
                  <a:pt x="728" y="756"/>
                </a:lnTo>
                <a:lnTo>
                  <a:pt x="724" y="755"/>
                </a:lnTo>
                <a:lnTo>
                  <a:pt x="721" y="753"/>
                </a:lnTo>
                <a:lnTo>
                  <a:pt x="719" y="749"/>
                </a:lnTo>
                <a:lnTo>
                  <a:pt x="715" y="746"/>
                </a:lnTo>
                <a:lnTo>
                  <a:pt x="715" y="746"/>
                </a:lnTo>
                <a:lnTo>
                  <a:pt x="713" y="737"/>
                </a:lnTo>
                <a:lnTo>
                  <a:pt x="713" y="731"/>
                </a:lnTo>
                <a:lnTo>
                  <a:pt x="713" y="726"/>
                </a:lnTo>
                <a:lnTo>
                  <a:pt x="713" y="726"/>
                </a:lnTo>
                <a:lnTo>
                  <a:pt x="712" y="725"/>
                </a:lnTo>
                <a:lnTo>
                  <a:pt x="709" y="724"/>
                </a:lnTo>
                <a:lnTo>
                  <a:pt x="704" y="723"/>
                </a:lnTo>
                <a:lnTo>
                  <a:pt x="676" y="731"/>
                </a:lnTo>
                <a:lnTo>
                  <a:pt x="676" y="731"/>
                </a:lnTo>
                <a:lnTo>
                  <a:pt x="662" y="739"/>
                </a:lnTo>
                <a:lnTo>
                  <a:pt x="655" y="744"/>
                </a:lnTo>
                <a:lnTo>
                  <a:pt x="651" y="749"/>
                </a:lnTo>
                <a:lnTo>
                  <a:pt x="651" y="749"/>
                </a:lnTo>
                <a:lnTo>
                  <a:pt x="650" y="753"/>
                </a:lnTo>
                <a:lnTo>
                  <a:pt x="648" y="756"/>
                </a:lnTo>
                <a:lnTo>
                  <a:pt x="648" y="759"/>
                </a:lnTo>
                <a:lnTo>
                  <a:pt x="651" y="762"/>
                </a:lnTo>
                <a:lnTo>
                  <a:pt x="651" y="762"/>
                </a:lnTo>
                <a:lnTo>
                  <a:pt x="654" y="765"/>
                </a:lnTo>
                <a:lnTo>
                  <a:pt x="658" y="767"/>
                </a:lnTo>
                <a:lnTo>
                  <a:pt x="667" y="768"/>
                </a:lnTo>
                <a:lnTo>
                  <a:pt x="676" y="768"/>
                </a:lnTo>
                <a:lnTo>
                  <a:pt x="686" y="770"/>
                </a:lnTo>
                <a:lnTo>
                  <a:pt x="686" y="770"/>
                </a:lnTo>
                <a:lnTo>
                  <a:pt x="690" y="768"/>
                </a:lnTo>
                <a:lnTo>
                  <a:pt x="695" y="766"/>
                </a:lnTo>
                <a:lnTo>
                  <a:pt x="700" y="765"/>
                </a:lnTo>
                <a:lnTo>
                  <a:pt x="702" y="765"/>
                </a:lnTo>
                <a:lnTo>
                  <a:pt x="704" y="766"/>
                </a:lnTo>
                <a:lnTo>
                  <a:pt x="704" y="766"/>
                </a:lnTo>
                <a:lnTo>
                  <a:pt x="706" y="767"/>
                </a:lnTo>
                <a:lnTo>
                  <a:pt x="706" y="769"/>
                </a:lnTo>
                <a:lnTo>
                  <a:pt x="704" y="772"/>
                </a:lnTo>
                <a:lnTo>
                  <a:pt x="704" y="775"/>
                </a:lnTo>
                <a:lnTo>
                  <a:pt x="704" y="775"/>
                </a:lnTo>
                <a:lnTo>
                  <a:pt x="709" y="781"/>
                </a:lnTo>
                <a:lnTo>
                  <a:pt x="715" y="786"/>
                </a:lnTo>
                <a:lnTo>
                  <a:pt x="722" y="789"/>
                </a:lnTo>
                <a:lnTo>
                  <a:pt x="729" y="791"/>
                </a:lnTo>
                <a:lnTo>
                  <a:pt x="729" y="791"/>
                </a:lnTo>
                <a:lnTo>
                  <a:pt x="742" y="794"/>
                </a:lnTo>
                <a:lnTo>
                  <a:pt x="755" y="794"/>
                </a:lnTo>
                <a:lnTo>
                  <a:pt x="762" y="793"/>
                </a:lnTo>
                <a:lnTo>
                  <a:pt x="768" y="791"/>
                </a:lnTo>
                <a:lnTo>
                  <a:pt x="775" y="789"/>
                </a:lnTo>
                <a:lnTo>
                  <a:pt x="780" y="786"/>
                </a:lnTo>
                <a:lnTo>
                  <a:pt x="780" y="786"/>
                </a:lnTo>
                <a:lnTo>
                  <a:pt x="783" y="784"/>
                </a:lnTo>
                <a:lnTo>
                  <a:pt x="785" y="784"/>
                </a:lnTo>
                <a:lnTo>
                  <a:pt x="787" y="784"/>
                </a:lnTo>
                <a:lnTo>
                  <a:pt x="789" y="781"/>
                </a:lnTo>
                <a:lnTo>
                  <a:pt x="789" y="781"/>
                </a:lnTo>
                <a:lnTo>
                  <a:pt x="790" y="780"/>
                </a:lnTo>
                <a:lnTo>
                  <a:pt x="792" y="781"/>
                </a:lnTo>
                <a:lnTo>
                  <a:pt x="796" y="783"/>
                </a:lnTo>
                <a:lnTo>
                  <a:pt x="796" y="783"/>
                </a:lnTo>
                <a:lnTo>
                  <a:pt x="801" y="788"/>
                </a:lnTo>
                <a:lnTo>
                  <a:pt x="808" y="791"/>
                </a:lnTo>
                <a:lnTo>
                  <a:pt x="824" y="797"/>
                </a:lnTo>
                <a:lnTo>
                  <a:pt x="824" y="797"/>
                </a:lnTo>
                <a:lnTo>
                  <a:pt x="831" y="796"/>
                </a:lnTo>
                <a:lnTo>
                  <a:pt x="838" y="797"/>
                </a:lnTo>
                <a:lnTo>
                  <a:pt x="838" y="797"/>
                </a:lnTo>
                <a:lnTo>
                  <a:pt x="843" y="794"/>
                </a:lnTo>
                <a:lnTo>
                  <a:pt x="849" y="791"/>
                </a:lnTo>
                <a:lnTo>
                  <a:pt x="849" y="791"/>
                </a:lnTo>
                <a:lnTo>
                  <a:pt x="852" y="791"/>
                </a:lnTo>
                <a:lnTo>
                  <a:pt x="854" y="793"/>
                </a:lnTo>
                <a:lnTo>
                  <a:pt x="856" y="796"/>
                </a:lnTo>
                <a:lnTo>
                  <a:pt x="860" y="800"/>
                </a:lnTo>
                <a:lnTo>
                  <a:pt x="862" y="801"/>
                </a:lnTo>
                <a:lnTo>
                  <a:pt x="864" y="801"/>
                </a:lnTo>
                <a:lnTo>
                  <a:pt x="864" y="801"/>
                </a:lnTo>
                <a:lnTo>
                  <a:pt x="877" y="800"/>
                </a:lnTo>
                <a:lnTo>
                  <a:pt x="882" y="797"/>
                </a:lnTo>
                <a:lnTo>
                  <a:pt x="887" y="794"/>
                </a:lnTo>
                <a:lnTo>
                  <a:pt x="887" y="794"/>
                </a:lnTo>
                <a:lnTo>
                  <a:pt x="892" y="791"/>
                </a:lnTo>
                <a:lnTo>
                  <a:pt x="897" y="789"/>
                </a:lnTo>
                <a:lnTo>
                  <a:pt x="909" y="787"/>
                </a:lnTo>
                <a:lnTo>
                  <a:pt x="921" y="787"/>
                </a:lnTo>
                <a:lnTo>
                  <a:pt x="932" y="787"/>
                </a:lnTo>
                <a:lnTo>
                  <a:pt x="932" y="787"/>
                </a:lnTo>
                <a:lnTo>
                  <a:pt x="938" y="791"/>
                </a:lnTo>
                <a:lnTo>
                  <a:pt x="940" y="794"/>
                </a:lnTo>
                <a:lnTo>
                  <a:pt x="943" y="797"/>
                </a:lnTo>
                <a:lnTo>
                  <a:pt x="943" y="797"/>
                </a:lnTo>
                <a:lnTo>
                  <a:pt x="943" y="802"/>
                </a:lnTo>
                <a:lnTo>
                  <a:pt x="940" y="807"/>
                </a:lnTo>
                <a:lnTo>
                  <a:pt x="937" y="810"/>
                </a:lnTo>
                <a:lnTo>
                  <a:pt x="933" y="812"/>
                </a:lnTo>
                <a:lnTo>
                  <a:pt x="933" y="812"/>
                </a:lnTo>
                <a:lnTo>
                  <a:pt x="931" y="815"/>
                </a:lnTo>
                <a:lnTo>
                  <a:pt x="928" y="816"/>
                </a:lnTo>
                <a:lnTo>
                  <a:pt x="922" y="817"/>
                </a:lnTo>
                <a:lnTo>
                  <a:pt x="915" y="818"/>
                </a:lnTo>
                <a:lnTo>
                  <a:pt x="912" y="819"/>
                </a:lnTo>
                <a:lnTo>
                  <a:pt x="910" y="822"/>
                </a:lnTo>
                <a:lnTo>
                  <a:pt x="910" y="822"/>
                </a:lnTo>
                <a:lnTo>
                  <a:pt x="908" y="824"/>
                </a:lnTo>
                <a:lnTo>
                  <a:pt x="908" y="828"/>
                </a:lnTo>
                <a:lnTo>
                  <a:pt x="909" y="830"/>
                </a:lnTo>
                <a:lnTo>
                  <a:pt x="911" y="832"/>
                </a:lnTo>
                <a:lnTo>
                  <a:pt x="911" y="832"/>
                </a:lnTo>
                <a:lnTo>
                  <a:pt x="922" y="839"/>
                </a:lnTo>
                <a:lnTo>
                  <a:pt x="926" y="844"/>
                </a:lnTo>
                <a:lnTo>
                  <a:pt x="928" y="846"/>
                </a:lnTo>
                <a:lnTo>
                  <a:pt x="929" y="850"/>
                </a:lnTo>
                <a:lnTo>
                  <a:pt x="929" y="850"/>
                </a:lnTo>
                <a:lnTo>
                  <a:pt x="925" y="859"/>
                </a:lnTo>
                <a:lnTo>
                  <a:pt x="923" y="863"/>
                </a:lnTo>
                <a:lnTo>
                  <a:pt x="921" y="866"/>
                </a:lnTo>
                <a:lnTo>
                  <a:pt x="921" y="866"/>
                </a:lnTo>
                <a:lnTo>
                  <a:pt x="916" y="871"/>
                </a:lnTo>
                <a:lnTo>
                  <a:pt x="911" y="874"/>
                </a:lnTo>
                <a:lnTo>
                  <a:pt x="905" y="876"/>
                </a:lnTo>
                <a:lnTo>
                  <a:pt x="899" y="877"/>
                </a:lnTo>
                <a:lnTo>
                  <a:pt x="887" y="878"/>
                </a:lnTo>
                <a:lnTo>
                  <a:pt x="881" y="879"/>
                </a:lnTo>
                <a:lnTo>
                  <a:pt x="875" y="881"/>
                </a:lnTo>
                <a:lnTo>
                  <a:pt x="875" y="881"/>
                </a:lnTo>
                <a:lnTo>
                  <a:pt x="868" y="880"/>
                </a:lnTo>
                <a:lnTo>
                  <a:pt x="860" y="880"/>
                </a:lnTo>
                <a:lnTo>
                  <a:pt x="853" y="881"/>
                </a:lnTo>
                <a:lnTo>
                  <a:pt x="845" y="883"/>
                </a:lnTo>
                <a:lnTo>
                  <a:pt x="845" y="883"/>
                </a:lnTo>
                <a:lnTo>
                  <a:pt x="835" y="886"/>
                </a:lnTo>
                <a:lnTo>
                  <a:pt x="825" y="891"/>
                </a:lnTo>
                <a:lnTo>
                  <a:pt x="815" y="897"/>
                </a:lnTo>
                <a:lnTo>
                  <a:pt x="807" y="902"/>
                </a:lnTo>
                <a:lnTo>
                  <a:pt x="807" y="902"/>
                </a:lnTo>
                <a:lnTo>
                  <a:pt x="793" y="921"/>
                </a:lnTo>
                <a:lnTo>
                  <a:pt x="785" y="930"/>
                </a:lnTo>
                <a:lnTo>
                  <a:pt x="778" y="937"/>
                </a:lnTo>
                <a:lnTo>
                  <a:pt x="778" y="937"/>
                </a:lnTo>
                <a:lnTo>
                  <a:pt x="793" y="933"/>
                </a:lnTo>
                <a:lnTo>
                  <a:pt x="808" y="930"/>
                </a:lnTo>
                <a:lnTo>
                  <a:pt x="824" y="928"/>
                </a:lnTo>
                <a:lnTo>
                  <a:pt x="840" y="927"/>
                </a:lnTo>
                <a:lnTo>
                  <a:pt x="840" y="927"/>
                </a:lnTo>
                <a:lnTo>
                  <a:pt x="845" y="927"/>
                </a:lnTo>
                <a:lnTo>
                  <a:pt x="849" y="928"/>
                </a:lnTo>
                <a:lnTo>
                  <a:pt x="854" y="929"/>
                </a:lnTo>
                <a:lnTo>
                  <a:pt x="859" y="928"/>
                </a:lnTo>
                <a:lnTo>
                  <a:pt x="859" y="928"/>
                </a:lnTo>
                <a:lnTo>
                  <a:pt x="871" y="929"/>
                </a:lnTo>
                <a:lnTo>
                  <a:pt x="884" y="932"/>
                </a:lnTo>
                <a:lnTo>
                  <a:pt x="897" y="934"/>
                </a:lnTo>
                <a:lnTo>
                  <a:pt x="903" y="934"/>
                </a:lnTo>
                <a:lnTo>
                  <a:pt x="910" y="933"/>
                </a:lnTo>
                <a:lnTo>
                  <a:pt x="910" y="933"/>
                </a:lnTo>
                <a:lnTo>
                  <a:pt x="930" y="929"/>
                </a:lnTo>
                <a:lnTo>
                  <a:pt x="939" y="926"/>
                </a:lnTo>
                <a:lnTo>
                  <a:pt x="950" y="923"/>
                </a:lnTo>
                <a:lnTo>
                  <a:pt x="958" y="919"/>
                </a:lnTo>
                <a:lnTo>
                  <a:pt x="966" y="914"/>
                </a:lnTo>
                <a:lnTo>
                  <a:pt x="973" y="906"/>
                </a:lnTo>
                <a:lnTo>
                  <a:pt x="975" y="902"/>
                </a:lnTo>
                <a:lnTo>
                  <a:pt x="978" y="897"/>
                </a:lnTo>
                <a:lnTo>
                  <a:pt x="978" y="897"/>
                </a:lnTo>
                <a:lnTo>
                  <a:pt x="978" y="891"/>
                </a:lnTo>
                <a:lnTo>
                  <a:pt x="979" y="885"/>
                </a:lnTo>
                <a:lnTo>
                  <a:pt x="977" y="879"/>
                </a:lnTo>
                <a:lnTo>
                  <a:pt x="973" y="874"/>
                </a:lnTo>
                <a:lnTo>
                  <a:pt x="973" y="874"/>
                </a:lnTo>
                <a:lnTo>
                  <a:pt x="972" y="871"/>
                </a:lnTo>
                <a:lnTo>
                  <a:pt x="973" y="867"/>
                </a:lnTo>
                <a:lnTo>
                  <a:pt x="974" y="865"/>
                </a:lnTo>
                <a:lnTo>
                  <a:pt x="977" y="863"/>
                </a:lnTo>
                <a:lnTo>
                  <a:pt x="977" y="863"/>
                </a:lnTo>
                <a:lnTo>
                  <a:pt x="980" y="862"/>
                </a:lnTo>
                <a:lnTo>
                  <a:pt x="984" y="860"/>
                </a:lnTo>
                <a:lnTo>
                  <a:pt x="985" y="858"/>
                </a:lnTo>
                <a:lnTo>
                  <a:pt x="986" y="856"/>
                </a:lnTo>
                <a:lnTo>
                  <a:pt x="987" y="850"/>
                </a:lnTo>
                <a:lnTo>
                  <a:pt x="989" y="844"/>
                </a:lnTo>
                <a:lnTo>
                  <a:pt x="989" y="844"/>
                </a:lnTo>
                <a:lnTo>
                  <a:pt x="992" y="840"/>
                </a:lnTo>
                <a:lnTo>
                  <a:pt x="995" y="838"/>
                </a:lnTo>
                <a:lnTo>
                  <a:pt x="998" y="836"/>
                </a:lnTo>
                <a:lnTo>
                  <a:pt x="1001" y="836"/>
                </a:lnTo>
                <a:lnTo>
                  <a:pt x="1009" y="835"/>
                </a:lnTo>
                <a:lnTo>
                  <a:pt x="1017" y="836"/>
                </a:lnTo>
                <a:lnTo>
                  <a:pt x="1017" y="836"/>
                </a:lnTo>
                <a:lnTo>
                  <a:pt x="1023" y="838"/>
                </a:lnTo>
                <a:lnTo>
                  <a:pt x="1028" y="842"/>
                </a:lnTo>
                <a:lnTo>
                  <a:pt x="1031" y="845"/>
                </a:lnTo>
                <a:lnTo>
                  <a:pt x="1035" y="851"/>
                </a:lnTo>
                <a:lnTo>
                  <a:pt x="1035" y="851"/>
                </a:lnTo>
                <a:lnTo>
                  <a:pt x="1037" y="850"/>
                </a:lnTo>
                <a:lnTo>
                  <a:pt x="1041" y="849"/>
                </a:lnTo>
                <a:lnTo>
                  <a:pt x="1045" y="846"/>
                </a:lnTo>
                <a:lnTo>
                  <a:pt x="1045" y="846"/>
                </a:lnTo>
                <a:lnTo>
                  <a:pt x="1051" y="845"/>
                </a:lnTo>
                <a:lnTo>
                  <a:pt x="1057" y="845"/>
                </a:lnTo>
                <a:lnTo>
                  <a:pt x="1063" y="846"/>
                </a:lnTo>
                <a:lnTo>
                  <a:pt x="1069" y="849"/>
                </a:lnTo>
                <a:lnTo>
                  <a:pt x="1069" y="849"/>
                </a:lnTo>
                <a:lnTo>
                  <a:pt x="1072" y="854"/>
                </a:lnTo>
                <a:lnTo>
                  <a:pt x="1075" y="857"/>
                </a:lnTo>
                <a:lnTo>
                  <a:pt x="1075" y="860"/>
                </a:lnTo>
                <a:lnTo>
                  <a:pt x="1075" y="860"/>
                </a:lnTo>
                <a:lnTo>
                  <a:pt x="1073" y="865"/>
                </a:lnTo>
                <a:lnTo>
                  <a:pt x="1073" y="869"/>
                </a:lnTo>
                <a:lnTo>
                  <a:pt x="1073" y="873"/>
                </a:lnTo>
                <a:lnTo>
                  <a:pt x="1072" y="876"/>
                </a:lnTo>
                <a:lnTo>
                  <a:pt x="1070" y="877"/>
                </a:lnTo>
                <a:lnTo>
                  <a:pt x="1070" y="877"/>
                </a:lnTo>
                <a:lnTo>
                  <a:pt x="1069" y="879"/>
                </a:lnTo>
                <a:lnTo>
                  <a:pt x="1065" y="881"/>
                </a:lnTo>
                <a:lnTo>
                  <a:pt x="1059" y="884"/>
                </a:lnTo>
                <a:lnTo>
                  <a:pt x="1054" y="885"/>
                </a:lnTo>
                <a:lnTo>
                  <a:pt x="1047" y="884"/>
                </a:lnTo>
                <a:lnTo>
                  <a:pt x="1047" y="884"/>
                </a:lnTo>
                <a:lnTo>
                  <a:pt x="1044" y="883"/>
                </a:lnTo>
                <a:lnTo>
                  <a:pt x="1042" y="880"/>
                </a:lnTo>
                <a:lnTo>
                  <a:pt x="1040" y="878"/>
                </a:lnTo>
                <a:lnTo>
                  <a:pt x="1040" y="876"/>
                </a:lnTo>
                <a:lnTo>
                  <a:pt x="1040" y="876"/>
                </a:lnTo>
                <a:lnTo>
                  <a:pt x="1040" y="873"/>
                </a:lnTo>
                <a:lnTo>
                  <a:pt x="1042" y="872"/>
                </a:lnTo>
                <a:lnTo>
                  <a:pt x="1043" y="871"/>
                </a:lnTo>
                <a:lnTo>
                  <a:pt x="1045" y="871"/>
                </a:lnTo>
                <a:lnTo>
                  <a:pt x="1045" y="871"/>
                </a:lnTo>
                <a:lnTo>
                  <a:pt x="1048" y="872"/>
                </a:lnTo>
                <a:lnTo>
                  <a:pt x="1049" y="874"/>
                </a:lnTo>
                <a:lnTo>
                  <a:pt x="1050" y="877"/>
                </a:lnTo>
                <a:lnTo>
                  <a:pt x="1052" y="878"/>
                </a:lnTo>
                <a:lnTo>
                  <a:pt x="1052" y="878"/>
                </a:lnTo>
                <a:lnTo>
                  <a:pt x="1059" y="877"/>
                </a:lnTo>
                <a:lnTo>
                  <a:pt x="1063" y="876"/>
                </a:lnTo>
                <a:lnTo>
                  <a:pt x="1065" y="873"/>
                </a:lnTo>
                <a:lnTo>
                  <a:pt x="1065" y="873"/>
                </a:lnTo>
                <a:lnTo>
                  <a:pt x="1068" y="863"/>
                </a:lnTo>
                <a:lnTo>
                  <a:pt x="1068" y="858"/>
                </a:lnTo>
                <a:lnTo>
                  <a:pt x="1066" y="857"/>
                </a:lnTo>
                <a:lnTo>
                  <a:pt x="1064" y="854"/>
                </a:lnTo>
                <a:lnTo>
                  <a:pt x="1064" y="854"/>
                </a:lnTo>
                <a:lnTo>
                  <a:pt x="1062" y="852"/>
                </a:lnTo>
                <a:lnTo>
                  <a:pt x="1058" y="851"/>
                </a:lnTo>
                <a:lnTo>
                  <a:pt x="1052" y="851"/>
                </a:lnTo>
                <a:lnTo>
                  <a:pt x="1045" y="853"/>
                </a:lnTo>
                <a:lnTo>
                  <a:pt x="1040" y="857"/>
                </a:lnTo>
                <a:lnTo>
                  <a:pt x="1040" y="857"/>
                </a:lnTo>
                <a:lnTo>
                  <a:pt x="1036" y="858"/>
                </a:lnTo>
                <a:lnTo>
                  <a:pt x="1034" y="860"/>
                </a:lnTo>
                <a:lnTo>
                  <a:pt x="1031" y="863"/>
                </a:lnTo>
                <a:lnTo>
                  <a:pt x="1030" y="863"/>
                </a:lnTo>
                <a:lnTo>
                  <a:pt x="1029" y="862"/>
                </a:lnTo>
                <a:lnTo>
                  <a:pt x="1029" y="862"/>
                </a:lnTo>
                <a:lnTo>
                  <a:pt x="1028" y="858"/>
                </a:lnTo>
                <a:lnTo>
                  <a:pt x="1029" y="854"/>
                </a:lnTo>
                <a:lnTo>
                  <a:pt x="1029" y="854"/>
                </a:lnTo>
                <a:lnTo>
                  <a:pt x="1027" y="849"/>
                </a:lnTo>
                <a:lnTo>
                  <a:pt x="1024" y="846"/>
                </a:lnTo>
                <a:lnTo>
                  <a:pt x="1021" y="844"/>
                </a:lnTo>
                <a:lnTo>
                  <a:pt x="1021" y="844"/>
                </a:lnTo>
                <a:lnTo>
                  <a:pt x="1015" y="842"/>
                </a:lnTo>
                <a:lnTo>
                  <a:pt x="1009" y="842"/>
                </a:lnTo>
                <a:lnTo>
                  <a:pt x="1003" y="843"/>
                </a:lnTo>
                <a:lnTo>
                  <a:pt x="998" y="844"/>
                </a:lnTo>
                <a:lnTo>
                  <a:pt x="998" y="844"/>
                </a:lnTo>
                <a:lnTo>
                  <a:pt x="995" y="847"/>
                </a:lnTo>
                <a:lnTo>
                  <a:pt x="995" y="851"/>
                </a:lnTo>
                <a:lnTo>
                  <a:pt x="994" y="859"/>
                </a:lnTo>
                <a:lnTo>
                  <a:pt x="994" y="859"/>
                </a:lnTo>
                <a:lnTo>
                  <a:pt x="995" y="864"/>
                </a:lnTo>
                <a:lnTo>
                  <a:pt x="999" y="869"/>
                </a:lnTo>
                <a:lnTo>
                  <a:pt x="1002" y="873"/>
                </a:lnTo>
                <a:lnTo>
                  <a:pt x="1007" y="876"/>
                </a:lnTo>
                <a:lnTo>
                  <a:pt x="1007" y="876"/>
                </a:lnTo>
                <a:lnTo>
                  <a:pt x="1012" y="877"/>
                </a:lnTo>
                <a:lnTo>
                  <a:pt x="1016" y="878"/>
                </a:lnTo>
                <a:lnTo>
                  <a:pt x="1020" y="878"/>
                </a:lnTo>
                <a:lnTo>
                  <a:pt x="1021" y="879"/>
                </a:lnTo>
                <a:lnTo>
                  <a:pt x="1022" y="881"/>
                </a:lnTo>
                <a:lnTo>
                  <a:pt x="1022" y="881"/>
                </a:lnTo>
                <a:lnTo>
                  <a:pt x="1022" y="884"/>
                </a:lnTo>
                <a:lnTo>
                  <a:pt x="1021" y="887"/>
                </a:lnTo>
                <a:lnTo>
                  <a:pt x="1023" y="892"/>
                </a:lnTo>
                <a:lnTo>
                  <a:pt x="1030" y="900"/>
                </a:lnTo>
                <a:lnTo>
                  <a:pt x="1030" y="900"/>
                </a:lnTo>
                <a:lnTo>
                  <a:pt x="1035" y="902"/>
                </a:lnTo>
                <a:lnTo>
                  <a:pt x="1040" y="904"/>
                </a:lnTo>
                <a:lnTo>
                  <a:pt x="1045" y="904"/>
                </a:lnTo>
                <a:lnTo>
                  <a:pt x="1051" y="904"/>
                </a:lnTo>
                <a:lnTo>
                  <a:pt x="1062" y="901"/>
                </a:lnTo>
                <a:lnTo>
                  <a:pt x="1071" y="897"/>
                </a:lnTo>
                <a:lnTo>
                  <a:pt x="1071" y="897"/>
                </a:lnTo>
                <a:lnTo>
                  <a:pt x="1073" y="894"/>
                </a:lnTo>
                <a:lnTo>
                  <a:pt x="1076" y="891"/>
                </a:lnTo>
                <a:lnTo>
                  <a:pt x="1078" y="888"/>
                </a:lnTo>
                <a:lnTo>
                  <a:pt x="1079" y="887"/>
                </a:lnTo>
                <a:lnTo>
                  <a:pt x="1082" y="887"/>
                </a:lnTo>
                <a:lnTo>
                  <a:pt x="1082" y="887"/>
                </a:lnTo>
                <a:lnTo>
                  <a:pt x="1085" y="890"/>
                </a:lnTo>
                <a:lnTo>
                  <a:pt x="1090" y="891"/>
                </a:lnTo>
                <a:lnTo>
                  <a:pt x="1098" y="892"/>
                </a:lnTo>
                <a:lnTo>
                  <a:pt x="1117" y="891"/>
                </a:lnTo>
                <a:lnTo>
                  <a:pt x="1117" y="891"/>
                </a:lnTo>
                <a:lnTo>
                  <a:pt x="1120" y="890"/>
                </a:lnTo>
                <a:lnTo>
                  <a:pt x="1123" y="888"/>
                </a:lnTo>
                <a:lnTo>
                  <a:pt x="1125" y="884"/>
                </a:lnTo>
                <a:lnTo>
                  <a:pt x="1127" y="879"/>
                </a:lnTo>
                <a:lnTo>
                  <a:pt x="1128" y="877"/>
                </a:lnTo>
                <a:lnTo>
                  <a:pt x="1131" y="876"/>
                </a:lnTo>
                <a:lnTo>
                  <a:pt x="1131" y="876"/>
                </a:lnTo>
                <a:lnTo>
                  <a:pt x="1135" y="876"/>
                </a:lnTo>
                <a:lnTo>
                  <a:pt x="1140" y="874"/>
                </a:lnTo>
                <a:lnTo>
                  <a:pt x="1148" y="870"/>
                </a:lnTo>
                <a:lnTo>
                  <a:pt x="1148" y="870"/>
                </a:lnTo>
                <a:lnTo>
                  <a:pt x="1151" y="866"/>
                </a:lnTo>
                <a:lnTo>
                  <a:pt x="1153" y="862"/>
                </a:lnTo>
                <a:lnTo>
                  <a:pt x="1154" y="857"/>
                </a:lnTo>
                <a:lnTo>
                  <a:pt x="1154" y="852"/>
                </a:lnTo>
                <a:lnTo>
                  <a:pt x="1154" y="852"/>
                </a:lnTo>
                <a:lnTo>
                  <a:pt x="1152" y="846"/>
                </a:lnTo>
                <a:lnTo>
                  <a:pt x="1147" y="843"/>
                </a:lnTo>
                <a:lnTo>
                  <a:pt x="1142" y="840"/>
                </a:lnTo>
                <a:lnTo>
                  <a:pt x="1138" y="838"/>
                </a:lnTo>
                <a:lnTo>
                  <a:pt x="1138" y="838"/>
                </a:lnTo>
                <a:lnTo>
                  <a:pt x="1133" y="838"/>
                </a:lnTo>
                <a:lnTo>
                  <a:pt x="1128" y="838"/>
                </a:lnTo>
                <a:lnTo>
                  <a:pt x="1125" y="838"/>
                </a:lnTo>
                <a:lnTo>
                  <a:pt x="1123" y="837"/>
                </a:lnTo>
                <a:lnTo>
                  <a:pt x="1123" y="835"/>
                </a:lnTo>
                <a:lnTo>
                  <a:pt x="1123" y="835"/>
                </a:lnTo>
                <a:lnTo>
                  <a:pt x="1123" y="831"/>
                </a:lnTo>
                <a:lnTo>
                  <a:pt x="1123" y="826"/>
                </a:lnTo>
                <a:lnTo>
                  <a:pt x="1119" y="818"/>
                </a:lnTo>
                <a:lnTo>
                  <a:pt x="1119" y="818"/>
                </a:lnTo>
                <a:lnTo>
                  <a:pt x="1116" y="815"/>
                </a:lnTo>
                <a:lnTo>
                  <a:pt x="1111" y="811"/>
                </a:lnTo>
                <a:lnTo>
                  <a:pt x="1101" y="809"/>
                </a:lnTo>
                <a:lnTo>
                  <a:pt x="1092" y="807"/>
                </a:lnTo>
                <a:lnTo>
                  <a:pt x="1083" y="805"/>
                </a:lnTo>
                <a:lnTo>
                  <a:pt x="1083" y="805"/>
                </a:lnTo>
                <a:lnTo>
                  <a:pt x="1078" y="807"/>
                </a:lnTo>
                <a:lnTo>
                  <a:pt x="1075" y="808"/>
                </a:lnTo>
                <a:lnTo>
                  <a:pt x="1066" y="814"/>
                </a:lnTo>
                <a:lnTo>
                  <a:pt x="1066" y="814"/>
                </a:lnTo>
                <a:lnTo>
                  <a:pt x="1063" y="818"/>
                </a:lnTo>
                <a:lnTo>
                  <a:pt x="1061" y="821"/>
                </a:lnTo>
                <a:lnTo>
                  <a:pt x="1058" y="821"/>
                </a:lnTo>
                <a:lnTo>
                  <a:pt x="1058" y="821"/>
                </a:lnTo>
                <a:lnTo>
                  <a:pt x="1056" y="819"/>
                </a:lnTo>
                <a:lnTo>
                  <a:pt x="1055" y="817"/>
                </a:lnTo>
                <a:lnTo>
                  <a:pt x="1055" y="814"/>
                </a:lnTo>
                <a:lnTo>
                  <a:pt x="1055" y="814"/>
                </a:lnTo>
                <a:lnTo>
                  <a:pt x="1049" y="810"/>
                </a:lnTo>
                <a:lnTo>
                  <a:pt x="1043" y="808"/>
                </a:lnTo>
                <a:lnTo>
                  <a:pt x="1037" y="807"/>
                </a:lnTo>
                <a:lnTo>
                  <a:pt x="1031" y="807"/>
                </a:lnTo>
                <a:lnTo>
                  <a:pt x="1031" y="807"/>
                </a:lnTo>
                <a:lnTo>
                  <a:pt x="1024" y="805"/>
                </a:lnTo>
                <a:lnTo>
                  <a:pt x="1017" y="805"/>
                </a:lnTo>
                <a:lnTo>
                  <a:pt x="1003" y="808"/>
                </a:lnTo>
                <a:lnTo>
                  <a:pt x="995" y="808"/>
                </a:lnTo>
                <a:lnTo>
                  <a:pt x="989" y="807"/>
                </a:lnTo>
                <a:lnTo>
                  <a:pt x="982" y="804"/>
                </a:lnTo>
                <a:lnTo>
                  <a:pt x="978" y="800"/>
                </a:lnTo>
                <a:lnTo>
                  <a:pt x="978" y="800"/>
                </a:lnTo>
                <a:lnTo>
                  <a:pt x="975" y="796"/>
                </a:lnTo>
                <a:lnTo>
                  <a:pt x="974" y="791"/>
                </a:lnTo>
                <a:lnTo>
                  <a:pt x="974" y="787"/>
                </a:lnTo>
                <a:lnTo>
                  <a:pt x="975" y="783"/>
                </a:lnTo>
                <a:lnTo>
                  <a:pt x="975" y="783"/>
                </a:lnTo>
                <a:lnTo>
                  <a:pt x="979" y="777"/>
                </a:lnTo>
                <a:lnTo>
                  <a:pt x="982" y="774"/>
                </a:lnTo>
                <a:lnTo>
                  <a:pt x="993" y="767"/>
                </a:lnTo>
                <a:lnTo>
                  <a:pt x="1003" y="761"/>
                </a:lnTo>
                <a:lnTo>
                  <a:pt x="1014" y="755"/>
                </a:lnTo>
                <a:lnTo>
                  <a:pt x="1014" y="755"/>
                </a:lnTo>
                <a:lnTo>
                  <a:pt x="1003" y="749"/>
                </a:lnTo>
                <a:lnTo>
                  <a:pt x="998" y="746"/>
                </a:lnTo>
                <a:lnTo>
                  <a:pt x="993" y="741"/>
                </a:lnTo>
                <a:lnTo>
                  <a:pt x="993" y="741"/>
                </a:lnTo>
                <a:lnTo>
                  <a:pt x="991" y="735"/>
                </a:lnTo>
                <a:lnTo>
                  <a:pt x="991" y="728"/>
                </a:lnTo>
                <a:lnTo>
                  <a:pt x="992" y="723"/>
                </a:lnTo>
                <a:lnTo>
                  <a:pt x="993" y="717"/>
                </a:lnTo>
                <a:lnTo>
                  <a:pt x="993" y="717"/>
                </a:lnTo>
                <a:lnTo>
                  <a:pt x="995" y="713"/>
                </a:lnTo>
                <a:lnTo>
                  <a:pt x="1000" y="710"/>
                </a:lnTo>
                <a:lnTo>
                  <a:pt x="1008" y="705"/>
                </a:lnTo>
                <a:lnTo>
                  <a:pt x="1008" y="705"/>
                </a:lnTo>
                <a:lnTo>
                  <a:pt x="1015" y="705"/>
                </a:lnTo>
                <a:lnTo>
                  <a:pt x="1023" y="705"/>
                </a:lnTo>
                <a:lnTo>
                  <a:pt x="1030" y="707"/>
                </a:lnTo>
                <a:lnTo>
                  <a:pt x="1034" y="710"/>
                </a:lnTo>
                <a:lnTo>
                  <a:pt x="1036" y="712"/>
                </a:lnTo>
                <a:lnTo>
                  <a:pt x="1036" y="712"/>
                </a:lnTo>
                <a:lnTo>
                  <a:pt x="1038" y="716"/>
                </a:lnTo>
                <a:lnTo>
                  <a:pt x="1038" y="718"/>
                </a:lnTo>
                <a:lnTo>
                  <a:pt x="1038" y="725"/>
                </a:lnTo>
                <a:lnTo>
                  <a:pt x="1038" y="725"/>
                </a:lnTo>
                <a:lnTo>
                  <a:pt x="1036" y="730"/>
                </a:lnTo>
                <a:lnTo>
                  <a:pt x="1034" y="733"/>
                </a:lnTo>
                <a:lnTo>
                  <a:pt x="1030" y="735"/>
                </a:lnTo>
                <a:lnTo>
                  <a:pt x="1026" y="738"/>
                </a:lnTo>
                <a:lnTo>
                  <a:pt x="1026" y="738"/>
                </a:lnTo>
                <a:lnTo>
                  <a:pt x="1024" y="738"/>
                </a:lnTo>
                <a:lnTo>
                  <a:pt x="1023" y="738"/>
                </a:lnTo>
                <a:lnTo>
                  <a:pt x="1022" y="735"/>
                </a:lnTo>
                <a:lnTo>
                  <a:pt x="1022" y="735"/>
                </a:lnTo>
                <a:lnTo>
                  <a:pt x="1026" y="732"/>
                </a:lnTo>
                <a:lnTo>
                  <a:pt x="1029" y="728"/>
                </a:lnTo>
                <a:lnTo>
                  <a:pt x="1031" y="725"/>
                </a:lnTo>
                <a:lnTo>
                  <a:pt x="1033" y="723"/>
                </a:lnTo>
                <a:lnTo>
                  <a:pt x="1033" y="720"/>
                </a:lnTo>
                <a:lnTo>
                  <a:pt x="1033" y="720"/>
                </a:lnTo>
                <a:lnTo>
                  <a:pt x="1031" y="717"/>
                </a:lnTo>
                <a:lnTo>
                  <a:pt x="1028" y="714"/>
                </a:lnTo>
                <a:lnTo>
                  <a:pt x="1022" y="711"/>
                </a:lnTo>
                <a:lnTo>
                  <a:pt x="1022" y="711"/>
                </a:lnTo>
                <a:lnTo>
                  <a:pt x="1010" y="712"/>
                </a:lnTo>
                <a:lnTo>
                  <a:pt x="1006" y="713"/>
                </a:lnTo>
                <a:lnTo>
                  <a:pt x="1003" y="716"/>
                </a:lnTo>
                <a:lnTo>
                  <a:pt x="1001" y="717"/>
                </a:lnTo>
                <a:lnTo>
                  <a:pt x="1001" y="717"/>
                </a:lnTo>
                <a:lnTo>
                  <a:pt x="999" y="721"/>
                </a:lnTo>
                <a:lnTo>
                  <a:pt x="998" y="726"/>
                </a:lnTo>
                <a:lnTo>
                  <a:pt x="998" y="731"/>
                </a:lnTo>
                <a:lnTo>
                  <a:pt x="999" y="735"/>
                </a:lnTo>
                <a:lnTo>
                  <a:pt x="999" y="735"/>
                </a:lnTo>
                <a:lnTo>
                  <a:pt x="1001" y="739"/>
                </a:lnTo>
                <a:lnTo>
                  <a:pt x="1003" y="741"/>
                </a:lnTo>
                <a:lnTo>
                  <a:pt x="1010" y="745"/>
                </a:lnTo>
                <a:lnTo>
                  <a:pt x="1017" y="747"/>
                </a:lnTo>
                <a:lnTo>
                  <a:pt x="1024" y="751"/>
                </a:lnTo>
                <a:lnTo>
                  <a:pt x="1024" y="751"/>
                </a:lnTo>
                <a:lnTo>
                  <a:pt x="1031" y="751"/>
                </a:lnTo>
                <a:lnTo>
                  <a:pt x="1038" y="749"/>
                </a:lnTo>
                <a:lnTo>
                  <a:pt x="1044" y="748"/>
                </a:lnTo>
                <a:lnTo>
                  <a:pt x="1050" y="746"/>
                </a:lnTo>
                <a:lnTo>
                  <a:pt x="1050" y="746"/>
                </a:lnTo>
                <a:lnTo>
                  <a:pt x="1056" y="741"/>
                </a:lnTo>
                <a:lnTo>
                  <a:pt x="1058" y="740"/>
                </a:lnTo>
                <a:lnTo>
                  <a:pt x="1062" y="739"/>
                </a:lnTo>
                <a:lnTo>
                  <a:pt x="1062" y="739"/>
                </a:lnTo>
                <a:lnTo>
                  <a:pt x="1075" y="746"/>
                </a:lnTo>
                <a:lnTo>
                  <a:pt x="1080" y="749"/>
                </a:lnTo>
                <a:lnTo>
                  <a:pt x="1087" y="751"/>
                </a:lnTo>
                <a:lnTo>
                  <a:pt x="1087" y="751"/>
                </a:lnTo>
                <a:lnTo>
                  <a:pt x="1100" y="753"/>
                </a:lnTo>
                <a:lnTo>
                  <a:pt x="1107" y="753"/>
                </a:lnTo>
                <a:lnTo>
                  <a:pt x="1113" y="751"/>
                </a:lnTo>
                <a:lnTo>
                  <a:pt x="1113" y="751"/>
                </a:lnTo>
                <a:lnTo>
                  <a:pt x="1126" y="747"/>
                </a:lnTo>
                <a:lnTo>
                  <a:pt x="1132" y="744"/>
                </a:lnTo>
                <a:lnTo>
                  <a:pt x="1137" y="738"/>
                </a:lnTo>
                <a:lnTo>
                  <a:pt x="1137" y="738"/>
                </a:lnTo>
                <a:lnTo>
                  <a:pt x="1141" y="732"/>
                </a:lnTo>
                <a:lnTo>
                  <a:pt x="1145" y="725"/>
                </a:lnTo>
                <a:lnTo>
                  <a:pt x="1146" y="721"/>
                </a:lnTo>
                <a:lnTo>
                  <a:pt x="1146" y="718"/>
                </a:lnTo>
                <a:lnTo>
                  <a:pt x="1145" y="714"/>
                </a:lnTo>
                <a:lnTo>
                  <a:pt x="1142" y="711"/>
                </a:lnTo>
                <a:lnTo>
                  <a:pt x="1142" y="711"/>
                </a:lnTo>
                <a:lnTo>
                  <a:pt x="1139" y="706"/>
                </a:lnTo>
                <a:lnTo>
                  <a:pt x="1133" y="704"/>
                </a:lnTo>
                <a:lnTo>
                  <a:pt x="1128" y="702"/>
                </a:lnTo>
                <a:lnTo>
                  <a:pt x="1123" y="700"/>
                </a:lnTo>
                <a:lnTo>
                  <a:pt x="1111" y="699"/>
                </a:lnTo>
                <a:lnTo>
                  <a:pt x="1100" y="700"/>
                </a:lnTo>
                <a:lnTo>
                  <a:pt x="1098" y="703"/>
                </a:lnTo>
                <a:lnTo>
                  <a:pt x="1098" y="703"/>
                </a:lnTo>
                <a:lnTo>
                  <a:pt x="1094" y="704"/>
                </a:lnTo>
                <a:lnTo>
                  <a:pt x="1092" y="704"/>
                </a:lnTo>
                <a:lnTo>
                  <a:pt x="1091" y="703"/>
                </a:lnTo>
                <a:lnTo>
                  <a:pt x="1091" y="703"/>
                </a:lnTo>
                <a:lnTo>
                  <a:pt x="1090" y="699"/>
                </a:lnTo>
                <a:lnTo>
                  <a:pt x="1091" y="697"/>
                </a:lnTo>
                <a:lnTo>
                  <a:pt x="1091" y="697"/>
                </a:lnTo>
                <a:lnTo>
                  <a:pt x="1084" y="690"/>
                </a:lnTo>
                <a:lnTo>
                  <a:pt x="1076" y="685"/>
                </a:lnTo>
                <a:lnTo>
                  <a:pt x="1066" y="682"/>
                </a:lnTo>
                <a:lnTo>
                  <a:pt x="1057" y="679"/>
                </a:lnTo>
                <a:lnTo>
                  <a:pt x="1057" y="679"/>
                </a:lnTo>
                <a:lnTo>
                  <a:pt x="1045" y="679"/>
                </a:lnTo>
                <a:lnTo>
                  <a:pt x="1034" y="682"/>
                </a:lnTo>
                <a:lnTo>
                  <a:pt x="1022" y="686"/>
                </a:lnTo>
                <a:lnTo>
                  <a:pt x="1013" y="693"/>
                </a:lnTo>
                <a:lnTo>
                  <a:pt x="1013" y="693"/>
                </a:lnTo>
                <a:lnTo>
                  <a:pt x="1010" y="695"/>
                </a:lnTo>
                <a:lnTo>
                  <a:pt x="1008" y="693"/>
                </a:lnTo>
                <a:lnTo>
                  <a:pt x="1007" y="692"/>
                </a:lnTo>
                <a:lnTo>
                  <a:pt x="1006" y="691"/>
                </a:lnTo>
                <a:lnTo>
                  <a:pt x="1006" y="691"/>
                </a:lnTo>
                <a:lnTo>
                  <a:pt x="1001" y="688"/>
                </a:lnTo>
                <a:lnTo>
                  <a:pt x="995" y="685"/>
                </a:lnTo>
                <a:lnTo>
                  <a:pt x="991" y="684"/>
                </a:lnTo>
                <a:lnTo>
                  <a:pt x="985" y="684"/>
                </a:lnTo>
                <a:lnTo>
                  <a:pt x="985" y="684"/>
                </a:lnTo>
                <a:lnTo>
                  <a:pt x="967" y="685"/>
                </a:lnTo>
                <a:lnTo>
                  <a:pt x="951" y="688"/>
                </a:lnTo>
                <a:lnTo>
                  <a:pt x="944" y="689"/>
                </a:lnTo>
                <a:lnTo>
                  <a:pt x="936" y="692"/>
                </a:lnTo>
                <a:lnTo>
                  <a:pt x="930" y="697"/>
                </a:lnTo>
                <a:lnTo>
                  <a:pt x="924" y="703"/>
                </a:lnTo>
                <a:lnTo>
                  <a:pt x="924" y="703"/>
                </a:lnTo>
                <a:lnTo>
                  <a:pt x="916" y="704"/>
                </a:lnTo>
                <a:lnTo>
                  <a:pt x="912" y="703"/>
                </a:lnTo>
                <a:lnTo>
                  <a:pt x="910" y="699"/>
                </a:lnTo>
                <a:lnTo>
                  <a:pt x="910" y="699"/>
                </a:lnTo>
                <a:lnTo>
                  <a:pt x="895" y="697"/>
                </a:lnTo>
                <a:lnTo>
                  <a:pt x="881" y="692"/>
                </a:lnTo>
                <a:lnTo>
                  <a:pt x="863" y="684"/>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3" name="祥云2">
            <a:extLst>
              <a:ext uri="{FF2B5EF4-FFF2-40B4-BE49-F238E27FC236}">
                <a16:creationId xmlns:a16="http://schemas.microsoft.com/office/drawing/2014/main" id="{5641DEBB-4965-43A6-9657-32439E3D0C5D}"/>
              </a:ext>
            </a:extLst>
          </p:cNvPr>
          <p:cNvSpPr>
            <a:spLocks noEditPoints="1"/>
          </p:cNvSpPr>
          <p:nvPr/>
        </p:nvSpPr>
        <p:spPr bwMode="auto">
          <a:xfrm>
            <a:off x="-1144447" y="-880187"/>
            <a:ext cx="2229105" cy="1167465"/>
          </a:xfrm>
          <a:custGeom>
            <a:avLst/>
            <a:gdLst>
              <a:gd name="T0" fmla="*/ 316 w 1182"/>
              <a:gd name="T1" fmla="*/ 11 h 711"/>
              <a:gd name="T2" fmla="*/ 261 w 1182"/>
              <a:gd name="T3" fmla="*/ 20 h 711"/>
              <a:gd name="T4" fmla="*/ 204 w 1182"/>
              <a:gd name="T5" fmla="*/ 85 h 711"/>
              <a:gd name="T6" fmla="*/ 180 w 1182"/>
              <a:gd name="T7" fmla="*/ 56 h 711"/>
              <a:gd name="T8" fmla="*/ 387 w 1182"/>
              <a:gd name="T9" fmla="*/ 48 h 711"/>
              <a:gd name="T10" fmla="*/ 609 w 1182"/>
              <a:gd name="T11" fmla="*/ 37 h 711"/>
              <a:gd name="T12" fmla="*/ 776 w 1182"/>
              <a:gd name="T13" fmla="*/ 98 h 711"/>
              <a:gd name="T14" fmla="*/ 784 w 1182"/>
              <a:gd name="T15" fmla="*/ 98 h 711"/>
              <a:gd name="T16" fmla="*/ 653 w 1182"/>
              <a:gd name="T17" fmla="*/ 135 h 711"/>
              <a:gd name="T18" fmla="*/ 684 w 1182"/>
              <a:gd name="T19" fmla="*/ 157 h 711"/>
              <a:gd name="T20" fmla="*/ 727 w 1182"/>
              <a:gd name="T21" fmla="*/ 71 h 711"/>
              <a:gd name="T22" fmla="*/ 931 w 1182"/>
              <a:gd name="T23" fmla="*/ 128 h 711"/>
              <a:gd name="T24" fmla="*/ 890 w 1182"/>
              <a:gd name="T25" fmla="*/ 90 h 711"/>
              <a:gd name="T26" fmla="*/ 911 w 1182"/>
              <a:gd name="T27" fmla="*/ 90 h 711"/>
              <a:gd name="T28" fmla="*/ 2 w 1182"/>
              <a:gd name="T29" fmla="*/ 171 h 711"/>
              <a:gd name="T30" fmla="*/ 225 w 1182"/>
              <a:gd name="T31" fmla="*/ 153 h 711"/>
              <a:gd name="T32" fmla="*/ 217 w 1182"/>
              <a:gd name="T33" fmla="*/ 147 h 711"/>
              <a:gd name="T34" fmla="*/ 343 w 1182"/>
              <a:gd name="T35" fmla="*/ 335 h 711"/>
              <a:gd name="T36" fmla="*/ 186 w 1182"/>
              <a:gd name="T37" fmla="*/ 279 h 711"/>
              <a:gd name="T38" fmla="*/ 379 w 1182"/>
              <a:gd name="T39" fmla="*/ 272 h 711"/>
              <a:gd name="T40" fmla="*/ 303 w 1182"/>
              <a:gd name="T41" fmla="*/ 292 h 711"/>
              <a:gd name="T42" fmla="*/ 235 w 1182"/>
              <a:gd name="T43" fmla="*/ 278 h 711"/>
              <a:gd name="T44" fmla="*/ 419 w 1182"/>
              <a:gd name="T45" fmla="*/ 297 h 711"/>
              <a:gd name="T46" fmla="*/ 181 w 1182"/>
              <a:gd name="T47" fmla="*/ 225 h 711"/>
              <a:gd name="T48" fmla="*/ 139 w 1182"/>
              <a:gd name="T49" fmla="*/ 352 h 711"/>
              <a:gd name="T50" fmla="*/ 16 w 1182"/>
              <a:gd name="T51" fmla="*/ 452 h 711"/>
              <a:gd name="T52" fmla="*/ 157 w 1182"/>
              <a:gd name="T53" fmla="*/ 371 h 711"/>
              <a:gd name="T54" fmla="*/ 79 w 1182"/>
              <a:gd name="T55" fmla="*/ 375 h 711"/>
              <a:gd name="T56" fmla="*/ 261 w 1182"/>
              <a:gd name="T57" fmla="*/ 198 h 711"/>
              <a:gd name="T58" fmla="*/ 459 w 1182"/>
              <a:gd name="T59" fmla="*/ 362 h 711"/>
              <a:gd name="T60" fmla="*/ 416 w 1182"/>
              <a:gd name="T61" fmla="*/ 397 h 711"/>
              <a:gd name="T62" fmla="*/ 319 w 1182"/>
              <a:gd name="T63" fmla="*/ 436 h 711"/>
              <a:gd name="T64" fmla="*/ 573 w 1182"/>
              <a:gd name="T65" fmla="*/ 438 h 711"/>
              <a:gd name="T66" fmla="*/ 539 w 1182"/>
              <a:gd name="T67" fmla="*/ 491 h 711"/>
              <a:gd name="T68" fmla="*/ 708 w 1182"/>
              <a:gd name="T69" fmla="*/ 544 h 711"/>
              <a:gd name="T70" fmla="*/ 853 w 1182"/>
              <a:gd name="T71" fmla="*/ 487 h 711"/>
              <a:gd name="T72" fmla="*/ 839 w 1182"/>
              <a:gd name="T73" fmla="*/ 528 h 711"/>
              <a:gd name="T74" fmla="*/ 1006 w 1182"/>
              <a:gd name="T75" fmla="*/ 533 h 711"/>
              <a:gd name="T76" fmla="*/ 1050 w 1182"/>
              <a:gd name="T77" fmla="*/ 565 h 711"/>
              <a:gd name="T78" fmla="*/ 1069 w 1182"/>
              <a:gd name="T79" fmla="*/ 579 h 711"/>
              <a:gd name="T80" fmla="*/ 946 w 1182"/>
              <a:gd name="T81" fmla="*/ 544 h 711"/>
              <a:gd name="T82" fmla="*/ 606 w 1182"/>
              <a:gd name="T83" fmla="*/ 602 h 711"/>
              <a:gd name="T84" fmla="*/ 542 w 1182"/>
              <a:gd name="T85" fmla="*/ 612 h 711"/>
              <a:gd name="T86" fmla="*/ 653 w 1182"/>
              <a:gd name="T87" fmla="*/ 501 h 711"/>
              <a:gd name="T88" fmla="*/ 625 w 1182"/>
              <a:gd name="T89" fmla="*/ 510 h 711"/>
              <a:gd name="T90" fmla="*/ 465 w 1182"/>
              <a:gd name="T91" fmla="*/ 605 h 711"/>
              <a:gd name="T92" fmla="*/ 673 w 1182"/>
              <a:gd name="T93" fmla="*/ 528 h 711"/>
              <a:gd name="T94" fmla="*/ 525 w 1182"/>
              <a:gd name="T95" fmla="*/ 477 h 711"/>
              <a:gd name="T96" fmla="*/ 429 w 1182"/>
              <a:gd name="T97" fmla="*/ 495 h 711"/>
              <a:gd name="T98" fmla="*/ 331 w 1182"/>
              <a:gd name="T99" fmla="*/ 543 h 711"/>
              <a:gd name="T100" fmla="*/ 268 w 1182"/>
              <a:gd name="T101" fmla="*/ 529 h 711"/>
              <a:gd name="T102" fmla="*/ 901 w 1182"/>
              <a:gd name="T103" fmla="*/ 516 h 711"/>
              <a:gd name="T104" fmla="*/ 772 w 1182"/>
              <a:gd name="T105" fmla="*/ 568 h 711"/>
              <a:gd name="T106" fmla="*/ 912 w 1182"/>
              <a:gd name="T107" fmla="*/ 623 h 711"/>
              <a:gd name="T108" fmla="*/ 680 w 1182"/>
              <a:gd name="T109" fmla="*/ 636 h 711"/>
              <a:gd name="T110" fmla="*/ 720 w 1182"/>
              <a:gd name="T111" fmla="*/ 703 h 711"/>
              <a:gd name="T112" fmla="*/ 703 w 1182"/>
              <a:gd name="T113" fmla="*/ 709 h 711"/>
              <a:gd name="T114" fmla="*/ 1076 w 1182"/>
              <a:gd name="T115" fmla="*/ 643 h 711"/>
              <a:gd name="T116" fmla="*/ 819 w 1182"/>
              <a:gd name="T117" fmla="*/ 613 h 711"/>
              <a:gd name="T118" fmla="*/ 749 w 1182"/>
              <a:gd name="T119" fmla="*/ 628 h 711"/>
              <a:gd name="T120" fmla="*/ 764 w 1182"/>
              <a:gd name="T121" fmla="*/ 636 h 711"/>
              <a:gd name="T122" fmla="*/ 569 w 1182"/>
              <a:gd name="T123" fmla="*/ 648 h 711"/>
              <a:gd name="T124" fmla="*/ 601 w 1182"/>
              <a:gd name="T125" fmla="*/ 66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711">
                <a:moveTo>
                  <a:pt x="615" y="8"/>
                </a:moveTo>
                <a:lnTo>
                  <a:pt x="615" y="8"/>
                </a:lnTo>
                <a:lnTo>
                  <a:pt x="616" y="11"/>
                </a:lnTo>
                <a:lnTo>
                  <a:pt x="616" y="14"/>
                </a:lnTo>
                <a:lnTo>
                  <a:pt x="616" y="14"/>
                </a:lnTo>
                <a:lnTo>
                  <a:pt x="612" y="15"/>
                </a:lnTo>
                <a:lnTo>
                  <a:pt x="610" y="15"/>
                </a:lnTo>
                <a:lnTo>
                  <a:pt x="604" y="14"/>
                </a:lnTo>
                <a:lnTo>
                  <a:pt x="598" y="11"/>
                </a:lnTo>
                <a:lnTo>
                  <a:pt x="592" y="9"/>
                </a:lnTo>
                <a:lnTo>
                  <a:pt x="592" y="9"/>
                </a:lnTo>
                <a:lnTo>
                  <a:pt x="585" y="8"/>
                </a:lnTo>
                <a:lnTo>
                  <a:pt x="578" y="8"/>
                </a:lnTo>
                <a:lnTo>
                  <a:pt x="571" y="9"/>
                </a:lnTo>
                <a:lnTo>
                  <a:pt x="566" y="11"/>
                </a:lnTo>
                <a:lnTo>
                  <a:pt x="553" y="16"/>
                </a:lnTo>
                <a:lnTo>
                  <a:pt x="540" y="21"/>
                </a:lnTo>
                <a:lnTo>
                  <a:pt x="528" y="27"/>
                </a:lnTo>
                <a:lnTo>
                  <a:pt x="515" y="30"/>
                </a:lnTo>
                <a:lnTo>
                  <a:pt x="510" y="31"/>
                </a:lnTo>
                <a:lnTo>
                  <a:pt x="503" y="31"/>
                </a:lnTo>
                <a:lnTo>
                  <a:pt x="496" y="30"/>
                </a:lnTo>
                <a:lnTo>
                  <a:pt x="489" y="29"/>
                </a:lnTo>
                <a:lnTo>
                  <a:pt x="489" y="29"/>
                </a:lnTo>
                <a:lnTo>
                  <a:pt x="480" y="23"/>
                </a:lnTo>
                <a:lnTo>
                  <a:pt x="471" y="20"/>
                </a:lnTo>
                <a:lnTo>
                  <a:pt x="462" y="16"/>
                </a:lnTo>
                <a:lnTo>
                  <a:pt x="456" y="16"/>
                </a:lnTo>
                <a:lnTo>
                  <a:pt x="450" y="16"/>
                </a:lnTo>
                <a:lnTo>
                  <a:pt x="450" y="16"/>
                </a:lnTo>
                <a:lnTo>
                  <a:pt x="431" y="23"/>
                </a:lnTo>
                <a:lnTo>
                  <a:pt x="422" y="25"/>
                </a:lnTo>
                <a:lnTo>
                  <a:pt x="412" y="29"/>
                </a:lnTo>
                <a:lnTo>
                  <a:pt x="402" y="30"/>
                </a:lnTo>
                <a:lnTo>
                  <a:pt x="392" y="29"/>
                </a:lnTo>
                <a:lnTo>
                  <a:pt x="382" y="27"/>
                </a:lnTo>
                <a:lnTo>
                  <a:pt x="378" y="24"/>
                </a:lnTo>
                <a:lnTo>
                  <a:pt x="373" y="21"/>
                </a:lnTo>
                <a:lnTo>
                  <a:pt x="373" y="21"/>
                </a:lnTo>
                <a:lnTo>
                  <a:pt x="367" y="17"/>
                </a:lnTo>
                <a:lnTo>
                  <a:pt x="361" y="15"/>
                </a:lnTo>
                <a:lnTo>
                  <a:pt x="354" y="13"/>
                </a:lnTo>
                <a:lnTo>
                  <a:pt x="347" y="11"/>
                </a:lnTo>
                <a:lnTo>
                  <a:pt x="339" y="11"/>
                </a:lnTo>
                <a:lnTo>
                  <a:pt x="332" y="11"/>
                </a:lnTo>
                <a:lnTo>
                  <a:pt x="325" y="13"/>
                </a:lnTo>
                <a:lnTo>
                  <a:pt x="318" y="15"/>
                </a:lnTo>
                <a:lnTo>
                  <a:pt x="318" y="15"/>
                </a:lnTo>
                <a:lnTo>
                  <a:pt x="317" y="14"/>
                </a:lnTo>
                <a:lnTo>
                  <a:pt x="316" y="11"/>
                </a:lnTo>
                <a:lnTo>
                  <a:pt x="316" y="9"/>
                </a:lnTo>
                <a:lnTo>
                  <a:pt x="317" y="8"/>
                </a:lnTo>
                <a:lnTo>
                  <a:pt x="317" y="8"/>
                </a:lnTo>
                <a:lnTo>
                  <a:pt x="326" y="4"/>
                </a:lnTo>
                <a:lnTo>
                  <a:pt x="336" y="3"/>
                </a:lnTo>
                <a:lnTo>
                  <a:pt x="346" y="3"/>
                </a:lnTo>
                <a:lnTo>
                  <a:pt x="355" y="4"/>
                </a:lnTo>
                <a:lnTo>
                  <a:pt x="365" y="7"/>
                </a:lnTo>
                <a:lnTo>
                  <a:pt x="374" y="11"/>
                </a:lnTo>
                <a:lnTo>
                  <a:pt x="383" y="15"/>
                </a:lnTo>
                <a:lnTo>
                  <a:pt x="392" y="21"/>
                </a:lnTo>
                <a:lnTo>
                  <a:pt x="392" y="21"/>
                </a:lnTo>
                <a:lnTo>
                  <a:pt x="396" y="21"/>
                </a:lnTo>
                <a:lnTo>
                  <a:pt x="402" y="21"/>
                </a:lnTo>
                <a:lnTo>
                  <a:pt x="414" y="18"/>
                </a:lnTo>
                <a:lnTo>
                  <a:pt x="424" y="16"/>
                </a:lnTo>
                <a:lnTo>
                  <a:pt x="435" y="11"/>
                </a:lnTo>
                <a:lnTo>
                  <a:pt x="445" y="9"/>
                </a:lnTo>
                <a:lnTo>
                  <a:pt x="457" y="7"/>
                </a:lnTo>
                <a:lnTo>
                  <a:pt x="462" y="8"/>
                </a:lnTo>
                <a:lnTo>
                  <a:pt x="468" y="8"/>
                </a:lnTo>
                <a:lnTo>
                  <a:pt x="473" y="10"/>
                </a:lnTo>
                <a:lnTo>
                  <a:pt x="479" y="14"/>
                </a:lnTo>
                <a:lnTo>
                  <a:pt x="479" y="14"/>
                </a:lnTo>
                <a:lnTo>
                  <a:pt x="486" y="16"/>
                </a:lnTo>
                <a:lnTo>
                  <a:pt x="492" y="20"/>
                </a:lnTo>
                <a:lnTo>
                  <a:pt x="499" y="23"/>
                </a:lnTo>
                <a:lnTo>
                  <a:pt x="503" y="23"/>
                </a:lnTo>
                <a:lnTo>
                  <a:pt x="506" y="23"/>
                </a:lnTo>
                <a:lnTo>
                  <a:pt x="506" y="23"/>
                </a:lnTo>
                <a:lnTo>
                  <a:pt x="519" y="20"/>
                </a:lnTo>
                <a:lnTo>
                  <a:pt x="533" y="14"/>
                </a:lnTo>
                <a:lnTo>
                  <a:pt x="546" y="9"/>
                </a:lnTo>
                <a:lnTo>
                  <a:pt x="560" y="4"/>
                </a:lnTo>
                <a:lnTo>
                  <a:pt x="574" y="1"/>
                </a:lnTo>
                <a:lnTo>
                  <a:pt x="588" y="0"/>
                </a:lnTo>
                <a:lnTo>
                  <a:pt x="595" y="1"/>
                </a:lnTo>
                <a:lnTo>
                  <a:pt x="601" y="2"/>
                </a:lnTo>
                <a:lnTo>
                  <a:pt x="608" y="4"/>
                </a:lnTo>
                <a:lnTo>
                  <a:pt x="615" y="8"/>
                </a:lnTo>
                <a:lnTo>
                  <a:pt x="615" y="8"/>
                </a:lnTo>
                <a:close/>
                <a:moveTo>
                  <a:pt x="280" y="16"/>
                </a:moveTo>
                <a:lnTo>
                  <a:pt x="280" y="16"/>
                </a:lnTo>
                <a:lnTo>
                  <a:pt x="278" y="18"/>
                </a:lnTo>
                <a:lnTo>
                  <a:pt x="276" y="20"/>
                </a:lnTo>
                <a:lnTo>
                  <a:pt x="271" y="21"/>
                </a:lnTo>
                <a:lnTo>
                  <a:pt x="266" y="20"/>
                </a:lnTo>
                <a:lnTo>
                  <a:pt x="263" y="20"/>
                </a:lnTo>
                <a:lnTo>
                  <a:pt x="261" y="20"/>
                </a:lnTo>
                <a:lnTo>
                  <a:pt x="261" y="20"/>
                </a:lnTo>
                <a:lnTo>
                  <a:pt x="250" y="22"/>
                </a:lnTo>
                <a:lnTo>
                  <a:pt x="240" y="27"/>
                </a:lnTo>
                <a:lnTo>
                  <a:pt x="236" y="29"/>
                </a:lnTo>
                <a:lnTo>
                  <a:pt x="233" y="32"/>
                </a:lnTo>
                <a:lnTo>
                  <a:pt x="229" y="37"/>
                </a:lnTo>
                <a:lnTo>
                  <a:pt x="227" y="42"/>
                </a:lnTo>
                <a:lnTo>
                  <a:pt x="227" y="42"/>
                </a:lnTo>
                <a:lnTo>
                  <a:pt x="227" y="46"/>
                </a:lnTo>
                <a:lnTo>
                  <a:pt x="228" y="50"/>
                </a:lnTo>
                <a:lnTo>
                  <a:pt x="231" y="55"/>
                </a:lnTo>
                <a:lnTo>
                  <a:pt x="233" y="57"/>
                </a:lnTo>
                <a:lnTo>
                  <a:pt x="233" y="57"/>
                </a:lnTo>
                <a:lnTo>
                  <a:pt x="238" y="60"/>
                </a:lnTo>
                <a:lnTo>
                  <a:pt x="243" y="63"/>
                </a:lnTo>
                <a:lnTo>
                  <a:pt x="248" y="64"/>
                </a:lnTo>
                <a:lnTo>
                  <a:pt x="254" y="64"/>
                </a:lnTo>
                <a:lnTo>
                  <a:pt x="264" y="63"/>
                </a:lnTo>
                <a:lnTo>
                  <a:pt x="276" y="60"/>
                </a:lnTo>
                <a:lnTo>
                  <a:pt x="276" y="60"/>
                </a:lnTo>
                <a:lnTo>
                  <a:pt x="277" y="62"/>
                </a:lnTo>
                <a:lnTo>
                  <a:pt x="278" y="64"/>
                </a:lnTo>
                <a:lnTo>
                  <a:pt x="277" y="65"/>
                </a:lnTo>
                <a:lnTo>
                  <a:pt x="276" y="67"/>
                </a:lnTo>
                <a:lnTo>
                  <a:pt x="276" y="67"/>
                </a:lnTo>
                <a:lnTo>
                  <a:pt x="266" y="71"/>
                </a:lnTo>
                <a:lnTo>
                  <a:pt x="254" y="72"/>
                </a:lnTo>
                <a:lnTo>
                  <a:pt x="243" y="71"/>
                </a:lnTo>
                <a:lnTo>
                  <a:pt x="239" y="69"/>
                </a:lnTo>
                <a:lnTo>
                  <a:pt x="233" y="66"/>
                </a:lnTo>
                <a:lnTo>
                  <a:pt x="233" y="66"/>
                </a:lnTo>
                <a:lnTo>
                  <a:pt x="228" y="65"/>
                </a:lnTo>
                <a:lnTo>
                  <a:pt x="225" y="62"/>
                </a:lnTo>
                <a:lnTo>
                  <a:pt x="220" y="55"/>
                </a:lnTo>
                <a:lnTo>
                  <a:pt x="218" y="50"/>
                </a:lnTo>
                <a:lnTo>
                  <a:pt x="215" y="48"/>
                </a:lnTo>
                <a:lnTo>
                  <a:pt x="212" y="46"/>
                </a:lnTo>
                <a:lnTo>
                  <a:pt x="206" y="48"/>
                </a:lnTo>
                <a:lnTo>
                  <a:pt x="206" y="48"/>
                </a:lnTo>
                <a:lnTo>
                  <a:pt x="199" y="50"/>
                </a:lnTo>
                <a:lnTo>
                  <a:pt x="193" y="55"/>
                </a:lnTo>
                <a:lnTo>
                  <a:pt x="188" y="59"/>
                </a:lnTo>
                <a:lnTo>
                  <a:pt x="185" y="64"/>
                </a:lnTo>
                <a:lnTo>
                  <a:pt x="185" y="64"/>
                </a:lnTo>
                <a:lnTo>
                  <a:pt x="185" y="69"/>
                </a:lnTo>
                <a:lnTo>
                  <a:pt x="186" y="73"/>
                </a:lnTo>
                <a:lnTo>
                  <a:pt x="190" y="78"/>
                </a:lnTo>
                <a:lnTo>
                  <a:pt x="193" y="80"/>
                </a:lnTo>
                <a:lnTo>
                  <a:pt x="193" y="80"/>
                </a:lnTo>
                <a:lnTo>
                  <a:pt x="198" y="83"/>
                </a:lnTo>
                <a:lnTo>
                  <a:pt x="204" y="85"/>
                </a:lnTo>
                <a:lnTo>
                  <a:pt x="215" y="86"/>
                </a:lnTo>
                <a:lnTo>
                  <a:pt x="221" y="86"/>
                </a:lnTo>
                <a:lnTo>
                  <a:pt x="226" y="86"/>
                </a:lnTo>
                <a:lnTo>
                  <a:pt x="232" y="84"/>
                </a:lnTo>
                <a:lnTo>
                  <a:pt x="236" y="81"/>
                </a:lnTo>
                <a:lnTo>
                  <a:pt x="236" y="81"/>
                </a:lnTo>
                <a:lnTo>
                  <a:pt x="240" y="83"/>
                </a:lnTo>
                <a:lnTo>
                  <a:pt x="242" y="84"/>
                </a:lnTo>
                <a:lnTo>
                  <a:pt x="243" y="87"/>
                </a:lnTo>
                <a:lnTo>
                  <a:pt x="246" y="90"/>
                </a:lnTo>
                <a:lnTo>
                  <a:pt x="246" y="90"/>
                </a:lnTo>
                <a:lnTo>
                  <a:pt x="256" y="97"/>
                </a:lnTo>
                <a:lnTo>
                  <a:pt x="267" y="100"/>
                </a:lnTo>
                <a:lnTo>
                  <a:pt x="273" y="101"/>
                </a:lnTo>
                <a:lnTo>
                  <a:pt x="278" y="101"/>
                </a:lnTo>
                <a:lnTo>
                  <a:pt x="285" y="101"/>
                </a:lnTo>
                <a:lnTo>
                  <a:pt x="291" y="99"/>
                </a:lnTo>
                <a:lnTo>
                  <a:pt x="291" y="99"/>
                </a:lnTo>
                <a:lnTo>
                  <a:pt x="301" y="94"/>
                </a:lnTo>
                <a:lnTo>
                  <a:pt x="305" y="93"/>
                </a:lnTo>
                <a:lnTo>
                  <a:pt x="311" y="93"/>
                </a:lnTo>
                <a:lnTo>
                  <a:pt x="311" y="93"/>
                </a:lnTo>
                <a:lnTo>
                  <a:pt x="311" y="97"/>
                </a:lnTo>
                <a:lnTo>
                  <a:pt x="310" y="99"/>
                </a:lnTo>
                <a:lnTo>
                  <a:pt x="308" y="101"/>
                </a:lnTo>
                <a:lnTo>
                  <a:pt x="304" y="104"/>
                </a:lnTo>
                <a:lnTo>
                  <a:pt x="297" y="106"/>
                </a:lnTo>
                <a:lnTo>
                  <a:pt x="294" y="107"/>
                </a:lnTo>
                <a:lnTo>
                  <a:pt x="290" y="108"/>
                </a:lnTo>
                <a:lnTo>
                  <a:pt x="290" y="108"/>
                </a:lnTo>
                <a:lnTo>
                  <a:pt x="275" y="108"/>
                </a:lnTo>
                <a:lnTo>
                  <a:pt x="261" y="107"/>
                </a:lnTo>
                <a:lnTo>
                  <a:pt x="254" y="105"/>
                </a:lnTo>
                <a:lnTo>
                  <a:pt x="247" y="101"/>
                </a:lnTo>
                <a:lnTo>
                  <a:pt x="241" y="98"/>
                </a:lnTo>
                <a:lnTo>
                  <a:pt x="235" y="92"/>
                </a:lnTo>
                <a:lnTo>
                  <a:pt x="235" y="92"/>
                </a:lnTo>
                <a:lnTo>
                  <a:pt x="221" y="93"/>
                </a:lnTo>
                <a:lnTo>
                  <a:pt x="208" y="94"/>
                </a:lnTo>
                <a:lnTo>
                  <a:pt x="202" y="93"/>
                </a:lnTo>
                <a:lnTo>
                  <a:pt x="197" y="92"/>
                </a:lnTo>
                <a:lnTo>
                  <a:pt x="191" y="88"/>
                </a:lnTo>
                <a:lnTo>
                  <a:pt x="186" y="85"/>
                </a:lnTo>
                <a:lnTo>
                  <a:pt x="186" y="85"/>
                </a:lnTo>
                <a:lnTo>
                  <a:pt x="181" y="79"/>
                </a:lnTo>
                <a:lnTo>
                  <a:pt x="179" y="74"/>
                </a:lnTo>
                <a:lnTo>
                  <a:pt x="178" y="67"/>
                </a:lnTo>
                <a:lnTo>
                  <a:pt x="178" y="62"/>
                </a:lnTo>
                <a:lnTo>
                  <a:pt x="178" y="62"/>
                </a:lnTo>
                <a:lnTo>
                  <a:pt x="180" y="56"/>
                </a:lnTo>
                <a:lnTo>
                  <a:pt x="184" y="51"/>
                </a:lnTo>
                <a:lnTo>
                  <a:pt x="188" y="46"/>
                </a:lnTo>
                <a:lnTo>
                  <a:pt x="194" y="43"/>
                </a:lnTo>
                <a:lnTo>
                  <a:pt x="200" y="41"/>
                </a:lnTo>
                <a:lnTo>
                  <a:pt x="206" y="39"/>
                </a:lnTo>
                <a:lnTo>
                  <a:pt x="219" y="37"/>
                </a:lnTo>
                <a:lnTo>
                  <a:pt x="219" y="37"/>
                </a:lnTo>
                <a:lnTo>
                  <a:pt x="221" y="32"/>
                </a:lnTo>
                <a:lnTo>
                  <a:pt x="226" y="28"/>
                </a:lnTo>
                <a:lnTo>
                  <a:pt x="234" y="20"/>
                </a:lnTo>
                <a:lnTo>
                  <a:pt x="245" y="15"/>
                </a:lnTo>
                <a:lnTo>
                  <a:pt x="256" y="11"/>
                </a:lnTo>
                <a:lnTo>
                  <a:pt x="256" y="11"/>
                </a:lnTo>
                <a:lnTo>
                  <a:pt x="269" y="11"/>
                </a:lnTo>
                <a:lnTo>
                  <a:pt x="275" y="13"/>
                </a:lnTo>
                <a:lnTo>
                  <a:pt x="277" y="15"/>
                </a:lnTo>
                <a:lnTo>
                  <a:pt x="280" y="16"/>
                </a:lnTo>
                <a:lnTo>
                  <a:pt x="280" y="16"/>
                </a:lnTo>
                <a:close/>
                <a:moveTo>
                  <a:pt x="613" y="31"/>
                </a:moveTo>
                <a:lnTo>
                  <a:pt x="613" y="31"/>
                </a:lnTo>
                <a:lnTo>
                  <a:pt x="611" y="28"/>
                </a:lnTo>
                <a:lnTo>
                  <a:pt x="608" y="25"/>
                </a:lnTo>
                <a:lnTo>
                  <a:pt x="601" y="24"/>
                </a:lnTo>
                <a:lnTo>
                  <a:pt x="584" y="22"/>
                </a:lnTo>
                <a:lnTo>
                  <a:pt x="584" y="22"/>
                </a:lnTo>
                <a:lnTo>
                  <a:pt x="575" y="22"/>
                </a:lnTo>
                <a:lnTo>
                  <a:pt x="567" y="24"/>
                </a:lnTo>
                <a:lnTo>
                  <a:pt x="559" y="27"/>
                </a:lnTo>
                <a:lnTo>
                  <a:pt x="550" y="30"/>
                </a:lnTo>
                <a:lnTo>
                  <a:pt x="535" y="38"/>
                </a:lnTo>
                <a:lnTo>
                  <a:pt x="520" y="46"/>
                </a:lnTo>
                <a:lnTo>
                  <a:pt x="498" y="50"/>
                </a:lnTo>
                <a:lnTo>
                  <a:pt x="498" y="50"/>
                </a:lnTo>
                <a:lnTo>
                  <a:pt x="493" y="50"/>
                </a:lnTo>
                <a:lnTo>
                  <a:pt x="489" y="49"/>
                </a:lnTo>
                <a:lnTo>
                  <a:pt x="480" y="44"/>
                </a:lnTo>
                <a:lnTo>
                  <a:pt x="465" y="35"/>
                </a:lnTo>
                <a:lnTo>
                  <a:pt x="465" y="35"/>
                </a:lnTo>
                <a:lnTo>
                  <a:pt x="459" y="32"/>
                </a:lnTo>
                <a:lnTo>
                  <a:pt x="455" y="31"/>
                </a:lnTo>
                <a:lnTo>
                  <a:pt x="449" y="31"/>
                </a:lnTo>
                <a:lnTo>
                  <a:pt x="444" y="32"/>
                </a:lnTo>
                <a:lnTo>
                  <a:pt x="435" y="35"/>
                </a:lnTo>
                <a:lnTo>
                  <a:pt x="426" y="38"/>
                </a:lnTo>
                <a:lnTo>
                  <a:pt x="416" y="43"/>
                </a:lnTo>
                <a:lnTo>
                  <a:pt x="407" y="46"/>
                </a:lnTo>
                <a:lnTo>
                  <a:pt x="397" y="48"/>
                </a:lnTo>
                <a:lnTo>
                  <a:pt x="392" y="48"/>
                </a:lnTo>
                <a:lnTo>
                  <a:pt x="387" y="48"/>
                </a:lnTo>
                <a:lnTo>
                  <a:pt x="387" y="48"/>
                </a:lnTo>
                <a:lnTo>
                  <a:pt x="378" y="41"/>
                </a:lnTo>
                <a:lnTo>
                  <a:pt x="368" y="35"/>
                </a:lnTo>
                <a:lnTo>
                  <a:pt x="359" y="30"/>
                </a:lnTo>
                <a:lnTo>
                  <a:pt x="350" y="25"/>
                </a:lnTo>
                <a:lnTo>
                  <a:pt x="339" y="23"/>
                </a:lnTo>
                <a:lnTo>
                  <a:pt x="329" y="23"/>
                </a:lnTo>
                <a:lnTo>
                  <a:pt x="318" y="25"/>
                </a:lnTo>
                <a:lnTo>
                  <a:pt x="312" y="27"/>
                </a:lnTo>
                <a:lnTo>
                  <a:pt x="308" y="30"/>
                </a:lnTo>
                <a:lnTo>
                  <a:pt x="308" y="30"/>
                </a:lnTo>
                <a:lnTo>
                  <a:pt x="306" y="34"/>
                </a:lnTo>
                <a:lnTo>
                  <a:pt x="306" y="35"/>
                </a:lnTo>
                <a:lnTo>
                  <a:pt x="308" y="36"/>
                </a:lnTo>
                <a:lnTo>
                  <a:pt x="308" y="36"/>
                </a:lnTo>
                <a:lnTo>
                  <a:pt x="310" y="37"/>
                </a:lnTo>
                <a:lnTo>
                  <a:pt x="312" y="36"/>
                </a:lnTo>
                <a:lnTo>
                  <a:pt x="317" y="34"/>
                </a:lnTo>
                <a:lnTo>
                  <a:pt x="317" y="34"/>
                </a:lnTo>
                <a:lnTo>
                  <a:pt x="323" y="32"/>
                </a:lnTo>
                <a:lnTo>
                  <a:pt x="327" y="31"/>
                </a:lnTo>
                <a:lnTo>
                  <a:pt x="338" y="32"/>
                </a:lnTo>
                <a:lnTo>
                  <a:pt x="347" y="35"/>
                </a:lnTo>
                <a:lnTo>
                  <a:pt x="357" y="39"/>
                </a:lnTo>
                <a:lnTo>
                  <a:pt x="374" y="50"/>
                </a:lnTo>
                <a:lnTo>
                  <a:pt x="383" y="53"/>
                </a:lnTo>
                <a:lnTo>
                  <a:pt x="394" y="57"/>
                </a:lnTo>
                <a:lnTo>
                  <a:pt x="394" y="57"/>
                </a:lnTo>
                <a:lnTo>
                  <a:pt x="402" y="56"/>
                </a:lnTo>
                <a:lnTo>
                  <a:pt x="410" y="55"/>
                </a:lnTo>
                <a:lnTo>
                  <a:pt x="426" y="48"/>
                </a:lnTo>
                <a:lnTo>
                  <a:pt x="434" y="45"/>
                </a:lnTo>
                <a:lnTo>
                  <a:pt x="441" y="43"/>
                </a:lnTo>
                <a:lnTo>
                  <a:pt x="449" y="41"/>
                </a:lnTo>
                <a:lnTo>
                  <a:pt x="458" y="41"/>
                </a:lnTo>
                <a:lnTo>
                  <a:pt x="458" y="41"/>
                </a:lnTo>
                <a:lnTo>
                  <a:pt x="471" y="49"/>
                </a:lnTo>
                <a:lnTo>
                  <a:pt x="478" y="52"/>
                </a:lnTo>
                <a:lnTo>
                  <a:pt x="486" y="56"/>
                </a:lnTo>
                <a:lnTo>
                  <a:pt x="493" y="57"/>
                </a:lnTo>
                <a:lnTo>
                  <a:pt x="501" y="58"/>
                </a:lnTo>
                <a:lnTo>
                  <a:pt x="510" y="57"/>
                </a:lnTo>
                <a:lnTo>
                  <a:pt x="518" y="55"/>
                </a:lnTo>
                <a:lnTo>
                  <a:pt x="560" y="35"/>
                </a:lnTo>
                <a:lnTo>
                  <a:pt x="560" y="35"/>
                </a:lnTo>
                <a:lnTo>
                  <a:pt x="573" y="31"/>
                </a:lnTo>
                <a:lnTo>
                  <a:pt x="585" y="31"/>
                </a:lnTo>
                <a:lnTo>
                  <a:pt x="591" y="31"/>
                </a:lnTo>
                <a:lnTo>
                  <a:pt x="597" y="32"/>
                </a:lnTo>
                <a:lnTo>
                  <a:pt x="603" y="35"/>
                </a:lnTo>
                <a:lnTo>
                  <a:pt x="609" y="37"/>
                </a:lnTo>
                <a:lnTo>
                  <a:pt x="609" y="37"/>
                </a:lnTo>
                <a:lnTo>
                  <a:pt x="611" y="36"/>
                </a:lnTo>
                <a:lnTo>
                  <a:pt x="612" y="35"/>
                </a:lnTo>
                <a:lnTo>
                  <a:pt x="613" y="32"/>
                </a:lnTo>
                <a:lnTo>
                  <a:pt x="613" y="31"/>
                </a:lnTo>
                <a:lnTo>
                  <a:pt x="613" y="31"/>
                </a:lnTo>
                <a:close/>
                <a:moveTo>
                  <a:pt x="833" y="38"/>
                </a:moveTo>
                <a:lnTo>
                  <a:pt x="833" y="38"/>
                </a:lnTo>
                <a:lnTo>
                  <a:pt x="827" y="32"/>
                </a:lnTo>
                <a:lnTo>
                  <a:pt x="819" y="29"/>
                </a:lnTo>
                <a:lnTo>
                  <a:pt x="811" y="27"/>
                </a:lnTo>
                <a:lnTo>
                  <a:pt x="803" y="27"/>
                </a:lnTo>
                <a:lnTo>
                  <a:pt x="794" y="28"/>
                </a:lnTo>
                <a:lnTo>
                  <a:pt x="786" y="31"/>
                </a:lnTo>
                <a:lnTo>
                  <a:pt x="778" y="35"/>
                </a:lnTo>
                <a:lnTo>
                  <a:pt x="772" y="38"/>
                </a:lnTo>
                <a:lnTo>
                  <a:pt x="772" y="38"/>
                </a:lnTo>
                <a:lnTo>
                  <a:pt x="765" y="37"/>
                </a:lnTo>
                <a:lnTo>
                  <a:pt x="758" y="36"/>
                </a:lnTo>
                <a:lnTo>
                  <a:pt x="750" y="37"/>
                </a:lnTo>
                <a:lnTo>
                  <a:pt x="744" y="38"/>
                </a:lnTo>
                <a:lnTo>
                  <a:pt x="744" y="38"/>
                </a:lnTo>
                <a:lnTo>
                  <a:pt x="738" y="41"/>
                </a:lnTo>
                <a:lnTo>
                  <a:pt x="735" y="43"/>
                </a:lnTo>
                <a:lnTo>
                  <a:pt x="730" y="46"/>
                </a:lnTo>
                <a:lnTo>
                  <a:pt x="727" y="50"/>
                </a:lnTo>
                <a:lnTo>
                  <a:pt x="724" y="55"/>
                </a:lnTo>
                <a:lnTo>
                  <a:pt x="722" y="59"/>
                </a:lnTo>
                <a:lnTo>
                  <a:pt x="720" y="64"/>
                </a:lnTo>
                <a:lnTo>
                  <a:pt x="720" y="69"/>
                </a:lnTo>
                <a:lnTo>
                  <a:pt x="720" y="69"/>
                </a:lnTo>
                <a:lnTo>
                  <a:pt x="720" y="73"/>
                </a:lnTo>
                <a:lnTo>
                  <a:pt x="721" y="78"/>
                </a:lnTo>
                <a:lnTo>
                  <a:pt x="723" y="83"/>
                </a:lnTo>
                <a:lnTo>
                  <a:pt x="727" y="86"/>
                </a:lnTo>
                <a:lnTo>
                  <a:pt x="727" y="86"/>
                </a:lnTo>
                <a:lnTo>
                  <a:pt x="733" y="86"/>
                </a:lnTo>
                <a:lnTo>
                  <a:pt x="737" y="85"/>
                </a:lnTo>
                <a:lnTo>
                  <a:pt x="747" y="83"/>
                </a:lnTo>
                <a:lnTo>
                  <a:pt x="757" y="80"/>
                </a:lnTo>
                <a:lnTo>
                  <a:pt x="762" y="80"/>
                </a:lnTo>
                <a:lnTo>
                  <a:pt x="768" y="80"/>
                </a:lnTo>
                <a:lnTo>
                  <a:pt x="768" y="80"/>
                </a:lnTo>
                <a:lnTo>
                  <a:pt x="770" y="83"/>
                </a:lnTo>
                <a:lnTo>
                  <a:pt x="772" y="84"/>
                </a:lnTo>
                <a:lnTo>
                  <a:pt x="775" y="87"/>
                </a:lnTo>
                <a:lnTo>
                  <a:pt x="776" y="90"/>
                </a:lnTo>
                <a:lnTo>
                  <a:pt x="776" y="90"/>
                </a:lnTo>
                <a:lnTo>
                  <a:pt x="776" y="93"/>
                </a:lnTo>
                <a:lnTo>
                  <a:pt x="776" y="98"/>
                </a:lnTo>
                <a:lnTo>
                  <a:pt x="775" y="101"/>
                </a:lnTo>
                <a:lnTo>
                  <a:pt x="772" y="104"/>
                </a:lnTo>
                <a:lnTo>
                  <a:pt x="772" y="104"/>
                </a:lnTo>
                <a:lnTo>
                  <a:pt x="766" y="107"/>
                </a:lnTo>
                <a:lnTo>
                  <a:pt x="759" y="111"/>
                </a:lnTo>
                <a:lnTo>
                  <a:pt x="752" y="112"/>
                </a:lnTo>
                <a:lnTo>
                  <a:pt x="745" y="112"/>
                </a:lnTo>
                <a:lnTo>
                  <a:pt x="738" y="112"/>
                </a:lnTo>
                <a:lnTo>
                  <a:pt x="731" y="111"/>
                </a:lnTo>
                <a:lnTo>
                  <a:pt x="719" y="106"/>
                </a:lnTo>
                <a:lnTo>
                  <a:pt x="719" y="106"/>
                </a:lnTo>
                <a:lnTo>
                  <a:pt x="713" y="109"/>
                </a:lnTo>
                <a:lnTo>
                  <a:pt x="707" y="112"/>
                </a:lnTo>
                <a:lnTo>
                  <a:pt x="700" y="112"/>
                </a:lnTo>
                <a:lnTo>
                  <a:pt x="693" y="112"/>
                </a:lnTo>
                <a:lnTo>
                  <a:pt x="679" y="111"/>
                </a:lnTo>
                <a:lnTo>
                  <a:pt x="666" y="108"/>
                </a:lnTo>
                <a:lnTo>
                  <a:pt x="666" y="108"/>
                </a:lnTo>
                <a:lnTo>
                  <a:pt x="660" y="106"/>
                </a:lnTo>
                <a:lnTo>
                  <a:pt x="656" y="104"/>
                </a:lnTo>
                <a:lnTo>
                  <a:pt x="651" y="101"/>
                </a:lnTo>
                <a:lnTo>
                  <a:pt x="645" y="101"/>
                </a:lnTo>
                <a:lnTo>
                  <a:pt x="645" y="101"/>
                </a:lnTo>
                <a:lnTo>
                  <a:pt x="645" y="104"/>
                </a:lnTo>
                <a:lnTo>
                  <a:pt x="645" y="106"/>
                </a:lnTo>
                <a:lnTo>
                  <a:pt x="645" y="106"/>
                </a:lnTo>
                <a:lnTo>
                  <a:pt x="649" y="108"/>
                </a:lnTo>
                <a:lnTo>
                  <a:pt x="651" y="111"/>
                </a:lnTo>
                <a:lnTo>
                  <a:pt x="656" y="116"/>
                </a:lnTo>
                <a:lnTo>
                  <a:pt x="659" y="119"/>
                </a:lnTo>
                <a:lnTo>
                  <a:pt x="661" y="120"/>
                </a:lnTo>
                <a:lnTo>
                  <a:pt x="665" y="120"/>
                </a:lnTo>
                <a:lnTo>
                  <a:pt x="668" y="119"/>
                </a:lnTo>
                <a:lnTo>
                  <a:pt x="668" y="119"/>
                </a:lnTo>
                <a:lnTo>
                  <a:pt x="693" y="120"/>
                </a:lnTo>
                <a:lnTo>
                  <a:pt x="706" y="120"/>
                </a:lnTo>
                <a:lnTo>
                  <a:pt x="712" y="119"/>
                </a:lnTo>
                <a:lnTo>
                  <a:pt x="717" y="116"/>
                </a:lnTo>
                <a:lnTo>
                  <a:pt x="717" y="116"/>
                </a:lnTo>
                <a:lnTo>
                  <a:pt x="734" y="119"/>
                </a:lnTo>
                <a:lnTo>
                  <a:pt x="742" y="120"/>
                </a:lnTo>
                <a:lnTo>
                  <a:pt x="749" y="120"/>
                </a:lnTo>
                <a:lnTo>
                  <a:pt x="757" y="120"/>
                </a:lnTo>
                <a:lnTo>
                  <a:pt x="764" y="118"/>
                </a:lnTo>
                <a:lnTo>
                  <a:pt x="771" y="114"/>
                </a:lnTo>
                <a:lnTo>
                  <a:pt x="778" y="109"/>
                </a:lnTo>
                <a:lnTo>
                  <a:pt x="778" y="109"/>
                </a:lnTo>
                <a:lnTo>
                  <a:pt x="780" y="107"/>
                </a:lnTo>
                <a:lnTo>
                  <a:pt x="782" y="105"/>
                </a:lnTo>
                <a:lnTo>
                  <a:pt x="784" y="98"/>
                </a:lnTo>
                <a:lnTo>
                  <a:pt x="784" y="91"/>
                </a:lnTo>
                <a:lnTo>
                  <a:pt x="784" y="84"/>
                </a:lnTo>
                <a:lnTo>
                  <a:pt x="800" y="83"/>
                </a:lnTo>
                <a:lnTo>
                  <a:pt x="800" y="83"/>
                </a:lnTo>
                <a:lnTo>
                  <a:pt x="804" y="85"/>
                </a:lnTo>
                <a:lnTo>
                  <a:pt x="807" y="87"/>
                </a:lnTo>
                <a:lnTo>
                  <a:pt x="810" y="90"/>
                </a:lnTo>
                <a:lnTo>
                  <a:pt x="812" y="94"/>
                </a:lnTo>
                <a:lnTo>
                  <a:pt x="812" y="94"/>
                </a:lnTo>
                <a:lnTo>
                  <a:pt x="812" y="100"/>
                </a:lnTo>
                <a:lnTo>
                  <a:pt x="811" y="106"/>
                </a:lnTo>
                <a:lnTo>
                  <a:pt x="808" y="112"/>
                </a:lnTo>
                <a:lnTo>
                  <a:pt x="805" y="118"/>
                </a:lnTo>
                <a:lnTo>
                  <a:pt x="800" y="122"/>
                </a:lnTo>
                <a:lnTo>
                  <a:pt x="796" y="127"/>
                </a:lnTo>
                <a:lnTo>
                  <a:pt x="785" y="135"/>
                </a:lnTo>
                <a:lnTo>
                  <a:pt x="785" y="135"/>
                </a:lnTo>
                <a:lnTo>
                  <a:pt x="779" y="137"/>
                </a:lnTo>
                <a:lnTo>
                  <a:pt x="773" y="139"/>
                </a:lnTo>
                <a:lnTo>
                  <a:pt x="768" y="139"/>
                </a:lnTo>
                <a:lnTo>
                  <a:pt x="762" y="139"/>
                </a:lnTo>
                <a:lnTo>
                  <a:pt x="749" y="136"/>
                </a:lnTo>
                <a:lnTo>
                  <a:pt x="738" y="133"/>
                </a:lnTo>
                <a:lnTo>
                  <a:pt x="738" y="133"/>
                </a:lnTo>
                <a:lnTo>
                  <a:pt x="736" y="130"/>
                </a:lnTo>
                <a:lnTo>
                  <a:pt x="735" y="127"/>
                </a:lnTo>
                <a:lnTo>
                  <a:pt x="733" y="126"/>
                </a:lnTo>
                <a:lnTo>
                  <a:pt x="729" y="126"/>
                </a:lnTo>
                <a:lnTo>
                  <a:pt x="729" y="126"/>
                </a:lnTo>
                <a:lnTo>
                  <a:pt x="724" y="126"/>
                </a:lnTo>
                <a:lnTo>
                  <a:pt x="723" y="127"/>
                </a:lnTo>
                <a:lnTo>
                  <a:pt x="722" y="128"/>
                </a:lnTo>
                <a:lnTo>
                  <a:pt x="722" y="128"/>
                </a:lnTo>
                <a:lnTo>
                  <a:pt x="724" y="132"/>
                </a:lnTo>
                <a:lnTo>
                  <a:pt x="724" y="134"/>
                </a:lnTo>
                <a:lnTo>
                  <a:pt x="723" y="136"/>
                </a:lnTo>
                <a:lnTo>
                  <a:pt x="721" y="139"/>
                </a:lnTo>
                <a:lnTo>
                  <a:pt x="717" y="142"/>
                </a:lnTo>
                <a:lnTo>
                  <a:pt x="713" y="147"/>
                </a:lnTo>
                <a:lnTo>
                  <a:pt x="713" y="147"/>
                </a:lnTo>
                <a:lnTo>
                  <a:pt x="706" y="148"/>
                </a:lnTo>
                <a:lnTo>
                  <a:pt x="699" y="149"/>
                </a:lnTo>
                <a:lnTo>
                  <a:pt x="691" y="149"/>
                </a:lnTo>
                <a:lnTo>
                  <a:pt x="684" y="149"/>
                </a:lnTo>
                <a:lnTo>
                  <a:pt x="677" y="148"/>
                </a:lnTo>
                <a:lnTo>
                  <a:pt x="670" y="146"/>
                </a:lnTo>
                <a:lnTo>
                  <a:pt x="663" y="142"/>
                </a:lnTo>
                <a:lnTo>
                  <a:pt x="657" y="137"/>
                </a:lnTo>
                <a:lnTo>
                  <a:pt x="657" y="137"/>
                </a:lnTo>
                <a:lnTo>
                  <a:pt x="653" y="135"/>
                </a:lnTo>
                <a:lnTo>
                  <a:pt x="651" y="132"/>
                </a:lnTo>
                <a:lnTo>
                  <a:pt x="647" y="123"/>
                </a:lnTo>
                <a:lnTo>
                  <a:pt x="644" y="121"/>
                </a:lnTo>
                <a:lnTo>
                  <a:pt x="642" y="119"/>
                </a:lnTo>
                <a:lnTo>
                  <a:pt x="637" y="118"/>
                </a:lnTo>
                <a:lnTo>
                  <a:pt x="632" y="119"/>
                </a:lnTo>
                <a:lnTo>
                  <a:pt x="632" y="119"/>
                </a:lnTo>
                <a:lnTo>
                  <a:pt x="625" y="116"/>
                </a:lnTo>
                <a:lnTo>
                  <a:pt x="617" y="113"/>
                </a:lnTo>
                <a:lnTo>
                  <a:pt x="611" y="108"/>
                </a:lnTo>
                <a:lnTo>
                  <a:pt x="609" y="105"/>
                </a:lnTo>
                <a:lnTo>
                  <a:pt x="608" y="101"/>
                </a:lnTo>
                <a:lnTo>
                  <a:pt x="608" y="101"/>
                </a:lnTo>
                <a:lnTo>
                  <a:pt x="608" y="98"/>
                </a:lnTo>
                <a:lnTo>
                  <a:pt x="609" y="97"/>
                </a:lnTo>
                <a:lnTo>
                  <a:pt x="610" y="95"/>
                </a:lnTo>
                <a:lnTo>
                  <a:pt x="611" y="95"/>
                </a:lnTo>
                <a:lnTo>
                  <a:pt x="616" y="94"/>
                </a:lnTo>
                <a:lnTo>
                  <a:pt x="617" y="93"/>
                </a:lnTo>
                <a:lnTo>
                  <a:pt x="618" y="92"/>
                </a:lnTo>
                <a:lnTo>
                  <a:pt x="618" y="92"/>
                </a:lnTo>
                <a:lnTo>
                  <a:pt x="621" y="90"/>
                </a:lnTo>
                <a:lnTo>
                  <a:pt x="621" y="87"/>
                </a:lnTo>
                <a:lnTo>
                  <a:pt x="621" y="85"/>
                </a:lnTo>
                <a:lnTo>
                  <a:pt x="618" y="83"/>
                </a:lnTo>
                <a:lnTo>
                  <a:pt x="618" y="83"/>
                </a:lnTo>
                <a:lnTo>
                  <a:pt x="616" y="83"/>
                </a:lnTo>
                <a:lnTo>
                  <a:pt x="613" y="83"/>
                </a:lnTo>
                <a:lnTo>
                  <a:pt x="609" y="84"/>
                </a:lnTo>
                <a:lnTo>
                  <a:pt x="609" y="84"/>
                </a:lnTo>
                <a:lnTo>
                  <a:pt x="604" y="87"/>
                </a:lnTo>
                <a:lnTo>
                  <a:pt x="602" y="92"/>
                </a:lnTo>
                <a:lnTo>
                  <a:pt x="599" y="97"/>
                </a:lnTo>
                <a:lnTo>
                  <a:pt x="599" y="102"/>
                </a:lnTo>
                <a:lnTo>
                  <a:pt x="599" y="102"/>
                </a:lnTo>
                <a:lnTo>
                  <a:pt x="602" y="108"/>
                </a:lnTo>
                <a:lnTo>
                  <a:pt x="605" y="113"/>
                </a:lnTo>
                <a:lnTo>
                  <a:pt x="610" y="118"/>
                </a:lnTo>
                <a:lnTo>
                  <a:pt x="615" y="121"/>
                </a:lnTo>
                <a:lnTo>
                  <a:pt x="621" y="123"/>
                </a:lnTo>
                <a:lnTo>
                  <a:pt x="626" y="126"/>
                </a:lnTo>
                <a:lnTo>
                  <a:pt x="637" y="128"/>
                </a:lnTo>
                <a:lnTo>
                  <a:pt x="637" y="128"/>
                </a:lnTo>
                <a:lnTo>
                  <a:pt x="643" y="135"/>
                </a:lnTo>
                <a:lnTo>
                  <a:pt x="647" y="141"/>
                </a:lnTo>
                <a:lnTo>
                  <a:pt x="654" y="146"/>
                </a:lnTo>
                <a:lnTo>
                  <a:pt x="660" y="150"/>
                </a:lnTo>
                <a:lnTo>
                  <a:pt x="667" y="153"/>
                </a:lnTo>
                <a:lnTo>
                  <a:pt x="675" y="156"/>
                </a:lnTo>
                <a:lnTo>
                  <a:pt x="684" y="157"/>
                </a:lnTo>
                <a:lnTo>
                  <a:pt x="692" y="157"/>
                </a:lnTo>
                <a:lnTo>
                  <a:pt x="692" y="157"/>
                </a:lnTo>
                <a:lnTo>
                  <a:pt x="702" y="156"/>
                </a:lnTo>
                <a:lnTo>
                  <a:pt x="713" y="154"/>
                </a:lnTo>
                <a:lnTo>
                  <a:pt x="719" y="153"/>
                </a:lnTo>
                <a:lnTo>
                  <a:pt x="722" y="149"/>
                </a:lnTo>
                <a:lnTo>
                  <a:pt x="727" y="146"/>
                </a:lnTo>
                <a:lnTo>
                  <a:pt x="730" y="142"/>
                </a:lnTo>
                <a:lnTo>
                  <a:pt x="752" y="147"/>
                </a:lnTo>
                <a:lnTo>
                  <a:pt x="752" y="147"/>
                </a:lnTo>
                <a:lnTo>
                  <a:pt x="759" y="148"/>
                </a:lnTo>
                <a:lnTo>
                  <a:pt x="766" y="148"/>
                </a:lnTo>
                <a:lnTo>
                  <a:pt x="773" y="147"/>
                </a:lnTo>
                <a:lnTo>
                  <a:pt x="780" y="144"/>
                </a:lnTo>
                <a:lnTo>
                  <a:pt x="787" y="142"/>
                </a:lnTo>
                <a:lnTo>
                  <a:pt x="793" y="139"/>
                </a:lnTo>
                <a:lnTo>
                  <a:pt x="799" y="135"/>
                </a:lnTo>
                <a:lnTo>
                  <a:pt x="805" y="130"/>
                </a:lnTo>
                <a:lnTo>
                  <a:pt x="805" y="130"/>
                </a:lnTo>
                <a:lnTo>
                  <a:pt x="812" y="121"/>
                </a:lnTo>
                <a:lnTo>
                  <a:pt x="815" y="115"/>
                </a:lnTo>
                <a:lnTo>
                  <a:pt x="818" y="111"/>
                </a:lnTo>
                <a:lnTo>
                  <a:pt x="820" y="105"/>
                </a:lnTo>
                <a:lnTo>
                  <a:pt x="820" y="99"/>
                </a:lnTo>
                <a:lnTo>
                  <a:pt x="820" y="92"/>
                </a:lnTo>
                <a:lnTo>
                  <a:pt x="819" y="86"/>
                </a:lnTo>
                <a:lnTo>
                  <a:pt x="819" y="86"/>
                </a:lnTo>
                <a:lnTo>
                  <a:pt x="814" y="81"/>
                </a:lnTo>
                <a:lnTo>
                  <a:pt x="810" y="78"/>
                </a:lnTo>
                <a:lnTo>
                  <a:pt x="798" y="72"/>
                </a:lnTo>
                <a:lnTo>
                  <a:pt x="798" y="72"/>
                </a:lnTo>
                <a:lnTo>
                  <a:pt x="793" y="73"/>
                </a:lnTo>
                <a:lnTo>
                  <a:pt x="789" y="73"/>
                </a:lnTo>
                <a:lnTo>
                  <a:pt x="784" y="76"/>
                </a:lnTo>
                <a:lnTo>
                  <a:pt x="782" y="77"/>
                </a:lnTo>
                <a:lnTo>
                  <a:pt x="780" y="78"/>
                </a:lnTo>
                <a:lnTo>
                  <a:pt x="780" y="78"/>
                </a:lnTo>
                <a:lnTo>
                  <a:pt x="775" y="74"/>
                </a:lnTo>
                <a:lnTo>
                  <a:pt x="769" y="72"/>
                </a:lnTo>
                <a:lnTo>
                  <a:pt x="763" y="72"/>
                </a:lnTo>
                <a:lnTo>
                  <a:pt x="757" y="71"/>
                </a:lnTo>
                <a:lnTo>
                  <a:pt x="757" y="71"/>
                </a:lnTo>
                <a:lnTo>
                  <a:pt x="752" y="71"/>
                </a:lnTo>
                <a:lnTo>
                  <a:pt x="749" y="72"/>
                </a:lnTo>
                <a:lnTo>
                  <a:pt x="740" y="76"/>
                </a:lnTo>
                <a:lnTo>
                  <a:pt x="736" y="77"/>
                </a:lnTo>
                <a:lnTo>
                  <a:pt x="733" y="77"/>
                </a:lnTo>
                <a:lnTo>
                  <a:pt x="730" y="76"/>
                </a:lnTo>
                <a:lnTo>
                  <a:pt x="727" y="71"/>
                </a:lnTo>
                <a:lnTo>
                  <a:pt x="727" y="71"/>
                </a:lnTo>
                <a:lnTo>
                  <a:pt x="729" y="65"/>
                </a:lnTo>
                <a:lnTo>
                  <a:pt x="731" y="59"/>
                </a:lnTo>
                <a:lnTo>
                  <a:pt x="740" y="49"/>
                </a:lnTo>
                <a:lnTo>
                  <a:pt x="740" y="49"/>
                </a:lnTo>
                <a:lnTo>
                  <a:pt x="744" y="46"/>
                </a:lnTo>
                <a:lnTo>
                  <a:pt x="749" y="45"/>
                </a:lnTo>
                <a:lnTo>
                  <a:pt x="757" y="44"/>
                </a:lnTo>
                <a:lnTo>
                  <a:pt x="768" y="45"/>
                </a:lnTo>
                <a:lnTo>
                  <a:pt x="777" y="48"/>
                </a:lnTo>
                <a:lnTo>
                  <a:pt x="777" y="48"/>
                </a:lnTo>
                <a:lnTo>
                  <a:pt x="780" y="43"/>
                </a:lnTo>
                <a:lnTo>
                  <a:pt x="785" y="41"/>
                </a:lnTo>
                <a:lnTo>
                  <a:pt x="790" y="38"/>
                </a:lnTo>
                <a:lnTo>
                  <a:pt x="794" y="37"/>
                </a:lnTo>
                <a:lnTo>
                  <a:pt x="806" y="36"/>
                </a:lnTo>
                <a:lnTo>
                  <a:pt x="817" y="36"/>
                </a:lnTo>
                <a:lnTo>
                  <a:pt x="817" y="36"/>
                </a:lnTo>
                <a:lnTo>
                  <a:pt x="826" y="43"/>
                </a:lnTo>
                <a:lnTo>
                  <a:pt x="831" y="46"/>
                </a:lnTo>
                <a:lnTo>
                  <a:pt x="837" y="48"/>
                </a:lnTo>
                <a:lnTo>
                  <a:pt x="837" y="48"/>
                </a:lnTo>
                <a:lnTo>
                  <a:pt x="841" y="44"/>
                </a:lnTo>
                <a:lnTo>
                  <a:pt x="847" y="43"/>
                </a:lnTo>
                <a:lnTo>
                  <a:pt x="853" y="42"/>
                </a:lnTo>
                <a:lnTo>
                  <a:pt x="859" y="41"/>
                </a:lnTo>
                <a:lnTo>
                  <a:pt x="870" y="42"/>
                </a:lnTo>
                <a:lnTo>
                  <a:pt x="881" y="45"/>
                </a:lnTo>
                <a:lnTo>
                  <a:pt x="881" y="45"/>
                </a:lnTo>
                <a:lnTo>
                  <a:pt x="887" y="50"/>
                </a:lnTo>
                <a:lnTo>
                  <a:pt x="890" y="57"/>
                </a:lnTo>
                <a:lnTo>
                  <a:pt x="893" y="64"/>
                </a:lnTo>
                <a:lnTo>
                  <a:pt x="893" y="71"/>
                </a:lnTo>
                <a:lnTo>
                  <a:pt x="893" y="71"/>
                </a:lnTo>
                <a:lnTo>
                  <a:pt x="889" y="78"/>
                </a:lnTo>
                <a:lnTo>
                  <a:pt x="884" y="83"/>
                </a:lnTo>
                <a:lnTo>
                  <a:pt x="881" y="88"/>
                </a:lnTo>
                <a:lnTo>
                  <a:pt x="879" y="95"/>
                </a:lnTo>
                <a:lnTo>
                  <a:pt x="879" y="95"/>
                </a:lnTo>
                <a:lnTo>
                  <a:pt x="877" y="102"/>
                </a:lnTo>
                <a:lnTo>
                  <a:pt x="877" y="109"/>
                </a:lnTo>
                <a:lnTo>
                  <a:pt x="879" y="115"/>
                </a:lnTo>
                <a:lnTo>
                  <a:pt x="880" y="119"/>
                </a:lnTo>
                <a:lnTo>
                  <a:pt x="882" y="121"/>
                </a:lnTo>
                <a:lnTo>
                  <a:pt x="882" y="121"/>
                </a:lnTo>
                <a:lnTo>
                  <a:pt x="888" y="125"/>
                </a:lnTo>
                <a:lnTo>
                  <a:pt x="894" y="127"/>
                </a:lnTo>
                <a:lnTo>
                  <a:pt x="900" y="128"/>
                </a:lnTo>
                <a:lnTo>
                  <a:pt x="907" y="129"/>
                </a:lnTo>
                <a:lnTo>
                  <a:pt x="919" y="129"/>
                </a:lnTo>
                <a:lnTo>
                  <a:pt x="931" y="128"/>
                </a:lnTo>
                <a:lnTo>
                  <a:pt x="931" y="128"/>
                </a:lnTo>
                <a:lnTo>
                  <a:pt x="937" y="135"/>
                </a:lnTo>
                <a:lnTo>
                  <a:pt x="942" y="141"/>
                </a:lnTo>
                <a:lnTo>
                  <a:pt x="949" y="147"/>
                </a:lnTo>
                <a:lnTo>
                  <a:pt x="952" y="148"/>
                </a:lnTo>
                <a:lnTo>
                  <a:pt x="957" y="149"/>
                </a:lnTo>
                <a:lnTo>
                  <a:pt x="957" y="149"/>
                </a:lnTo>
                <a:lnTo>
                  <a:pt x="964" y="150"/>
                </a:lnTo>
                <a:lnTo>
                  <a:pt x="972" y="150"/>
                </a:lnTo>
                <a:lnTo>
                  <a:pt x="979" y="149"/>
                </a:lnTo>
                <a:lnTo>
                  <a:pt x="985" y="147"/>
                </a:lnTo>
                <a:lnTo>
                  <a:pt x="985" y="147"/>
                </a:lnTo>
                <a:lnTo>
                  <a:pt x="987" y="140"/>
                </a:lnTo>
                <a:lnTo>
                  <a:pt x="987" y="136"/>
                </a:lnTo>
                <a:lnTo>
                  <a:pt x="985" y="134"/>
                </a:lnTo>
                <a:lnTo>
                  <a:pt x="985" y="134"/>
                </a:lnTo>
                <a:lnTo>
                  <a:pt x="984" y="133"/>
                </a:lnTo>
                <a:lnTo>
                  <a:pt x="981" y="133"/>
                </a:lnTo>
                <a:lnTo>
                  <a:pt x="980" y="134"/>
                </a:lnTo>
                <a:lnTo>
                  <a:pt x="980" y="135"/>
                </a:lnTo>
                <a:lnTo>
                  <a:pt x="979" y="139"/>
                </a:lnTo>
                <a:lnTo>
                  <a:pt x="978" y="141"/>
                </a:lnTo>
                <a:lnTo>
                  <a:pt x="978" y="141"/>
                </a:lnTo>
                <a:lnTo>
                  <a:pt x="970" y="142"/>
                </a:lnTo>
                <a:lnTo>
                  <a:pt x="963" y="142"/>
                </a:lnTo>
                <a:lnTo>
                  <a:pt x="956" y="140"/>
                </a:lnTo>
                <a:lnTo>
                  <a:pt x="949" y="135"/>
                </a:lnTo>
                <a:lnTo>
                  <a:pt x="949" y="135"/>
                </a:lnTo>
                <a:lnTo>
                  <a:pt x="945" y="132"/>
                </a:lnTo>
                <a:lnTo>
                  <a:pt x="942" y="127"/>
                </a:lnTo>
                <a:lnTo>
                  <a:pt x="940" y="122"/>
                </a:lnTo>
                <a:lnTo>
                  <a:pt x="939" y="118"/>
                </a:lnTo>
                <a:lnTo>
                  <a:pt x="939" y="118"/>
                </a:lnTo>
                <a:lnTo>
                  <a:pt x="937" y="116"/>
                </a:lnTo>
                <a:lnTo>
                  <a:pt x="936" y="116"/>
                </a:lnTo>
                <a:lnTo>
                  <a:pt x="932" y="118"/>
                </a:lnTo>
                <a:lnTo>
                  <a:pt x="929" y="120"/>
                </a:lnTo>
                <a:lnTo>
                  <a:pt x="926" y="121"/>
                </a:lnTo>
                <a:lnTo>
                  <a:pt x="926" y="121"/>
                </a:lnTo>
                <a:lnTo>
                  <a:pt x="916" y="122"/>
                </a:lnTo>
                <a:lnTo>
                  <a:pt x="905" y="122"/>
                </a:lnTo>
                <a:lnTo>
                  <a:pt x="900" y="121"/>
                </a:lnTo>
                <a:lnTo>
                  <a:pt x="895" y="119"/>
                </a:lnTo>
                <a:lnTo>
                  <a:pt x="890" y="116"/>
                </a:lnTo>
                <a:lnTo>
                  <a:pt x="887" y="113"/>
                </a:lnTo>
                <a:lnTo>
                  <a:pt x="887" y="113"/>
                </a:lnTo>
                <a:lnTo>
                  <a:pt x="886" y="106"/>
                </a:lnTo>
                <a:lnTo>
                  <a:pt x="886" y="100"/>
                </a:lnTo>
                <a:lnTo>
                  <a:pt x="888" y="95"/>
                </a:lnTo>
                <a:lnTo>
                  <a:pt x="890" y="90"/>
                </a:lnTo>
                <a:lnTo>
                  <a:pt x="897" y="80"/>
                </a:lnTo>
                <a:lnTo>
                  <a:pt x="900" y="74"/>
                </a:lnTo>
                <a:lnTo>
                  <a:pt x="901" y="69"/>
                </a:lnTo>
                <a:lnTo>
                  <a:pt x="901" y="69"/>
                </a:lnTo>
                <a:lnTo>
                  <a:pt x="900" y="60"/>
                </a:lnTo>
                <a:lnTo>
                  <a:pt x="897" y="52"/>
                </a:lnTo>
                <a:lnTo>
                  <a:pt x="893" y="44"/>
                </a:lnTo>
                <a:lnTo>
                  <a:pt x="886" y="38"/>
                </a:lnTo>
                <a:lnTo>
                  <a:pt x="886" y="38"/>
                </a:lnTo>
                <a:lnTo>
                  <a:pt x="880" y="36"/>
                </a:lnTo>
                <a:lnTo>
                  <a:pt x="874" y="34"/>
                </a:lnTo>
                <a:lnTo>
                  <a:pt x="867" y="32"/>
                </a:lnTo>
                <a:lnTo>
                  <a:pt x="860" y="32"/>
                </a:lnTo>
                <a:lnTo>
                  <a:pt x="846" y="34"/>
                </a:lnTo>
                <a:lnTo>
                  <a:pt x="839" y="36"/>
                </a:lnTo>
                <a:lnTo>
                  <a:pt x="833" y="38"/>
                </a:lnTo>
                <a:lnTo>
                  <a:pt x="833" y="38"/>
                </a:lnTo>
                <a:close/>
                <a:moveTo>
                  <a:pt x="952" y="52"/>
                </a:moveTo>
                <a:lnTo>
                  <a:pt x="952" y="52"/>
                </a:lnTo>
                <a:lnTo>
                  <a:pt x="950" y="55"/>
                </a:lnTo>
                <a:lnTo>
                  <a:pt x="947" y="57"/>
                </a:lnTo>
                <a:lnTo>
                  <a:pt x="947" y="57"/>
                </a:lnTo>
                <a:lnTo>
                  <a:pt x="943" y="56"/>
                </a:lnTo>
                <a:lnTo>
                  <a:pt x="939" y="56"/>
                </a:lnTo>
                <a:lnTo>
                  <a:pt x="932" y="57"/>
                </a:lnTo>
                <a:lnTo>
                  <a:pt x="925" y="60"/>
                </a:lnTo>
                <a:lnTo>
                  <a:pt x="919" y="65"/>
                </a:lnTo>
                <a:lnTo>
                  <a:pt x="919" y="65"/>
                </a:lnTo>
                <a:lnTo>
                  <a:pt x="916" y="70"/>
                </a:lnTo>
                <a:lnTo>
                  <a:pt x="916" y="76"/>
                </a:lnTo>
                <a:lnTo>
                  <a:pt x="916" y="80"/>
                </a:lnTo>
                <a:lnTo>
                  <a:pt x="919" y="85"/>
                </a:lnTo>
                <a:lnTo>
                  <a:pt x="919" y="85"/>
                </a:lnTo>
                <a:lnTo>
                  <a:pt x="928" y="93"/>
                </a:lnTo>
                <a:lnTo>
                  <a:pt x="932" y="95"/>
                </a:lnTo>
                <a:lnTo>
                  <a:pt x="938" y="97"/>
                </a:lnTo>
                <a:lnTo>
                  <a:pt x="938" y="97"/>
                </a:lnTo>
                <a:lnTo>
                  <a:pt x="944" y="95"/>
                </a:lnTo>
                <a:lnTo>
                  <a:pt x="947" y="97"/>
                </a:lnTo>
                <a:lnTo>
                  <a:pt x="949" y="98"/>
                </a:lnTo>
                <a:lnTo>
                  <a:pt x="950" y="99"/>
                </a:lnTo>
                <a:lnTo>
                  <a:pt x="950" y="99"/>
                </a:lnTo>
                <a:lnTo>
                  <a:pt x="946" y="102"/>
                </a:lnTo>
                <a:lnTo>
                  <a:pt x="943" y="105"/>
                </a:lnTo>
                <a:lnTo>
                  <a:pt x="935" y="105"/>
                </a:lnTo>
                <a:lnTo>
                  <a:pt x="935" y="105"/>
                </a:lnTo>
                <a:lnTo>
                  <a:pt x="930" y="104"/>
                </a:lnTo>
                <a:lnTo>
                  <a:pt x="925" y="101"/>
                </a:lnTo>
                <a:lnTo>
                  <a:pt x="918" y="97"/>
                </a:lnTo>
                <a:lnTo>
                  <a:pt x="911" y="90"/>
                </a:lnTo>
                <a:lnTo>
                  <a:pt x="907" y="80"/>
                </a:lnTo>
                <a:lnTo>
                  <a:pt x="907" y="80"/>
                </a:lnTo>
                <a:lnTo>
                  <a:pt x="907" y="76"/>
                </a:lnTo>
                <a:lnTo>
                  <a:pt x="907" y="71"/>
                </a:lnTo>
                <a:lnTo>
                  <a:pt x="909" y="65"/>
                </a:lnTo>
                <a:lnTo>
                  <a:pt x="911" y="60"/>
                </a:lnTo>
                <a:lnTo>
                  <a:pt x="911" y="60"/>
                </a:lnTo>
                <a:lnTo>
                  <a:pt x="919" y="53"/>
                </a:lnTo>
                <a:lnTo>
                  <a:pt x="930" y="49"/>
                </a:lnTo>
                <a:lnTo>
                  <a:pt x="935" y="48"/>
                </a:lnTo>
                <a:lnTo>
                  <a:pt x="939" y="48"/>
                </a:lnTo>
                <a:lnTo>
                  <a:pt x="945" y="48"/>
                </a:lnTo>
                <a:lnTo>
                  <a:pt x="950" y="49"/>
                </a:lnTo>
                <a:lnTo>
                  <a:pt x="952" y="52"/>
                </a:lnTo>
                <a:lnTo>
                  <a:pt x="952" y="52"/>
                </a:lnTo>
                <a:close/>
                <a:moveTo>
                  <a:pt x="264" y="128"/>
                </a:moveTo>
                <a:lnTo>
                  <a:pt x="264" y="128"/>
                </a:lnTo>
                <a:lnTo>
                  <a:pt x="261" y="125"/>
                </a:lnTo>
                <a:lnTo>
                  <a:pt x="257" y="122"/>
                </a:lnTo>
                <a:lnTo>
                  <a:pt x="250" y="119"/>
                </a:lnTo>
                <a:lnTo>
                  <a:pt x="242" y="119"/>
                </a:lnTo>
                <a:lnTo>
                  <a:pt x="234" y="119"/>
                </a:lnTo>
                <a:lnTo>
                  <a:pt x="225" y="121"/>
                </a:lnTo>
                <a:lnTo>
                  <a:pt x="217" y="123"/>
                </a:lnTo>
                <a:lnTo>
                  <a:pt x="200" y="128"/>
                </a:lnTo>
                <a:lnTo>
                  <a:pt x="200" y="128"/>
                </a:lnTo>
                <a:lnTo>
                  <a:pt x="191" y="126"/>
                </a:lnTo>
                <a:lnTo>
                  <a:pt x="181" y="126"/>
                </a:lnTo>
                <a:lnTo>
                  <a:pt x="171" y="126"/>
                </a:lnTo>
                <a:lnTo>
                  <a:pt x="162" y="127"/>
                </a:lnTo>
                <a:lnTo>
                  <a:pt x="151" y="129"/>
                </a:lnTo>
                <a:lnTo>
                  <a:pt x="142" y="133"/>
                </a:lnTo>
                <a:lnTo>
                  <a:pt x="124" y="140"/>
                </a:lnTo>
                <a:lnTo>
                  <a:pt x="124" y="140"/>
                </a:lnTo>
                <a:lnTo>
                  <a:pt x="115" y="142"/>
                </a:lnTo>
                <a:lnTo>
                  <a:pt x="107" y="143"/>
                </a:lnTo>
                <a:lnTo>
                  <a:pt x="89" y="143"/>
                </a:lnTo>
                <a:lnTo>
                  <a:pt x="72" y="142"/>
                </a:lnTo>
                <a:lnTo>
                  <a:pt x="62" y="143"/>
                </a:lnTo>
                <a:lnTo>
                  <a:pt x="54" y="144"/>
                </a:lnTo>
                <a:lnTo>
                  <a:pt x="54" y="144"/>
                </a:lnTo>
                <a:lnTo>
                  <a:pt x="39" y="148"/>
                </a:lnTo>
                <a:lnTo>
                  <a:pt x="25" y="153"/>
                </a:lnTo>
                <a:lnTo>
                  <a:pt x="18" y="155"/>
                </a:lnTo>
                <a:lnTo>
                  <a:pt x="12" y="159"/>
                </a:lnTo>
                <a:lnTo>
                  <a:pt x="5" y="162"/>
                </a:lnTo>
                <a:lnTo>
                  <a:pt x="0" y="168"/>
                </a:lnTo>
                <a:lnTo>
                  <a:pt x="0" y="168"/>
                </a:lnTo>
                <a:lnTo>
                  <a:pt x="0" y="170"/>
                </a:lnTo>
                <a:lnTo>
                  <a:pt x="2" y="171"/>
                </a:lnTo>
                <a:lnTo>
                  <a:pt x="3" y="173"/>
                </a:lnTo>
                <a:lnTo>
                  <a:pt x="5" y="173"/>
                </a:lnTo>
                <a:lnTo>
                  <a:pt x="5" y="173"/>
                </a:lnTo>
                <a:lnTo>
                  <a:pt x="16" y="166"/>
                </a:lnTo>
                <a:lnTo>
                  <a:pt x="26" y="161"/>
                </a:lnTo>
                <a:lnTo>
                  <a:pt x="38" y="156"/>
                </a:lnTo>
                <a:lnTo>
                  <a:pt x="50" y="153"/>
                </a:lnTo>
                <a:lnTo>
                  <a:pt x="61" y="152"/>
                </a:lnTo>
                <a:lnTo>
                  <a:pt x="73" y="150"/>
                </a:lnTo>
                <a:lnTo>
                  <a:pt x="86" y="150"/>
                </a:lnTo>
                <a:lnTo>
                  <a:pt x="99" y="152"/>
                </a:lnTo>
                <a:lnTo>
                  <a:pt x="99" y="152"/>
                </a:lnTo>
                <a:lnTo>
                  <a:pt x="109" y="152"/>
                </a:lnTo>
                <a:lnTo>
                  <a:pt x="120" y="149"/>
                </a:lnTo>
                <a:lnTo>
                  <a:pt x="130" y="146"/>
                </a:lnTo>
                <a:lnTo>
                  <a:pt x="141" y="142"/>
                </a:lnTo>
                <a:lnTo>
                  <a:pt x="151" y="139"/>
                </a:lnTo>
                <a:lnTo>
                  <a:pt x="160" y="136"/>
                </a:lnTo>
                <a:lnTo>
                  <a:pt x="171" y="134"/>
                </a:lnTo>
                <a:lnTo>
                  <a:pt x="183" y="134"/>
                </a:lnTo>
                <a:lnTo>
                  <a:pt x="183" y="134"/>
                </a:lnTo>
                <a:lnTo>
                  <a:pt x="188" y="135"/>
                </a:lnTo>
                <a:lnTo>
                  <a:pt x="193" y="136"/>
                </a:lnTo>
                <a:lnTo>
                  <a:pt x="199" y="136"/>
                </a:lnTo>
                <a:lnTo>
                  <a:pt x="205" y="135"/>
                </a:lnTo>
                <a:lnTo>
                  <a:pt x="217" y="133"/>
                </a:lnTo>
                <a:lnTo>
                  <a:pt x="227" y="129"/>
                </a:lnTo>
                <a:lnTo>
                  <a:pt x="227" y="129"/>
                </a:lnTo>
                <a:lnTo>
                  <a:pt x="235" y="128"/>
                </a:lnTo>
                <a:lnTo>
                  <a:pt x="245" y="127"/>
                </a:lnTo>
                <a:lnTo>
                  <a:pt x="253" y="129"/>
                </a:lnTo>
                <a:lnTo>
                  <a:pt x="261" y="133"/>
                </a:lnTo>
                <a:lnTo>
                  <a:pt x="261" y="133"/>
                </a:lnTo>
                <a:lnTo>
                  <a:pt x="263" y="132"/>
                </a:lnTo>
                <a:lnTo>
                  <a:pt x="264" y="129"/>
                </a:lnTo>
                <a:lnTo>
                  <a:pt x="264" y="128"/>
                </a:lnTo>
                <a:lnTo>
                  <a:pt x="264" y="128"/>
                </a:lnTo>
                <a:close/>
                <a:moveTo>
                  <a:pt x="262" y="142"/>
                </a:moveTo>
                <a:lnTo>
                  <a:pt x="262" y="142"/>
                </a:lnTo>
                <a:lnTo>
                  <a:pt x="262" y="146"/>
                </a:lnTo>
                <a:lnTo>
                  <a:pt x="260" y="147"/>
                </a:lnTo>
                <a:lnTo>
                  <a:pt x="259" y="148"/>
                </a:lnTo>
                <a:lnTo>
                  <a:pt x="256" y="147"/>
                </a:lnTo>
                <a:lnTo>
                  <a:pt x="250" y="146"/>
                </a:lnTo>
                <a:lnTo>
                  <a:pt x="248" y="146"/>
                </a:lnTo>
                <a:lnTo>
                  <a:pt x="246" y="147"/>
                </a:lnTo>
                <a:lnTo>
                  <a:pt x="246" y="147"/>
                </a:lnTo>
                <a:lnTo>
                  <a:pt x="240" y="147"/>
                </a:lnTo>
                <a:lnTo>
                  <a:pt x="235" y="149"/>
                </a:lnTo>
                <a:lnTo>
                  <a:pt x="225" y="153"/>
                </a:lnTo>
                <a:lnTo>
                  <a:pt x="220" y="155"/>
                </a:lnTo>
                <a:lnTo>
                  <a:pt x="215" y="156"/>
                </a:lnTo>
                <a:lnTo>
                  <a:pt x="210" y="156"/>
                </a:lnTo>
                <a:lnTo>
                  <a:pt x="204" y="154"/>
                </a:lnTo>
                <a:lnTo>
                  <a:pt x="204" y="154"/>
                </a:lnTo>
                <a:lnTo>
                  <a:pt x="194" y="152"/>
                </a:lnTo>
                <a:lnTo>
                  <a:pt x="186" y="150"/>
                </a:lnTo>
                <a:lnTo>
                  <a:pt x="177" y="150"/>
                </a:lnTo>
                <a:lnTo>
                  <a:pt x="169" y="153"/>
                </a:lnTo>
                <a:lnTo>
                  <a:pt x="160" y="156"/>
                </a:lnTo>
                <a:lnTo>
                  <a:pt x="152" y="160"/>
                </a:lnTo>
                <a:lnTo>
                  <a:pt x="138" y="168"/>
                </a:lnTo>
                <a:lnTo>
                  <a:pt x="138" y="168"/>
                </a:lnTo>
                <a:lnTo>
                  <a:pt x="131" y="171"/>
                </a:lnTo>
                <a:lnTo>
                  <a:pt x="123" y="173"/>
                </a:lnTo>
                <a:lnTo>
                  <a:pt x="116" y="173"/>
                </a:lnTo>
                <a:lnTo>
                  <a:pt x="109" y="171"/>
                </a:lnTo>
                <a:lnTo>
                  <a:pt x="94" y="168"/>
                </a:lnTo>
                <a:lnTo>
                  <a:pt x="87" y="167"/>
                </a:lnTo>
                <a:lnTo>
                  <a:pt x="79" y="166"/>
                </a:lnTo>
                <a:lnTo>
                  <a:pt x="79" y="166"/>
                </a:lnTo>
                <a:lnTo>
                  <a:pt x="65" y="168"/>
                </a:lnTo>
                <a:lnTo>
                  <a:pt x="51" y="173"/>
                </a:lnTo>
                <a:lnTo>
                  <a:pt x="38" y="178"/>
                </a:lnTo>
                <a:lnTo>
                  <a:pt x="25" y="184"/>
                </a:lnTo>
                <a:lnTo>
                  <a:pt x="25" y="184"/>
                </a:lnTo>
                <a:lnTo>
                  <a:pt x="23" y="184"/>
                </a:lnTo>
                <a:lnTo>
                  <a:pt x="23" y="183"/>
                </a:lnTo>
                <a:lnTo>
                  <a:pt x="22" y="181"/>
                </a:lnTo>
                <a:lnTo>
                  <a:pt x="23" y="177"/>
                </a:lnTo>
                <a:lnTo>
                  <a:pt x="53" y="163"/>
                </a:lnTo>
                <a:lnTo>
                  <a:pt x="53" y="163"/>
                </a:lnTo>
                <a:lnTo>
                  <a:pt x="69" y="160"/>
                </a:lnTo>
                <a:lnTo>
                  <a:pt x="86" y="160"/>
                </a:lnTo>
                <a:lnTo>
                  <a:pt x="102" y="161"/>
                </a:lnTo>
                <a:lnTo>
                  <a:pt x="117" y="163"/>
                </a:lnTo>
                <a:lnTo>
                  <a:pt x="117" y="163"/>
                </a:lnTo>
                <a:lnTo>
                  <a:pt x="125" y="163"/>
                </a:lnTo>
                <a:lnTo>
                  <a:pt x="134" y="161"/>
                </a:lnTo>
                <a:lnTo>
                  <a:pt x="141" y="157"/>
                </a:lnTo>
                <a:lnTo>
                  <a:pt x="148" y="154"/>
                </a:lnTo>
                <a:lnTo>
                  <a:pt x="160" y="146"/>
                </a:lnTo>
                <a:lnTo>
                  <a:pt x="169" y="143"/>
                </a:lnTo>
                <a:lnTo>
                  <a:pt x="176" y="142"/>
                </a:lnTo>
                <a:lnTo>
                  <a:pt x="176" y="142"/>
                </a:lnTo>
                <a:lnTo>
                  <a:pt x="186" y="143"/>
                </a:lnTo>
                <a:lnTo>
                  <a:pt x="197" y="144"/>
                </a:lnTo>
                <a:lnTo>
                  <a:pt x="207" y="146"/>
                </a:lnTo>
                <a:lnTo>
                  <a:pt x="217" y="147"/>
                </a:lnTo>
                <a:lnTo>
                  <a:pt x="217" y="147"/>
                </a:lnTo>
                <a:lnTo>
                  <a:pt x="227" y="142"/>
                </a:lnTo>
                <a:lnTo>
                  <a:pt x="238" y="139"/>
                </a:lnTo>
                <a:lnTo>
                  <a:pt x="248" y="137"/>
                </a:lnTo>
                <a:lnTo>
                  <a:pt x="259" y="139"/>
                </a:lnTo>
                <a:lnTo>
                  <a:pt x="262" y="142"/>
                </a:lnTo>
                <a:lnTo>
                  <a:pt x="262" y="142"/>
                </a:lnTo>
                <a:close/>
                <a:moveTo>
                  <a:pt x="296" y="208"/>
                </a:moveTo>
                <a:lnTo>
                  <a:pt x="296" y="208"/>
                </a:lnTo>
                <a:lnTo>
                  <a:pt x="309" y="204"/>
                </a:lnTo>
                <a:lnTo>
                  <a:pt x="322" y="203"/>
                </a:lnTo>
                <a:lnTo>
                  <a:pt x="334" y="204"/>
                </a:lnTo>
                <a:lnTo>
                  <a:pt x="347" y="205"/>
                </a:lnTo>
                <a:lnTo>
                  <a:pt x="359" y="210"/>
                </a:lnTo>
                <a:lnTo>
                  <a:pt x="371" y="215"/>
                </a:lnTo>
                <a:lnTo>
                  <a:pt x="381" y="222"/>
                </a:lnTo>
                <a:lnTo>
                  <a:pt x="389" y="231"/>
                </a:lnTo>
                <a:lnTo>
                  <a:pt x="389" y="231"/>
                </a:lnTo>
                <a:lnTo>
                  <a:pt x="404" y="233"/>
                </a:lnTo>
                <a:lnTo>
                  <a:pt x="412" y="236"/>
                </a:lnTo>
                <a:lnTo>
                  <a:pt x="419" y="237"/>
                </a:lnTo>
                <a:lnTo>
                  <a:pt x="426" y="240"/>
                </a:lnTo>
                <a:lnTo>
                  <a:pt x="431" y="245"/>
                </a:lnTo>
                <a:lnTo>
                  <a:pt x="436" y="251"/>
                </a:lnTo>
                <a:lnTo>
                  <a:pt x="440" y="258"/>
                </a:lnTo>
                <a:lnTo>
                  <a:pt x="440" y="258"/>
                </a:lnTo>
                <a:lnTo>
                  <a:pt x="441" y="268"/>
                </a:lnTo>
                <a:lnTo>
                  <a:pt x="441" y="278"/>
                </a:lnTo>
                <a:lnTo>
                  <a:pt x="441" y="282"/>
                </a:lnTo>
                <a:lnTo>
                  <a:pt x="440" y="287"/>
                </a:lnTo>
                <a:lnTo>
                  <a:pt x="437" y="292"/>
                </a:lnTo>
                <a:lnTo>
                  <a:pt x="434" y="295"/>
                </a:lnTo>
                <a:lnTo>
                  <a:pt x="434" y="295"/>
                </a:lnTo>
                <a:lnTo>
                  <a:pt x="430" y="300"/>
                </a:lnTo>
                <a:lnTo>
                  <a:pt x="427" y="303"/>
                </a:lnTo>
                <a:lnTo>
                  <a:pt x="422" y="306"/>
                </a:lnTo>
                <a:lnTo>
                  <a:pt x="417" y="307"/>
                </a:lnTo>
                <a:lnTo>
                  <a:pt x="407" y="309"/>
                </a:lnTo>
                <a:lnTo>
                  <a:pt x="396" y="310"/>
                </a:lnTo>
                <a:lnTo>
                  <a:pt x="396" y="310"/>
                </a:lnTo>
                <a:lnTo>
                  <a:pt x="394" y="316"/>
                </a:lnTo>
                <a:lnTo>
                  <a:pt x="389" y="321"/>
                </a:lnTo>
                <a:lnTo>
                  <a:pt x="385" y="326"/>
                </a:lnTo>
                <a:lnTo>
                  <a:pt x="379" y="329"/>
                </a:lnTo>
                <a:lnTo>
                  <a:pt x="373" y="333"/>
                </a:lnTo>
                <a:lnTo>
                  <a:pt x="367" y="334"/>
                </a:lnTo>
                <a:lnTo>
                  <a:pt x="360" y="336"/>
                </a:lnTo>
                <a:lnTo>
                  <a:pt x="353" y="336"/>
                </a:lnTo>
                <a:lnTo>
                  <a:pt x="353" y="336"/>
                </a:lnTo>
                <a:lnTo>
                  <a:pt x="348" y="336"/>
                </a:lnTo>
                <a:lnTo>
                  <a:pt x="343" y="335"/>
                </a:lnTo>
                <a:lnTo>
                  <a:pt x="337" y="334"/>
                </a:lnTo>
                <a:lnTo>
                  <a:pt x="332" y="334"/>
                </a:lnTo>
                <a:lnTo>
                  <a:pt x="332" y="334"/>
                </a:lnTo>
                <a:lnTo>
                  <a:pt x="325" y="338"/>
                </a:lnTo>
                <a:lnTo>
                  <a:pt x="317" y="342"/>
                </a:lnTo>
                <a:lnTo>
                  <a:pt x="309" y="344"/>
                </a:lnTo>
                <a:lnTo>
                  <a:pt x="301" y="344"/>
                </a:lnTo>
                <a:lnTo>
                  <a:pt x="292" y="344"/>
                </a:lnTo>
                <a:lnTo>
                  <a:pt x="283" y="344"/>
                </a:lnTo>
                <a:lnTo>
                  <a:pt x="275" y="342"/>
                </a:lnTo>
                <a:lnTo>
                  <a:pt x="268" y="340"/>
                </a:lnTo>
                <a:lnTo>
                  <a:pt x="268" y="340"/>
                </a:lnTo>
                <a:lnTo>
                  <a:pt x="263" y="334"/>
                </a:lnTo>
                <a:lnTo>
                  <a:pt x="259" y="327"/>
                </a:lnTo>
                <a:lnTo>
                  <a:pt x="255" y="320"/>
                </a:lnTo>
                <a:lnTo>
                  <a:pt x="254" y="313"/>
                </a:lnTo>
                <a:lnTo>
                  <a:pt x="254" y="313"/>
                </a:lnTo>
                <a:lnTo>
                  <a:pt x="238" y="316"/>
                </a:lnTo>
                <a:lnTo>
                  <a:pt x="228" y="316"/>
                </a:lnTo>
                <a:lnTo>
                  <a:pt x="220" y="316"/>
                </a:lnTo>
                <a:lnTo>
                  <a:pt x="212" y="315"/>
                </a:lnTo>
                <a:lnTo>
                  <a:pt x="204" y="313"/>
                </a:lnTo>
                <a:lnTo>
                  <a:pt x="197" y="309"/>
                </a:lnTo>
                <a:lnTo>
                  <a:pt x="190" y="303"/>
                </a:lnTo>
                <a:lnTo>
                  <a:pt x="190" y="303"/>
                </a:lnTo>
                <a:lnTo>
                  <a:pt x="185" y="295"/>
                </a:lnTo>
                <a:lnTo>
                  <a:pt x="181" y="285"/>
                </a:lnTo>
                <a:lnTo>
                  <a:pt x="180" y="280"/>
                </a:lnTo>
                <a:lnTo>
                  <a:pt x="180" y="275"/>
                </a:lnTo>
                <a:lnTo>
                  <a:pt x="181" y="271"/>
                </a:lnTo>
                <a:lnTo>
                  <a:pt x="185" y="266"/>
                </a:lnTo>
                <a:lnTo>
                  <a:pt x="185" y="266"/>
                </a:lnTo>
                <a:lnTo>
                  <a:pt x="190" y="260"/>
                </a:lnTo>
                <a:lnTo>
                  <a:pt x="195" y="254"/>
                </a:lnTo>
                <a:lnTo>
                  <a:pt x="201" y="251"/>
                </a:lnTo>
                <a:lnTo>
                  <a:pt x="210" y="248"/>
                </a:lnTo>
                <a:lnTo>
                  <a:pt x="210" y="248"/>
                </a:lnTo>
                <a:lnTo>
                  <a:pt x="210" y="250"/>
                </a:lnTo>
                <a:lnTo>
                  <a:pt x="211" y="251"/>
                </a:lnTo>
                <a:lnTo>
                  <a:pt x="211" y="252"/>
                </a:lnTo>
                <a:lnTo>
                  <a:pt x="211" y="253"/>
                </a:lnTo>
                <a:lnTo>
                  <a:pt x="211" y="253"/>
                </a:lnTo>
                <a:lnTo>
                  <a:pt x="204" y="257"/>
                </a:lnTo>
                <a:lnTo>
                  <a:pt x="197" y="260"/>
                </a:lnTo>
                <a:lnTo>
                  <a:pt x="193" y="262"/>
                </a:lnTo>
                <a:lnTo>
                  <a:pt x="191" y="266"/>
                </a:lnTo>
                <a:lnTo>
                  <a:pt x="188" y="269"/>
                </a:lnTo>
                <a:lnTo>
                  <a:pt x="187" y="273"/>
                </a:lnTo>
                <a:lnTo>
                  <a:pt x="187" y="273"/>
                </a:lnTo>
                <a:lnTo>
                  <a:pt x="186" y="279"/>
                </a:lnTo>
                <a:lnTo>
                  <a:pt x="186" y="285"/>
                </a:lnTo>
                <a:lnTo>
                  <a:pt x="191" y="295"/>
                </a:lnTo>
                <a:lnTo>
                  <a:pt x="191" y="295"/>
                </a:lnTo>
                <a:lnTo>
                  <a:pt x="199" y="303"/>
                </a:lnTo>
                <a:lnTo>
                  <a:pt x="208" y="308"/>
                </a:lnTo>
                <a:lnTo>
                  <a:pt x="218" y="311"/>
                </a:lnTo>
                <a:lnTo>
                  <a:pt x="224" y="313"/>
                </a:lnTo>
                <a:lnTo>
                  <a:pt x="228" y="313"/>
                </a:lnTo>
                <a:lnTo>
                  <a:pt x="228" y="313"/>
                </a:lnTo>
                <a:lnTo>
                  <a:pt x="238" y="310"/>
                </a:lnTo>
                <a:lnTo>
                  <a:pt x="242" y="308"/>
                </a:lnTo>
                <a:lnTo>
                  <a:pt x="246" y="306"/>
                </a:lnTo>
                <a:lnTo>
                  <a:pt x="246" y="306"/>
                </a:lnTo>
                <a:lnTo>
                  <a:pt x="240" y="302"/>
                </a:lnTo>
                <a:lnTo>
                  <a:pt x="235" y="297"/>
                </a:lnTo>
                <a:lnTo>
                  <a:pt x="232" y="293"/>
                </a:lnTo>
                <a:lnTo>
                  <a:pt x="228" y="287"/>
                </a:lnTo>
                <a:lnTo>
                  <a:pt x="228" y="287"/>
                </a:lnTo>
                <a:lnTo>
                  <a:pt x="227" y="281"/>
                </a:lnTo>
                <a:lnTo>
                  <a:pt x="227" y="274"/>
                </a:lnTo>
                <a:lnTo>
                  <a:pt x="229" y="268"/>
                </a:lnTo>
                <a:lnTo>
                  <a:pt x="233" y="262"/>
                </a:lnTo>
                <a:lnTo>
                  <a:pt x="233" y="262"/>
                </a:lnTo>
                <a:lnTo>
                  <a:pt x="238" y="258"/>
                </a:lnTo>
                <a:lnTo>
                  <a:pt x="243" y="254"/>
                </a:lnTo>
                <a:lnTo>
                  <a:pt x="249" y="251"/>
                </a:lnTo>
                <a:lnTo>
                  <a:pt x="256" y="248"/>
                </a:lnTo>
                <a:lnTo>
                  <a:pt x="269" y="245"/>
                </a:lnTo>
                <a:lnTo>
                  <a:pt x="283" y="243"/>
                </a:lnTo>
                <a:lnTo>
                  <a:pt x="283" y="243"/>
                </a:lnTo>
                <a:lnTo>
                  <a:pt x="288" y="239"/>
                </a:lnTo>
                <a:lnTo>
                  <a:pt x="292" y="236"/>
                </a:lnTo>
                <a:lnTo>
                  <a:pt x="298" y="234"/>
                </a:lnTo>
                <a:lnTo>
                  <a:pt x="303" y="233"/>
                </a:lnTo>
                <a:lnTo>
                  <a:pt x="315" y="233"/>
                </a:lnTo>
                <a:lnTo>
                  <a:pt x="325" y="236"/>
                </a:lnTo>
                <a:lnTo>
                  <a:pt x="325" y="236"/>
                </a:lnTo>
                <a:lnTo>
                  <a:pt x="337" y="240"/>
                </a:lnTo>
                <a:lnTo>
                  <a:pt x="343" y="244"/>
                </a:lnTo>
                <a:lnTo>
                  <a:pt x="347" y="248"/>
                </a:lnTo>
                <a:lnTo>
                  <a:pt x="347" y="248"/>
                </a:lnTo>
                <a:lnTo>
                  <a:pt x="355" y="250"/>
                </a:lnTo>
                <a:lnTo>
                  <a:pt x="364" y="250"/>
                </a:lnTo>
                <a:lnTo>
                  <a:pt x="367" y="251"/>
                </a:lnTo>
                <a:lnTo>
                  <a:pt x="371" y="252"/>
                </a:lnTo>
                <a:lnTo>
                  <a:pt x="373" y="254"/>
                </a:lnTo>
                <a:lnTo>
                  <a:pt x="375" y="258"/>
                </a:lnTo>
                <a:lnTo>
                  <a:pt x="375" y="258"/>
                </a:lnTo>
                <a:lnTo>
                  <a:pt x="378" y="265"/>
                </a:lnTo>
                <a:lnTo>
                  <a:pt x="379" y="272"/>
                </a:lnTo>
                <a:lnTo>
                  <a:pt x="379" y="280"/>
                </a:lnTo>
                <a:lnTo>
                  <a:pt x="378" y="286"/>
                </a:lnTo>
                <a:lnTo>
                  <a:pt x="378" y="286"/>
                </a:lnTo>
                <a:lnTo>
                  <a:pt x="372" y="293"/>
                </a:lnTo>
                <a:lnTo>
                  <a:pt x="365" y="296"/>
                </a:lnTo>
                <a:lnTo>
                  <a:pt x="358" y="297"/>
                </a:lnTo>
                <a:lnTo>
                  <a:pt x="350" y="299"/>
                </a:lnTo>
                <a:lnTo>
                  <a:pt x="334" y="299"/>
                </a:lnTo>
                <a:lnTo>
                  <a:pt x="327" y="300"/>
                </a:lnTo>
                <a:lnTo>
                  <a:pt x="320" y="303"/>
                </a:lnTo>
                <a:lnTo>
                  <a:pt x="320" y="303"/>
                </a:lnTo>
                <a:lnTo>
                  <a:pt x="312" y="302"/>
                </a:lnTo>
                <a:lnTo>
                  <a:pt x="303" y="301"/>
                </a:lnTo>
                <a:lnTo>
                  <a:pt x="299" y="300"/>
                </a:lnTo>
                <a:lnTo>
                  <a:pt x="296" y="299"/>
                </a:lnTo>
                <a:lnTo>
                  <a:pt x="292" y="295"/>
                </a:lnTo>
                <a:lnTo>
                  <a:pt x="290" y="292"/>
                </a:lnTo>
                <a:lnTo>
                  <a:pt x="290" y="292"/>
                </a:lnTo>
                <a:lnTo>
                  <a:pt x="287" y="287"/>
                </a:lnTo>
                <a:lnTo>
                  <a:pt x="285" y="282"/>
                </a:lnTo>
                <a:lnTo>
                  <a:pt x="285" y="276"/>
                </a:lnTo>
                <a:lnTo>
                  <a:pt x="285" y="271"/>
                </a:lnTo>
                <a:lnTo>
                  <a:pt x="285" y="271"/>
                </a:lnTo>
                <a:lnTo>
                  <a:pt x="292" y="266"/>
                </a:lnTo>
                <a:lnTo>
                  <a:pt x="299" y="264"/>
                </a:lnTo>
                <a:lnTo>
                  <a:pt x="303" y="262"/>
                </a:lnTo>
                <a:lnTo>
                  <a:pt x="306" y="262"/>
                </a:lnTo>
                <a:lnTo>
                  <a:pt x="310" y="262"/>
                </a:lnTo>
                <a:lnTo>
                  <a:pt x="313" y="265"/>
                </a:lnTo>
                <a:lnTo>
                  <a:pt x="313" y="265"/>
                </a:lnTo>
                <a:lnTo>
                  <a:pt x="316" y="266"/>
                </a:lnTo>
                <a:lnTo>
                  <a:pt x="317" y="268"/>
                </a:lnTo>
                <a:lnTo>
                  <a:pt x="318" y="271"/>
                </a:lnTo>
                <a:lnTo>
                  <a:pt x="317" y="274"/>
                </a:lnTo>
                <a:lnTo>
                  <a:pt x="317" y="274"/>
                </a:lnTo>
                <a:lnTo>
                  <a:pt x="316" y="275"/>
                </a:lnTo>
                <a:lnTo>
                  <a:pt x="315" y="275"/>
                </a:lnTo>
                <a:lnTo>
                  <a:pt x="312" y="274"/>
                </a:lnTo>
                <a:lnTo>
                  <a:pt x="310" y="273"/>
                </a:lnTo>
                <a:lnTo>
                  <a:pt x="308" y="272"/>
                </a:lnTo>
                <a:lnTo>
                  <a:pt x="308" y="272"/>
                </a:lnTo>
                <a:lnTo>
                  <a:pt x="303" y="272"/>
                </a:lnTo>
                <a:lnTo>
                  <a:pt x="298" y="272"/>
                </a:lnTo>
                <a:lnTo>
                  <a:pt x="295" y="274"/>
                </a:lnTo>
                <a:lnTo>
                  <a:pt x="294" y="275"/>
                </a:lnTo>
                <a:lnTo>
                  <a:pt x="294" y="278"/>
                </a:lnTo>
                <a:lnTo>
                  <a:pt x="294" y="278"/>
                </a:lnTo>
                <a:lnTo>
                  <a:pt x="295" y="281"/>
                </a:lnTo>
                <a:lnTo>
                  <a:pt x="297" y="286"/>
                </a:lnTo>
                <a:lnTo>
                  <a:pt x="303" y="292"/>
                </a:lnTo>
                <a:lnTo>
                  <a:pt x="303" y="292"/>
                </a:lnTo>
                <a:lnTo>
                  <a:pt x="311" y="294"/>
                </a:lnTo>
                <a:lnTo>
                  <a:pt x="319" y="294"/>
                </a:lnTo>
                <a:lnTo>
                  <a:pt x="323" y="294"/>
                </a:lnTo>
                <a:lnTo>
                  <a:pt x="326" y="293"/>
                </a:lnTo>
                <a:lnTo>
                  <a:pt x="330" y="290"/>
                </a:lnTo>
                <a:lnTo>
                  <a:pt x="333" y="288"/>
                </a:lnTo>
                <a:lnTo>
                  <a:pt x="333" y="288"/>
                </a:lnTo>
                <a:lnTo>
                  <a:pt x="340" y="290"/>
                </a:lnTo>
                <a:lnTo>
                  <a:pt x="348" y="290"/>
                </a:lnTo>
                <a:lnTo>
                  <a:pt x="355" y="289"/>
                </a:lnTo>
                <a:lnTo>
                  <a:pt x="364" y="288"/>
                </a:lnTo>
                <a:lnTo>
                  <a:pt x="364" y="288"/>
                </a:lnTo>
                <a:lnTo>
                  <a:pt x="366" y="287"/>
                </a:lnTo>
                <a:lnTo>
                  <a:pt x="367" y="285"/>
                </a:lnTo>
                <a:lnTo>
                  <a:pt x="369" y="281"/>
                </a:lnTo>
                <a:lnTo>
                  <a:pt x="371" y="276"/>
                </a:lnTo>
                <a:lnTo>
                  <a:pt x="372" y="272"/>
                </a:lnTo>
                <a:lnTo>
                  <a:pt x="372" y="272"/>
                </a:lnTo>
                <a:lnTo>
                  <a:pt x="371" y="267"/>
                </a:lnTo>
                <a:lnTo>
                  <a:pt x="368" y="264"/>
                </a:lnTo>
                <a:lnTo>
                  <a:pt x="366" y="261"/>
                </a:lnTo>
                <a:lnTo>
                  <a:pt x="364" y="259"/>
                </a:lnTo>
                <a:lnTo>
                  <a:pt x="364" y="259"/>
                </a:lnTo>
                <a:lnTo>
                  <a:pt x="359" y="258"/>
                </a:lnTo>
                <a:lnTo>
                  <a:pt x="355" y="258"/>
                </a:lnTo>
                <a:lnTo>
                  <a:pt x="347" y="259"/>
                </a:lnTo>
                <a:lnTo>
                  <a:pt x="344" y="260"/>
                </a:lnTo>
                <a:lnTo>
                  <a:pt x="340" y="259"/>
                </a:lnTo>
                <a:lnTo>
                  <a:pt x="339" y="257"/>
                </a:lnTo>
                <a:lnTo>
                  <a:pt x="339" y="252"/>
                </a:lnTo>
                <a:lnTo>
                  <a:pt x="339" y="252"/>
                </a:lnTo>
                <a:lnTo>
                  <a:pt x="329" y="247"/>
                </a:lnTo>
                <a:lnTo>
                  <a:pt x="318" y="244"/>
                </a:lnTo>
                <a:lnTo>
                  <a:pt x="308" y="241"/>
                </a:lnTo>
                <a:lnTo>
                  <a:pt x="302" y="243"/>
                </a:lnTo>
                <a:lnTo>
                  <a:pt x="296" y="244"/>
                </a:lnTo>
                <a:lnTo>
                  <a:pt x="296" y="244"/>
                </a:lnTo>
                <a:lnTo>
                  <a:pt x="290" y="248"/>
                </a:lnTo>
                <a:lnTo>
                  <a:pt x="284" y="252"/>
                </a:lnTo>
                <a:lnTo>
                  <a:pt x="277" y="253"/>
                </a:lnTo>
                <a:lnTo>
                  <a:pt x="270" y="253"/>
                </a:lnTo>
                <a:lnTo>
                  <a:pt x="270" y="253"/>
                </a:lnTo>
                <a:lnTo>
                  <a:pt x="266" y="253"/>
                </a:lnTo>
                <a:lnTo>
                  <a:pt x="261" y="254"/>
                </a:lnTo>
                <a:lnTo>
                  <a:pt x="252" y="259"/>
                </a:lnTo>
                <a:lnTo>
                  <a:pt x="243" y="265"/>
                </a:lnTo>
                <a:lnTo>
                  <a:pt x="236" y="273"/>
                </a:lnTo>
                <a:lnTo>
                  <a:pt x="236" y="273"/>
                </a:lnTo>
                <a:lnTo>
                  <a:pt x="235" y="278"/>
                </a:lnTo>
                <a:lnTo>
                  <a:pt x="235" y="281"/>
                </a:lnTo>
                <a:lnTo>
                  <a:pt x="236" y="285"/>
                </a:lnTo>
                <a:lnTo>
                  <a:pt x="238" y="288"/>
                </a:lnTo>
                <a:lnTo>
                  <a:pt x="238" y="288"/>
                </a:lnTo>
                <a:lnTo>
                  <a:pt x="240" y="292"/>
                </a:lnTo>
                <a:lnTo>
                  <a:pt x="243" y="294"/>
                </a:lnTo>
                <a:lnTo>
                  <a:pt x="249" y="297"/>
                </a:lnTo>
                <a:lnTo>
                  <a:pt x="256" y="299"/>
                </a:lnTo>
                <a:lnTo>
                  <a:pt x="263" y="300"/>
                </a:lnTo>
                <a:lnTo>
                  <a:pt x="263" y="300"/>
                </a:lnTo>
                <a:lnTo>
                  <a:pt x="264" y="303"/>
                </a:lnTo>
                <a:lnTo>
                  <a:pt x="264" y="306"/>
                </a:lnTo>
                <a:lnTo>
                  <a:pt x="264" y="310"/>
                </a:lnTo>
                <a:lnTo>
                  <a:pt x="263" y="316"/>
                </a:lnTo>
                <a:lnTo>
                  <a:pt x="264" y="318"/>
                </a:lnTo>
                <a:lnTo>
                  <a:pt x="266" y="321"/>
                </a:lnTo>
                <a:lnTo>
                  <a:pt x="266" y="321"/>
                </a:lnTo>
                <a:lnTo>
                  <a:pt x="267" y="324"/>
                </a:lnTo>
                <a:lnTo>
                  <a:pt x="268" y="328"/>
                </a:lnTo>
                <a:lnTo>
                  <a:pt x="274" y="331"/>
                </a:lnTo>
                <a:lnTo>
                  <a:pt x="280" y="335"/>
                </a:lnTo>
                <a:lnTo>
                  <a:pt x="287" y="336"/>
                </a:lnTo>
                <a:lnTo>
                  <a:pt x="287" y="336"/>
                </a:lnTo>
                <a:lnTo>
                  <a:pt x="298" y="337"/>
                </a:lnTo>
                <a:lnTo>
                  <a:pt x="310" y="336"/>
                </a:lnTo>
                <a:lnTo>
                  <a:pt x="315" y="335"/>
                </a:lnTo>
                <a:lnTo>
                  <a:pt x="320" y="331"/>
                </a:lnTo>
                <a:lnTo>
                  <a:pt x="324" y="328"/>
                </a:lnTo>
                <a:lnTo>
                  <a:pt x="327" y="324"/>
                </a:lnTo>
                <a:lnTo>
                  <a:pt x="327" y="324"/>
                </a:lnTo>
                <a:lnTo>
                  <a:pt x="330" y="323"/>
                </a:lnTo>
                <a:lnTo>
                  <a:pt x="332" y="322"/>
                </a:lnTo>
                <a:lnTo>
                  <a:pt x="337" y="324"/>
                </a:lnTo>
                <a:lnTo>
                  <a:pt x="341" y="327"/>
                </a:lnTo>
                <a:lnTo>
                  <a:pt x="346" y="328"/>
                </a:lnTo>
                <a:lnTo>
                  <a:pt x="346" y="328"/>
                </a:lnTo>
                <a:lnTo>
                  <a:pt x="352" y="328"/>
                </a:lnTo>
                <a:lnTo>
                  <a:pt x="358" y="328"/>
                </a:lnTo>
                <a:lnTo>
                  <a:pt x="367" y="326"/>
                </a:lnTo>
                <a:lnTo>
                  <a:pt x="376" y="321"/>
                </a:lnTo>
                <a:lnTo>
                  <a:pt x="385" y="314"/>
                </a:lnTo>
                <a:lnTo>
                  <a:pt x="385" y="314"/>
                </a:lnTo>
                <a:lnTo>
                  <a:pt x="387" y="307"/>
                </a:lnTo>
                <a:lnTo>
                  <a:pt x="388" y="303"/>
                </a:lnTo>
                <a:lnTo>
                  <a:pt x="392" y="301"/>
                </a:lnTo>
                <a:lnTo>
                  <a:pt x="392" y="301"/>
                </a:lnTo>
                <a:lnTo>
                  <a:pt x="401" y="301"/>
                </a:lnTo>
                <a:lnTo>
                  <a:pt x="410" y="301"/>
                </a:lnTo>
                <a:lnTo>
                  <a:pt x="415" y="300"/>
                </a:lnTo>
                <a:lnTo>
                  <a:pt x="419" y="297"/>
                </a:lnTo>
                <a:lnTo>
                  <a:pt x="423" y="295"/>
                </a:lnTo>
                <a:lnTo>
                  <a:pt x="427" y="292"/>
                </a:lnTo>
                <a:lnTo>
                  <a:pt x="427" y="292"/>
                </a:lnTo>
                <a:lnTo>
                  <a:pt x="429" y="288"/>
                </a:lnTo>
                <a:lnTo>
                  <a:pt x="431" y="285"/>
                </a:lnTo>
                <a:lnTo>
                  <a:pt x="433" y="278"/>
                </a:lnTo>
                <a:lnTo>
                  <a:pt x="433" y="269"/>
                </a:lnTo>
                <a:lnTo>
                  <a:pt x="431" y="262"/>
                </a:lnTo>
                <a:lnTo>
                  <a:pt x="431" y="262"/>
                </a:lnTo>
                <a:lnTo>
                  <a:pt x="428" y="255"/>
                </a:lnTo>
                <a:lnTo>
                  <a:pt x="423" y="251"/>
                </a:lnTo>
                <a:lnTo>
                  <a:pt x="417" y="246"/>
                </a:lnTo>
                <a:lnTo>
                  <a:pt x="412" y="244"/>
                </a:lnTo>
                <a:lnTo>
                  <a:pt x="404" y="241"/>
                </a:lnTo>
                <a:lnTo>
                  <a:pt x="397" y="240"/>
                </a:lnTo>
                <a:lnTo>
                  <a:pt x="382" y="239"/>
                </a:lnTo>
                <a:lnTo>
                  <a:pt x="382" y="239"/>
                </a:lnTo>
                <a:lnTo>
                  <a:pt x="378" y="232"/>
                </a:lnTo>
                <a:lnTo>
                  <a:pt x="373" y="226"/>
                </a:lnTo>
                <a:lnTo>
                  <a:pt x="367" y="222"/>
                </a:lnTo>
                <a:lnTo>
                  <a:pt x="364" y="219"/>
                </a:lnTo>
                <a:lnTo>
                  <a:pt x="360" y="219"/>
                </a:lnTo>
                <a:lnTo>
                  <a:pt x="360" y="219"/>
                </a:lnTo>
                <a:lnTo>
                  <a:pt x="352" y="216"/>
                </a:lnTo>
                <a:lnTo>
                  <a:pt x="344" y="213"/>
                </a:lnTo>
                <a:lnTo>
                  <a:pt x="336" y="211"/>
                </a:lnTo>
                <a:lnTo>
                  <a:pt x="326" y="211"/>
                </a:lnTo>
                <a:lnTo>
                  <a:pt x="317" y="211"/>
                </a:lnTo>
                <a:lnTo>
                  <a:pt x="309" y="212"/>
                </a:lnTo>
                <a:lnTo>
                  <a:pt x="301" y="215"/>
                </a:lnTo>
                <a:lnTo>
                  <a:pt x="292" y="218"/>
                </a:lnTo>
                <a:lnTo>
                  <a:pt x="292" y="218"/>
                </a:lnTo>
                <a:lnTo>
                  <a:pt x="290" y="213"/>
                </a:lnTo>
                <a:lnTo>
                  <a:pt x="287" y="211"/>
                </a:lnTo>
                <a:lnTo>
                  <a:pt x="282" y="210"/>
                </a:lnTo>
                <a:lnTo>
                  <a:pt x="278" y="209"/>
                </a:lnTo>
                <a:lnTo>
                  <a:pt x="269" y="208"/>
                </a:lnTo>
                <a:lnTo>
                  <a:pt x="260" y="206"/>
                </a:lnTo>
                <a:lnTo>
                  <a:pt x="260" y="206"/>
                </a:lnTo>
                <a:lnTo>
                  <a:pt x="249" y="208"/>
                </a:lnTo>
                <a:lnTo>
                  <a:pt x="240" y="211"/>
                </a:lnTo>
                <a:lnTo>
                  <a:pt x="231" y="216"/>
                </a:lnTo>
                <a:lnTo>
                  <a:pt x="224" y="223"/>
                </a:lnTo>
                <a:lnTo>
                  <a:pt x="224" y="223"/>
                </a:lnTo>
                <a:lnTo>
                  <a:pt x="213" y="219"/>
                </a:lnTo>
                <a:lnTo>
                  <a:pt x="201" y="219"/>
                </a:lnTo>
                <a:lnTo>
                  <a:pt x="191" y="220"/>
                </a:lnTo>
                <a:lnTo>
                  <a:pt x="186" y="222"/>
                </a:lnTo>
                <a:lnTo>
                  <a:pt x="181" y="225"/>
                </a:lnTo>
                <a:lnTo>
                  <a:pt x="181" y="225"/>
                </a:lnTo>
                <a:lnTo>
                  <a:pt x="174" y="231"/>
                </a:lnTo>
                <a:lnTo>
                  <a:pt x="170" y="238"/>
                </a:lnTo>
                <a:lnTo>
                  <a:pt x="167" y="247"/>
                </a:lnTo>
                <a:lnTo>
                  <a:pt x="166" y="255"/>
                </a:lnTo>
                <a:lnTo>
                  <a:pt x="166" y="255"/>
                </a:lnTo>
                <a:lnTo>
                  <a:pt x="156" y="261"/>
                </a:lnTo>
                <a:lnTo>
                  <a:pt x="145" y="268"/>
                </a:lnTo>
                <a:lnTo>
                  <a:pt x="139" y="273"/>
                </a:lnTo>
                <a:lnTo>
                  <a:pt x="136" y="278"/>
                </a:lnTo>
                <a:lnTo>
                  <a:pt x="132" y="282"/>
                </a:lnTo>
                <a:lnTo>
                  <a:pt x="129" y="288"/>
                </a:lnTo>
                <a:lnTo>
                  <a:pt x="129" y="288"/>
                </a:lnTo>
                <a:lnTo>
                  <a:pt x="129" y="290"/>
                </a:lnTo>
                <a:lnTo>
                  <a:pt x="130" y="294"/>
                </a:lnTo>
                <a:lnTo>
                  <a:pt x="134" y="299"/>
                </a:lnTo>
                <a:lnTo>
                  <a:pt x="138" y="303"/>
                </a:lnTo>
                <a:lnTo>
                  <a:pt x="143" y="307"/>
                </a:lnTo>
                <a:lnTo>
                  <a:pt x="143" y="307"/>
                </a:lnTo>
                <a:lnTo>
                  <a:pt x="149" y="308"/>
                </a:lnTo>
                <a:lnTo>
                  <a:pt x="155" y="308"/>
                </a:lnTo>
                <a:lnTo>
                  <a:pt x="166" y="306"/>
                </a:lnTo>
                <a:lnTo>
                  <a:pt x="166" y="306"/>
                </a:lnTo>
                <a:lnTo>
                  <a:pt x="167" y="307"/>
                </a:lnTo>
                <a:lnTo>
                  <a:pt x="166" y="309"/>
                </a:lnTo>
                <a:lnTo>
                  <a:pt x="164" y="311"/>
                </a:lnTo>
                <a:lnTo>
                  <a:pt x="164" y="311"/>
                </a:lnTo>
                <a:lnTo>
                  <a:pt x="159" y="314"/>
                </a:lnTo>
                <a:lnTo>
                  <a:pt x="153" y="315"/>
                </a:lnTo>
                <a:lnTo>
                  <a:pt x="148" y="315"/>
                </a:lnTo>
                <a:lnTo>
                  <a:pt x="142" y="313"/>
                </a:lnTo>
                <a:lnTo>
                  <a:pt x="130" y="310"/>
                </a:lnTo>
                <a:lnTo>
                  <a:pt x="124" y="310"/>
                </a:lnTo>
                <a:lnTo>
                  <a:pt x="120" y="311"/>
                </a:lnTo>
                <a:lnTo>
                  <a:pt x="120" y="311"/>
                </a:lnTo>
                <a:lnTo>
                  <a:pt x="107" y="316"/>
                </a:lnTo>
                <a:lnTo>
                  <a:pt x="101" y="320"/>
                </a:lnTo>
                <a:lnTo>
                  <a:pt x="99" y="323"/>
                </a:lnTo>
                <a:lnTo>
                  <a:pt x="97" y="327"/>
                </a:lnTo>
                <a:lnTo>
                  <a:pt x="97" y="327"/>
                </a:lnTo>
                <a:lnTo>
                  <a:pt x="95" y="331"/>
                </a:lnTo>
                <a:lnTo>
                  <a:pt x="95" y="336"/>
                </a:lnTo>
                <a:lnTo>
                  <a:pt x="96" y="341"/>
                </a:lnTo>
                <a:lnTo>
                  <a:pt x="99" y="345"/>
                </a:lnTo>
                <a:lnTo>
                  <a:pt x="99" y="345"/>
                </a:lnTo>
                <a:lnTo>
                  <a:pt x="102" y="348"/>
                </a:lnTo>
                <a:lnTo>
                  <a:pt x="108" y="350"/>
                </a:lnTo>
                <a:lnTo>
                  <a:pt x="118" y="352"/>
                </a:lnTo>
                <a:lnTo>
                  <a:pt x="129" y="354"/>
                </a:lnTo>
                <a:lnTo>
                  <a:pt x="139" y="352"/>
                </a:lnTo>
                <a:lnTo>
                  <a:pt x="139" y="352"/>
                </a:lnTo>
                <a:lnTo>
                  <a:pt x="143" y="351"/>
                </a:lnTo>
                <a:lnTo>
                  <a:pt x="145" y="349"/>
                </a:lnTo>
                <a:lnTo>
                  <a:pt x="151" y="344"/>
                </a:lnTo>
                <a:lnTo>
                  <a:pt x="153" y="342"/>
                </a:lnTo>
                <a:lnTo>
                  <a:pt x="156" y="340"/>
                </a:lnTo>
                <a:lnTo>
                  <a:pt x="159" y="340"/>
                </a:lnTo>
                <a:lnTo>
                  <a:pt x="163" y="341"/>
                </a:lnTo>
                <a:lnTo>
                  <a:pt x="163" y="341"/>
                </a:lnTo>
                <a:lnTo>
                  <a:pt x="169" y="345"/>
                </a:lnTo>
                <a:lnTo>
                  <a:pt x="171" y="349"/>
                </a:lnTo>
                <a:lnTo>
                  <a:pt x="171" y="352"/>
                </a:lnTo>
                <a:lnTo>
                  <a:pt x="171" y="352"/>
                </a:lnTo>
                <a:lnTo>
                  <a:pt x="172" y="358"/>
                </a:lnTo>
                <a:lnTo>
                  <a:pt x="170" y="364"/>
                </a:lnTo>
                <a:lnTo>
                  <a:pt x="167" y="370"/>
                </a:lnTo>
                <a:lnTo>
                  <a:pt x="164" y="375"/>
                </a:lnTo>
                <a:lnTo>
                  <a:pt x="164" y="375"/>
                </a:lnTo>
                <a:lnTo>
                  <a:pt x="156" y="382"/>
                </a:lnTo>
                <a:lnTo>
                  <a:pt x="146" y="386"/>
                </a:lnTo>
                <a:lnTo>
                  <a:pt x="146" y="386"/>
                </a:lnTo>
                <a:lnTo>
                  <a:pt x="146" y="394"/>
                </a:lnTo>
                <a:lnTo>
                  <a:pt x="144" y="403"/>
                </a:lnTo>
                <a:lnTo>
                  <a:pt x="141" y="411"/>
                </a:lnTo>
                <a:lnTo>
                  <a:pt x="136" y="417"/>
                </a:lnTo>
                <a:lnTo>
                  <a:pt x="136" y="417"/>
                </a:lnTo>
                <a:lnTo>
                  <a:pt x="130" y="421"/>
                </a:lnTo>
                <a:lnTo>
                  <a:pt x="124" y="425"/>
                </a:lnTo>
                <a:lnTo>
                  <a:pt x="118" y="427"/>
                </a:lnTo>
                <a:lnTo>
                  <a:pt x="111" y="428"/>
                </a:lnTo>
                <a:lnTo>
                  <a:pt x="99" y="426"/>
                </a:lnTo>
                <a:lnTo>
                  <a:pt x="99" y="426"/>
                </a:lnTo>
                <a:lnTo>
                  <a:pt x="96" y="432"/>
                </a:lnTo>
                <a:lnTo>
                  <a:pt x="92" y="436"/>
                </a:lnTo>
                <a:lnTo>
                  <a:pt x="87" y="440"/>
                </a:lnTo>
                <a:lnTo>
                  <a:pt x="81" y="442"/>
                </a:lnTo>
                <a:lnTo>
                  <a:pt x="81" y="442"/>
                </a:lnTo>
                <a:lnTo>
                  <a:pt x="69" y="436"/>
                </a:lnTo>
                <a:lnTo>
                  <a:pt x="57" y="429"/>
                </a:lnTo>
                <a:lnTo>
                  <a:pt x="57" y="429"/>
                </a:lnTo>
                <a:lnTo>
                  <a:pt x="50" y="427"/>
                </a:lnTo>
                <a:lnTo>
                  <a:pt x="43" y="427"/>
                </a:lnTo>
                <a:lnTo>
                  <a:pt x="36" y="428"/>
                </a:lnTo>
                <a:lnTo>
                  <a:pt x="30" y="432"/>
                </a:lnTo>
                <a:lnTo>
                  <a:pt x="30" y="432"/>
                </a:lnTo>
                <a:lnTo>
                  <a:pt x="26" y="434"/>
                </a:lnTo>
                <a:lnTo>
                  <a:pt x="25" y="436"/>
                </a:lnTo>
                <a:lnTo>
                  <a:pt x="23" y="442"/>
                </a:lnTo>
                <a:lnTo>
                  <a:pt x="22" y="448"/>
                </a:lnTo>
                <a:lnTo>
                  <a:pt x="19" y="450"/>
                </a:lnTo>
                <a:lnTo>
                  <a:pt x="16" y="452"/>
                </a:lnTo>
                <a:lnTo>
                  <a:pt x="16" y="452"/>
                </a:lnTo>
                <a:lnTo>
                  <a:pt x="13" y="452"/>
                </a:lnTo>
                <a:lnTo>
                  <a:pt x="12" y="450"/>
                </a:lnTo>
                <a:lnTo>
                  <a:pt x="11" y="447"/>
                </a:lnTo>
                <a:lnTo>
                  <a:pt x="11" y="447"/>
                </a:lnTo>
                <a:lnTo>
                  <a:pt x="17" y="439"/>
                </a:lnTo>
                <a:lnTo>
                  <a:pt x="24" y="431"/>
                </a:lnTo>
                <a:lnTo>
                  <a:pt x="27" y="427"/>
                </a:lnTo>
                <a:lnTo>
                  <a:pt x="32" y="424"/>
                </a:lnTo>
                <a:lnTo>
                  <a:pt x="37" y="422"/>
                </a:lnTo>
                <a:lnTo>
                  <a:pt x="41" y="421"/>
                </a:lnTo>
                <a:lnTo>
                  <a:pt x="41" y="421"/>
                </a:lnTo>
                <a:lnTo>
                  <a:pt x="47" y="421"/>
                </a:lnTo>
                <a:lnTo>
                  <a:pt x="53" y="421"/>
                </a:lnTo>
                <a:lnTo>
                  <a:pt x="58" y="424"/>
                </a:lnTo>
                <a:lnTo>
                  <a:pt x="62" y="426"/>
                </a:lnTo>
                <a:lnTo>
                  <a:pt x="71" y="432"/>
                </a:lnTo>
                <a:lnTo>
                  <a:pt x="75" y="434"/>
                </a:lnTo>
                <a:lnTo>
                  <a:pt x="80" y="435"/>
                </a:lnTo>
                <a:lnTo>
                  <a:pt x="80" y="435"/>
                </a:lnTo>
                <a:lnTo>
                  <a:pt x="83" y="435"/>
                </a:lnTo>
                <a:lnTo>
                  <a:pt x="86" y="433"/>
                </a:lnTo>
                <a:lnTo>
                  <a:pt x="88" y="431"/>
                </a:lnTo>
                <a:lnTo>
                  <a:pt x="90" y="428"/>
                </a:lnTo>
                <a:lnTo>
                  <a:pt x="90" y="428"/>
                </a:lnTo>
                <a:lnTo>
                  <a:pt x="90" y="425"/>
                </a:lnTo>
                <a:lnTo>
                  <a:pt x="90" y="422"/>
                </a:lnTo>
                <a:lnTo>
                  <a:pt x="92" y="419"/>
                </a:lnTo>
                <a:lnTo>
                  <a:pt x="94" y="417"/>
                </a:lnTo>
                <a:lnTo>
                  <a:pt x="94" y="417"/>
                </a:lnTo>
                <a:lnTo>
                  <a:pt x="101" y="420"/>
                </a:lnTo>
                <a:lnTo>
                  <a:pt x="108" y="422"/>
                </a:lnTo>
                <a:lnTo>
                  <a:pt x="113" y="422"/>
                </a:lnTo>
                <a:lnTo>
                  <a:pt x="116" y="422"/>
                </a:lnTo>
                <a:lnTo>
                  <a:pt x="120" y="421"/>
                </a:lnTo>
                <a:lnTo>
                  <a:pt x="123" y="419"/>
                </a:lnTo>
                <a:lnTo>
                  <a:pt x="123" y="419"/>
                </a:lnTo>
                <a:lnTo>
                  <a:pt x="129" y="415"/>
                </a:lnTo>
                <a:lnTo>
                  <a:pt x="132" y="410"/>
                </a:lnTo>
                <a:lnTo>
                  <a:pt x="139" y="398"/>
                </a:lnTo>
                <a:lnTo>
                  <a:pt x="139" y="398"/>
                </a:lnTo>
                <a:lnTo>
                  <a:pt x="139" y="393"/>
                </a:lnTo>
                <a:lnTo>
                  <a:pt x="139" y="389"/>
                </a:lnTo>
                <a:lnTo>
                  <a:pt x="138" y="385"/>
                </a:lnTo>
                <a:lnTo>
                  <a:pt x="138" y="380"/>
                </a:lnTo>
                <a:lnTo>
                  <a:pt x="138" y="380"/>
                </a:lnTo>
                <a:lnTo>
                  <a:pt x="142" y="380"/>
                </a:lnTo>
                <a:lnTo>
                  <a:pt x="145" y="379"/>
                </a:lnTo>
                <a:lnTo>
                  <a:pt x="152" y="376"/>
                </a:lnTo>
                <a:lnTo>
                  <a:pt x="157" y="371"/>
                </a:lnTo>
                <a:lnTo>
                  <a:pt x="162" y="366"/>
                </a:lnTo>
                <a:lnTo>
                  <a:pt x="162" y="366"/>
                </a:lnTo>
                <a:lnTo>
                  <a:pt x="164" y="363"/>
                </a:lnTo>
                <a:lnTo>
                  <a:pt x="165" y="358"/>
                </a:lnTo>
                <a:lnTo>
                  <a:pt x="165" y="355"/>
                </a:lnTo>
                <a:lnTo>
                  <a:pt x="164" y="350"/>
                </a:lnTo>
                <a:lnTo>
                  <a:pt x="164" y="350"/>
                </a:lnTo>
                <a:lnTo>
                  <a:pt x="160" y="348"/>
                </a:lnTo>
                <a:lnTo>
                  <a:pt x="158" y="348"/>
                </a:lnTo>
                <a:lnTo>
                  <a:pt x="156" y="348"/>
                </a:lnTo>
                <a:lnTo>
                  <a:pt x="153" y="350"/>
                </a:lnTo>
                <a:lnTo>
                  <a:pt x="149" y="354"/>
                </a:lnTo>
                <a:lnTo>
                  <a:pt x="146" y="356"/>
                </a:lnTo>
                <a:lnTo>
                  <a:pt x="143" y="356"/>
                </a:lnTo>
                <a:lnTo>
                  <a:pt x="143" y="356"/>
                </a:lnTo>
                <a:lnTo>
                  <a:pt x="131" y="359"/>
                </a:lnTo>
                <a:lnTo>
                  <a:pt x="118" y="359"/>
                </a:lnTo>
                <a:lnTo>
                  <a:pt x="113" y="358"/>
                </a:lnTo>
                <a:lnTo>
                  <a:pt x="107" y="357"/>
                </a:lnTo>
                <a:lnTo>
                  <a:pt x="101" y="355"/>
                </a:lnTo>
                <a:lnTo>
                  <a:pt x="96" y="351"/>
                </a:lnTo>
                <a:lnTo>
                  <a:pt x="96" y="351"/>
                </a:lnTo>
                <a:lnTo>
                  <a:pt x="93" y="348"/>
                </a:lnTo>
                <a:lnTo>
                  <a:pt x="90" y="343"/>
                </a:lnTo>
                <a:lnTo>
                  <a:pt x="87" y="335"/>
                </a:lnTo>
                <a:lnTo>
                  <a:pt x="87" y="335"/>
                </a:lnTo>
                <a:lnTo>
                  <a:pt x="79" y="340"/>
                </a:lnTo>
                <a:lnTo>
                  <a:pt x="75" y="342"/>
                </a:lnTo>
                <a:lnTo>
                  <a:pt x="73" y="347"/>
                </a:lnTo>
                <a:lnTo>
                  <a:pt x="73" y="347"/>
                </a:lnTo>
                <a:lnTo>
                  <a:pt x="72" y="350"/>
                </a:lnTo>
                <a:lnTo>
                  <a:pt x="72" y="354"/>
                </a:lnTo>
                <a:lnTo>
                  <a:pt x="73" y="359"/>
                </a:lnTo>
                <a:lnTo>
                  <a:pt x="75" y="365"/>
                </a:lnTo>
                <a:lnTo>
                  <a:pt x="80" y="370"/>
                </a:lnTo>
                <a:lnTo>
                  <a:pt x="99" y="376"/>
                </a:lnTo>
                <a:lnTo>
                  <a:pt x="99" y="376"/>
                </a:lnTo>
                <a:lnTo>
                  <a:pt x="104" y="373"/>
                </a:lnTo>
                <a:lnTo>
                  <a:pt x="107" y="372"/>
                </a:lnTo>
                <a:lnTo>
                  <a:pt x="110" y="372"/>
                </a:lnTo>
                <a:lnTo>
                  <a:pt x="110" y="372"/>
                </a:lnTo>
                <a:lnTo>
                  <a:pt x="111" y="375"/>
                </a:lnTo>
                <a:lnTo>
                  <a:pt x="111" y="377"/>
                </a:lnTo>
                <a:lnTo>
                  <a:pt x="110" y="380"/>
                </a:lnTo>
                <a:lnTo>
                  <a:pt x="108" y="383"/>
                </a:lnTo>
                <a:lnTo>
                  <a:pt x="108" y="383"/>
                </a:lnTo>
                <a:lnTo>
                  <a:pt x="95" y="382"/>
                </a:lnTo>
                <a:lnTo>
                  <a:pt x="89" y="380"/>
                </a:lnTo>
                <a:lnTo>
                  <a:pt x="83" y="378"/>
                </a:lnTo>
                <a:lnTo>
                  <a:pt x="79" y="375"/>
                </a:lnTo>
                <a:lnTo>
                  <a:pt x="74" y="371"/>
                </a:lnTo>
                <a:lnTo>
                  <a:pt x="71" y="368"/>
                </a:lnTo>
                <a:lnTo>
                  <a:pt x="67" y="362"/>
                </a:lnTo>
                <a:lnTo>
                  <a:pt x="67" y="362"/>
                </a:lnTo>
                <a:lnTo>
                  <a:pt x="67" y="356"/>
                </a:lnTo>
                <a:lnTo>
                  <a:pt x="67" y="350"/>
                </a:lnTo>
                <a:lnTo>
                  <a:pt x="68" y="345"/>
                </a:lnTo>
                <a:lnTo>
                  <a:pt x="69" y="340"/>
                </a:lnTo>
                <a:lnTo>
                  <a:pt x="69" y="340"/>
                </a:lnTo>
                <a:lnTo>
                  <a:pt x="73" y="336"/>
                </a:lnTo>
                <a:lnTo>
                  <a:pt x="76" y="334"/>
                </a:lnTo>
                <a:lnTo>
                  <a:pt x="85" y="329"/>
                </a:lnTo>
                <a:lnTo>
                  <a:pt x="92" y="324"/>
                </a:lnTo>
                <a:lnTo>
                  <a:pt x="94" y="321"/>
                </a:lnTo>
                <a:lnTo>
                  <a:pt x="96" y="316"/>
                </a:lnTo>
                <a:lnTo>
                  <a:pt x="96" y="316"/>
                </a:lnTo>
                <a:lnTo>
                  <a:pt x="99" y="314"/>
                </a:lnTo>
                <a:lnTo>
                  <a:pt x="102" y="311"/>
                </a:lnTo>
                <a:lnTo>
                  <a:pt x="109" y="308"/>
                </a:lnTo>
                <a:lnTo>
                  <a:pt x="117" y="307"/>
                </a:lnTo>
                <a:lnTo>
                  <a:pt x="124" y="303"/>
                </a:lnTo>
                <a:lnTo>
                  <a:pt x="124" y="303"/>
                </a:lnTo>
                <a:lnTo>
                  <a:pt x="123" y="297"/>
                </a:lnTo>
                <a:lnTo>
                  <a:pt x="122" y="289"/>
                </a:lnTo>
                <a:lnTo>
                  <a:pt x="123" y="282"/>
                </a:lnTo>
                <a:lnTo>
                  <a:pt x="124" y="280"/>
                </a:lnTo>
                <a:lnTo>
                  <a:pt x="127" y="276"/>
                </a:lnTo>
                <a:lnTo>
                  <a:pt x="127" y="276"/>
                </a:lnTo>
                <a:lnTo>
                  <a:pt x="129" y="272"/>
                </a:lnTo>
                <a:lnTo>
                  <a:pt x="134" y="268"/>
                </a:lnTo>
                <a:lnTo>
                  <a:pt x="142" y="261"/>
                </a:lnTo>
                <a:lnTo>
                  <a:pt x="151" y="255"/>
                </a:lnTo>
                <a:lnTo>
                  <a:pt x="159" y="250"/>
                </a:lnTo>
                <a:lnTo>
                  <a:pt x="159" y="250"/>
                </a:lnTo>
                <a:lnTo>
                  <a:pt x="162" y="239"/>
                </a:lnTo>
                <a:lnTo>
                  <a:pt x="165" y="231"/>
                </a:lnTo>
                <a:lnTo>
                  <a:pt x="172" y="223"/>
                </a:lnTo>
                <a:lnTo>
                  <a:pt x="180" y="216"/>
                </a:lnTo>
                <a:lnTo>
                  <a:pt x="180" y="216"/>
                </a:lnTo>
                <a:lnTo>
                  <a:pt x="185" y="213"/>
                </a:lnTo>
                <a:lnTo>
                  <a:pt x="190" y="212"/>
                </a:lnTo>
                <a:lnTo>
                  <a:pt x="201" y="211"/>
                </a:lnTo>
                <a:lnTo>
                  <a:pt x="212" y="211"/>
                </a:lnTo>
                <a:lnTo>
                  <a:pt x="222" y="212"/>
                </a:lnTo>
                <a:lnTo>
                  <a:pt x="222" y="212"/>
                </a:lnTo>
                <a:lnTo>
                  <a:pt x="227" y="209"/>
                </a:lnTo>
                <a:lnTo>
                  <a:pt x="232" y="206"/>
                </a:lnTo>
                <a:lnTo>
                  <a:pt x="241" y="203"/>
                </a:lnTo>
                <a:lnTo>
                  <a:pt x="261" y="198"/>
                </a:lnTo>
                <a:lnTo>
                  <a:pt x="261" y="198"/>
                </a:lnTo>
                <a:lnTo>
                  <a:pt x="280" y="201"/>
                </a:lnTo>
                <a:lnTo>
                  <a:pt x="288" y="203"/>
                </a:lnTo>
                <a:lnTo>
                  <a:pt x="296" y="208"/>
                </a:lnTo>
                <a:lnTo>
                  <a:pt x="296" y="208"/>
                </a:lnTo>
                <a:close/>
                <a:moveTo>
                  <a:pt x="459" y="362"/>
                </a:moveTo>
                <a:lnTo>
                  <a:pt x="459" y="362"/>
                </a:lnTo>
                <a:lnTo>
                  <a:pt x="459" y="359"/>
                </a:lnTo>
                <a:lnTo>
                  <a:pt x="458" y="358"/>
                </a:lnTo>
                <a:lnTo>
                  <a:pt x="457" y="357"/>
                </a:lnTo>
                <a:lnTo>
                  <a:pt x="456" y="357"/>
                </a:lnTo>
                <a:lnTo>
                  <a:pt x="456" y="357"/>
                </a:lnTo>
                <a:lnTo>
                  <a:pt x="447" y="362"/>
                </a:lnTo>
                <a:lnTo>
                  <a:pt x="437" y="365"/>
                </a:lnTo>
                <a:lnTo>
                  <a:pt x="427" y="368"/>
                </a:lnTo>
                <a:lnTo>
                  <a:pt x="416" y="368"/>
                </a:lnTo>
                <a:lnTo>
                  <a:pt x="404" y="366"/>
                </a:lnTo>
                <a:lnTo>
                  <a:pt x="394" y="365"/>
                </a:lnTo>
                <a:lnTo>
                  <a:pt x="385" y="362"/>
                </a:lnTo>
                <a:lnTo>
                  <a:pt x="375" y="358"/>
                </a:lnTo>
                <a:lnTo>
                  <a:pt x="375" y="358"/>
                </a:lnTo>
                <a:lnTo>
                  <a:pt x="371" y="362"/>
                </a:lnTo>
                <a:lnTo>
                  <a:pt x="366" y="365"/>
                </a:lnTo>
                <a:lnTo>
                  <a:pt x="354" y="370"/>
                </a:lnTo>
                <a:lnTo>
                  <a:pt x="343" y="372"/>
                </a:lnTo>
                <a:lnTo>
                  <a:pt x="331" y="373"/>
                </a:lnTo>
                <a:lnTo>
                  <a:pt x="331" y="373"/>
                </a:lnTo>
                <a:lnTo>
                  <a:pt x="325" y="372"/>
                </a:lnTo>
                <a:lnTo>
                  <a:pt x="319" y="370"/>
                </a:lnTo>
                <a:lnTo>
                  <a:pt x="313" y="369"/>
                </a:lnTo>
                <a:lnTo>
                  <a:pt x="309" y="368"/>
                </a:lnTo>
                <a:lnTo>
                  <a:pt x="308" y="371"/>
                </a:lnTo>
                <a:lnTo>
                  <a:pt x="308" y="371"/>
                </a:lnTo>
                <a:lnTo>
                  <a:pt x="313" y="375"/>
                </a:lnTo>
                <a:lnTo>
                  <a:pt x="320" y="377"/>
                </a:lnTo>
                <a:lnTo>
                  <a:pt x="329" y="377"/>
                </a:lnTo>
                <a:lnTo>
                  <a:pt x="336" y="377"/>
                </a:lnTo>
                <a:lnTo>
                  <a:pt x="336" y="377"/>
                </a:lnTo>
                <a:lnTo>
                  <a:pt x="346" y="377"/>
                </a:lnTo>
                <a:lnTo>
                  <a:pt x="357" y="376"/>
                </a:lnTo>
                <a:lnTo>
                  <a:pt x="366" y="371"/>
                </a:lnTo>
                <a:lnTo>
                  <a:pt x="375" y="366"/>
                </a:lnTo>
                <a:lnTo>
                  <a:pt x="403" y="372"/>
                </a:lnTo>
                <a:lnTo>
                  <a:pt x="403" y="372"/>
                </a:lnTo>
                <a:lnTo>
                  <a:pt x="417" y="372"/>
                </a:lnTo>
                <a:lnTo>
                  <a:pt x="431" y="372"/>
                </a:lnTo>
                <a:lnTo>
                  <a:pt x="444" y="370"/>
                </a:lnTo>
                <a:lnTo>
                  <a:pt x="450" y="369"/>
                </a:lnTo>
                <a:lnTo>
                  <a:pt x="457" y="365"/>
                </a:lnTo>
                <a:lnTo>
                  <a:pt x="459" y="362"/>
                </a:lnTo>
                <a:lnTo>
                  <a:pt x="459" y="362"/>
                </a:lnTo>
                <a:close/>
                <a:moveTo>
                  <a:pt x="476" y="378"/>
                </a:moveTo>
                <a:lnTo>
                  <a:pt x="476" y="378"/>
                </a:lnTo>
                <a:lnTo>
                  <a:pt x="475" y="376"/>
                </a:lnTo>
                <a:lnTo>
                  <a:pt x="473" y="375"/>
                </a:lnTo>
                <a:lnTo>
                  <a:pt x="472" y="373"/>
                </a:lnTo>
                <a:lnTo>
                  <a:pt x="470" y="373"/>
                </a:lnTo>
                <a:lnTo>
                  <a:pt x="470" y="373"/>
                </a:lnTo>
                <a:lnTo>
                  <a:pt x="461" y="380"/>
                </a:lnTo>
                <a:lnTo>
                  <a:pt x="450" y="385"/>
                </a:lnTo>
                <a:lnTo>
                  <a:pt x="440" y="389"/>
                </a:lnTo>
                <a:lnTo>
                  <a:pt x="428" y="390"/>
                </a:lnTo>
                <a:lnTo>
                  <a:pt x="417" y="390"/>
                </a:lnTo>
                <a:lnTo>
                  <a:pt x="406" y="389"/>
                </a:lnTo>
                <a:lnTo>
                  <a:pt x="395" y="386"/>
                </a:lnTo>
                <a:lnTo>
                  <a:pt x="385" y="382"/>
                </a:lnTo>
                <a:lnTo>
                  <a:pt x="385" y="382"/>
                </a:lnTo>
                <a:lnTo>
                  <a:pt x="380" y="382"/>
                </a:lnTo>
                <a:lnTo>
                  <a:pt x="376" y="382"/>
                </a:lnTo>
                <a:lnTo>
                  <a:pt x="369" y="385"/>
                </a:lnTo>
                <a:lnTo>
                  <a:pt x="364" y="389"/>
                </a:lnTo>
                <a:lnTo>
                  <a:pt x="360" y="390"/>
                </a:lnTo>
                <a:lnTo>
                  <a:pt x="355" y="391"/>
                </a:lnTo>
                <a:lnTo>
                  <a:pt x="355" y="391"/>
                </a:lnTo>
                <a:lnTo>
                  <a:pt x="348" y="393"/>
                </a:lnTo>
                <a:lnTo>
                  <a:pt x="340" y="393"/>
                </a:lnTo>
                <a:lnTo>
                  <a:pt x="332" y="393"/>
                </a:lnTo>
                <a:lnTo>
                  <a:pt x="325" y="392"/>
                </a:lnTo>
                <a:lnTo>
                  <a:pt x="310" y="387"/>
                </a:lnTo>
                <a:lnTo>
                  <a:pt x="295" y="382"/>
                </a:lnTo>
                <a:lnTo>
                  <a:pt x="295" y="382"/>
                </a:lnTo>
                <a:lnTo>
                  <a:pt x="292" y="382"/>
                </a:lnTo>
                <a:lnTo>
                  <a:pt x="291" y="383"/>
                </a:lnTo>
                <a:lnTo>
                  <a:pt x="291" y="384"/>
                </a:lnTo>
                <a:lnTo>
                  <a:pt x="291" y="384"/>
                </a:lnTo>
                <a:lnTo>
                  <a:pt x="295" y="387"/>
                </a:lnTo>
                <a:lnTo>
                  <a:pt x="301" y="391"/>
                </a:lnTo>
                <a:lnTo>
                  <a:pt x="305" y="392"/>
                </a:lnTo>
                <a:lnTo>
                  <a:pt x="311" y="393"/>
                </a:lnTo>
                <a:lnTo>
                  <a:pt x="322" y="396"/>
                </a:lnTo>
                <a:lnTo>
                  <a:pt x="332" y="398"/>
                </a:lnTo>
                <a:lnTo>
                  <a:pt x="332" y="398"/>
                </a:lnTo>
                <a:lnTo>
                  <a:pt x="339" y="399"/>
                </a:lnTo>
                <a:lnTo>
                  <a:pt x="344" y="399"/>
                </a:lnTo>
                <a:lnTo>
                  <a:pt x="350" y="398"/>
                </a:lnTo>
                <a:lnTo>
                  <a:pt x="355" y="397"/>
                </a:lnTo>
                <a:lnTo>
                  <a:pt x="378" y="389"/>
                </a:lnTo>
                <a:lnTo>
                  <a:pt x="378" y="389"/>
                </a:lnTo>
                <a:lnTo>
                  <a:pt x="408" y="396"/>
                </a:lnTo>
                <a:lnTo>
                  <a:pt x="408" y="396"/>
                </a:lnTo>
                <a:lnTo>
                  <a:pt x="416" y="397"/>
                </a:lnTo>
                <a:lnTo>
                  <a:pt x="426" y="397"/>
                </a:lnTo>
                <a:lnTo>
                  <a:pt x="434" y="396"/>
                </a:lnTo>
                <a:lnTo>
                  <a:pt x="442" y="394"/>
                </a:lnTo>
                <a:lnTo>
                  <a:pt x="458" y="387"/>
                </a:lnTo>
                <a:lnTo>
                  <a:pt x="475" y="380"/>
                </a:lnTo>
                <a:lnTo>
                  <a:pt x="476" y="378"/>
                </a:lnTo>
                <a:lnTo>
                  <a:pt x="476" y="378"/>
                </a:lnTo>
                <a:close/>
                <a:moveTo>
                  <a:pt x="577" y="432"/>
                </a:moveTo>
                <a:lnTo>
                  <a:pt x="577" y="432"/>
                </a:lnTo>
                <a:lnTo>
                  <a:pt x="575" y="427"/>
                </a:lnTo>
                <a:lnTo>
                  <a:pt x="573" y="422"/>
                </a:lnTo>
                <a:lnTo>
                  <a:pt x="569" y="419"/>
                </a:lnTo>
                <a:lnTo>
                  <a:pt x="566" y="415"/>
                </a:lnTo>
                <a:lnTo>
                  <a:pt x="556" y="411"/>
                </a:lnTo>
                <a:lnTo>
                  <a:pt x="548" y="407"/>
                </a:lnTo>
                <a:lnTo>
                  <a:pt x="548" y="407"/>
                </a:lnTo>
                <a:lnTo>
                  <a:pt x="542" y="406"/>
                </a:lnTo>
                <a:lnTo>
                  <a:pt x="538" y="405"/>
                </a:lnTo>
                <a:lnTo>
                  <a:pt x="528" y="406"/>
                </a:lnTo>
                <a:lnTo>
                  <a:pt x="519" y="410"/>
                </a:lnTo>
                <a:lnTo>
                  <a:pt x="511" y="413"/>
                </a:lnTo>
                <a:lnTo>
                  <a:pt x="503" y="418"/>
                </a:lnTo>
                <a:lnTo>
                  <a:pt x="493" y="421"/>
                </a:lnTo>
                <a:lnTo>
                  <a:pt x="484" y="424"/>
                </a:lnTo>
                <a:lnTo>
                  <a:pt x="479" y="424"/>
                </a:lnTo>
                <a:lnTo>
                  <a:pt x="475" y="424"/>
                </a:lnTo>
                <a:lnTo>
                  <a:pt x="475" y="424"/>
                </a:lnTo>
                <a:lnTo>
                  <a:pt x="469" y="422"/>
                </a:lnTo>
                <a:lnTo>
                  <a:pt x="462" y="421"/>
                </a:lnTo>
                <a:lnTo>
                  <a:pt x="456" y="420"/>
                </a:lnTo>
                <a:lnTo>
                  <a:pt x="450" y="421"/>
                </a:lnTo>
                <a:lnTo>
                  <a:pt x="443" y="422"/>
                </a:lnTo>
                <a:lnTo>
                  <a:pt x="438" y="425"/>
                </a:lnTo>
                <a:lnTo>
                  <a:pt x="433" y="428"/>
                </a:lnTo>
                <a:lnTo>
                  <a:pt x="427" y="433"/>
                </a:lnTo>
                <a:lnTo>
                  <a:pt x="427" y="433"/>
                </a:lnTo>
                <a:lnTo>
                  <a:pt x="423" y="435"/>
                </a:lnTo>
                <a:lnTo>
                  <a:pt x="419" y="436"/>
                </a:lnTo>
                <a:lnTo>
                  <a:pt x="414" y="438"/>
                </a:lnTo>
                <a:lnTo>
                  <a:pt x="408" y="438"/>
                </a:lnTo>
                <a:lnTo>
                  <a:pt x="399" y="435"/>
                </a:lnTo>
                <a:lnTo>
                  <a:pt x="389" y="431"/>
                </a:lnTo>
                <a:lnTo>
                  <a:pt x="389" y="431"/>
                </a:lnTo>
                <a:lnTo>
                  <a:pt x="380" y="427"/>
                </a:lnTo>
                <a:lnTo>
                  <a:pt x="371" y="425"/>
                </a:lnTo>
                <a:lnTo>
                  <a:pt x="361" y="425"/>
                </a:lnTo>
                <a:lnTo>
                  <a:pt x="352" y="426"/>
                </a:lnTo>
                <a:lnTo>
                  <a:pt x="352" y="426"/>
                </a:lnTo>
                <a:lnTo>
                  <a:pt x="336" y="432"/>
                </a:lnTo>
                <a:lnTo>
                  <a:pt x="319" y="436"/>
                </a:lnTo>
                <a:lnTo>
                  <a:pt x="311" y="438"/>
                </a:lnTo>
                <a:lnTo>
                  <a:pt x="303" y="439"/>
                </a:lnTo>
                <a:lnTo>
                  <a:pt x="294" y="438"/>
                </a:lnTo>
                <a:lnTo>
                  <a:pt x="285" y="435"/>
                </a:lnTo>
                <a:lnTo>
                  <a:pt x="285" y="435"/>
                </a:lnTo>
                <a:lnTo>
                  <a:pt x="285" y="438"/>
                </a:lnTo>
                <a:lnTo>
                  <a:pt x="287" y="440"/>
                </a:lnTo>
                <a:lnTo>
                  <a:pt x="287" y="440"/>
                </a:lnTo>
                <a:lnTo>
                  <a:pt x="292" y="441"/>
                </a:lnTo>
                <a:lnTo>
                  <a:pt x="298" y="443"/>
                </a:lnTo>
                <a:lnTo>
                  <a:pt x="309" y="443"/>
                </a:lnTo>
                <a:lnTo>
                  <a:pt x="320" y="442"/>
                </a:lnTo>
                <a:lnTo>
                  <a:pt x="331" y="439"/>
                </a:lnTo>
                <a:lnTo>
                  <a:pt x="353" y="433"/>
                </a:lnTo>
                <a:lnTo>
                  <a:pt x="365" y="431"/>
                </a:lnTo>
                <a:lnTo>
                  <a:pt x="376" y="431"/>
                </a:lnTo>
                <a:lnTo>
                  <a:pt x="376" y="431"/>
                </a:lnTo>
                <a:lnTo>
                  <a:pt x="392" y="438"/>
                </a:lnTo>
                <a:lnTo>
                  <a:pt x="400" y="441"/>
                </a:lnTo>
                <a:lnTo>
                  <a:pt x="403" y="442"/>
                </a:lnTo>
                <a:lnTo>
                  <a:pt x="408" y="442"/>
                </a:lnTo>
                <a:lnTo>
                  <a:pt x="408" y="442"/>
                </a:lnTo>
                <a:lnTo>
                  <a:pt x="413" y="442"/>
                </a:lnTo>
                <a:lnTo>
                  <a:pt x="416" y="442"/>
                </a:lnTo>
                <a:lnTo>
                  <a:pt x="423" y="441"/>
                </a:lnTo>
                <a:lnTo>
                  <a:pt x="429" y="438"/>
                </a:lnTo>
                <a:lnTo>
                  <a:pt x="435" y="433"/>
                </a:lnTo>
                <a:lnTo>
                  <a:pt x="442" y="429"/>
                </a:lnTo>
                <a:lnTo>
                  <a:pt x="448" y="426"/>
                </a:lnTo>
                <a:lnTo>
                  <a:pt x="455" y="425"/>
                </a:lnTo>
                <a:lnTo>
                  <a:pt x="458" y="425"/>
                </a:lnTo>
                <a:lnTo>
                  <a:pt x="463" y="426"/>
                </a:lnTo>
                <a:lnTo>
                  <a:pt x="463" y="426"/>
                </a:lnTo>
                <a:lnTo>
                  <a:pt x="468" y="428"/>
                </a:lnTo>
                <a:lnTo>
                  <a:pt x="472" y="431"/>
                </a:lnTo>
                <a:lnTo>
                  <a:pt x="477" y="431"/>
                </a:lnTo>
                <a:lnTo>
                  <a:pt x="482" y="431"/>
                </a:lnTo>
                <a:lnTo>
                  <a:pt x="491" y="429"/>
                </a:lnTo>
                <a:lnTo>
                  <a:pt x="500" y="426"/>
                </a:lnTo>
                <a:lnTo>
                  <a:pt x="517" y="417"/>
                </a:lnTo>
                <a:lnTo>
                  <a:pt x="526" y="413"/>
                </a:lnTo>
                <a:lnTo>
                  <a:pt x="535" y="412"/>
                </a:lnTo>
                <a:lnTo>
                  <a:pt x="535" y="412"/>
                </a:lnTo>
                <a:lnTo>
                  <a:pt x="547" y="414"/>
                </a:lnTo>
                <a:lnTo>
                  <a:pt x="553" y="417"/>
                </a:lnTo>
                <a:lnTo>
                  <a:pt x="559" y="419"/>
                </a:lnTo>
                <a:lnTo>
                  <a:pt x="563" y="422"/>
                </a:lnTo>
                <a:lnTo>
                  <a:pt x="567" y="427"/>
                </a:lnTo>
                <a:lnTo>
                  <a:pt x="570" y="432"/>
                </a:lnTo>
                <a:lnTo>
                  <a:pt x="573" y="438"/>
                </a:lnTo>
                <a:lnTo>
                  <a:pt x="573" y="438"/>
                </a:lnTo>
                <a:lnTo>
                  <a:pt x="571" y="442"/>
                </a:lnTo>
                <a:lnTo>
                  <a:pt x="568" y="446"/>
                </a:lnTo>
                <a:lnTo>
                  <a:pt x="566" y="449"/>
                </a:lnTo>
                <a:lnTo>
                  <a:pt x="562" y="453"/>
                </a:lnTo>
                <a:lnTo>
                  <a:pt x="562" y="453"/>
                </a:lnTo>
                <a:lnTo>
                  <a:pt x="553" y="455"/>
                </a:lnTo>
                <a:lnTo>
                  <a:pt x="545" y="455"/>
                </a:lnTo>
                <a:lnTo>
                  <a:pt x="536" y="454"/>
                </a:lnTo>
                <a:lnTo>
                  <a:pt x="528" y="452"/>
                </a:lnTo>
                <a:lnTo>
                  <a:pt x="520" y="450"/>
                </a:lnTo>
                <a:lnTo>
                  <a:pt x="512" y="448"/>
                </a:lnTo>
                <a:lnTo>
                  <a:pt x="504" y="448"/>
                </a:lnTo>
                <a:lnTo>
                  <a:pt x="496" y="449"/>
                </a:lnTo>
                <a:lnTo>
                  <a:pt x="496" y="449"/>
                </a:lnTo>
                <a:lnTo>
                  <a:pt x="490" y="453"/>
                </a:lnTo>
                <a:lnTo>
                  <a:pt x="484" y="455"/>
                </a:lnTo>
                <a:lnTo>
                  <a:pt x="478" y="457"/>
                </a:lnTo>
                <a:lnTo>
                  <a:pt x="476" y="460"/>
                </a:lnTo>
                <a:lnTo>
                  <a:pt x="475" y="463"/>
                </a:lnTo>
                <a:lnTo>
                  <a:pt x="475" y="463"/>
                </a:lnTo>
                <a:lnTo>
                  <a:pt x="476" y="466"/>
                </a:lnTo>
                <a:lnTo>
                  <a:pt x="477" y="467"/>
                </a:lnTo>
                <a:lnTo>
                  <a:pt x="479" y="466"/>
                </a:lnTo>
                <a:lnTo>
                  <a:pt x="479" y="466"/>
                </a:lnTo>
                <a:lnTo>
                  <a:pt x="490" y="460"/>
                </a:lnTo>
                <a:lnTo>
                  <a:pt x="496" y="457"/>
                </a:lnTo>
                <a:lnTo>
                  <a:pt x="503" y="456"/>
                </a:lnTo>
                <a:lnTo>
                  <a:pt x="508" y="455"/>
                </a:lnTo>
                <a:lnTo>
                  <a:pt x="515" y="455"/>
                </a:lnTo>
                <a:lnTo>
                  <a:pt x="521" y="456"/>
                </a:lnTo>
                <a:lnTo>
                  <a:pt x="527" y="459"/>
                </a:lnTo>
                <a:lnTo>
                  <a:pt x="527" y="459"/>
                </a:lnTo>
                <a:lnTo>
                  <a:pt x="540" y="460"/>
                </a:lnTo>
                <a:lnTo>
                  <a:pt x="547" y="461"/>
                </a:lnTo>
                <a:lnTo>
                  <a:pt x="553" y="461"/>
                </a:lnTo>
                <a:lnTo>
                  <a:pt x="560" y="461"/>
                </a:lnTo>
                <a:lnTo>
                  <a:pt x="566" y="459"/>
                </a:lnTo>
                <a:lnTo>
                  <a:pt x="570" y="455"/>
                </a:lnTo>
                <a:lnTo>
                  <a:pt x="575" y="449"/>
                </a:lnTo>
                <a:lnTo>
                  <a:pt x="575" y="449"/>
                </a:lnTo>
                <a:lnTo>
                  <a:pt x="577" y="441"/>
                </a:lnTo>
                <a:lnTo>
                  <a:pt x="577" y="436"/>
                </a:lnTo>
                <a:lnTo>
                  <a:pt x="577" y="432"/>
                </a:lnTo>
                <a:lnTo>
                  <a:pt x="577" y="432"/>
                </a:lnTo>
                <a:close/>
                <a:moveTo>
                  <a:pt x="534" y="474"/>
                </a:moveTo>
                <a:lnTo>
                  <a:pt x="534" y="474"/>
                </a:lnTo>
                <a:lnTo>
                  <a:pt x="536" y="477"/>
                </a:lnTo>
                <a:lnTo>
                  <a:pt x="538" y="482"/>
                </a:lnTo>
                <a:lnTo>
                  <a:pt x="539" y="491"/>
                </a:lnTo>
                <a:lnTo>
                  <a:pt x="539" y="491"/>
                </a:lnTo>
                <a:lnTo>
                  <a:pt x="536" y="496"/>
                </a:lnTo>
                <a:lnTo>
                  <a:pt x="533" y="501"/>
                </a:lnTo>
                <a:lnTo>
                  <a:pt x="529" y="504"/>
                </a:lnTo>
                <a:lnTo>
                  <a:pt x="524" y="508"/>
                </a:lnTo>
                <a:lnTo>
                  <a:pt x="524" y="508"/>
                </a:lnTo>
                <a:lnTo>
                  <a:pt x="518" y="508"/>
                </a:lnTo>
                <a:lnTo>
                  <a:pt x="512" y="509"/>
                </a:lnTo>
                <a:lnTo>
                  <a:pt x="506" y="512"/>
                </a:lnTo>
                <a:lnTo>
                  <a:pt x="503" y="518"/>
                </a:lnTo>
                <a:lnTo>
                  <a:pt x="503" y="518"/>
                </a:lnTo>
                <a:lnTo>
                  <a:pt x="503" y="521"/>
                </a:lnTo>
                <a:lnTo>
                  <a:pt x="501" y="524"/>
                </a:lnTo>
                <a:lnTo>
                  <a:pt x="500" y="528"/>
                </a:lnTo>
                <a:lnTo>
                  <a:pt x="501" y="529"/>
                </a:lnTo>
                <a:lnTo>
                  <a:pt x="503" y="531"/>
                </a:lnTo>
                <a:lnTo>
                  <a:pt x="503" y="531"/>
                </a:lnTo>
                <a:lnTo>
                  <a:pt x="511" y="536"/>
                </a:lnTo>
                <a:lnTo>
                  <a:pt x="515" y="538"/>
                </a:lnTo>
                <a:lnTo>
                  <a:pt x="520" y="539"/>
                </a:lnTo>
                <a:lnTo>
                  <a:pt x="520" y="539"/>
                </a:lnTo>
                <a:lnTo>
                  <a:pt x="531" y="536"/>
                </a:lnTo>
                <a:lnTo>
                  <a:pt x="540" y="532"/>
                </a:lnTo>
                <a:lnTo>
                  <a:pt x="549" y="528"/>
                </a:lnTo>
                <a:lnTo>
                  <a:pt x="557" y="522"/>
                </a:lnTo>
                <a:lnTo>
                  <a:pt x="575" y="509"/>
                </a:lnTo>
                <a:lnTo>
                  <a:pt x="592" y="497"/>
                </a:lnTo>
                <a:lnTo>
                  <a:pt x="592" y="497"/>
                </a:lnTo>
                <a:lnTo>
                  <a:pt x="605" y="494"/>
                </a:lnTo>
                <a:lnTo>
                  <a:pt x="619" y="490"/>
                </a:lnTo>
                <a:lnTo>
                  <a:pt x="635" y="489"/>
                </a:lnTo>
                <a:lnTo>
                  <a:pt x="642" y="489"/>
                </a:lnTo>
                <a:lnTo>
                  <a:pt x="650" y="490"/>
                </a:lnTo>
                <a:lnTo>
                  <a:pt x="650" y="490"/>
                </a:lnTo>
                <a:lnTo>
                  <a:pt x="653" y="492"/>
                </a:lnTo>
                <a:lnTo>
                  <a:pt x="657" y="494"/>
                </a:lnTo>
                <a:lnTo>
                  <a:pt x="665" y="495"/>
                </a:lnTo>
                <a:lnTo>
                  <a:pt x="673" y="495"/>
                </a:lnTo>
                <a:lnTo>
                  <a:pt x="677" y="495"/>
                </a:lnTo>
                <a:lnTo>
                  <a:pt x="680" y="497"/>
                </a:lnTo>
                <a:lnTo>
                  <a:pt x="680" y="497"/>
                </a:lnTo>
                <a:lnTo>
                  <a:pt x="687" y="498"/>
                </a:lnTo>
                <a:lnTo>
                  <a:pt x="694" y="502"/>
                </a:lnTo>
                <a:lnTo>
                  <a:pt x="700" y="505"/>
                </a:lnTo>
                <a:lnTo>
                  <a:pt x="706" y="511"/>
                </a:lnTo>
                <a:lnTo>
                  <a:pt x="706" y="511"/>
                </a:lnTo>
                <a:lnTo>
                  <a:pt x="708" y="518"/>
                </a:lnTo>
                <a:lnTo>
                  <a:pt x="710" y="526"/>
                </a:lnTo>
                <a:lnTo>
                  <a:pt x="709" y="536"/>
                </a:lnTo>
                <a:lnTo>
                  <a:pt x="708" y="544"/>
                </a:lnTo>
                <a:lnTo>
                  <a:pt x="708" y="544"/>
                </a:lnTo>
                <a:lnTo>
                  <a:pt x="713" y="547"/>
                </a:lnTo>
                <a:lnTo>
                  <a:pt x="717" y="551"/>
                </a:lnTo>
                <a:lnTo>
                  <a:pt x="723" y="552"/>
                </a:lnTo>
                <a:lnTo>
                  <a:pt x="729" y="553"/>
                </a:lnTo>
                <a:lnTo>
                  <a:pt x="742" y="553"/>
                </a:lnTo>
                <a:lnTo>
                  <a:pt x="755" y="551"/>
                </a:lnTo>
                <a:lnTo>
                  <a:pt x="755" y="551"/>
                </a:lnTo>
                <a:lnTo>
                  <a:pt x="758" y="551"/>
                </a:lnTo>
                <a:lnTo>
                  <a:pt x="762" y="549"/>
                </a:lnTo>
                <a:lnTo>
                  <a:pt x="768" y="544"/>
                </a:lnTo>
                <a:lnTo>
                  <a:pt x="771" y="542"/>
                </a:lnTo>
                <a:lnTo>
                  <a:pt x="775" y="540"/>
                </a:lnTo>
                <a:lnTo>
                  <a:pt x="778" y="540"/>
                </a:lnTo>
                <a:lnTo>
                  <a:pt x="783" y="542"/>
                </a:lnTo>
                <a:lnTo>
                  <a:pt x="783" y="542"/>
                </a:lnTo>
                <a:lnTo>
                  <a:pt x="796" y="549"/>
                </a:lnTo>
                <a:lnTo>
                  <a:pt x="810" y="554"/>
                </a:lnTo>
                <a:lnTo>
                  <a:pt x="818" y="557"/>
                </a:lnTo>
                <a:lnTo>
                  <a:pt x="825" y="557"/>
                </a:lnTo>
                <a:lnTo>
                  <a:pt x="832" y="556"/>
                </a:lnTo>
                <a:lnTo>
                  <a:pt x="840" y="553"/>
                </a:lnTo>
                <a:lnTo>
                  <a:pt x="840" y="553"/>
                </a:lnTo>
                <a:lnTo>
                  <a:pt x="842" y="553"/>
                </a:lnTo>
                <a:lnTo>
                  <a:pt x="846" y="552"/>
                </a:lnTo>
                <a:lnTo>
                  <a:pt x="849" y="549"/>
                </a:lnTo>
                <a:lnTo>
                  <a:pt x="853" y="544"/>
                </a:lnTo>
                <a:lnTo>
                  <a:pt x="858" y="542"/>
                </a:lnTo>
                <a:lnTo>
                  <a:pt x="858" y="542"/>
                </a:lnTo>
                <a:lnTo>
                  <a:pt x="863" y="543"/>
                </a:lnTo>
                <a:lnTo>
                  <a:pt x="869" y="543"/>
                </a:lnTo>
                <a:lnTo>
                  <a:pt x="874" y="540"/>
                </a:lnTo>
                <a:lnTo>
                  <a:pt x="879" y="537"/>
                </a:lnTo>
                <a:lnTo>
                  <a:pt x="879" y="537"/>
                </a:lnTo>
                <a:lnTo>
                  <a:pt x="887" y="529"/>
                </a:lnTo>
                <a:lnTo>
                  <a:pt x="890" y="525"/>
                </a:lnTo>
                <a:lnTo>
                  <a:pt x="893" y="519"/>
                </a:lnTo>
                <a:lnTo>
                  <a:pt x="893" y="519"/>
                </a:lnTo>
                <a:lnTo>
                  <a:pt x="890" y="512"/>
                </a:lnTo>
                <a:lnTo>
                  <a:pt x="886" y="505"/>
                </a:lnTo>
                <a:lnTo>
                  <a:pt x="880" y="499"/>
                </a:lnTo>
                <a:lnTo>
                  <a:pt x="874" y="495"/>
                </a:lnTo>
                <a:lnTo>
                  <a:pt x="874" y="495"/>
                </a:lnTo>
                <a:lnTo>
                  <a:pt x="868" y="495"/>
                </a:lnTo>
                <a:lnTo>
                  <a:pt x="861" y="494"/>
                </a:lnTo>
                <a:lnTo>
                  <a:pt x="859" y="494"/>
                </a:lnTo>
                <a:lnTo>
                  <a:pt x="856" y="492"/>
                </a:lnTo>
                <a:lnTo>
                  <a:pt x="854" y="490"/>
                </a:lnTo>
                <a:lnTo>
                  <a:pt x="853" y="487"/>
                </a:lnTo>
                <a:lnTo>
                  <a:pt x="853" y="487"/>
                </a:lnTo>
                <a:lnTo>
                  <a:pt x="849" y="483"/>
                </a:lnTo>
                <a:lnTo>
                  <a:pt x="845" y="480"/>
                </a:lnTo>
                <a:lnTo>
                  <a:pt x="839" y="478"/>
                </a:lnTo>
                <a:lnTo>
                  <a:pt x="834" y="477"/>
                </a:lnTo>
                <a:lnTo>
                  <a:pt x="828" y="476"/>
                </a:lnTo>
                <a:lnTo>
                  <a:pt x="824" y="476"/>
                </a:lnTo>
                <a:lnTo>
                  <a:pt x="818" y="477"/>
                </a:lnTo>
                <a:lnTo>
                  <a:pt x="813" y="480"/>
                </a:lnTo>
                <a:lnTo>
                  <a:pt x="813" y="480"/>
                </a:lnTo>
                <a:lnTo>
                  <a:pt x="808" y="482"/>
                </a:lnTo>
                <a:lnTo>
                  <a:pt x="804" y="487"/>
                </a:lnTo>
                <a:lnTo>
                  <a:pt x="797" y="497"/>
                </a:lnTo>
                <a:lnTo>
                  <a:pt x="797" y="497"/>
                </a:lnTo>
                <a:lnTo>
                  <a:pt x="797" y="502"/>
                </a:lnTo>
                <a:lnTo>
                  <a:pt x="798" y="507"/>
                </a:lnTo>
                <a:lnTo>
                  <a:pt x="803" y="517"/>
                </a:lnTo>
                <a:lnTo>
                  <a:pt x="803" y="517"/>
                </a:lnTo>
                <a:lnTo>
                  <a:pt x="808" y="521"/>
                </a:lnTo>
                <a:lnTo>
                  <a:pt x="815" y="524"/>
                </a:lnTo>
                <a:lnTo>
                  <a:pt x="821" y="525"/>
                </a:lnTo>
                <a:lnTo>
                  <a:pt x="828" y="525"/>
                </a:lnTo>
                <a:lnTo>
                  <a:pt x="828" y="525"/>
                </a:lnTo>
                <a:lnTo>
                  <a:pt x="835" y="522"/>
                </a:lnTo>
                <a:lnTo>
                  <a:pt x="838" y="519"/>
                </a:lnTo>
                <a:lnTo>
                  <a:pt x="841" y="516"/>
                </a:lnTo>
                <a:lnTo>
                  <a:pt x="841" y="516"/>
                </a:lnTo>
                <a:lnTo>
                  <a:pt x="841" y="512"/>
                </a:lnTo>
                <a:lnTo>
                  <a:pt x="839" y="510"/>
                </a:lnTo>
                <a:lnTo>
                  <a:pt x="834" y="507"/>
                </a:lnTo>
                <a:lnTo>
                  <a:pt x="834" y="507"/>
                </a:lnTo>
                <a:lnTo>
                  <a:pt x="832" y="505"/>
                </a:lnTo>
                <a:lnTo>
                  <a:pt x="830" y="507"/>
                </a:lnTo>
                <a:lnTo>
                  <a:pt x="824" y="509"/>
                </a:lnTo>
                <a:lnTo>
                  <a:pt x="820" y="510"/>
                </a:lnTo>
                <a:lnTo>
                  <a:pt x="819" y="510"/>
                </a:lnTo>
                <a:lnTo>
                  <a:pt x="818" y="508"/>
                </a:lnTo>
                <a:lnTo>
                  <a:pt x="817" y="504"/>
                </a:lnTo>
                <a:lnTo>
                  <a:pt x="817" y="504"/>
                </a:lnTo>
                <a:lnTo>
                  <a:pt x="821" y="501"/>
                </a:lnTo>
                <a:lnTo>
                  <a:pt x="827" y="498"/>
                </a:lnTo>
                <a:lnTo>
                  <a:pt x="833" y="498"/>
                </a:lnTo>
                <a:lnTo>
                  <a:pt x="839" y="499"/>
                </a:lnTo>
                <a:lnTo>
                  <a:pt x="839" y="499"/>
                </a:lnTo>
                <a:lnTo>
                  <a:pt x="844" y="504"/>
                </a:lnTo>
                <a:lnTo>
                  <a:pt x="846" y="509"/>
                </a:lnTo>
                <a:lnTo>
                  <a:pt x="847" y="515"/>
                </a:lnTo>
                <a:lnTo>
                  <a:pt x="847" y="521"/>
                </a:lnTo>
                <a:lnTo>
                  <a:pt x="847" y="521"/>
                </a:lnTo>
                <a:lnTo>
                  <a:pt x="844" y="524"/>
                </a:lnTo>
                <a:lnTo>
                  <a:pt x="839" y="528"/>
                </a:lnTo>
                <a:lnTo>
                  <a:pt x="831" y="533"/>
                </a:lnTo>
                <a:lnTo>
                  <a:pt x="831" y="533"/>
                </a:lnTo>
                <a:lnTo>
                  <a:pt x="819" y="532"/>
                </a:lnTo>
                <a:lnTo>
                  <a:pt x="813" y="531"/>
                </a:lnTo>
                <a:lnTo>
                  <a:pt x="807" y="529"/>
                </a:lnTo>
                <a:lnTo>
                  <a:pt x="803" y="525"/>
                </a:lnTo>
                <a:lnTo>
                  <a:pt x="798" y="522"/>
                </a:lnTo>
                <a:lnTo>
                  <a:pt x="794" y="517"/>
                </a:lnTo>
                <a:lnTo>
                  <a:pt x="792" y="512"/>
                </a:lnTo>
                <a:lnTo>
                  <a:pt x="792" y="512"/>
                </a:lnTo>
                <a:lnTo>
                  <a:pt x="791" y="507"/>
                </a:lnTo>
                <a:lnTo>
                  <a:pt x="790" y="499"/>
                </a:lnTo>
                <a:lnTo>
                  <a:pt x="790" y="494"/>
                </a:lnTo>
                <a:lnTo>
                  <a:pt x="791" y="491"/>
                </a:lnTo>
                <a:lnTo>
                  <a:pt x="792" y="488"/>
                </a:lnTo>
                <a:lnTo>
                  <a:pt x="792" y="488"/>
                </a:lnTo>
                <a:lnTo>
                  <a:pt x="796" y="483"/>
                </a:lnTo>
                <a:lnTo>
                  <a:pt x="800" y="478"/>
                </a:lnTo>
                <a:lnTo>
                  <a:pt x="805" y="475"/>
                </a:lnTo>
                <a:lnTo>
                  <a:pt x="810" y="473"/>
                </a:lnTo>
                <a:lnTo>
                  <a:pt x="815" y="470"/>
                </a:lnTo>
                <a:lnTo>
                  <a:pt x="823" y="469"/>
                </a:lnTo>
                <a:lnTo>
                  <a:pt x="834" y="468"/>
                </a:lnTo>
                <a:lnTo>
                  <a:pt x="834" y="468"/>
                </a:lnTo>
                <a:lnTo>
                  <a:pt x="842" y="471"/>
                </a:lnTo>
                <a:lnTo>
                  <a:pt x="851" y="475"/>
                </a:lnTo>
                <a:lnTo>
                  <a:pt x="858" y="481"/>
                </a:lnTo>
                <a:lnTo>
                  <a:pt x="865" y="487"/>
                </a:lnTo>
                <a:lnTo>
                  <a:pt x="865" y="487"/>
                </a:lnTo>
                <a:lnTo>
                  <a:pt x="870" y="485"/>
                </a:lnTo>
                <a:lnTo>
                  <a:pt x="875" y="487"/>
                </a:lnTo>
                <a:lnTo>
                  <a:pt x="880" y="489"/>
                </a:lnTo>
                <a:lnTo>
                  <a:pt x="883" y="492"/>
                </a:lnTo>
                <a:lnTo>
                  <a:pt x="889" y="501"/>
                </a:lnTo>
                <a:lnTo>
                  <a:pt x="893" y="504"/>
                </a:lnTo>
                <a:lnTo>
                  <a:pt x="896" y="508"/>
                </a:lnTo>
                <a:lnTo>
                  <a:pt x="896" y="508"/>
                </a:lnTo>
                <a:lnTo>
                  <a:pt x="902" y="507"/>
                </a:lnTo>
                <a:lnTo>
                  <a:pt x="908" y="507"/>
                </a:lnTo>
                <a:lnTo>
                  <a:pt x="914" y="508"/>
                </a:lnTo>
                <a:lnTo>
                  <a:pt x="919" y="510"/>
                </a:lnTo>
                <a:lnTo>
                  <a:pt x="929" y="516"/>
                </a:lnTo>
                <a:lnTo>
                  <a:pt x="938" y="524"/>
                </a:lnTo>
                <a:lnTo>
                  <a:pt x="938" y="524"/>
                </a:lnTo>
                <a:lnTo>
                  <a:pt x="950" y="522"/>
                </a:lnTo>
                <a:lnTo>
                  <a:pt x="961" y="522"/>
                </a:lnTo>
                <a:lnTo>
                  <a:pt x="973" y="523"/>
                </a:lnTo>
                <a:lnTo>
                  <a:pt x="985" y="525"/>
                </a:lnTo>
                <a:lnTo>
                  <a:pt x="995" y="530"/>
                </a:lnTo>
                <a:lnTo>
                  <a:pt x="1006" y="533"/>
                </a:lnTo>
                <a:lnTo>
                  <a:pt x="1027" y="543"/>
                </a:lnTo>
                <a:lnTo>
                  <a:pt x="1027" y="543"/>
                </a:lnTo>
                <a:lnTo>
                  <a:pt x="1034" y="544"/>
                </a:lnTo>
                <a:lnTo>
                  <a:pt x="1039" y="543"/>
                </a:lnTo>
                <a:lnTo>
                  <a:pt x="1043" y="540"/>
                </a:lnTo>
                <a:lnTo>
                  <a:pt x="1047" y="536"/>
                </a:lnTo>
                <a:lnTo>
                  <a:pt x="1055" y="528"/>
                </a:lnTo>
                <a:lnTo>
                  <a:pt x="1060" y="524"/>
                </a:lnTo>
                <a:lnTo>
                  <a:pt x="1065" y="523"/>
                </a:lnTo>
                <a:lnTo>
                  <a:pt x="1085" y="518"/>
                </a:lnTo>
                <a:lnTo>
                  <a:pt x="1085" y="518"/>
                </a:lnTo>
                <a:lnTo>
                  <a:pt x="1097" y="519"/>
                </a:lnTo>
                <a:lnTo>
                  <a:pt x="1109" y="522"/>
                </a:lnTo>
                <a:lnTo>
                  <a:pt x="1120" y="524"/>
                </a:lnTo>
                <a:lnTo>
                  <a:pt x="1133" y="526"/>
                </a:lnTo>
                <a:lnTo>
                  <a:pt x="1145" y="528"/>
                </a:lnTo>
                <a:lnTo>
                  <a:pt x="1156" y="526"/>
                </a:lnTo>
                <a:lnTo>
                  <a:pt x="1162" y="525"/>
                </a:lnTo>
                <a:lnTo>
                  <a:pt x="1167" y="523"/>
                </a:lnTo>
                <a:lnTo>
                  <a:pt x="1173" y="519"/>
                </a:lnTo>
                <a:lnTo>
                  <a:pt x="1177" y="516"/>
                </a:lnTo>
                <a:lnTo>
                  <a:pt x="1177" y="516"/>
                </a:lnTo>
                <a:lnTo>
                  <a:pt x="1181" y="517"/>
                </a:lnTo>
                <a:lnTo>
                  <a:pt x="1182" y="518"/>
                </a:lnTo>
                <a:lnTo>
                  <a:pt x="1182" y="519"/>
                </a:lnTo>
                <a:lnTo>
                  <a:pt x="1179" y="524"/>
                </a:lnTo>
                <a:lnTo>
                  <a:pt x="1179" y="524"/>
                </a:lnTo>
                <a:lnTo>
                  <a:pt x="1174" y="528"/>
                </a:lnTo>
                <a:lnTo>
                  <a:pt x="1168" y="531"/>
                </a:lnTo>
                <a:lnTo>
                  <a:pt x="1162" y="533"/>
                </a:lnTo>
                <a:lnTo>
                  <a:pt x="1156" y="535"/>
                </a:lnTo>
                <a:lnTo>
                  <a:pt x="1145" y="536"/>
                </a:lnTo>
                <a:lnTo>
                  <a:pt x="1133" y="535"/>
                </a:lnTo>
                <a:lnTo>
                  <a:pt x="1120" y="532"/>
                </a:lnTo>
                <a:lnTo>
                  <a:pt x="1109" y="530"/>
                </a:lnTo>
                <a:lnTo>
                  <a:pt x="1096" y="528"/>
                </a:lnTo>
                <a:lnTo>
                  <a:pt x="1084" y="525"/>
                </a:lnTo>
                <a:lnTo>
                  <a:pt x="1084" y="525"/>
                </a:lnTo>
                <a:lnTo>
                  <a:pt x="1078" y="526"/>
                </a:lnTo>
                <a:lnTo>
                  <a:pt x="1072" y="529"/>
                </a:lnTo>
                <a:lnTo>
                  <a:pt x="1067" y="531"/>
                </a:lnTo>
                <a:lnTo>
                  <a:pt x="1062" y="533"/>
                </a:lnTo>
                <a:lnTo>
                  <a:pt x="1056" y="537"/>
                </a:lnTo>
                <a:lnTo>
                  <a:pt x="1053" y="542"/>
                </a:lnTo>
                <a:lnTo>
                  <a:pt x="1049" y="546"/>
                </a:lnTo>
                <a:lnTo>
                  <a:pt x="1046" y="551"/>
                </a:lnTo>
                <a:lnTo>
                  <a:pt x="1046" y="551"/>
                </a:lnTo>
                <a:lnTo>
                  <a:pt x="1046" y="556"/>
                </a:lnTo>
                <a:lnTo>
                  <a:pt x="1048" y="560"/>
                </a:lnTo>
                <a:lnTo>
                  <a:pt x="1050" y="565"/>
                </a:lnTo>
                <a:lnTo>
                  <a:pt x="1053" y="566"/>
                </a:lnTo>
                <a:lnTo>
                  <a:pt x="1055" y="566"/>
                </a:lnTo>
                <a:lnTo>
                  <a:pt x="1055" y="566"/>
                </a:lnTo>
                <a:lnTo>
                  <a:pt x="1062" y="568"/>
                </a:lnTo>
                <a:lnTo>
                  <a:pt x="1070" y="570"/>
                </a:lnTo>
                <a:lnTo>
                  <a:pt x="1078" y="571"/>
                </a:lnTo>
                <a:lnTo>
                  <a:pt x="1086" y="568"/>
                </a:lnTo>
                <a:lnTo>
                  <a:pt x="1086" y="568"/>
                </a:lnTo>
                <a:lnTo>
                  <a:pt x="1093" y="561"/>
                </a:lnTo>
                <a:lnTo>
                  <a:pt x="1096" y="558"/>
                </a:lnTo>
                <a:lnTo>
                  <a:pt x="1096" y="553"/>
                </a:lnTo>
                <a:lnTo>
                  <a:pt x="1096" y="553"/>
                </a:lnTo>
                <a:lnTo>
                  <a:pt x="1093" y="550"/>
                </a:lnTo>
                <a:lnTo>
                  <a:pt x="1090" y="547"/>
                </a:lnTo>
                <a:lnTo>
                  <a:pt x="1082" y="546"/>
                </a:lnTo>
                <a:lnTo>
                  <a:pt x="1082" y="546"/>
                </a:lnTo>
                <a:lnTo>
                  <a:pt x="1077" y="547"/>
                </a:lnTo>
                <a:lnTo>
                  <a:pt x="1074" y="550"/>
                </a:lnTo>
                <a:lnTo>
                  <a:pt x="1074" y="550"/>
                </a:lnTo>
                <a:lnTo>
                  <a:pt x="1076" y="553"/>
                </a:lnTo>
                <a:lnTo>
                  <a:pt x="1076" y="556"/>
                </a:lnTo>
                <a:lnTo>
                  <a:pt x="1075" y="557"/>
                </a:lnTo>
                <a:lnTo>
                  <a:pt x="1075" y="557"/>
                </a:lnTo>
                <a:lnTo>
                  <a:pt x="1071" y="558"/>
                </a:lnTo>
                <a:lnTo>
                  <a:pt x="1068" y="557"/>
                </a:lnTo>
                <a:lnTo>
                  <a:pt x="1068" y="557"/>
                </a:lnTo>
                <a:lnTo>
                  <a:pt x="1065" y="554"/>
                </a:lnTo>
                <a:lnTo>
                  <a:pt x="1064" y="551"/>
                </a:lnTo>
                <a:lnTo>
                  <a:pt x="1065" y="547"/>
                </a:lnTo>
                <a:lnTo>
                  <a:pt x="1067" y="545"/>
                </a:lnTo>
                <a:lnTo>
                  <a:pt x="1067" y="545"/>
                </a:lnTo>
                <a:lnTo>
                  <a:pt x="1071" y="542"/>
                </a:lnTo>
                <a:lnTo>
                  <a:pt x="1076" y="539"/>
                </a:lnTo>
                <a:lnTo>
                  <a:pt x="1082" y="538"/>
                </a:lnTo>
                <a:lnTo>
                  <a:pt x="1088" y="539"/>
                </a:lnTo>
                <a:lnTo>
                  <a:pt x="1088" y="539"/>
                </a:lnTo>
                <a:lnTo>
                  <a:pt x="1093" y="540"/>
                </a:lnTo>
                <a:lnTo>
                  <a:pt x="1098" y="543"/>
                </a:lnTo>
                <a:lnTo>
                  <a:pt x="1103" y="547"/>
                </a:lnTo>
                <a:lnTo>
                  <a:pt x="1105" y="553"/>
                </a:lnTo>
                <a:lnTo>
                  <a:pt x="1105" y="553"/>
                </a:lnTo>
                <a:lnTo>
                  <a:pt x="1104" y="557"/>
                </a:lnTo>
                <a:lnTo>
                  <a:pt x="1103" y="561"/>
                </a:lnTo>
                <a:lnTo>
                  <a:pt x="1099" y="567"/>
                </a:lnTo>
                <a:lnTo>
                  <a:pt x="1093" y="572"/>
                </a:lnTo>
                <a:lnTo>
                  <a:pt x="1088" y="577"/>
                </a:lnTo>
                <a:lnTo>
                  <a:pt x="1088" y="577"/>
                </a:lnTo>
                <a:lnTo>
                  <a:pt x="1082" y="579"/>
                </a:lnTo>
                <a:lnTo>
                  <a:pt x="1075" y="579"/>
                </a:lnTo>
                <a:lnTo>
                  <a:pt x="1069" y="579"/>
                </a:lnTo>
                <a:lnTo>
                  <a:pt x="1063" y="578"/>
                </a:lnTo>
                <a:lnTo>
                  <a:pt x="1051" y="573"/>
                </a:lnTo>
                <a:lnTo>
                  <a:pt x="1042" y="567"/>
                </a:lnTo>
                <a:lnTo>
                  <a:pt x="1035" y="551"/>
                </a:lnTo>
                <a:lnTo>
                  <a:pt x="1035" y="551"/>
                </a:lnTo>
                <a:lnTo>
                  <a:pt x="1026" y="551"/>
                </a:lnTo>
                <a:lnTo>
                  <a:pt x="1016" y="549"/>
                </a:lnTo>
                <a:lnTo>
                  <a:pt x="1008" y="545"/>
                </a:lnTo>
                <a:lnTo>
                  <a:pt x="1001" y="540"/>
                </a:lnTo>
                <a:lnTo>
                  <a:pt x="993" y="536"/>
                </a:lnTo>
                <a:lnTo>
                  <a:pt x="985" y="532"/>
                </a:lnTo>
                <a:lnTo>
                  <a:pt x="975" y="530"/>
                </a:lnTo>
                <a:lnTo>
                  <a:pt x="966" y="530"/>
                </a:lnTo>
                <a:lnTo>
                  <a:pt x="940" y="531"/>
                </a:lnTo>
                <a:lnTo>
                  <a:pt x="940" y="531"/>
                </a:lnTo>
                <a:lnTo>
                  <a:pt x="939" y="532"/>
                </a:lnTo>
                <a:lnTo>
                  <a:pt x="939" y="533"/>
                </a:lnTo>
                <a:lnTo>
                  <a:pt x="938" y="537"/>
                </a:lnTo>
                <a:lnTo>
                  <a:pt x="940" y="538"/>
                </a:lnTo>
                <a:lnTo>
                  <a:pt x="940" y="538"/>
                </a:lnTo>
                <a:lnTo>
                  <a:pt x="951" y="537"/>
                </a:lnTo>
                <a:lnTo>
                  <a:pt x="963" y="537"/>
                </a:lnTo>
                <a:lnTo>
                  <a:pt x="973" y="537"/>
                </a:lnTo>
                <a:lnTo>
                  <a:pt x="979" y="538"/>
                </a:lnTo>
                <a:lnTo>
                  <a:pt x="984" y="540"/>
                </a:lnTo>
                <a:lnTo>
                  <a:pt x="984" y="540"/>
                </a:lnTo>
                <a:lnTo>
                  <a:pt x="994" y="545"/>
                </a:lnTo>
                <a:lnTo>
                  <a:pt x="1003" y="550"/>
                </a:lnTo>
                <a:lnTo>
                  <a:pt x="1014" y="554"/>
                </a:lnTo>
                <a:lnTo>
                  <a:pt x="1020" y="556"/>
                </a:lnTo>
                <a:lnTo>
                  <a:pt x="1026" y="556"/>
                </a:lnTo>
                <a:lnTo>
                  <a:pt x="1026" y="556"/>
                </a:lnTo>
                <a:lnTo>
                  <a:pt x="1027" y="558"/>
                </a:lnTo>
                <a:lnTo>
                  <a:pt x="1027" y="559"/>
                </a:lnTo>
                <a:lnTo>
                  <a:pt x="1027" y="561"/>
                </a:lnTo>
                <a:lnTo>
                  <a:pt x="1026" y="563"/>
                </a:lnTo>
                <a:lnTo>
                  <a:pt x="1026" y="563"/>
                </a:lnTo>
                <a:lnTo>
                  <a:pt x="1020" y="564"/>
                </a:lnTo>
                <a:lnTo>
                  <a:pt x="1015" y="563"/>
                </a:lnTo>
                <a:lnTo>
                  <a:pt x="1007" y="560"/>
                </a:lnTo>
                <a:lnTo>
                  <a:pt x="999" y="557"/>
                </a:lnTo>
                <a:lnTo>
                  <a:pt x="991" y="552"/>
                </a:lnTo>
                <a:lnTo>
                  <a:pt x="982" y="547"/>
                </a:lnTo>
                <a:lnTo>
                  <a:pt x="973" y="544"/>
                </a:lnTo>
                <a:lnTo>
                  <a:pt x="964" y="543"/>
                </a:lnTo>
                <a:lnTo>
                  <a:pt x="959" y="543"/>
                </a:lnTo>
                <a:lnTo>
                  <a:pt x="954" y="544"/>
                </a:lnTo>
                <a:lnTo>
                  <a:pt x="954" y="544"/>
                </a:lnTo>
                <a:lnTo>
                  <a:pt x="950" y="544"/>
                </a:lnTo>
                <a:lnTo>
                  <a:pt x="946" y="544"/>
                </a:lnTo>
                <a:lnTo>
                  <a:pt x="939" y="547"/>
                </a:lnTo>
                <a:lnTo>
                  <a:pt x="932" y="552"/>
                </a:lnTo>
                <a:lnTo>
                  <a:pt x="928" y="558"/>
                </a:lnTo>
                <a:lnTo>
                  <a:pt x="922" y="563"/>
                </a:lnTo>
                <a:lnTo>
                  <a:pt x="916" y="568"/>
                </a:lnTo>
                <a:lnTo>
                  <a:pt x="909" y="572"/>
                </a:lnTo>
                <a:lnTo>
                  <a:pt x="905" y="572"/>
                </a:lnTo>
                <a:lnTo>
                  <a:pt x="901" y="572"/>
                </a:lnTo>
                <a:lnTo>
                  <a:pt x="901" y="572"/>
                </a:lnTo>
                <a:lnTo>
                  <a:pt x="895" y="574"/>
                </a:lnTo>
                <a:lnTo>
                  <a:pt x="889" y="574"/>
                </a:lnTo>
                <a:lnTo>
                  <a:pt x="882" y="574"/>
                </a:lnTo>
                <a:lnTo>
                  <a:pt x="876" y="572"/>
                </a:lnTo>
                <a:lnTo>
                  <a:pt x="876" y="572"/>
                </a:lnTo>
                <a:lnTo>
                  <a:pt x="870" y="577"/>
                </a:lnTo>
                <a:lnTo>
                  <a:pt x="865" y="580"/>
                </a:lnTo>
                <a:lnTo>
                  <a:pt x="858" y="584"/>
                </a:lnTo>
                <a:lnTo>
                  <a:pt x="851" y="586"/>
                </a:lnTo>
                <a:lnTo>
                  <a:pt x="842" y="587"/>
                </a:lnTo>
                <a:lnTo>
                  <a:pt x="834" y="587"/>
                </a:lnTo>
                <a:lnTo>
                  <a:pt x="819" y="587"/>
                </a:lnTo>
                <a:lnTo>
                  <a:pt x="819" y="587"/>
                </a:lnTo>
                <a:lnTo>
                  <a:pt x="814" y="586"/>
                </a:lnTo>
                <a:lnTo>
                  <a:pt x="810" y="585"/>
                </a:lnTo>
                <a:lnTo>
                  <a:pt x="801" y="581"/>
                </a:lnTo>
                <a:lnTo>
                  <a:pt x="792" y="577"/>
                </a:lnTo>
                <a:lnTo>
                  <a:pt x="784" y="573"/>
                </a:lnTo>
                <a:lnTo>
                  <a:pt x="784" y="573"/>
                </a:lnTo>
                <a:lnTo>
                  <a:pt x="779" y="574"/>
                </a:lnTo>
                <a:lnTo>
                  <a:pt x="775" y="577"/>
                </a:lnTo>
                <a:lnTo>
                  <a:pt x="771" y="579"/>
                </a:lnTo>
                <a:lnTo>
                  <a:pt x="766" y="580"/>
                </a:lnTo>
                <a:lnTo>
                  <a:pt x="766" y="580"/>
                </a:lnTo>
                <a:lnTo>
                  <a:pt x="751" y="584"/>
                </a:lnTo>
                <a:lnTo>
                  <a:pt x="735" y="584"/>
                </a:lnTo>
                <a:lnTo>
                  <a:pt x="719" y="582"/>
                </a:lnTo>
                <a:lnTo>
                  <a:pt x="712" y="580"/>
                </a:lnTo>
                <a:lnTo>
                  <a:pt x="703" y="578"/>
                </a:lnTo>
                <a:lnTo>
                  <a:pt x="685" y="570"/>
                </a:lnTo>
                <a:lnTo>
                  <a:pt x="668" y="578"/>
                </a:lnTo>
                <a:lnTo>
                  <a:pt x="668" y="578"/>
                </a:lnTo>
                <a:lnTo>
                  <a:pt x="661" y="588"/>
                </a:lnTo>
                <a:lnTo>
                  <a:pt x="651" y="596"/>
                </a:lnTo>
                <a:lnTo>
                  <a:pt x="645" y="600"/>
                </a:lnTo>
                <a:lnTo>
                  <a:pt x="639" y="603"/>
                </a:lnTo>
                <a:lnTo>
                  <a:pt x="633" y="606"/>
                </a:lnTo>
                <a:lnTo>
                  <a:pt x="626" y="607"/>
                </a:lnTo>
                <a:lnTo>
                  <a:pt x="626" y="607"/>
                </a:lnTo>
                <a:lnTo>
                  <a:pt x="613" y="605"/>
                </a:lnTo>
                <a:lnTo>
                  <a:pt x="606" y="602"/>
                </a:lnTo>
                <a:lnTo>
                  <a:pt x="601" y="599"/>
                </a:lnTo>
                <a:lnTo>
                  <a:pt x="601" y="599"/>
                </a:lnTo>
                <a:lnTo>
                  <a:pt x="595" y="600"/>
                </a:lnTo>
                <a:lnTo>
                  <a:pt x="589" y="601"/>
                </a:lnTo>
                <a:lnTo>
                  <a:pt x="584" y="605"/>
                </a:lnTo>
                <a:lnTo>
                  <a:pt x="580" y="608"/>
                </a:lnTo>
                <a:lnTo>
                  <a:pt x="570" y="615"/>
                </a:lnTo>
                <a:lnTo>
                  <a:pt x="566" y="617"/>
                </a:lnTo>
                <a:lnTo>
                  <a:pt x="560" y="617"/>
                </a:lnTo>
                <a:lnTo>
                  <a:pt x="560" y="617"/>
                </a:lnTo>
                <a:lnTo>
                  <a:pt x="553" y="620"/>
                </a:lnTo>
                <a:lnTo>
                  <a:pt x="546" y="619"/>
                </a:lnTo>
                <a:lnTo>
                  <a:pt x="540" y="617"/>
                </a:lnTo>
                <a:lnTo>
                  <a:pt x="533" y="615"/>
                </a:lnTo>
                <a:lnTo>
                  <a:pt x="533" y="615"/>
                </a:lnTo>
                <a:lnTo>
                  <a:pt x="528" y="610"/>
                </a:lnTo>
                <a:lnTo>
                  <a:pt x="524" y="609"/>
                </a:lnTo>
                <a:lnTo>
                  <a:pt x="518" y="610"/>
                </a:lnTo>
                <a:lnTo>
                  <a:pt x="512" y="613"/>
                </a:lnTo>
                <a:lnTo>
                  <a:pt x="501" y="619"/>
                </a:lnTo>
                <a:lnTo>
                  <a:pt x="496" y="621"/>
                </a:lnTo>
                <a:lnTo>
                  <a:pt x="490" y="622"/>
                </a:lnTo>
                <a:lnTo>
                  <a:pt x="490" y="622"/>
                </a:lnTo>
                <a:lnTo>
                  <a:pt x="485" y="623"/>
                </a:lnTo>
                <a:lnTo>
                  <a:pt x="482" y="623"/>
                </a:lnTo>
                <a:lnTo>
                  <a:pt x="475" y="621"/>
                </a:lnTo>
                <a:lnTo>
                  <a:pt x="466" y="619"/>
                </a:lnTo>
                <a:lnTo>
                  <a:pt x="463" y="617"/>
                </a:lnTo>
                <a:lnTo>
                  <a:pt x="459" y="617"/>
                </a:lnTo>
                <a:lnTo>
                  <a:pt x="459" y="617"/>
                </a:lnTo>
                <a:lnTo>
                  <a:pt x="458" y="615"/>
                </a:lnTo>
                <a:lnTo>
                  <a:pt x="458" y="613"/>
                </a:lnTo>
                <a:lnTo>
                  <a:pt x="458" y="612"/>
                </a:lnTo>
                <a:lnTo>
                  <a:pt x="458" y="612"/>
                </a:lnTo>
                <a:lnTo>
                  <a:pt x="463" y="610"/>
                </a:lnTo>
                <a:lnTo>
                  <a:pt x="468" y="610"/>
                </a:lnTo>
                <a:lnTo>
                  <a:pt x="476" y="614"/>
                </a:lnTo>
                <a:lnTo>
                  <a:pt x="483" y="616"/>
                </a:lnTo>
                <a:lnTo>
                  <a:pt x="487" y="616"/>
                </a:lnTo>
                <a:lnTo>
                  <a:pt x="492" y="615"/>
                </a:lnTo>
                <a:lnTo>
                  <a:pt x="492" y="615"/>
                </a:lnTo>
                <a:lnTo>
                  <a:pt x="503" y="609"/>
                </a:lnTo>
                <a:lnTo>
                  <a:pt x="514" y="605"/>
                </a:lnTo>
                <a:lnTo>
                  <a:pt x="520" y="602"/>
                </a:lnTo>
                <a:lnTo>
                  <a:pt x="526" y="602"/>
                </a:lnTo>
                <a:lnTo>
                  <a:pt x="532" y="605"/>
                </a:lnTo>
                <a:lnTo>
                  <a:pt x="538" y="608"/>
                </a:lnTo>
                <a:lnTo>
                  <a:pt x="538" y="608"/>
                </a:lnTo>
                <a:lnTo>
                  <a:pt x="540" y="610"/>
                </a:lnTo>
                <a:lnTo>
                  <a:pt x="542" y="612"/>
                </a:lnTo>
                <a:lnTo>
                  <a:pt x="548" y="613"/>
                </a:lnTo>
                <a:lnTo>
                  <a:pt x="554" y="612"/>
                </a:lnTo>
                <a:lnTo>
                  <a:pt x="560" y="610"/>
                </a:lnTo>
                <a:lnTo>
                  <a:pt x="560" y="610"/>
                </a:lnTo>
                <a:lnTo>
                  <a:pt x="566" y="609"/>
                </a:lnTo>
                <a:lnTo>
                  <a:pt x="570" y="606"/>
                </a:lnTo>
                <a:lnTo>
                  <a:pt x="581" y="599"/>
                </a:lnTo>
                <a:lnTo>
                  <a:pt x="585" y="596"/>
                </a:lnTo>
                <a:lnTo>
                  <a:pt x="590" y="594"/>
                </a:lnTo>
                <a:lnTo>
                  <a:pt x="596" y="592"/>
                </a:lnTo>
                <a:lnTo>
                  <a:pt x="602" y="592"/>
                </a:lnTo>
                <a:lnTo>
                  <a:pt x="602" y="592"/>
                </a:lnTo>
                <a:lnTo>
                  <a:pt x="609" y="595"/>
                </a:lnTo>
                <a:lnTo>
                  <a:pt x="616" y="598"/>
                </a:lnTo>
                <a:lnTo>
                  <a:pt x="623" y="600"/>
                </a:lnTo>
                <a:lnTo>
                  <a:pt x="630" y="600"/>
                </a:lnTo>
                <a:lnTo>
                  <a:pt x="630" y="600"/>
                </a:lnTo>
                <a:lnTo>
                  <a:pt x="640" y="595"/>
                </a:lnTo>
                <a:lnTo>
                  <a:pt x="650" y="589"/>
                </a:lnTo>
                <a:lnTo>
                  <a:pt x="654" y="586"/>
                </a:lnTo>
                <a:lnTo>
                  <a:pt x="658" y="582"/>
                </a:lnTo>
                <a:lnTo>
                  <a:pt x="661" y="578"/>
                </a:lnTo>
                <a:lnTo>
                  <a:pt x="664" y="572"/>
                </a:lnTo>
                <a:lnTo>
                  <a:pt x="664" y="572"/>
                </a:lnTo>
                <a:lnTo>
                  <a:pt x="670" y="568"/>
                </a:lnTo>
                <a:lnTo>
                  <a:pt x="678" y="565"/>
                </a:lnTo>
                <a:lnTo>
                  <a:pt x="685" y="561"/>
                </a:lnTo>
                <a:lnTo>
                  <a:pt x="691" y="557"/>
                </a:lnTo>
                <a:lnTo>
                  <a:pt x="691" y="557"/>
                </a:lnTo>
                <a:lnTo>
                  <a:pt x="693" y="554"/>
                </a:lnTo>
                <a:lnTo>
                  <a:pt x="694" y="552"/>
                </a:lnTo>
                <a:lnTo>
                  <a:pt x="695" y="547"/>
                </a:lnTo>
                <a:lnTo>
                  <a:pt x="696" y="542"/>
                </a:lnTo>
                <a:lnTo>
                  <a:pt x="698" y="540"/>
                </a:lnTo>
                <a:lnTo>
                  <a:pt x="701" y="539"/>
                </a:lnTo>
                <a:lnTo>
                  <a:pt x="701" y="539"/>
                </a:lnTo>
                <a:lnTo>
                  <a:pt x="703" y="535"/>
                </a:lnTo>
                <a:lnTo>
                  <a:pt x="703" y="529"/>
                </a:lnTo>
                <a:lnTo>
                  <a:pt x="703" y="524"/>
                </a:lnTo>
                <a:lnTo>
                  <a:pt x="701" y="519"/>
                </a:lnTo>
                <a:lnTo>
                  <a:pt x="701" y="519"/>
                </a:lnTo>
                <a:lnTo>
                  <a:pt x="698" y="514"/>
                </a:lnTo>
                <a:lnTo>
                  <a:pt x="693" y="509"/>
                </a:lnTo>
                <a:lnTo>
                  <a:pt x="688" y="507"/>
                </a:lnTo>
                <a:lnTo>
                  <a:pt x="682" y="504"/>
                </a:lnTo>
                <a:lnTo>
                  <a:pt x="675" y="503"/>
                </a:lnTo>
                <a:lnTo>
                  <a:pt x="670" y="502"/>
                </a:lnTo>
                <a:lnTo>
                  <a:pt x="657" y="503"/>
                </a:lnTo>
                <a:lnTo>
                  <a:pt x="657" y="503"/>
                </a:lnTo>
                <a:lnTo>
                  <a:pt x="653" y="501"/>
                </a:lnTo>
                <a:lnTo>
                  <a:pt x="650" y="498"/>
                </a:lnTo>
                <a:lnTo>
                  <a:pt x="642" y="497"/>
                </a:lnTo>
                <a:lnTo>
                  <a:pt x="632" y="497"/>
                </a:lnTo>
                <a:lnTo>
                  <a:pt x="623" y="496"/>
                </a:lnTo>
                <a:lnTo>
                  <a:pt x="623" y="496"/>
                </a:lnTo>
                <a:lnTo>
                  <a:pt x="608" y="499"/>
                </a:lnTo>
                <a:lnTo>
                  <a:pt x="594" y="505"/>
                </a:lnTo>
                <a:lnTo>
                  <a:pt x="580" y="514"/>
                </a:lnTo>
                <a:lnTo>
                  <a:pt x="567" y="523"/>
                </a:lnTo>
                <a:lnTo>
                  <a:pt x="567" y="523"/>
                </a:lnTo>
                <a:lnTo>
                  <a:pt x="554" y="532"/>
                </a:lnTo>
                <a:lnTo>
                  <a:pt x="541" y="540"/>
                </a:lnTo>
                <a:lnTo>
                  <a:pt x="534" y="543"/>
                </a:lnTo>
                <a:lnTo>
                  <a:pt x="526" y="545"/>
                </a:lnTo>
                <a:lnTo>
                  <a:pt x="519" y="545"/>
                </a:lnTo>
                <a:lnTo>
                  <a:pt x="511" y="544"/>
                </a:lnTo>
                <a:lnTo>
                  <a:pt x="511" y="544"/>
                </a:lnTo>
                <a:lnTo>
                  <a:pt x="505" y="542"/>
                </a:lnTo>
                <a:lnTo>
                  <a:pt x="499" y="538"/>
                </a:lnTo>
                <a:lnTo>
                  <a:pt x="497" y="536"/>
                </a:lnTo>
                <a:lnTo>
                  <a:pt x="494" y="533"/>
                </a:lnTo>
                <a:lnTo>
                  <a:pt x="493" y="531"/>
                </a:lnTo>
                <a:lnTo>
                  <a:pt x="493" y="528"/>
                </a:lnTo>
                <a:lnTo>
                  <a:pt x="493" y="528"/>
                </a:lnTo>
                <a:lnTo>
                  <a:pt x="491" y="526"/>
                </a:lnTo>
                <a:lnTo>
                  <a:pt x="489" y="526"/>
                </a:lnTo>
                <a:lnTo>
                  <a:pt x="485" y="529"/>
                </a:lnTo>
                <a:lnTo>
                  <a:pt x="485" y="529"/>
                </a:lnTo>
                <a:lnTo>
                  <a:pt x="483" y="532"/>
                </a:lnTo>
                <a:lnTo>
                  <a:pt x="482" y="536"/>
                </a:lnTo>
                <a:lnTo>
                  <a:pt x="482" y="539"/>
                </a:lnTo>
                <a:lnTo>
                  <a:pt x="483" y="544"/>
                </a:lnTo>
                <a:lnTo>
                  <a:pt x="483" y="544"/>
                </a:lnTo>
                <a:lnTo>
                  <a:pt x="485" y="547"/>
                </a:lnTo>
                <a:lnTo>
                  <a:pt x="489" y="551"/>
                </a:lnTo>
                <a:lnTo>
                  <a:pt x="496" y="556"/>
                </a:lnTo>
                <a:lnTo>
                  <a:pt x="505" y="559"/>
                </a:lnTo>
                <a:lnTo>
                  <a:pt x="513" y="561"/>
                </a:lnTo>
                <a:lnTo>
                  <a:pt x="513" y="561"/>
                </a:lnTo>
                <a:lnTo>
                  <a:pt x="521" y="560"/>
                </a:lnTo>
                <a:lnTo>
                  <a:pt x="528" y="559"/>
                </a:lnTo>
                <a:lnTo>
                  <a:pt x="535" y="557"/>
                </a:lnTo>
                <a:lnTo>
                  <a:pt x="542" y="553"/>
                </a:lnTo>
                <a:lnTo>
                  <a:pt x="556" y="546"/>
                </a:lnTo>
                <a:lnTo>
                  <a:pt x="569" y="537"/>
                </a:lnTo>
                <a:lnTo>
                  <a:pt x="582" y="528"/>
                </a:lnTo>
                <a:lnTo>
                  <a:pt x="596" y="519"/>
                </a:lnTo>
                <a:lnTo>
                  <a:pt x="610" y="514"/>
                </a:lnTo>
                <a:lnTo>
                  <a:pt x="618" y="511"/>
                </a:lnTo>
                <a:lnTo>
                  <a:pt x="625" y="510"/>
                </a:lnTo>
                <a:lnTo>
                  <a:pt x="625" y="510"/>
                </a:lnTo>
                <a:lnTo>
                  <a:pt x="633" y="512"/>
                </a:lnTo>
                <a:lnTo>
                  <a:pt x="643" y="512"/>
                </a:lnTo>
                <a:lnTo>
                  <a:pt x="659" y="515"/>
                </a:lnTo>
                <a:lnTo>
                  <a:pt x="667" y="516"/>
                </a:lnTo>
                <a:lnTo>
                  <a:pt x="674" y="518"/>
                </a:lnTo>
                <a:lnTo>
                  <a:pt x="680" y="523"/>
                </a:lnTo>
                <a:lnTo>
                  <a:pt x="686" y="530"/>
                </a:lnTo>
                <a:lnTo>
                  <a:pt x="686" y="530"/>
                </a:lnTo>
                <a:lnTo>
                  <a:pt x="686" y="535"/>
                </a:lnTo>
                <a:lnTo>
                  <a:pt x="685" y="539"/>
                </a:lnTo>
                <a:lnTo>
                  <a:pt x="682" y="544"/>
                </a:lnTo>
                <a:lnTo>
                  <a:pt x="680" y="547"/>
                </a:lnTo>
                <a:lnTo>
                  <a:pt x="674" y="554"/>
                </a:lnTo>
                <a:lnTo>
                  <a:pt x="666" y="559"/>
                </a:lnTo>
                <a:lnTo>
                  <a:pt x="666" y="559"/>
                </a:lnTo>
                <a:lnTo>
                  <a:pt x="660" y="560"/>
                </a:lnTo>
                <a:lnTo>
                  <a:pt x="654" y="561"/>
                </a:lnTo>
                <a:lnTo>
                  <a:pt x="645" y="568"/>
                </a:lnTo>
                <a:lnTo>
                  <a:pt x="636" y="574"/>
                </a:lnTo>
                <a:lnTo>
                  <a:pt x="630" y="577"/>
                </a:lnTo>
                <a:lnTo>
                  <a:pt x="624" y="578"/>
                </a:lnTo>
                <a:lnTo>
                  <a:pt x="624" y="578"/>
                </a:lnTo>
                <a:lnTo>
                  <a:pt x="618" y="578"/>
                </a:lnTo>
                <a:lnTo>
                  <a:pt x="611" y="577"/>
                </a:lnTo>
                <a:lnTo>
                  <a:pt x="606" y="575"/>
                </a:lnTo>
                <a:lnTo>
                  <a:pt x="599" y="574"/>
                </a:lnTo>
                <a:lnTo>
                  <a:pt x="599" y="574"/>
                </a:lnTo>
                <a:lnTo>
                  <a:pt x="592" y="581"/>
                </a:lnTo>
                <a:lnTo>
                  <a:pt x="583" y="587"/>
                </a:lnTo>
                <a:lnTo>
                  <a:pt x="574" y="591"/>
                </a:lnTo>
                <a:lnTo>
                  <a:pt x="563" y="593"/>
                </a:lnTo>
                <a:lnTo>
                  <a:pt x="553" y="594"/>
                </a:lnTo>
                <a:lnTo>
                  <a:pt x="542" y="593"/>
                </a:lnTo>
                <a:lnTo>
                  <a:pt x="532" y="592"/>
                </a:lnTo>
                <a:lnTo>
                  <a:pt x="522" y="588"/>
                </a:lnTo>
                <a:lnTo>
                  <a:pt x="522" y="588"/>
                </a:lnTo>
                <a:lnTo>
                  <a:pt x="518" y="589"/>
                </a:lnTo>
                <a:lnTo>
                  <a:pt x="514" y="592"/>
                </a:lnTo>
                <a:lnTo>
                  <a:pt x="511" y="594"/>
                </a:lnTo>
                <a:lnTo>
                  <a:pt x="508" y="599"/>
                </a:lnTo>
                <a:lnTo>
                  <a:pt x="508" y="599"/>
                </a:lnTo>
                <a:lnTo>
                  <a:pt x="504" y="601"/>
                </a:lnTo>
                <a:lnTo>
                  <a:pt x="499" y="603"/>
                </a:lnTo>
                <a:lnTo>
                  <a:pt x="487" y="607"/>
                </a:lnTo>
                <a:lnTo>
                  <a:pt x="482" y="607"/>
                </a:lnTo>
                <a:lnTo>
                  <a:pt x="476" y="607"/>
                </a:lnTo>
                <a:lnTo>
                  <a:pt x="470" y="606"/>
                </a:lnTo>
                <a:lnTo>
                  <a:pt x="465" y="605"/>
                </a:lnTo>
                <a:lnTo>
                  <a:pt x="465" y="605"/>
                </a:lnTo>
                <a:lnTo>
                  <a:pt x="461" y="601"/>
                </a:lnTo>
                <a:lnTo>
                  <a:pt x="459" y="599"/>
                </a:lnTo>
                <a:lnTo>
                  <a:pt x="459" y="596"/>
                </a:lnTo>
                <a:lnTo>
                  <a:pt x="459" y="596"/>
                </a:lnTo>
                <a:lnTo>
                  <a:pt x="461" y="594"/>
                </a:lnTo>
                <a:lnTo>
                  <a:pt x="463" y="594"/>
                </a:lnTo>
                <a:lnTo>
                  <a:pt x="465" y="594"/>
                </a:lnTo>
                <a:lnTo>
                  <a:pt x="468" y="595"/>
                </a:lnTo>
                <a:lnTo>
                  <a:pt x="468" y="595"/>
                </a:lnTo>
                <a:lnTo>
                  <a:pt x="470" y="599"/>
                </a:lnTo>
                <a:lnTo>
                  <a:pt x="475" y="600"/>
                </a:lnTo>
                <a:lnTo>
                  <a:pt x="479" y="600"/>
                </a:lnTo>
                <a:lnTo>
                  <a:pt x="484" y="599"/>
                </a:lnTo>
                <a:lnTo>
                  <a:pt x="484" y="599"/>
                </a:lnTo>
                <a:lnTo>
                  <a:pt x="489" y="599"/>
                </a:lnTo>
                <a:lnTo>
                  <a:pt x="492" y="598"/>
                </a:lnTo>
                <a:lnTo>
                  <a:pt x="500" y="593"/>
                </a:lnTo>
                <a:lnTo>
                  <a:pt x="507" y="587"/>
                </a:lnTo>
                <a:lnTo>
                  <a:pt x="515" y="581"/>
                </a:lnTo>
                <a:lnTo>
                  <a:pt x="532" y="580"/>
                </a:lnTo>
                <a:lnTo>
                  <a:pt x="532" y="580"/>
                </a:lnTo>
                <a:lnTo>
                  <a:pt x="539" y="584"/>
                </a:lnTo>
                <a:lnTo>
                  <a:pt x="547" y="586"/>
                </a:lnTo>
                <a:lnTo>
                  <a:pt x="554" y="586"/>
                </a:lnTo>
                <a:lnTo>
                  <a:pt x="562" y="585"/>
                </a:lnTo>
                <a:lnTo>
                  <a:pt x="570" y="584"/>
                </a:lnTo>
                <a:lnTo>
                  <a:pt x="577" y="580"/>
                </a:lnTo>
                <a:lnTo>
                  <a:pt x="584" y="577"/>
                </a:lnTo>
                <a:lnTo>
                  <a:pt x="590" y="572"/>
                </a:lnTo>
                <a:lnTo>
                  <a:pt x="599" y="564"/>
                </a:lnTo>
                <a:lnTo>
                  <a:pt x="599" y="564"/>
                </a:lnTo>
                <a:lnTo>
                  <a:pt x="605" y="567"/>
                </a:lnTo>
                <a:lnTo>
                  <a:pt x="613" y="570"/>
                </a:lnTo>
                <a:lnTo>
                  <a:pt x="621" y="570"/>
                </a:lnTo>
                <a:lnTo>
                  <a:pt x="628" y="570"/>
                </a:lnTo>
                <a:lnTo>
                  <a:pt x="628" y="570"/>
                </a:lnTo>
                <a:lnTo>
                  <a:pt x="635" y="566"/>
                </a:lnTo>
                <a:lnTo>
                  <a:pt x="639" y="563"/>
                </a:lnTo>
                <a:lnTo>
                  <a:pt x="650" y="553"/>
                </a:lnTo>
                <a:lnTo>
                  <a:pt x="650" y="553"/>
                </a:lnTo>
                <a:lnTo>
                  <a:pt x="658" y="553"/>
                </a:lnTo>
                <a:lnTo>
                  <a:pt x="666" y="550"/>
                </a:lnTo>
                <a:lnTo>
                  <a:pt x="670" y="547"/>
                </a:lnTo>
                <a:lnTo>
                  <a:pt x="673" y="545"/>
                </a:lnTo>
                <a:lnTo>
                  <a:pt x="675" y="542"/>
                </a:lnTo>
                <a:lnTo>
                  <a:pt x="678" y="537"/>
                </a:lnTo>
                <a:lnTo>
                  <a:pt x="678" y="537"/>
                </a:lnTo>
                <a:lnTo>
                  <a:pt x="678" y="533"/>
                </a:lnTo>
                <a:lnTo>
                  <a:pt x="677" y="530"/>
                </a:lnTo>
                <a:lnTo>
                  <a:pt x="673" y="528"/>
                </a:lnTo>
                <a:lnTo>
                  <a:pt x="671" y="525"/>
                </a:lnTo>
                <a:lnTo>
                  <a:pt x="671" y="525"/>
                </a:lnTo>
                <a:lnTo>
                  <a:pt x="665" y="523"/>
                </a:lnTo>
                <a:lnTo>
                  <a:pt x="659" y="522"/>
                </a:lnTo>
                <a:lnTo>
                  <a:pt x="646" y="521"/>
                </a:lnTo>
                <a:lnTo>
                  <a:pt x="633" y="519"/>
                </a:lnTo>
                <a:lnTo>
                  <a:pt x="628" y="518"/>
                </a:lnTo>
                <a:lnTo>
                  <a:pt x="622" y="517"/>
                </a:lnTo>
                <a:lnTo>
                  <a:pt x="622" y="517"/>
                </a:lnTo>
                <a:lnTo>
                  <a:pt x="608" y="523"/>
                </a:lnTo>
                <a:lnTo>
                  <a:pt x="594" y="530"/>
                </a:lnTo>
                <a:lnTo>
                  <a:pt x="567" y="547"/>
                </a:lnTo>
                <a:lnTo>
                  <a:pt x="554" y="556"/>
                </a:lnTo>
                <a:lnTo>
                  <a:pt x="540" y="563"/>
                </a:lnTo>
                <a:lnTo>
                  <a:pt x="532" y="565"/>
                </a:lnTo>
                <a:lnTo>
                  <a:pt x="525" y="567"/>
                </a:lnTo>
                <a:lnTo>
                  <a:pt x="517" y="568"/>
                </a:lnTo>
                <a:lnTo>
                  <a:pt x="508" y="568"/>
                </a:lnTo>
                <a:lnTo>
                  <a:pt x="508" y="568"/>
                </a:lnTo>
                <a:lnTo>
                  <a:pt x="499" y="565"/>
                </a:lnTo>
                <a:lnTo>
                  <a:pt x="490" y="561"/>
                </a:lnTo>
                <a:lnTo>
                  <a:pt x="485" y="558"/>
                </a:lnTo>
                <a:lnTo>
                  <a:pt x="482" y="556"/>
                </a:lnTo>
                <a:lnTo>
                  <a:pt x="478" y="551"/>
                </a:lnTo>
                <a:lnTo>
                  <a:pt x="476" y="546"/>
                </a:lnTo>
                <a:lnTo>
                  <a:pt x="476" y="546"/>
                </a:lnTo>
                <a:lnTo>
                  <a:pt x="475" y="542"/>
                </a:lnTo>
                <a:lnTo>
                  <a:pt x="475" y="537"/>
                </a:lnTo>
                <a:lnTo>
                  <a:pt x="476" y="526"/>
                </a:lnTo>
                <a:lnTo>
                  <a:pt x="476" y="526"/>
                </a:lnTo>
                <a:lnTo>
                  <a:pt x="479" y="523"/>
                </a:lnTo>
                <a:lnTo>
                  <a:pt x="485" y="521"/>
                </a:lnTo>
                <a:lnTo>
                  <a:pt x="496" y="517"/>
                </a:lnTo>
                <a:lnTo>
                  <a:pt x="496" y="517"/>
                </a:lnTo>
                <a:lnTo>
                  <a:pt x="498" y="512"/>
                </a:lnTo>
                <a:lnTo>
                  <a:pt x="501" y="508"/>
                </a:lnTo>
                <a:lnTo>
                  <a:pt x="506" y="504"/>
                </a:lnTo>
                <a:lnTo>
                  <a:pt x="512" y="502"/>
                </a:lnTo>
                <a:lnTo>
                  <a:pt x="512" y="502"/>
                </a:lnTo>
                <a:lnTo>
                  <a:pt x="517" y="502"/>
                </a:lnTo>
                <a:lnTo>
                  <a:pt x="522" y="499"/>
                </a:lnTo>
                <a:lnTo>
                  <a:pt x="527" y="497"/>
                </a:lnTo>
                <a:lnTo>
                  <a:pt x="531" y="492"/>
                </a:lnTo>
                <a:lnTo>
                  <a:pt x="531" y="492"/>
                </a:lnTo>
                <a:lnTo>
                  <a:pt x="532" y="489"/>
                </a:lnTo>
                <a:lnTo>
                  <a:pt x="532" y="485"/>
                </a:lnTo>
                <a:lnTo>
                  <a:pt x="531" y="483"/>
                </a:lnTo>
                <a:lnTo>
                  <a:pt x="528" y="480"/>
                </a:lnTo>
                <a:lnTo>
                  <a:pt x="528" y="480"/>
                </a:lnTo>
                <a:lnTo>
                  <a:pt x="525" y="477"/>
                </a:lnTo>
                <a:lnTo>
                  <a:pt x="520" y="475"/>
                </a:lnTo>
                <a:lnTo>
                  <a:pt x="511" y="475"/>
                </a:lnTo>
                <a:lnTo>
                  <a:pt x="503" y="476"/>
                </a:lnTo>
                <a:lnTo>
                  <a:pt x="494" y="478"/>
                </a:lnTo>
                <a:lnTo>
                  <a:pt x="477" y="485"/>
                </a:lnTo>
                <a:lnTo>
                  <a:pt x="469" y="487"/>
                </a:lnTo>
                <a:lnTo>
                  <a:pt x="459" y="488"/>
                </a:lnTo>
                <a:lnTo>
                  <a:pt x="459" y="488"/>
                </a:lnTo>
                <a:lnTo>
                  <a:pt x="450" y="484"/>
                </a:lnTo>
                <a:lnTo>
                  <a:pt x="440" y="482"/>
                </a:lnTo>
                <a:lnTo>
                  <a:pt x="430" y="480"/>
                </a:lnTo>
                <a:lnTo>
                  <a:pt x="424" y="481"/>
                </a:lnTo>
                <a:lnTo>
                  <a:pt x="420" y="482"/>
                </a:lnTo>
                <a:lnTo>
                  <a:pt x="420" y="482"/>
                </a:lnTo>
                <a:lnTo>
                  <a:pt x="415" y="483"/>
                </a:lnTo>
                <a:lnTo>
                  <a:pt x="412" y="485"/>
                </a:lnTo>
                <a:lnTo>
                  <a:pt x="408" y="489"/>
                </a:lnTo>
                <a:lnTo>
                  <a:pt x="406" y="492"/>
                </a:lnTo>
                <a:lnTo>
                  <a:pt x="406" y="492"/>
                </a:lnTo>
                <a:lnTo>
                  <a:pt x="407" y="496"/>
                </a:lnTo>
                <a:lnTo>
                  <a:pt x="406" y="498"/>
                </a:lnTo>
                <a:lnTo>
                  <a:pt x="403" y="503"/>
                </a:lnTo>
                <a:lnTo>
                  <a:pt x="403" y="503"/>
                </a:lnTo>
                <a:lnTo>
                  <a:pt x="406" y="508"/>
                </a:lnTo>
                <a:lnTo>
                  <a:pt x="408" y="512"/>
                </a:lnTo>
                <a:lnTo>
                  <a:pt x="412" y="517"/>
                </a:lnTo>
                <a:lnTo>
                  <a:pt x="417" y="519"/>
                </a:lnTo>
                <a:lnTo>
                  <a:pt x="417" y="519"/>
                </a:lnTo>
                <a:lnTo>
                  <a:pt x="422" y="518"/>
                </a:lnTo>
                <a:lnTo>
                  <a:pt x="428" y="517"/>
                </a:lnTo>
                <a:lnTo>
                  <a:pt x="433" y="514"/>
                </a:lnTo>
                <a:lnTo>
                  <a:pt x="436" y="510"/>
                </a:lnTo>
                <a:lnTo>
                  <a:pt x="436" y="510"/>
                </a:lnTo>
                <a:lnTo>
                  <a:pt x="437" y="507"/>
                </a:lnTo>
                <a:lnTo>
                  <a:pt x="436" y="504"/>
                </a:lnTo>
                <a:lnTo>
                  <a:pt x="433" y="503"/>
                </a:lnTo>
                <a:lnTo>
                  <a:pt x="430" y="502"/>
                </a:lnTo>
                <a:lnTo>
                  <a:pt x="430" y="502"/>
                </a:lnTo>
                <a:lnTo>
                  <a:pt x="427" y="503"/>
                </a:lnTo>
                <a:lnTo>
                  <a:pt x="423" y="504"/>
                </a:lnTo>
                <a:lnTo>
                  <a:pt x="422" y="505"/>
                </a:lnTo>
                <a:lnTo>
                  <a:pt x="421" y="505"/>
                </a:lnTo>
                <a:lnTo>
                  <a:pt x="419" y="504"/>
                </a:lnTo>
                <a:lnTo>
                  <a:pt x="417" y="502"/>
                </a:lnTo>
                <a:lnTo>
                  <a:pt x="417" y="502"/>
                </a:lnTo>
                <a:lnTo>
                  <a:pt x="419" y="499"/>
                </a:lnTo>
                <a:lnTo>
                  <a:pt x="420" y="498"/>
                </a:lnTo>
                <a:lnTo>
                  <a:pt x="423" y="496"/>
                </a:lnTo>
                <a:lnTo>
                  <a:pt x="423" y="496"/>
                </a:lnTo>
                <a:lnTo>
                  <a:pt x="429" y="495"/>
                </a:lnTo>
                <a:lnTo>
                  <a:pt x="434" y="496"/>
                </a:lnTo>
                <a:lnTo>
                  <a:pt x="438" y="498"/>
                </a:lnTo>
                <a:lnTo>
                  <a:pt x="443" y="502"/>
                </a:lnTo>
                <a:lnTo>
                  <a:pt x="443" y="502"/>
                </a:lnTo>
                <a:lnTo>
                  <a:pt x="444" y="505"/>
                </a:lnTo>
                <a:lnTo>
                  <a:pt x="444" y="509"/>
                </a:lnTo>
                <a:lnTo>
                  <a:pt x="443" y="512"/>
                </a:lnTo>
                <a:lnTo>
                  <a:pt x="442" y="515"/>
                </a:lnTo>
                <a:lnTo>
                  <a:pt x="442" y="515"/>
                </a:lnTo>
                <a:lnTo>
                  <a:pt x="437" y="519"/>
                </a:lnTo>
                <a:lnTo>
                  <a:pt x="430" y="523"/>
                </a:lnTo>
                <a:lnTo>
                  <a:pt x="423" y="524"/>
                </a:lnTo>
                <a:lnTo>
                  <a:pt x="416" y="525"/>
                </a:lnTo>
                <a:lnTo>
                  <a:pt x="416" y="525"/>
                </a:lnTo>
                <a:lnTo>
                  <a:pt x="413" y="524"/>
                </a:lnTo>
                <a:lnTo>
                  <a:pt x="409" y="523"/>
                </a:lnTo>
                <a:lnTo>
                  <a:pt x="407" y="521"/>
                </a:lnTo>
                <a:lnTo>
                  <a:pt x="404" y="518"/>
                </a:lnTo>
                <a:lnTo>
                  <a:pt x="401" y="511"/>
                </a:lnTo>
                <a:lnTo>
                  <a:pt x="396" y="505"/>
                </a:lnTo>
                <a:lnTo>
                  <a:pt x="351" y="512"/>
                </a:lnTo>
                <a:lnTo>
                  <a:pt x="351" y="512"/>
                </a:lnTo>
                <a:lnTo>
                  <a:pt x="343" y="511"/>
                </a:lnTo>
                <a:lnTo>
                  <a:pt x="333" y="509"/>
                </a:lnTo>
                <a:lnTo>
                  <a:pt x="316" y="505"/>
                </a:lnTo>
                <a:lnTo>
                  <a:pt x="308" y="504"/>
                </a:lnTo>
                <a:lnTo>
                  <a:pt x="298" y="505"/>
                </a:lnTo>
                <a:lnTo>
                  <a:pt x="291" y="508"/>
                </a:lnTo>
                <a:lnTo>
                  <a:pt x="283" y="512"/>
                </a:lnTo>
                <a:lnTo>
                  <a:pt x="283" y="512"/>
                </a:lnTo>
                <a:lnTo>
                  <a:pt x="280" y="519"/>
                </a:lnTo>
                <a:lnTo>
                  <a:pt x="276" y="528"/>
                </a:lnTo>
                <a:lnTo>
                  <a:pt x="275" y="531"/>
                </a:lnTo>
                <a:lnTo>
                  <a:pt x="274" y="536"/>
                </a:lnTo>
                <a:lnTo>
                  <a:pt x="275" y="539"/>
                </a:lnTo>
                <a:lnTo>
                  <a:pt x="277" y="544"/>
                </a:lnTo>
                <a:lnTo>
                  <a:pt x="277" y="544"/>
                </a:lnTo>
                <a:lnTo>
                  <a:pt x="283" y="551"/>
                </a:lnTo>
                <a:lnTo>
                  <a:pt x="291" y="557"/>
                </a:lnTo>
                <a:lnTo>
                  <a:pt x="301" y="560"/>
                </a:lnTo>
                <a:lnTo>
                  <a:pt x="305" y="561"/>
                </a:lnTo>
                <a:lnTo>
                  <a:pt x="311" y="561"/>
                </a:lnTo>
                <a:lnTo>
                  <a:pt x="311" y="561"/>
                </a:lnTo>
                <a:lnTo>
                  <a:pt x="317" y="560"/>
                </a:lnTo>
                <a:lnTo>
                  <a:pt x="322" y="558"/>
                </a:lnTo>
                <a:lnTo>
                  <a:pt x="326" y="554"/>
                </a:lnTo>
                <a:lnTo>
                  <a:pt x="330" y="550"/>
                </a:lnTo>
                <a:lnTo>
                  <a:pt x="330" y="550"/>
                </a:lnTo>
                <a:lnTo>
                  <a:pt x="331" y="546"/>
                </a:lnTo>
                <a:lnTo>
                  <a:pt x="331" y="543"/>
                </a:lnTo>
                <a:lnTo>
                  <a:pt x="330" y="540"/>
                </a:lnTo>
                <a:lnTo>
                  <a:pt x="327" y="537"/>
                </a:lnTo>
                <a:lnTo>
                  <a:pt x="327" y="537"/>
                </a:lnTo>
                <a:lnTo>
                  <a:pt x="323" y="535"/>
                </a:lnTo>
                <a:lnTo>
                  <a:pt x="318" y="533"/>
                </a:lnTo>
                <a:lnTo>
                  <a:pt x="312" y="533"/>
                </a:lnTo>
                <a:lnTo>
                  <a:pt x="308" y="535"/>
                </a:lnTo>
                <a:lnTo>
                  <a:pt x="308" y="535"/>
                </a:lnTo>
                <a:lnTo>
                  <a:pt x="308" y="537"/>
                </a:lnTo>
                <a:lnTo>
                  <a:pt x="306" y="540"/>
                </a:lnTo>
                <a:lnTo>
                  <a:pt x="304" y="543"/>
                </a:lnTo>
                <a:lnTo>
                  <a:pt x="302" y="544"/>
                </a:lnTo>
                <a:lnTo>
                  <a:pt x="302" y="544"/>
                </a:lnTo>
                <a:lnTo>
                  <a:pt x="299" y="543"/>
                </a:lnTo>
                <a:lnTo>
                  <a:pt x="297" y="540"/>
                </a:lnTo>
                <a:lnTo>
                  <a:pt x="297" y="540"/>
                </a:lnTo>
                <a:lnTo>
                  <a:pt x="298" y="536"/>
                </a:lnTo>
                <a:lnTo>
                  <a:pt x="299" y="532"/>
                </a:lnTo>
                <a:lnTo>
                  <a:pt x="303" y="529"/>
                </a:lnTo>
                <a:lnTo>
                  <a:pt x="306" y="526"/>
                </a:lnTo>
                <a:lnTo>
                  <a:pt x="306" y="526"/>
                </a:lnTo>
                <a:lnTo>
                  <a:pt x="310" y="525"/>
                </a:lnTo>
                <a:lnTo>
                  <a:pt x="313" y="525"/>
                </a:lnTo>
                <a:lnTo>
                  <a:pt x="320" y="526"/>
                </a:lnTo>
                <a:lnTo>
                  <a:pt x="326" y="530"/>
                </a:lnTo>
                <a:lnTo>
                  <a:pt x="332" y="532"/>
                </a:lnTo>
                <a:lnTo>
                  <a:pt x="332" y="532"/>
                </a:lnTo>
                <a:lnTo>
                  <a:pt x="336" y="536"/>
                </a:lnTo>
                <a:lnTo>
                  <a:pt x="337" y="538"/>
                </a:lnTo>
                <a:lnTo>
                  <a:pt x="338" y="542"/>
                </a:lnTo>
                <a:lnTo>
                  <a:pt x="337" y="545"/>
                </a:lnTo>
                <a:lnTo>
                  <a:pt x="334" y="552"/>
                </a:lnTo>
                <a:lnTo>
                  <a:pt x="332" y="558"/>
                </a:lnTo>
                <a:lnTo>
                  <a:pt x="332" y="558"/>
                </a:lnTo>
                <a:lnTo>
                  <a:pt x="326" y="563"/>
                </a:lnTo>
                <a:lnTo>
                  <a:pt x="319" y="566"/>
                </a:lnTo>
                <a:lnTo>
                  <a:pt x="312" y="567"/>
                </a:lnTo>
                <a:lnTo>
                  <a:pt x="305" y="568"/>
                </a:lnTo>
                <a:lnTo>
                  <a:pt x="305" y="568"/>
                </a:lnTo>
                <a:lnTo>
                  <a:pt x="299" y="568"/>
                </a:lnTo>
                <a:lnTo>
                  <a:pt x="294" y="566"/>
                </a:lnTo>
                <a:lnTo>
                  <a:pt x="288" y="564"/>
                </a:lnTo>
                <a:lnTo>
                  <a:pt x="283" y="561"/>
                </a:lnTo>
                <a:lnTo>
                  <a:pt x="280" y="557"/>
                </a:lnTo>
                <a:lnTo>
                  <a:pt x="275" y="553"/>
                </a:lnTo>
                <a:lnTo>
                  <a:pt x="268" y="543"/>
                </a:lnTo>
                <a:lnTo>
                  <a:pt x="268" y="543"/>
                </a:lnTo>
                <a:lnTo>
                  <a:pt x="267" y="538"/>
                </a:lnTo>
                <a:lnTo>
                  <a:pt x="267" y="533"/>
                </a:lnTo>
                <a:lnTo>
                  <a:pt x="268" y="529"/>
                </a:lnTo>
                <a:lnTo>
                  <a:pt x="269" y="524"/>
                </a:lnTo>
                <a:lnTo>
                  <a:pt x="275" y="515"/>
                </a:lnTo>
                <a:lnTo>
                  <a:pt x="278" y="507"/>
                </a:lnTo>
                <a:lnTo>
                  <a:pt x="278" y="507"/>
                </a:lnTo>
                <a:lnTo>
                  <a:pt x="287" y="502"/>
                </a:lnTo>
                <a:lnTo>
                  <a:pt x="295" y="498"/>
                </a:lnTo>
                <a:lnTo>
                  <a:pt x="305" y="497"/>
                </a:lnTo>
                <a:lnTo>
                  <a:pt x="315" y="497"/>
                </a:lnTo>
                <a:lnTo>
                  <a:pt x="352" y="507"/>
                </a:lnTo>
                <a:lnTo>
                  <a:pt x="352" y="507"/>
                </a:lnTo>
                <a:lnTo>
                  <a:pt x="359" y="504"/>
                </a:lnTo>
                <a:lnTo>
                  <a:pt x="366" y="504"/>
                </a:lnTo>
                <a:lnTo>
                  <a:pt x="380" y="502"/>
                </a:lnTo>
                <a:lnTo>
                  <a:pt x="387" y="501"/>
                </a:lnTo>
                <a:lnTo>
                  <a:pt x="393" y="497"/>
                </a:lnTo>
                <a:lnTo>
                  <a:pt x="399" y="492"/>
                </a:lnTo>
                <a:lnTo>
                  <a:pt x="401" y="484"/>
                </a:lnTo>
                <a:lnTo>
                  <a:pt x="401" y="484"/>
                </a:lnTo>
                <a:lnTo>
                  <a:pt x="406" y="481"/>
                </a:lnTo>
                <a:lnTo>
                  <a:pt x="410" y="478"/>
                </a:lnTo>
                <a:lnTo>
                  <a:pt x="415" y="476"/>
                </a:lnTo>
                <a:lnTo>
                  <a:pt x="420" y="475"/>
                </a:lnTo>
                <a:lnTo>
                  <a:pt x="431" y="474"/>
                </a:lnTo>
                <a:lnTo>
                  <a:pt x="442" y="475"/>
                </a:lnTo>
                <a:lnTo>
                  <a:pt x="442" y="475"/>
                </a:lnTo>
                <a:lnTo>
                  <a:pt x="451" y="478"/>
                </a:lnTo>
                <a:lnTo>
                  <a:pt x="461" y="481"/>
                </a:lnTo>
                <a:lnTo>
                  <a:pt x="465" y="481"/>
                </a:lnTo>
                <a:lnTo>
                  <a:pt x="470" y="481"/>
                </a:lnTo>
                <a:lnTo>
                  <a:pt x="475" y="480"/>
                </a:lnTo>
                <a:lnTo>
                  <a:pt x="479" y="477"/>
                </a:lnTo>
                <a:lnTo>
                  <a:pt x="479" y="477"/>
                </a:lnTo>
                <a:lnTo>
                  <a:pt x="485" y="474"/>
                </a:lnTo>
                <a:lnTo>
                  <a:pt x="491" y="471"/>
                </a:lnTo>
                <a:lnTo>
                  <a:pt x="498" y="469"/>
                </a:lnTo>
                <a:lnTo>
                  <a:pt x="506" y="468"/>
                </a:lnTo>
                <a:lnTo>
                  <a:pt x="513" y="468"/>
                </a:lnTo>
                <a:lnTo>
                  <a:pt x="520" y="469"/>
                </a:lnTo>
                <a:lnTo>
                  <a:pt x="528" y="471"/>
                </a:lnTo>
                <a:lnTo>
                  <a:pt x="534" y="474"/>
                </a:lnTo>
                <a:lnTo>
                  <a:pt x="534" y="474"/>
                </a:lnTo>
                <a:close/>
                <a:moveTo>
                  <a:pt x="929" y="528"/>
                </a:moveTo>
                <a:lnTo>
                  <a:pt x="929" y="528"/>
                </a:lnTo>
                <a:lnTo>
                  <a:pt x="925" y="522"/>
                </a:lnTo>
                <a:lnTo>
                  <a:pt x="919" y="518"/>
                </a:lnTo>
                <a:lnTo>
                  <a:pt x="912" y="516"/>
                </a:lnTo>
                <a:lnTo>
                  <a:pt x="905" y="515"/>
                </a:lnTo>
                <a:lnTo>
                  <a:pt x="905" y="515"/>
                </a:lnTo>
                <a:lnTo>
                  <a:pt x="903" y="515"/>
                </a:lnTo>
                <a:lnTo>
                  <a:pt x="901" y="516"/>
                </a:lnTo>
                <a:lnTo>
                  <a:pt x="900" y="519"/>
                </a:lnTo>
                <a:lnTo>
                  <a:pt x="898" y="524"/>
                </a:lnTo>
                <a:lnTo>
                  <a:pt x="897" y="528"/>
                </a:lnTo>
                <a:lnTo>
                  <a:pt x="897" y="528"/>
                </a:lnTo>
                <a:lnTo>
                  <a:pt x="894" y="533"/>
                </a:lnTo>
                <a:lnTo>
                  <a:pt x="890" y="538"/>
                </a:lnTo>
                <a:lnTo>
                  <a:pt x="886" y="542"/>
                </a:lnTo>
                <a:lnTo>
                  <a:pt x="881" y="545"/>
                </a:lnTo>
                <a:lnTo>
                  <a:pt x="875" y="547"/>
                </a:lnTo>
                <a:lnTo>
                  <a:pt x="870" y="550"/>
                </a:lnTo>
                <a:lnTo>
                  <a:pt x="865" y="551"/>
                </a:lnTo>
                <a:lnTo>
                  <a:pt x="859" y="551"/>
                </a:lnTo>
                <a:lnTo>
                  <a:pt x="859" y="551"/>
                </a:lnTo>
                <a:lnTo>
                  <a:pt x="856" y="553"/>
                </a:lnTo>
                <a:lnTo>
                  <a:pt x="853" y="556"/>
                </a:lnTo>
                <a:lnTo>
                  <a:pt x="847" y="559"/>
                </a:lnTo>
                <a:lnTo>
                  <a:pt x="833" y="564"/>
                </a:lnTo>
                <a:lnTo>
                  <a:pt x="833" y="564"/>
                </a:lnTo>
                <a:lnTo>
                  <a:pt x="825" y="565"/>
                </a:lnTo>
                <a:lnTo>
                  <a:pt x="818" y="564"/>
                </a:lnTo>
                <a:lnTo>
                  <a:pt x="811" y="563"/>
                </a:lnTo>
                <a:lnTo>
                  <a:pt x="804" y="560"/>
                </a:lnTo>
                <a:lnTo>
                  <a:pt x="790" y="554"/>
                </a:lnTo>
                <a:lnTo>
                  <a:pt x="777" y="549"/>
                </a:lnTo>
                <a:lnTo>
                  <a:pt x="777" y="549"/>
                </a:lnTo>
                <a:lnTo>
                  <a:pt x="771" y="552"/>
                </a:lnTo>
                <a:lnTo>
                  <a:pt x="765" y="556"/>
                </a:lnTo>
                <a:lnTo>
                  <a:pt x="758" y="558"/>
                </a:lnTo>
                <a:lnTo>
                  <a:pt x="751" y="559"/>
                </a:lnTo>
                <a:lnTo>
                  <a:pt x="737" y="560"/>
                </a:lnTo>
                <a:lnTo>
                  <a:pt x="723" y="560"/>
                </a:lnTo>
                <a:lnTo>
                  <a:pt x="723" y="560"/>
                </a:lnTo>
                <a:lnTo>
                  <a:pt x="720" y="560"/>
                </a:lnTo>
                <a:lnTo>
                  <a:pt x="715" y="559"/>
                </a:lnTo>
                <a:lnTo>
                  <a:pt x="707" y="556"/>
                </a:lnTo>
                <a:lnTo>
                  <a:pt x="703" y="554"/>
                </a:lnTo>
                <a:lnTo>
                  <a:pt x="701" y="554"/>
                </a:lnTo>
                <a:lnTo>
                  <a:pt x="698" y="557"/>
                </a:lnTo>
                <a:lnTo>
                  <a:pt x="696" y="563"/>
                </a:lnTo>
                <a:lnTo>
                  <a:pt x="696" y="563"/>
                </a:lnTo>
                <a:lnTo>
                  <a:pt x="703" y="567"/>
                </a:lnTo>
                <a:lnTo>
                  <a:pt x="712" y="571"/>
                </a:lnTo>
                <a:lnTo>
                  <a:pt x="729" y="577"/>
                </a:lnTo>
                <a:lnTo>
                  <a:pt x="729" y="577"/>
                </a:lnTo>
                <a:lnTo>
                  <a:pt x="740" y="575"/>
                </a:lnTo>
                <a:lnTo>
                  <a:pt x="751" y="575"/>
                </a:lnTo>
                <a:lnTo>
                  <a:pt x="757" y="574"/>
                </a:lnTo>
                <a:lnTo>
                  <a:pt x="762" y="573"/>
                </a:lnTo>
                <a:lnTo>
                  <a:pt x="768" y="572"/>
                </a:lnTo>
                <a:lnTo>
                  <a:pt x="772" y="568"/>
                </a:lnTo>
                <a:lnTo>
                  <a:pt x="772" y="568"/>
                </a:lnTo>
                <a:lnTo>
                  <a:pt x="777" y="566"/>
                </a:lnTo>
                <a:lnTo>
                  <a:pt x="782" y="566"/>
                </a:lnTo>
                <a:lnTo>
                  <a:pt x="787" y="566"/>
                </a:lnTo>
                <a:lnTo>
                  <a:pt x="792" y="568"/>
                </a:lnTo>
                <a:lnTo>
                  <a:pt x="801" y="573"/>
                </a:lnTo>
                <a:lnTo>
                  <a:pt x="810" y="578"/>
                </a:lnTo>
                <a:lnTo>
                  <a:pt x="810" y="578"/>
                </a:lnTo>
                <a:lnTo>
                  <a:pt x="823" y="579"/>
                </a:lnTo>
                <a:lnTo>
                  <a:pt x="835" y="580"/>
                </a:lnTo>
                <a:lnTo>
                  <a:pt x="848" y="579"/>
                </a:lnTo>
                <a:lnTo>
                  <a:pt x="854" y="578"/>
                </a:lnTo>
                <a:lnTo>
                  <a:pt x="860" y="575"/>
                </a:lnTo>
                <a:lnTo>
                  <a:pt x="860" y="575"/>
                </a:lnTo>
                <a:lnTo>
                  <a:pt x="866" y="572"/>
                </a:lnTo>
                <a:lnTo>
                  <a:pt x="870" y="568"/>
                </a:lnTo>
                <a:lnTo>
                  <a:pt x="874" y="566"/>
                </a:lnTo>
                <a:lnTo>
                  <a:pt x="876" y="565"/>
                </a:lnTo>
                <a:lnTo>
                  <a:pt x="879" y="565"/>
                </a:lnTo>
                <a:lnTo>
                  <a:pt x="882" y="566"/>
                </a:lnTo>
                <a:lnTo>
                  <a:pt x="882" y="566"/>
                </a:lnTo>
                <a:lnTo>
                  <a:pt x="889" y="567"/>
                </a:lnTo>
                <a:lnTo>
                  <a:pt x="896" y="566"/>
                </a:lnTo>
                <a:lnTo>
                  <a:pt x="903" y="565"/>
                </a:lnTo>
                <a:lnTo>
                  <a:pt x="909" y="561"/>
                </a:lnTo>
                <a:lnTo>
                  <a:pt x="915" y="558"/>
                </a:lnTo>
                <a:lnTo>
                  <a:pt x="921" y="553"/>
                </a:lnTo>
                <a:lnTo>
                  <a:pt x="925" y="549"/>
                </a:lnTo>
                <a:lnTo>
                  <a:pt x="929" y="543"/>
                </a:lnTo>
                <a:lnTo>
                  <a:pt x="929" y="543"/>
                </a:lnTo>
                <a:lnTo>
                  <a:pt x="930" y="535"/>
                </a:lnTo>
                <a:lnTo>
                  <a:pt x="929" y="528"/>
                </a:lnTo>
                <a:lnTo>
                  <a:pt x="929" y="528"/>
                </a:lnTo>
                <a:close/>
                <a:moveTo>
                  <a:pt x="1036" y="605"/>
                </a:moveTo>
                <a:lnTo>
                  <a:pt x="1036" y="605"/>
                </a:lnTo>
                <a:lnTo>
                  <a:pt x="1014" y="593"/>
                </a:lnTo>
                <a:lnTo>
                  <a:pt x="1002" y="588"/>
                </a:lnTo>
                <a:lnTo>
                  <a:pt x="996" y="587"/>
                </a:lnTo>
                <a:lnTo>
                  <a:pt x="989" y="587"/>
                </a:lnTo>
                <a:lnTo>
                  <a:pt x="989" y="587"/>
                </a:lnTo>
                <a:lnTo>
                  <a:pt x="984" y="587"/>
                </a:lnTo>
                <a:lnTo>
                  <a:pt x="978" y="588"/>
                </a:lnTo>
                <a:lnTo>
                  <a:pt x="972" y="591"/>
                </a:lnTo>
                <a:lnTo>
                  <a:pt x="966" y="593"/>
                </a:lnTo>
                <a:lnTo>
                  <a:pt x="956" y="600"/>
                </a:lnTo>
                <a:lnTo>
                  <a:pt x="945" y="608"/>
                </a:lnTo>
                <a:lnTo>
                  <a:pt x="935" y="615"/>
                </a:lnTo>
                <a:lnTo>
                  <a:pt x="924" y="621"/>
                </a:lnTo>
                <a:lnTo>
                  <a:pt x="918" y="622"/>
                </a:lnTo>
                <a:lnTo>
                  <a:pt x="912" y="623"/>
                </a:lnTo>
                <a:lnTo>
                  <a:pt x="905" y="622"/>
                </a:lnTo>
                <a:lnTo>
                  <a:pt x="898" y="621"/>
                </a:lnTo>
                <a:lnTo>
                  <a:pt x="898" y="621"/>
                </a:lnTo>
                <a:lnTo>
                  <a:pt x="893" y="619"/>
                </a:lnTo>
                <a:lnTo>
                  <a:pt x="887" y="616"/>
                </a:lnTo>
                <a:lnTo>
                  <a:pt x="881" y="614"/>
                </a:lnTo>
                <a:lnTo>
                  <a:pt x="875" y="610"/>
                </a:lnTo>
                <a:lnTo>
                  <a:pt x="875" y="610"/>
                </a:lnTo>
                <a:lnTo>
                  <a:pt x="866" y="607"/>
                </a:lnTo>
                <a:lnTo>
                  <a:pt x="855" y="603"/>
                </a:lnTo>
                <a:lnTo>
                  <a:pt x="845" y="602"/>
                </a:lnTo>
                <a:lnTo>
                  <a:pt x="834" y="602"/>
                </a:lnTo>
                <a:lnTo>
                  <a:pt x="823" y="603"/>
                </a:lnTo>
                <a:lnTo>
                  <a:pt x="813" y="606"/>
                </a:lnTo>
                <a:lnTo>
                  <a:pt x="803" y="609"/>
                </a:lnTo>
                <a:lnTo>
                  <a:pt x="793" y="615"/>
                </a:lnTo>
                <a:lnTo>
                  <a:pt x="793" y="615"/>
                </a:lnTo>
                <a:lnTo>
                  <a:pt x="785" y="612"/>
                </a:lnTo>
                <a:lnTo>
                  <a:pt x="776" y="609"/>
                </a:lnTo>
                <a:lnTo>
                  <a:pt x="766" y="608"/>
                </a:lnTo>
                <a:lnTo>
                  <a:pt x="757" y="608"/>
                </a:lnTo>
                <a:lnTo>
                  <a:pt x="757" y="608"/>
                </a:lnTo>
                <a:lnTo>
                  <a:pt x="750" y="603"/>
                </a:lnTo>
                <a:lnTo>
                  <a:pt x="742" y="599"/>
                </a:lnTo>
                <a:lnTo>
                  <a:pt x="734" y="596"/>
                </a:lnTo>
                <a:lnTo>
                  <a:pt x="724" y="595"/>
                </a:lnTo>
                <a:lnTo>
                  <a:pt x="715" y="594"/>
                </a:lnTo>
                <a:lnTo>
                  <a:pt x="707" y="595"/>
                </a:lnTo>
                <a:lnTo>
                  <a:pt x="698" y="596"/>
                </a:lnTo>
                <a:lnTo>
                  <a:pt x="689" y="599"/>
                </a:lnTo>
                <a:lnTo>
                  <a:pt x="689" y="599"/>
                </a:lnTo>
                <a:lnTo>
                  <a:pt x="684" y="602"/>
                </a:lnTo>
                <a:lnTo>
                  <a:pt x="679" y="606"/>
                </a:lnTo>
                <a:lnTo>
                  <a:pt x="674" y="612"/>
                </a:lnTo>
                <a:lnTo>
                  <a:pt x="672" y="617"/>
                </a:lnTo>
                <a:lnTo>
                  <a:pt x="670" y="623"/>
                </a:lnTo>
                <a:lnTo>
                  <a:pt x="668" y="629"/>
                </a:lnTo>
                <a:lnTo>
                  <a:pt x="667" y="636"/>
                </a:lnTo>
                <a:lnTo>
                  <a:pt x="668" y="642"/>
                </a:lnTo>
                <a:lnTo>
                  <a:pt x="668" y="642"/>
                </a:lnTo>
                <a:lnTo>
                  <a:pt x="670" y="644"/>
                </a:lnTo>
                <a:lnTo>
                  <a:pt x="673" y="645"/>
                </a:lnTo>
                <a:lnTo>
                  <a:pt x="673" y="645"/>
                </a:lnTo>
                <a:lnTo>
                  <a:pt x="675" y="645"/>
                </a:lnTo>
                <a:lnTo>
                  <a:pt x="678" y="643"/>
                </a:lnTo>
                <a:lnTo>
                  <a:pt x="680" y="641"/>
                </a:lnTo>
                <a:lnTo>
                  <a:pt x="681" y="638"/>
                </a:lnTo>
                <a:lnTo>
                  <a:pt x="681" y="638"/>
                </a:lnTo>
                <a:lnTo>
                  <a:pt x="681" y="637"/>
                </a:lnTo>
                <a:lnTo>
                  <a:pt x="680" y="636"/>
                </a:lnTo>
                <a:lnTo>
                  <a:pt x="678" y="635"/>
                </a:lnTo>
                <a:lnTo>
                  <a:pt x="678" y="634"/>
                </a:lnTo>
                <a:lnTo>
                  <a:pt x="678" y="634"/>
                </a:lnTo>
                <a:lnTo>
                  <a:pt x="679" y="627"/>
                </a:lnTo>
                <a:lnTo>
                  <a:pt x="680" y="621"/>
                </a:lnTo>
                <a:lnTo>
                  <a:pt x="684" y="615"/>
                </a:lnTo>
                <a:lnTo>
                  <a:pt x="689" y="609"/>
                </a:lnTo>
                <a:lnTo>
                  <a:pt x="689" y="609"/>
                </a:lnTo>
                <a:lnTo>
                  <a:pt x="695" y="606"/>
                </a:lnTo>
                <a:lnTo>
                  <a:pt x="702" y="605"/>
                </a:lnTo>
                <a:lnTo>
                  <a:pt x="710" y="603"/>
                </a:lnTo>
                <a:lnTo>
                  <a:pt x="717" y="602"/>
                </a:lnTo>
                <a:lnTo>
                  <a:pt x="726" y="603"/>
                </a:lnTo>
                <a:lnTo>
                  <a:pt x="733" y="605"/>
                </a:lnTo>
                <a:lnTo>
                  <a:pt x="740" y="607"/>
                </a:lnTo>
                <a:lnTo>
                  <a:pt x="747" y="610"/>
                </a:lnTo>
                <a:lnTo>
                  <a:pt x="747" y="610"/>
                </a:lnTo>
                <a:lnTo>
                  <a:pt x="748" y="615"/>
                </a:lnTo>
                <a:lnTo>
                  <a:pt x="750" y="617"/>
                </a:lnTo>
                <a:lnTo>
                  <a:pt x="752" y="617"/>
                </a:lnTo>
                <a:lnTo>
                  <a:pt x="756" y="617"/>
                </a:lnTo>
                <a:lnTo>
                  <a:pt x="762" y="616"/>
                </a:lnTo>
                <a:lnTo>
                  <a:pt x="765" y="616"/>
                </a:lnTo>
                <a:lnTo>
                  <a:pt x="769" y="617"/>
                </a:lnTo>
                <a:lnTo>
                  <a:pt x="786" y="621"/>
                </a:lnTo>
                <a:lnTo>
                  <a:pt x="786" y="621"/>
                </a:lnTo>
                <a:lnTo>
                  <a:pt x="794" y="626"/>
                </a:lnTo>
                <a:lnTo>
                  <a:pt x="800" y="633"/>
                </a:lnTo>
                <a:lnTo>
                  <a:pt x="804" y="641"/>
                </a:lnTo>
                <a:lnTo>
                  <a:pt x="806" y="649"/>
                </a:lnTo>
                <a:lnTo>
                  <a:pt x="806" y="649"/>
                </a:lnTo>
                <a:lnTo>
                  <a:pt x="807" y="655"/>
                </a:lnTo>
                <a:lnTo>
                  <a:pt x="806" y="659"/>
                </a:lnTo>
                <a:lnTo>
                  <a:pt x="804" y="664"/>
                </a:lnTo>
                <a:lnTo>
                  <a:pt x="800" y="668"/>
                </a:lnTo>
                <a:lnTo>
                  <a:pt x="792" y="676"/>
                </a:lnTo>
                <a:lnTo>
                  <a:pt x="785" y="682"/>
                </a:lnTo>
                <a:lnTo>
                  <a:pt x="785" y="682"/>
                </a:lnTo>
                <a:lnTo>
                  <a:pt x="782" y="684"/>
                </a:lnTo>
                <a:lnTo>
                  <a:pt x="778" y="685"/>
                </a:lnTo>
                <a:lnTo>
                  <a:pt x="770" y="685"/>
                </a:lnTo>
                <a:lnTo>
                  <a:pt x="762" y="684"/>
                </a:lnTo>
                <a:lnTo>
                  <a:pt x="755" y="684"/>
                </a:lnTo>
                <a:lnTo>
                  <a:pt x="755" y="684"/>
                </a:lnTo>
                <a:lnTo>
                  <a:pt x="749" y="690"/>
                </a:lnTo>
                <a:lnTo>
                  <a:pt x="743" y="695"/>
                </a:lnTo>
                <a:lnTo>
                  <a:pt x="735" y="698"/>
                </a:lnTo>
                <a:lnTo>
                  <a:pt x="727" y="700"/>
                </a:lnTo>
                <a:lnTo>
                  <a:pt x="727" y="700"/>
                </a:lnTo>
                <a:lnTo>
                  <a:pt x="720" y="703"/>
                </a:lnTo>
                <a:lnTo>
                  <a:pt x="713" y="702"/>
                </a:lnTo>
                <a:lnTo>
                  <a:pt x="707" y="700"/>
                </a:lnTo>
                <a:lnTo>
                  <a:pt x="700" y="698"/>
                </a:lnTo>
                <a:lnTo>
                  <a:pt x="688" y="691"/>
                </a:lnTo>
                <a:lnTo>
                  <a:pt x="681" y="689"/>
                </a:lnTo>
                <a:lnTo>
                  <a:pt x="675" y="686"/>
                </a:lnTo>
                <a:lnTo>
                  <a:pt x="675" y="686"/>
                </a:lnTo>
                <a:lnTo>
                  <a:pt x="668" y="690"/>
                </a:lnTo>
                <a:lnTo>
                  <a:pt x="661" y="692"/>
                </a:lnTo>
                <a:lnTo>
                  <a:pt x="647" y="697"/>
                </a:lnTo>
                <a:lnTo>
                  <a:pt x="625" y="693"/>
                </a:lnTo>
                <a:lnTo>
                  <a:pt x="625" y="693"/>
                </a:lnTo>
                <a:lnTo>
                  <a:pt x="610" y="685"/>
                </a:lnTo>
                <a:lnTo>
                  <a:pt x="596" y="676"/>
                </a:lnTo>
                <a:lnTo>
                  <a:pt x="588" y="672"/>
                </a:lnTo>
                <a:lnTo>
                  <a:pt x="580" y="669"/>
                </a:lnTo>
                <a:lnTo>
                  <a:pt x="571" y="666"/>
                </a:lnTo>
                <a:lnTo>
                  <a:pt x="562" y="666"/>
                </a:lnTo>
                <a:lnTo>
                  <a:pt x="562" y="666"/>
                </a:lnTo>
                <a:lnTo>
                  <a:pt x="553" y="669"/>
                </a:lnTo>
                <a:lnTo>
                  <a:pt x="542" y="671"/>
                </a:lnTo>
                <a:lnTo>
                  <a:pt x="539" y="673"/>
                </a:lnTo>
                <a:lnTo>
                  <a:pt x="534" y="676"/>
                </a:lnTo>
                <a:lnTo>
                  <a:pt x="531" y="679"/>
                </a:lnTo>
                <a:lnTo>
                  <a:pt x="528" y="684"/>
                </a:lnTo>
                <a:lnTo>
                  <a:pt x="528" y="684"/>
                </a:lnTo>
                <a:lnTo>
                  <a:pt x="528" y="685"/>
                </a:lnTo>
                <a:lnTo>
                  <a:pt x="529" y="686"/>
                </a:lnTo>
                <a:lnTo>
                  <a:pt x="533" y="688"/>
                </a:lnTo>
                <a:lnTo>
                  <a:pt x="533" y="688"/>
                </a:lnTo>
                <a:lnTo>
                  <a:pt x="538" y="684"/>
                </a:lnTo>
                <a:lnTo>
                  <a:pt x="542" y="681"/>
                </a:lnTo>
                <a:lnTo>
                  <a:pt x="554" y="677"/>
                </a:lnTo>
                <a:lnTo>
                  <a:pt x="554" y="677"/>
                </a:lnTo>
                <a:lnTo>
                  <a:pt x="561" y="675"/>
                </a:lnTo>
                <a:lnTo>
                  <a:pt x="568" y="675"/>
                </a:lnTo>
                <a:lnTo>
                  <a:pt x="575" y="676"/>
                </a:lnTo>
                <a:lnTo>
                  <a:pt x="582" y="678"/>
                </a:lnTo>
                <a:lnTo>
                  <a:pt x="595" y="685"/>
                </a:lnTo>
                <a:lnTo>
                  <a:pt x="606" y="693"/>
                </a:lnTo>
                <a:lnTo>
                  <a:pt x="606" y="693"/>
                </a:lnTo>
                <a:lnTo>
                  <a:pt x="611" y="696"/>
                </a:lnTo>
                <a:lnTo>
                  <a:pt x="616" y="698"/>
                </a:lnTo>
                <a:lnTo>
                  <a:pt x="625" y="702"/>
                </a:lnTo>
                <a:lnTo>
                  <a:pt x="636" y="704"/>
                </a:lnTo>
                <a:lnTo>
                  <a:pt x="646" y="705"/>
                </a:lnTo>
                <a:lnTo>
                  <a:pt x="675" y="696"/>
                </a:lnTo>
                <a:lnTo>
                  <a:pt x="675" y="696"/>
                </a:lnTo>
                <a:lnTo>
                  <a:pt x="689" y="703"/>
                </a:lnTo>
                <a:lnTo>
                  <a:pt x="703" y="709"/>
                </a:lnTo>
                <a:lnTo>
                  <a:pt x="710" y="710"/>
                </a:lnTo>
                <a:lnTo>
                  <a:pt x="719" y="711"/>
                </a:lnTo>
                <a:lnTo>
                  <a:pt x="726" y="710"/>
                </a:lnTo>
                <a:lnTo>
                  <a:pt x="735" y="707"/>
                </a:lnTo>
                <a:lnTo>
                  <a:pt x="758" y="693"/>
                </a:lnTo>
                <a:lnTo>
                  <a:pt x="773" y="693"/>
                </a:lnTo>
                <a:lnTo>
                  <a:pt x="773" y="693"/>
                </a:lnTo>
                <a:lnTo>
                  <a:pt x="779" y="692"/>
                </a:lnTo>
                <a:lnTo>
                  <a:pt x="785" y="691"/>
                </a:lnTo>
                <a:lnTo>
                  <a:pt x="790" y="688"/>
                </a:lnTo>
                <a:lnTo>
                  <a:pt x="796" y="684"/>
                </a:lnTo>
                <a:lnTo>
                  <a:pt x="804" y="676"/>
                </a:lnTo>
                <a:lnTo>
                  <a:pt x="812" y="666"/>
                </a:lnTo>
                <a:lnTo>
                  <a:pt x="812" y="666"/>
                </a:lnTo>
                <a:lnTo>
                  <a:pt x="814" y="659"/>
                </a:lnTo>
                <a:lnTo>
                  <a:pt x="814" y="654"/>
                </a:lnTo>
                <a:lnTo>
                  <a:pt x="814" y="640"/>
                </a:lnTo>
                <a:lnTo>
                  <a:pt x="814" y="640"/>
                </a:lnTo>
                <a:lnTo>
                  <a:pt x="818" y="636"/>
                </a:lnTo>
                <a:lnTo>
                  <a:pt x="823" y="634"/>
                </a:lnTo>
                <a:lnTo>
                  <a:pt x="827" y="631"/>
                </a:lnTo>
                <a:lnTo>
                  <a:pt x="833" y="631"/>
                </a:lnTo>
                <a:lnTo>
                  <a:pt x="842" y="631"/>
                </a:lnTo>
                <a:lnTo>
                  <a:pt x="853" y="633"/>
                </a:lnTo>
                <a:lnTo>
                  <a:pt x="853" y="633"/>
                </a:lnTo>
                <a:lnTo>
                  <a:pt x="865" y="638"/>
                </a:lnTo>
                <a:lnTo>
                  <a:pt x="877" y="644"/>
                </a:lnTo>
                <a:lnTo>
                  <a:pt x="890" y="648"/>
                </a:lnTo>
                <a:lnTo>
                  <a:pt x="903" y="650"/>
                </a:lnTo>
                <a:lnTo>
                  <a:pt x="917" y="651"/>
                </a:lnTo>
                <a:lnTo>
                  <a:pt x="930" y="650"/>
                </a:lnTo>
                <a:lnTo>
                  <a:pt x="943" y="647"/>
                </a:lnTo>
                <a:lnTo>
                  <a:pt x="954" y="641"/>
                </a:lnTo>
                <a:lnTo>
                  <a:pt x="954" y="641"/>
                </a:lnTo>
                <a:lnTo>
                  <a:pt x="966" y="631"/>
                </a:lnTo>
                <a:lnTo>
                  <a:pt x="979" y="622"/>
                </a:lnTo>
                <a:lnTo>
                  <a:pt x="985" y="620"/>
                </a:lnTo>
                <a:lnTo>
                  <a:pt x="992" y="617"/>
                </a:lnTo>
                <a:lnTo>
                  <a:pt x="999" y="617"/>
                </a:lnTo>
                <a:lnTo>
                  <a:pt x="1007" y="621"/>
                </a:lnTo>
                <a:lnTo>
                  <a:pt x="1007" y="621"/>
                </a:lnTo>
                <a:lnTo>
                  <a:pt x="1021" y="631"/>
                </a:lnTo>
                <a:lnTo>
                  <a:pt x="1029" y="637"/>
                </a:lnTo>
                <a:lnTo>
                  <a:pt x="1037" y="641"/>
                </a:lnTo>
                <a:lnTo>
                  <a:pt x="1046" y="644"/>
                </a:lnTo>
                <a:lnTo>
                  <a:pt x="1055" y="647"/>
                </a:lnTo>
                <a:lnTo>
                  <a:pt x="1063" y="647"/>
                </a:lnTo>
                <a:lnTo>
                  <a:pt x="1072" y="644"/>
                </a:lnTo>
                <a:lnTo>
                  <a:pt x="1072" y="644"/>
                </a:lnTo>
                <a:lnTo>
                  <a:pt x="1076" y="643"/>
                </a:lnTo>
                <a:lnTo>
                  <a:pt x="1078" y="641"/>
                </a:lnTo>
                <a:lnTo>
                  <a:pt x="1079" y="638"/>
                </a:lnTo>
                <a:lnTo>
                  <a:pt x="1079" y="635"/>
                </a:lnTo>
                <a:lnTo>
                  <a:pt x="1079" y="635"/>
                </a:lnTo>
                <a:lnTo>
                  <a:pt x="1077" y="634"/>
                </a:lnTo>
                <a:lnTo>
                  <a:pt x="1074" y="634"/>
                </a:lnTo>
                <a:lnTo>
                  <a:pt x="1069" y="636"/>
                </a:lnTo>
                <a:lnTo>
                  <a:pt x="1069" y="636"/>
                </a:lnTo>
                <a:lnTo>
                  <a:pt x="1063" y="637"/>
                </a:lnTo>
                <a:lnTo>
                  <a:pt x="1057" y="637"/>
                </a:lnTo>
                <a:lnTo>
                  <a:pt x="1050" y="636"/>
                </a:lnTo>
                <a:lnTo>
                  <a:pt x="1046" y="635"/>
                </a:lnTo>
                <a:lnTo>
                  <a:pt x="1040" y="633"/>
                </a:lnTo>
                <a:lnTo>
                  <a:pt x="1034" y="630"/>
                </a:lnTo>
                <a:lnTo>
                  <a:pt x="1029" y="627"/>
                </a:lnTo>
                <a:lnTo>
                  <a:pt x="1026" y="622"/>
                </a:lnTo>
                <a:lnTo>
                  <a:pt x="1026" y="622"/>
                </a:lnTo>
                <a:lnTo>
                  <a:pt x="1016" y="616"/>
                </a:lnTo>
                <a:lnTo>
                  <a:pt x="1007" y="610"/>
                </a:lnTo>
                <a:lnTo>
                  <a:pt x="1002" y="609"/>
                </a:lnTo>
                <a:lnTo>
                  <a:pt x="998" y="608"/>
                </a:lnTo>
                <a:lnTo>
                  <a:pt x="992" y="608"/>
                </a:lnTo>
                <a:lnTo>
                  <a:pt x="986" y="610"/>
                </a:lnTo>
                <a:lnTo>
                  <a:pt x="986" y="610"/>
                </a:lnTo>
                <a:lnTo>
                  <a:pt x="977" y="615"/>
                </a:lnTo>
                <a:lnTo>
                  <a:pt x="968" y="620"/>
                </a:lnTo>
                <a:lnTo>
                  <a:pt x="951" y="631"/>
                </a:lnTo>
                <a:lnTo>
                  <a:pt x="943" y="636"/>
                </a:lnTo>
                <a:lnTo>
                  <a:pt x="933" y="641"/>
                </a:lnTo>
                <a:lnTo>
                  <a:pt x="923" y="642"/>
                </a:lnTo>
                <a:lnTo>
                  <a:pt x="911" y="643"/>
                </a:lnTo>
                <a:lnTo>
                  <a:pt x="911" y="643"/>
                </a:lnTo>
                <a:lnTo>
                  <a:pt x="903" y="642"/>
                </a:lnTo>
                <a:lnTo>
                  <a:pt x="894" y="640"/>
                </a:lnTo>
                <a:lnTo>
                  <a:pt x="879" y="634"/>
                </a:lnTo>
                <a:lnTo>
                  <a:pt x="862" y="627"/>
                </a:lnTo>
                <a:lnTo>
                  <a:pt x="854" y="624"/>
                </a:lnTo>
                <a:lnTo>
                  <a:pt x="846" y="622"/>
                </a:lnTo>
                <a:lnTo>
                  <a:pt x="846" y="622"/>
                </a:lnTo>
                <a:lnTo>
                  <a:pt x="835" y="621"/>
                </a:lnTo>
                <a:lnTo>
                  <a:pt x="826" y="622"/>
                </a:lnTo>
                <a:lnTo>
                  <a:pt x="818" y="624"/>
                </a:lnTo>
                <a:lnTo>
                  <a:pt x="810" y="629"/>
                </a:lnTo>
                <a:lnTo>
                  <a:pt x="810" y="629"/>
                </a:lnTo>
                <a:lnTo>
                  <a:pt x="805" y="626"/>
                </a:lnTo>
                <a:lnTo>
                  <a:pt x="804" y="623"/>
                </a:lnTo>
                <a:lnTo>
                  <a:pt x="804" y="620"/>
                </a:lnTo>
                <a:lnTo>
                  <a:pt x="804" y="620"/>
                </a:lnTo>
                <a:lnTo>
                  <a:pt x="811" y="615"/>
                </a:lnTo>
                <a:lnTo>
                  <a:pt x="819" y="613"/>
                </a:lnTo>
                <a:lnTo>
                  <a:pt x="819" y="613"/>
                </a:lnTo>
                <a:lnTo>
                  <a:pt x="826" y="610"/>
                </a:lnTo>
                <a:lnTo>
                  <a:pt x="833" y="609"/>
                </a:lnTo>
                <a:lnTo>
                  <a:pt x="840" y="609"/>
                </a:lnTo>
                <a:lnTo>
                  <a:pt x="847" y="610"/>
                </a:lnTo>
                <a:lnTo>
                  <a:pt x="860" y="614"/>
                </a:lnTo>
                <a:lnTo>
                  <a:pt x="872" y="619"/>
                </a:lnTo>
                <a:lnTo>
                  <a:pt x="884" y="624"/>
                </a:lnTo>
                <a:lnTo>
                  <a:pt x="897" y="629"/>
                </a:lnTo>
                <a:lnTo>
                  <a:pt x="903" y="631"/>
                </a:lnTo>
                <a:lnTo>
                  <a:pt x="910" y="633"/>
                </a:lnTo>
                <a:lnTo>
                  <a:pt x="917" y="633"/>
                </a:lnTo>
                <a:lnTo>
                  <a:pt x="924" y="631"/>
                </a:lnTo>
                <a:lnTo>
                  <a:pt x="924" y="631"/>
                </a:lnTo>
                <a:lnTo>
                  <a:pt x="931" y="628"/>
                </a:lnTo>
                <a:lnTo>
                  <a:pt x="937" y="624"/>
                </a:lnTo>
                <a:lnTo>
                  <a:pt x="950" y="615"/>
                </a:lnTo>
                <a:lnTo>
                  <a:pt x="963" y="606"/>
                </a:lnTo>
                <a:lnTo>
                  <a:pt x="975" y="599"/>
                </a:lnTo>
                <a:lnTo>
                  <a:pt x="975" y="599"/>
                </a:lnTo>
                <a:lnTo>
                  <a:pt x="986" y="596"/>
                </a:lnTo>
                <a:lnTo>
                  <a:pt x="996" y="596"/>
                </a:lnTo>
                <a:lnTo>
                  <a:pt x="1007" y="599"/>
                </a:lnTo>
                <a:lnTo>
                  <a:pt x="1016" y="603"/>
                </a:lnTo>
                <a:lnTo>
                  <a:pt x="1016" y="603"/>
                </a:lnTo>
                <a:lnTo>
                  <a:pt x="1023" y="607"/>
                </a:lnTo>
                <a:lnTo>
                  <a:pt x="1029" y="610"/>
                </a:lnTo>
                <a:lnTo>
                  <a:pt x="1042" y="619"/>
                </a:lnTo>
                <a:lnTo>
                  <a:pt x="1048" y="622"/>
                </a:lnTo>
                <a:lnTo>
                  <a:pt x="1055" y="626"/>
                </a:lnTo>
                <a:lnTo>
                  <a:pt x="1062" y="628"/>
                </a:lnTo>
                <a:lnTo>
                  <a:pt x="1070" y="629"/>
                </a:lnTo>
                <a:lnTo>
                  <a:pt x="1070" y="629"/>
                </a:lnTo>
                <a:lnTo>
                  <a:pt x="1078" y="626"/>
                </a:lnTo>
                <a:lnTo>
                  <a:pt x="1082" y="623"/>
                </a:lnTo>
                <a:lnTo>
                  <a:pt x="1084" y="620"/>
                </a:lnTo>
                <a:lnTo>
                  <a:pt x="1084" y="620"/>
                </a:lnTo>
                <a:lnTo>
                  <a:pt x="1084" y="617"/>
                </a:lnTo>
                <a:lnTo>
                  <a:pt x="1083" y="616"/>
                </a:lnTo>
                <a:lnTo>
                  <a:pt x="1082" y="616"/>
                </a:lnTo>
                <a:lnTo>
                  <a:pt x="1082" y="616"/>
                </a:lnTo>
                <a:lnTo>
                  <a:pt x="1075" y="620"/>
                </a:lnTo>
                <a:lnTo>
                  <a:pt x="1069" y="620"/>
                </a:lnTo>
                <a:lnTo>
                  <a:pt x="1063" y="620"/>
                </a:lnTo>
                <a:lnTo>
                  <a:pt x="1058" y="617"/>
                </a:lnTo>
                <a:lnTo>
                  <a:pt x="1047" y="610"/>
                </a:lnTo>
                <a:lnTo>
                  <a:pt x="1036" y="605"/>
                </a:lnTo>
                <a:lnTo>
                  <a:pt x="1036" y="605"/>
                </a:lnTo>
                <a:close/>
                <a:moveTo>
                  <a:pt x="749" y="628"/>
                </a:moveTo>
                <a:lnTo>
                  <a:pt x="749" y="628"/>
                </a:lnTo>
                <a:lnTo>
                  <a:pt x="740" y="622"/>
                </a:lnTo>
                <a:lnTo>
                  <a:pt x="731" y="617"/>
                </a:lnTo>
                <a:lnTo>
                  <a:pt x="721" y="615"/>
                </a:lnTo>
                <a:lnTo>
                  <a:pt x="710" y="614"/>
                </a:lnTo>
                <a:lnTo>
                  <a:pt x="710" y="614"/>
                </a:lnTo>
                <a:lnTo>
                  <a:pt x="699" y="617"/>
                </a:lnTo>
                <a:lnTo>
                  <a:pt x="693" y="621"/>
                </a:lnTo>
                <a:lnTo>
                  <a:pt x="689" y="626"/>
                </a:lnTo>
                <a:lnTo>
                  <a:pt x="689" y="626"/>
                </a:lnTo>
                <a:lnTo>
                  <a:pt x="687" y="629"/>
                </a:lnTo>
                <a:lnTo>
                  <a:pt x="687" y="633"/>
                </a:lnTo>
                <a:lnTo>
                  <a:pt x="687" y="640"/>
                </a:lnTo>
                <a:lnTo>
                  <a:pt x="689" y="645"/>
                </a:lnTo>
                <a:lnTo>
                  <a:pt x="694" y="651"/>
                </a:lnTo>
                <a:lnTo>
                  <a:pt x="694" y="651"/>
                </a:lnTo>
                <a:lnTo>
                  <a:pt x="695" y="652"/>
                </a:lnTo>
                <a:lnTo>
                  <a:pt x="696" y="652"/>
                </a:lnTo>
                <a:lnTo>
                  <a:pt x="699" y="652"/>
                </a:lnTo>
                <a:lnTo>
                  <a:pt x="700" y="650"/>
                </a:lnTo>
                <a:lnTo>
                  <a:pt x="700" y="650"/>
                </a:lnTo>
                <a:lnTo>
                  <a:pt x="701" y="648"/>
                </a:lnTo>
                <a:lnTo>
                  <a:pt x="700" y="645"/>
                </a:lnTo>
                <a:lnTo>
                  <a:pt x="699" y="643"/>
                </a:lnTo>
                <a:lnTo>
                  <a:pt x="696" y="642"/>
                </a:lnTo>
                <a:lnTo>
                  <a:pt x="696" y="642"/>
                </a:lnTo>
                <a:lnTo>
                  <a:pt x="695" y="640"/>
                </a:lnTo>
                <a:lnTo>
                  <a:pt x="694" y="637"/>
                </a:lnTo>
                <a:lnTo>
                  <a:pt x="696" y="631"/>
                </a:lnTo>
                <a:lnTo>
                  <a:pt x="696" y="631"/>
                </a:lnTo>
                <a:lnTo>
                  <a:pt x="699" y="628"/>
                </a:lnTo>
                <a:lnTo>
                  <a:pt x="703" y="624"/>
                </a:lnTo>
                <a:lnTo>
                  <a:pt x="708" y="623"/>
                </a:lnTo>
                <a:lnTo>
                  <a:pt x="713" y="622"/>
                </a:lnTo>
                <a:lnTo>
                  <a:pt x="713" y="622"/>
                </a:lnTo>
                <a:lnTo>
                  <a:pt x="721" y="623"/>
                </a:lnTo>
                <a:lnTo>
                  <a:pt x="727" y="626"/>
                </a:lnTo>
                <a:lnTo>
                  <a:pt x="734" y="628"/>
                </a:lnTo>
                <a:lnTo>
                  <a:pt x="740" y="633"/>
                </a:lnTo>
                <a:lnTo>
                  <a:pt x="740" y="633"/>
                </a:lnTo>
                <a:lnTo>
                  <a:pt x="741" y="635"/>
                </a:lnTo>
                <a:lnTo>
                  <a:pt x="742" y="638"/>
                </a:lnTo>
                <a:lnTo>
                  <a:pt x="743" y="641"/>
                </a:lnTo>
                <a:lnTo>
                  <a:pt x="747" y="641"/>
                </a:lnTo>
                <a:lnTo>
                  <a:pt x="747" y="641"/>
                </a:lnTo>
                <a:lnTo>
                  <a:pt x="748" y="641"/>
                </a:lnTo>
                <a:lnTo>
                  <a:pt x="749" y="640"/>
                </a:lnTo>
                <a:lnTo>
                  <a:pt x="751" y="637"/>
                </a:lnTo>
                <a:lnTo>
                  <a:pt x="751" y="637"/>
                </a:lnTo>
                <a:lnTo>
                  <a:pt x="757" y="636"/>
                </a:lnTo>
                <a:lnTo>
                  <a:pt x="764" y="636"/>
                </a:lnTo>
                <a:lnTo>
                  <a:pt x="770" y="638"/>
                </a:lnTo>
                <a:lnTo>
                  <a:pt x="776" y="641"/>
                </a:lnTo>
                <a:lnTo>
                  <a:pt x="776" y="641"/>
                </a:lnTo>
                <a:lnTo>
                  <a:pt x="778" y="647"/>
                </a:lnTo>
                <a:lnTo>
                  <a:pt x="779" y="649"/>
                </a:lnTo>
                <a:lnTo>
                  <a:pt x="779" y="651"/>
                </a:lnTo>
                <a:lnTo>
                  <a:pt x="779" y="651"/>
                </a:lnTo>
                <a:lnTo>
                  <a:pt x="777" y="655"/>
                </a:lnTo>
                <a:lnTo>
                  <a:pt x="775" y="658"/>
                </a:lnTo>
                <a:lnTo>
                  <a:pt x="771" y="661"/>
                </a:lnTo>
                <a:lnTo>
                  <a:pt x="768" y="662"/>
                </a:lnTo>
                <a:lnTo>
                  <a:pt x="761" y="664"/>
                </a:lnTo>
                <a:lnTo>
                  <a:pt x="752" y="664"/>
                </a:lnTo>
                <a:lnTo>
                  <a:pt x="752" y="664"/>
                </a:lnTo>
                <a:lnTo>
                  <a:pt x="749" y="664"/>
                </a:lnTo>
                <a:lnTo>
                  <a:pt x="747" y="663"/>
                </a:lnTo>
                <a:lnTo>
                  <a:pt x="744" y="662"/>
                </a:lnTo>
                <a:lnTo>
                  <a:pt x="741" y="662"/>
                </a:lnTo>
                <a:lnTo>
                  <a:pt x="741" y="662"/>
                </a:lnTo>
                <a:lnTo>
                  <a:pt x="738" y="665"/>
                </a:lnTo>
                <a:lnTo>
                  <a:pt x="737" y="666"/>
                </a:lnTo>
                <a:lnTo>
                  <a:pt x="733" y="670"/>
                </a:lnTo>
                <a:lnTo>
                  <a:pt x="727" y="671"/>
                </a:lnTo>
                <a:lnTo>
                  <a:pt x="722" y="675"/>
                </a:lnTo>
                <a:lnTo>
                  <a:pt x="722" y="675"/>
                </a:lnTo>
                <a:lnTo>
                  <a:pt x="716" y="677"/>
                </a:lnTo>
                <a:lnTo>
                  <a:pt x="709" y="677"/>
                </a:lnTo>
                <a:lnTo>
                  <a:pt x="703" y="677"/>
                </a:lnTo>
                <a:lnTo>
                  <a:pt x="698" y="676"/>
                </a:lnTo>
                <a:lnTo>
                  <a:pt x="692" y="675"/>
                </a:lnTo>
                <a:lnTo>
                  <a:pt x="686" y="672"/>
                </a:lnTo>
                <a:lnTo>
                  <a:pt x="681" y="669"/>
                </a:lnTo>
                <a:lnTo>
                  <a:pt x="677" y="664"/>
                </a:lnTo>
                <a:lnTo>
                  <a:pt x="677" y="664"/>
                </a:lnTo>
                <a:lnTo>
                  <a:pt x="672" y="665"/>
                </a:lnTo>
                <a:lnTo>
                  <a:pt x="667" y="668"/>
                </a:lnTo>
                <a:lnTo>
                  <a:pt x="663" y="670"/>
                </a:lnTo>
                <a:lnTo>
                  <a:pt x="657" y="672"/>
                </a:lnTo>
                <a:lnTo>
                  <a:pt x="657" y="672"/>
                </a:lnTo>
                <a:lnTo>
                  <a:pt x="649" y="672"/>
                </a:lnTo>
                <a:lnTo>
                  <a:pt x="640" y="672"/>
                </a:lnTo>
                <a:lnTo>
                  <a:pt x="633" y="671"/>
                </a:lnTo>
                <a:lnTo>
                  <a:pt x="625" y="668"/>
                </a:lnTo>
                <a:lnTo>
                  <a:pt x="625" y="668"/>
                </a:lnTo>
                <a:lnTo>
                  <a:pt x="611" y="658"/>
                </a:lnTo>
                <a:lnTo>
                  <a:pt x="603" y="654"/>
                </a:lnTo>
                <a:lnTo>
                  <a:pt x="595" y="651"/>
                </a:lnTo>
                <a:lnTo>
                  <a:pt x="587" y="649"/>
                </a:lnTo>
                <a:lnTo>
                  <a:pt x="578" y="648"/>
                </a:lnTo>
                <a:lnTo>
                  <a:pt x="569" y="648"/>
                </a:lnTo>
                <a:lnTo>
                  <a:pt x="560" y="650"/>
                </a:lnTo>
                <a:lnTo>
                  <a:pt x="560" y="650"/>
                </a:lnTo>
                <a:lnTo>
                  <a:pt x="554" y="651"/>
                </a:lnTo>
                <a:lnTo>
                  <a:pt x="549" y="654"/>
                </a:lnTo>
                <a:lnTo>
                  <a:pt x="538" y="659"/>
                </a:lnTo>
                <a:lnTo>
                  <a:pt x="533" y="661"/>
                </a:lnTo>
                <a:lnTo>
                  <a:pt x="527" y="662"/>
                </a:lnTo>
                <a:lnTo>
                  <a:pt x="521" y="662"/>
                </a:lnTo>
                <a:lnTo>
                  <a:pt x="517" y="659"/>
                </a:lnTo>
                <a:lnTo>
                  <a:pt x="517" y="659"/>
                </a:lnTo>
                <a:lnTo>
                  <a:pt x="508" y="657"/>
                </a:lnTo>
                <a:lnTo>
                  <a:pt x="500" y="656"/>
                </a:lnTo>
                <a:lnTo>
                  <a:pt x="492" y="655"/>
                </a:lnTo>
                <a:lnTo>
                  <a:pt x="484" y="656"/>
                </a:lnTo>
                <a:lnTo>
                  <a:pt x="475" y="657"/>
                </a:lnTo>
                <a:lnTo>
                  <a:pt x="466" y="659"/>
                </a:lnTo>
                <a:lnTo>
                  <a:pt x="459" y="663"/>
                </a:lnTo>
                <a:lnTo>
                  <a:pt x="452" y="668"/>
                </a:lnTo>
                <a:lnTo>
                  <a:pt x="452" y="668"/>
                </a:lnTo>
                <a:lnTo>
                  <a:pt x="451" y="672"/>
                </a:lnTo>
                <a:lnTo>
                  <a:pt x="451" y="675"/>
                </a:lnTo>
                <a:lnTo>
                  <a:pt x="452" y="677"/>
                </a:lnTo>
                <a:lnTo>
                  <a:pt x="452" y="677"/>
                </a:lnTo>
                <a:lnTo>
                  <a:pt x="455" y="677"/>
                </a:lnTo>
                <a:lnTo>
                  <a:pt x="456" y="677"/>
                </a:lnTo>
                <a:lnTo>
                  <a:pt x="459" y="673"/>
                </a:lnTo>
                <a:lnTo>
                  <a:pt x="463" y="671"/>
                </a:lnTo>
                <a:lnTo>
                  <a:pt x="464" y="669"/>
                </a:lnTo>
                <a:lnTo>
                  <a:pt x="466" y="669"/>
                </a:lnTo>
                <a:lnTo>
                  <a:pt x="466" y="669"/>
                </a:lnTo>
                <a:lnTo>
                  <a:pt x="478" y="665"/>
                </a:lnTo>
                <a:lnTo>
                  <a:pt x="491" y="663"/>
                </a:lnTo>
                <a:lnTo>
                  <a:pt x="498" y="663"/>
                </a:lnTo>
                <a:lnTo>
                  <a:pt x="504" y="664"/>
                </a:lnTo>
                <a:lnTo>
                  <a:pt x="510" y="666"/>
                </a:lnTo>
                <a:lnTo>
                  <a:pt x="515" y="670"/>
                </a:lnTo>
                <a:lnTo>
                  <a:pt x="515" y="670"/>
                </a:lnTo>
                <a:lnTo>
                  <a:pt x="521" y="671"/>
                </a:lnTo>
                <a:lnTo>
                  <a:pt x="527" y="672"/>
                </a:lnTo>
                <a:lnTo>
                  <a:pt x="533" y="671"/>
                </a:lnTo>
                <a:lnTo>
                  <a:pt x="538" y="669"/>
                </a:lnTo>
                <a:lnTo>
                  <a:pt x="548" y="664"/>
                </a:lnTo>
                <a:lnTo>
                  <a:pt x="557" y="659"/>
                </a:lnTo>
                <a:lnTo>
                  <a:pt x="557" y="659"/>
                </a:lnTo>
                <a:lnTo>
                  <a:pt x="566" y="657"/>
                </a:lnTo>
                <a:lnTo>
                  <a:pt x="573" y="656"/>
                </a:lnTo>
                <a:lnTo>
                  <a:pt x="580" y="656"/>
                </a:lnTo>
                <a:lnTo>
                  <a:pt x="587" y="657"/>
                </a:lnTo>
                <a:lnTo>
                  <a:pt x="595" y="659"/>
                </a:lnTo>
                <a:lnTo>
                  <a:pt x="601" y="663"/>
                </a:lnTo>
                <a:lnTo>
                  <a:pt x="613" y="670"/>
                </a:lnTo>
                <a:lnTo>
                  <a:pt x="613" y="670"/>
                </a:lnTo>
                <a:lnTo>
                  <a:pt x="621" y="673"/>
                </a:lnTo>
                <a:lnTo>
                  <a:pt x="628" y="677"/>
                </a:lnTo>
                <a:lnTo>
                  <a:pt x="636" y="679"/>
                </a:lnTo>
                <a:lnTo>
                  <a:pt x="644" y="681"/>
                </a:lnTo>
                <a:lnTo>
                  <a:pt x="652" y="682"/>
                </a:lnTo>
                <a:lnTo>
                  <a:pt x="660" y="681"/>
                </a:lnTo>
                <a:lnTo>
                  <a:pt x="668" y="679"/>
                </a:lnTo>
                <a:lnTo>
                  <a:pt x="675" y="676"/>
                </a:lnTo>
                <a:lnTo>
                  <a:pt x="675" y="676"/>
                </a:lnTo>
                <a:lnTo>
                  <a:pt x="679" y="678"/>
                </a:lnTo>
                <a:lnTo>
                  <a:pt x="682" y="681"/>
                </a:lnTo>
                <a:lnTo>
                  <a:pt x="689" y="682"/>
                </a:lnTo>
                <a:lnTo>
                  <a:pt x="696" y="684"/>
                </a:lnTo>
                <a:lnTo>
                  <a:pt x="703" y="686"/>
                </a:lnTo>
                <a:lnTo>
                  <a:pt x="703" y="686"/>
                </a:lnTo>
                <a:lnTo>
                  <a:pt x="709" y="686"/>
                </a:lnTo>
                <a:lnTo>
                  <a:pt x="715" y="685"/>
                </a:lnTo>
                <a:lnTo>
                  <a:pt x="724" y="683"/>
                </a:lnTo>
                <a:lnTo>
                  <a:pt x="735" y="678"/>
                </a:lnTo>
                <a:lnTo>
                  <a:pt x="744" y="672"/>
                </a:lnTo>
                <a:lnTo>
                  <a:pt x="744" y="672"/>
                </a:lnTo>
                <a:lnTo>
                  <a:pt x="756" y="672"/>
                </a:lnTo>
                <a:lnTo>
                  <a:pt x="762" y="672"/>
                </a:lnTo>
                <a:lnTo>
                  <a:pt x="768" y="671"/>
                </a:lnTo>
                <a:lnTo>
                  <a:pt x="772" y="669"/>
                </a:lnTo>
                <a:lnTo>
                  <a:pt x="777" y="665"/>
                </a:lnTo>
                <a:lnTo>
                  <a:pt x="782" y="662"/>
                </a:lnTo>
                <a:lnTo>
                  <a:pt x="785" y="657"/>
                </a:lnTo>
                <a:lnTo>
                  <a:pt x="785" y="657"/>
                </a:lnTo>
                <a:lnTo>
                  <a:pt x="786" y="651"/>
                </a:lnTo>
                <a:lnTo>
                  <a:pt x="787" y="647"/>
                </a:lnTo>
                <a:lnTo>
                  <a:pt x="785" y="641"/>
                </a:lnTo>
                <a:lnTo>
                  <a:pt x="783" y="636"/>
                </a:lnTo>
                <a:lnTo>
                  <a:pt x="783" y="636"/>
                </a:lnTo>
                <a:lnTo>
                  <a:pt x="779" y="634"/>
                </a:lnTo>
                <a:lnTo>
                  <a:pt x="775" y="630"/>
                </a:lnTo>
                <a:lnTo>
                  <a:pt x="771" y="629"/>
                </a:lnTo>
                <a:lnTo>
                  <a:pt x="766" y="628"/>
                </a:lnTo>
                <a:lnTo>
                  <a:pt x="757" y="628"/>
                </a:lnTo>
                <a:lnTo>
                  <a:pt x="749" y="628"/>
                </a:lnTo>
                <a:lnTo>
                  <a:pt x="749" y="628"/>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4" name="光晕">
            <a:extLst>
              <a:ext uri="{FF2B5EF4-FFF2-40B4-BE49-F238E27FC236}">
                <a16:creationId xmlns:a16="http://schemas.microsoft.com/office/drawing/2014/main" id="{9D678634-A1DB-4E73-BCA4-A24AE675DEDA}"/>
              </a:ext>
            </a:extLst>
          </p:cNvPr>
          <p:cNvSpPr/>
          <p:nvPr/>
        </p:nvSpPr>
        <p:spPr>
          <a:xfrm>
            <a:off x="-919685" y="-438156"/>
            <a:ext cx="4886285" cy="4886285"/>
          </a:xfrm>
          <a:prstGeom prst="ellipse">
            <a:avLst/>
          </a:prstGeom>
          <a:gradFill flip="none" rotWithShape="1">
            <a:gsLst>
              <a:gs pos="100000">
                <a:srgbClr val="FFC000">
                  <a:alpha val="0"/>
                </a:srgbClr>
              </a:gs>
              <a:gs pos="0">
                <a:srgbClr val="FFD13F"/>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a:ea typeface="微软雅黑"/>
              <a:cs typeface="+mn-cs"/>
            </a:endParaRPr>
          </a:p>
        </p:txBody>
      </p:sp>
      <p:pic>
        <p:nvPicPr>
          <p:cNvPr id="45" name="月">
            <a:extLst>
              <a:ext uri="{FF2B5EF4-FFF2-40B4-BE49-F238E27FC236}">
                <a16:creationId xmlns:a16="http://schemas.microsoft.com/office/drawing/2014/main" id="{ED092C77-F04F-44F6-B9CC-A008EAC064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6272" y="707666"/>
            <a:ext cx="2840742" cy="2840742"/>
          </a:xfrm>
          <a:prstGeom prst="rect">
            <a:avLst/>
          </a:prstGeom>
        </p:spPr>
      </p:pic>
      <p:pic>
        <p:nvPicPr>
          <p:cNvPr id="46" name="祥云4">
            <a:extLst>
              <a:ext uri="{FF2B5EF4-FFF2-40B4-BE49-F238E27FC236}">
                <a16:creationId xmlns:a16="http://schemas.microsoft.com/office/drawing/2014/main" id="{B784FF9E-6E7C-4619-A51C-80627E9F95B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39208" y="2756264"/>
            <a:ext cx="1377679" cy="1560839"/>
          </a:xfrm>
          <a:prstGeom prst="rect">
            <a:avLst/>
          </a:prstGeom>
        </p:spPr>
      </p:pic>
      <p:pic>
        <p:nvPicPr>
          <p:cNvPr id="47" name="嫦娥">
            <a:extLst>
              <a:ext uri="{FF2B5EF4-FFF2-40B4-BE49-F238E27FC236}">
                <a16:creationId xmlns:a16="http://schemas.microsoft.com/office/drawing/2014/main" id="{C70CEE69-EF47-43E3-868B-84636B4872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90767" y="97403"/>
            <a:ext cx="2677125" cy="2188300"/>
          </a:xfrm>
          <a:prstGeom prst="rect">
            <a:avLst/>
          </a:prstGeom>
        </p:spPr>
      </p:pic>
      <p:grpSp>
        <p:nvGrpSpPr>
          <p:cNvPr id="38" name="组合 21">
            <a:extLst>
              <a:ext uri="{FF2B5EF4-FFF2-40B4-BE49-F238E27FC236}">
                <a16:creationId xmlns:a16="http://schemas.microsoft.com/office/drawing/2014/main" id="{5D36BF88-61EF-4752-BBC2-298480B0964E}"/>
              </a:ext>
            </a:extLst>
          </p:cNvPr>
          <p:cNvGrpSpPr/>
          <p:nvPr/>
        </p:nvGrpSpPr>
        <p:grpSpPr>
          <a:xfrm>
            <a:off x="8041947" y="2036462"/>
            <a:ext cx="1610670" cy="1613928"/>
            <a:chOff x="1627086" y="1705794"/>
            <a:chExt cx="1610670" cy="1613928"/>
          </a:xfrm>
        </p:grpSpPr>
        <p:sp>
          <p:nvSpPr>
            <p:cNvPr id="48" name="任意多边形 82">
              <a:extLst>
                <a:ext uri="{FF2B5EF4-FFF2-40B4-BE49-F238E27FC236}">
                  <a16:creationId xmlns:a16="http://schemas.microsoft.com/office/drawing/2014/main" id="{7D49E21B-B3BC-4899-BFF9-5BCBEADA5238}"/>
                </a:ext>
              </a:extLst>
            </p:cNvPr>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C00000">
                <a:lumMod val="20000"/>
                <a:lumOff val="80000"/>
              </a:srgbClr>
            </a:solidFill>
            <a:ln w="25400" cap="flat" cmpd="sng"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Light" panose="020B0502040204020203" pitchFamily="34" charset="-122"/>
                <a:cs typeface="+mn-cs"/>
              </a:endParaRPr>
            </a:p>
          </p:txBody>
        </p:sp>
        <p:sp>
          <p:nvSpPr>
            <p:cNvPr id="49" name="椭圆 80">
              <a:extLst>
                <a:ext uri="{FF2B5EF4-FFF2-40B4-BE49-F238E27FC236}">
                  <a16:creationId xmlns:a16="http://schemas.microsoft.com/office/drawing/2014/main" id="{CF941F3B-98CE-4B6D-BEDE-781C270E8F64}"/>
                </a:ext>
              </a:extLst>
            </p:cNvPr>
            <p:cNvSpPr/>
            <p:nvPr/>
          </p:nvSpPr>
          <p:spPr bwMode="auto">
            <a:xfrm>
              <a:off x="1850445" y="1929603"/>
              <a:ext cx="1163953" cy="1166311"/>
            </a:xfrm>
            <a:prstGeom prst="ellipse">
              <a:avLst/>
            </a:prstGeom>
            <a:solidFill>
              <a:srgbClr val="C00000">
                <a:lumMod val="60000"/>
                <a:lumOff val="40000"/>
              </a:srgb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ea typeface="微软雅黑 Light" panose="020B0502040204020203" pitchFamily="34" charset="-122"/>
                <a:cs typeface="+mn-cs"/>
              </a:endParaRPr>
            </a:p>
          </p:txBody>
        </p:sp>
        <p:sp>
          <p:nvSpPr>
            <p:cNvPr id="50" name="TextBox 57">
              <a:extLst>
                <a:ext uri="{FF2B5EF4-FFF2-40B4-BE49-F238E27FC236}">
                  <a16:creationId xmlns:a16="http://schemas.microsoft.com/office/drawing/2014/main" id="{B9FE5E1C-5E58-40AC-91EE-A4E6A4A730B0}"/>
                </a:ext>
              </a:extLst>
            </p:cNvPr>
            <p:cNvSpPr txBox="1"/>
            <p:nvPr/>
          </p:nvSpPr>
          <p:spPr>
            <a:xfrm>
              <a:off x="1960176" y="2051093"/>
              <a:ext cx="944489" cy="923330"/>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225" normalizeH="0" baseline="0" noProof="0">
                  <a:ln>
                    <a:noFill/>
                  </a:ln>
                  <a:solidFill>
                    <a:srgbClr val="FFFFFF"/>
                  </a:solidFill>
                  <a:effectLst/>
                  <a:uLnTx/>
                  <a:uFillTx/>
                  <a:latin typeface="Calibri"/>
                  <a:ea typeface="微软雅黑 Light" panose="020B0502040204020203" pitchFamily="34" charset="-122"/>
                  <a:cs typeface="+mn-cs"/>
                </a:rPr>
                <a:t>02</a:t>
              </a:r>
              <a:endParaRPr kumimoji="0" lang="zh-CN" altLang="en-US" sz="5400" b="0" i="0" u="none" strike="noStrike" kern="0" cap="none" spc="225" normalizeH="0" baseline="0" noProof="0" dirty="0">
                <a:ln>
                  <a:noFill/>
                </a:ln>
                <a:solidFill>
                  <a:srgbClr val="FFFFFF"/>
                </a:solidFill>
                <a:effectLst/>
                <a:uLnTx/>
                <a:uFillTx/>
                <a:latin typeface="Calibri"/>
                <a:ea typeface="微软雅黑 Light" panose="020B0502040204020203" pitchFamily="34" charset="-122"/>
                <a:cs typeface="+mn-cs"/>
              </a:endParaRPr>
            </a:p>
          </p:txBody>
        </p:sp>
      </p:grpSp>
      <p:pic>
        <p:nvPicPr>
          <p:cNvPr id="40" name="Picture 39" descr="Logo&#10;&#10;Description automatically generated">
            <a:extLst>
              <a:ext uri="{FF2B5EF4-FFF2-40B4-BE49-F238E27FC236}">
                <a16:creationId xmlns:a16="http://schemas.microsoft.com/office/drawing/2014/main" id="{409ECC6A-14B5-4985-9F43-3CE2289CA638}"/>
              </a:ext>
            </a:extLst>
          </p:cNvPr>
          <p:cNvPicPr>
            <a:picLocks noChangeAspect="1"/>
          </p:cNvPicPr>
          <p:nvPr/>
        </p:nvPicPr>
        <p:blipFill>
          <a:blip r:embed="rId10">
            <a:duotone>
              <a:prstClr val="black"/>
              <a:srgbClr val="F4D466">
                <a:tint val="45000"/>
                <a:satMod val="400000"/>
              </a:srgbClr>
            </a:duotone>
          </a:blip>
          <a:stretch>
            <a:fillRect/>
          </a:stretch>
        </p:blipFill>
        <p:spPr>
          <a:xfrm>
            <a:off x="1368730" y="3863381"/>
            <a:ext cx="6643611" cy="2405862"/>
          </a:xfrm>
          <a:prstGeom prst="rect">
            <a:avLst/>
          </a:prstGeom>
        </p:spPr>
      </p:pic>
    </p:spTree>
    <p:extLst>
      <p:ext uri="{BB962C8B-B14F-4D97-AF65-F5344CB8AC3E}">
        <p14:creationId xmlns:p14="http://schemas.microsoft.com/office/powerpoint/2010/main" val="24988252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1"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0"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14:presetBounceEnd="50000">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14:bounceEnd="50000">
                                          <p:cBhvr additive="base">
                                            <p:cTn id="40" dur="2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14:presetBounceEnd="50000">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14:bounceEnd="50000">
                                          <p:cBhvr additive="base">
                                            <p:cTn id="49" dur="2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50000">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14:bounceEnd="50000">
                                          <p:cBhvr additive="base">
                                            <p:cTn id="53" dur="2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50000">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14:bounceEnd="50000">
                                          <p:cBhvr additive="base">
                                            <p:cTn id="57" dur="2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50000">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14:bounceEnd="50000">
                                          <p:cBhvr additive="base">
                                            <p:cTn id="61" dur="2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50000">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14:bounceEnd="50000">
                                          <p:cBhvr additive="base">
                                            <p:cTn id="65" dur="2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66" dur="2500" fill="hold"/>
                                            <p:tgtEl>
                                              <p:spTgt spid="19"/>
                                            </p:tgtEl>
                                            <p:attrNameLst>
                                              <p:attrName>ppt_y</p:attrName>
                                            </p:attrNameLst>
                                          </p:cBhvr>
                                          <p:tavLst>
                                            <p:tav tm="0">
                                              <p:val>
                                                <p:strVal val="0-#ppt_h/2"/>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74" dur="4000" spd="-100000" fill="hold"/>
                                            <p:tgtEl>
                                              <p:spTgt spid="45"/>
                                            </p:tgtEl>
                                            <p:attrNameLst>
                                              <p:attrName>ppt_x</p:attrName>
                                              <p:attrName>ppt_y</p:attrName>
                                            </p:attrNameLst>
                                          </p:cBhvr>
                                          <p:rCtr x="-19102" y="-17894"/>
                                        </p:animMotion>
                                      </p:childTnLst>
                                    </p:cTn>
                                  </p:par>
                                  <p:par>
                                    <p:cTn id="75"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76" dur="4000" spd="-100000" fill="hold"/>
                                            <p:tgtEl>
                                              <p:spTgt spid="44"/>
                                            </p:tgtEl>
                                            <p:attrNameLst>
                                              <p:attrName>ppt_x</p:attrName>
                                              <p:attrName>ppt_y</p:attrName>
                                            </p:attrNameLst>
                                          </p:cBhvr>
                                          <p:rCtr x="-19102" y="-17894"/>
                                        </p:animMotion>
                                      </p:childTnLst>
                                    </p:cTn>
                                  </p:par>
                                  <p:par>
                                    <p:cTn id="77" presetID="6" presetClass="emph" presetSubtype="0" repeatCount="indefinite" autoRev="1" fill="hold" grpId="2" nodeType="withEffect">
                                      <p:stCondLst>
                                        <p:cond delay="0"/>
                                      </p:stCondLst>
                                      <p:childTnLst>
                                        <p:animScale>
                                          <p:cBhvr>
                                            <p:cTn id="78" dur="2000" fill="hold"/>
                                            <p:tgtEl>
                                              <p:spTgt spid="44"/>
                                            </p:tgtEl>
                                          </p:cBhvr>
                                          <p:by x="110000" y="110000"/>
                                        </p:animScale>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83" dur="7000" spd="-100000" fill="hold"/>
                                            <p:tgtEl>
                                              <p:spTgt spid="47"/>
                                            </p:tgtEl>
                                            <p:attrNameLst>
                                              <p:attrName>ppt_x</p:attrName>
                                              <p:attrName>ppt_y</p:attrName>
                                            </p:attrNameLst>
                                          </p:cBhvr>
                                          <p:rCtr x="25651" y="13264"/>
                                        </p:animMotion>
                                      </p:childTnLst>
                                    </p:cTn>
                                  </p:par>
                                  <p:par>
                                    <p:cTn id="84" presetID="42" presetClass="entr" presetSubtype="0" fill="hold" nodeType="withEffect">
                                      <p:stCondLst>
                                        <p:cond delay="600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50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750"/>
                                            <p:tgtEl>
                                              <p:spTgt spid="42"/>
                                            </p:tgtEl>
                                          </p:cBhvr>
                                        </p:animEffect>
                                      </p:childTnLst>
                                    </p:cTn>
                                  </p:par>
                                  <p:par>
                                    <p:cTn id="92" presetID="10" presetClass="entr" presetSubtype="0" fill="hold" grpId="0" nodeType="withEffect">
                                      <p:stCondLst>
                                        <p:cond delay="550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750"/>
                                            <p:tgtEl>
                                              <p:spTgt spid="43"/>
                                            </p:tgtEl>
                                          </p:cBhvr>
                                        </p:animEffect>
                                      </p:childTnLst>
                                    </p:cTn>
                                  </p:par>
                                  <p:par>
                                    <p:cTn id="95" presetID="42" presetClass="path" presetSubtype="0" decel="50000" fill="hold" grpId="1" nodeType="withEffect">
                                      <p:stCondLst>
                                        <p:cond delay="500"/>
                                      </p:stCondLst>
                                      <p:childTnLst>
                                        <p:animMotion origin="layout" path="M 3.33333E-6 -7.40741E-7 L -0.41459 -0.0331 " pathEditMode="relative" rAng="0" ptsTypes="AA">
                                          <p:cBhvr>
                                            <p:cTn id="96" dur="6500" spd="-100000" fill="hold"/>
                                            <p:tgtEl>
                                              <p:spTgt spid="42"/>
                                            </p:tgtEl>
                                            <p:attrNameLst>
                                              <p:attrName>ppt_x</p:attrName>
                                              <p:attrName>ppt_y</p:attrName>
                                            </p:attrNameLst>
                                          </p:cBhvr>
                                          <p:rCtr x="-20729" y="-1667"/>
                                        </p:animMotion>
                                      </p:childTnLst>
                                    </p:cTn>
                                  </p:par>
                                  <p:par>
                                    <p:cTn id="97" presetID="42" presetClass="path" presetSubtype="0" decel="50000" fill="hold" grpId="1" nodeType="withEffect">
                                      <p:stCondLst>
                                        <p:cond delay="5500"/>
                                      </p:stCondLst>
                                      <p:childTnLst>
                                        <p:animMotion origin="layout" path="M 3.95833E-6 -4.44444E-6 L 0.19726 0.01644 " pathEditMode="relative" rAng="0" ptsTypes="AA">
                                          <p:cBhvr>
                                            <p:cTn id="98" dur="4000" spd="-100000" fill="hold"/>
                                            <p:tgtEl>
                                              <p:spTgt spid="43"/>
                                            </p:tgtEl>
                                            <p:attrNameLst>
                                              <p:attrName>ppt_x</p:attrName>
                                              <p:attrName>ppt_y</p:attrName>
                                            </p:attrNameLst>
                                          </p:cBhvr>
                                          <p:rCtr x="9857" y="833"/>
                                        </p:animMotion>
                                      </p:childTnLst>
                                    </p:cTn>
                                  </p:par>
                                  <p:par>
                                    <p:cTn id="99" presetID="53" presetClass="entr" presetSubtype="16"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par>
                              <p:cTn id="104" fill="hold">
                                <p:stCondLst>
                                  <p:cond delay="9500"/>
                                </p:stCondLst>
                                <p:childTnLst>
                                  <p:par>
                                    <p:cTn id="105" presetID="22" presetClass="entr" presetSubtype="8" fill="hold"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wipe(left)">
                                          <p:cBhvr>
                                            <p:cTn id="10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1"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0"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2500" fill="hold"/>
                                            <p:tgtEl>
                                              <p:spTgt spid="26"/>
                                            </p:tgtEl>
                                            <p:attrNameLst>
                                              <p:attrName>ppt_x</p:attrName>
                                            </p:attrNameLst>
                                          </p:cBhvr>
                                          <p:tavLst>
                                            <p:tav tm="0">
                                              <p:val>
                                                <p:strVal val="#ppt_x"/>
                                              </p:val>
                                            </p:tav>
                                            <p:tav tm="100000">
                                              <p:val>
                                                <p:strVal val="#ppt_x"/>
                                              </p:val>
                                            </p:tav>
                                          </p:tavLst>
                                        </p:anim>
                                        <p:anim calcmode="lin" valueType="num">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2500" fill="hold"/>
                                            <p:tgtEl>
                                              <p:spTgt spid="18"/>
                                            </p:tgtEl>
                                            <p:attrNameLst>
                                              <p:attrName>ppt_x</p:attrName>
                                            </p:attrNameLst>
                                          </p:cBhvr>
                                          <p:tavLst>
                                            <p:tav tm="0">
                                              <p:val>
                                                <p:strVal val="#ppt_x"/>
                                              </p:val>
                                            </p:tav>
                                            <p:tav tm="100000">
                                              <p:val>
                                                <p:strVal val="#ppt_x"/>
                                              </p:val>
                                            </p:tav>
                                          </p:tavLst>
                                        </p:anim>
                                        <p:anim calcmode="lin" valueType="num">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2500" fill="hold"/>
                                            <p:tgtEl>
                                              <p:spTgt spid="35"/>
                                            </p:tgtEl>
                                            <p:attrNameLst>
                                              <p:attrName>ppt_x</p:attrName>
                                            </p:attrNameLst>
                                          </p:cBhvr>
                                          <p:tavLst>
                                            <p:tav tm="0">
                                              <p:val>
                                                <p:strVal val="#ppt_x"/>
                                              </p:val>
                                            </p:tav>
                                            <p:tav tm="100000">
                                              <p:val>
                                                <p:strVal val="#ppt_x"/>
                                              </p:val>
                                            </p:tav>
                                          </p:tavLst>
                                        </p:anim>
                                        <p:anim calcmode="lin" valueType="num">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500" fill="hold"/>
                                            <p:tgtEl>
                                              <p:spTgt spid="31"/>
                                            </p:tgtEl>
                                            <p:attrNameLst>
                                              <p:attrName>ppt_x</p:attrName>
                                            </p:attrNameLst>
                                          </p:cBhvr>
                                          <p:tavLst>
                                            <p:tav tm="0">
                                              <p:val>
                                                <p:strVal val="#ppt_x"/>
                                              </p:val>
                                            </p:tav>
                                            <p:tav tm="100000">
                                              <p:val>
                                                <p:strVal val="#ppt_x"/>
                                              </p:val>
                                            </p:tav>
                                          </p:tavLst>
                                        </p:anim>
                                        <p:anim calcmode="lin" valueType="num">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2500" fill="hold"/>
                                            <p:tgtEl>
                                              <p:spTgt spid="22"/>
                                            </p:tgtEl>
                                            <p:attrNameLst>
                                              <p:attrName>ppt_x</p:attrName>
                                            </p:attrNameLst>
                                          </p:cBhvr>
                                          <p:tavLst>
                                            <p:tav tm="0">
                                              <p:val>
                                                <p:strVal val="#ppt_x"/>
                                              </p:val>
                                            </p:tav>
                                            <p:tav tm="100000">
                                              <p:val>
                                                <p:strVal val="#ppt_x"/>
                                              </p:val>
                                            </p:tav>
                                          </p:tavLst>
                                        </p:anim>
                                        <p:anim calcmode="lin" valueType="num">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2500" fill="hold"/>
                                            <p:tgtEl>
                                              <p:spTgt spid="19"/>
                                            </p:tgtEl>
                                            <p:attrNameLst>
                                              <p:attrName>ppt_x</p:attrName>
                                            </p:attrNameLst>
                                          </p:cBhvr>
                                          <p:tavLst>
                                            <p:tav tm="0">
                                              <p:val>
                                                <p:strVal val="#ppt_x"/>
                                              </p:val>
                                            </p:tav>
                                            <p:tav tm="100000">
                                              <p:val>
                                                <p:strVal val="#ppt_x"/>
                                              </p:val>
                                            </p:tav>
                                          </p:tavLst>
                                        </p:anim>
                                        <p:anim calcmode="lin" valueType="num">
                                          <p:cBhvr additive="base">
                                            <p:cTn id="66" dur="2500" fill="hold"/>
                                            <p:tgtEl>
                                              <p:spTgt spid="19"/>
                                            </p:tgtEl>
                                            <p:attrNameLst>
                                              <p:attrName>ppt_y</p:attrName>
                                            </p:attrNameLst>
                                          </p:cBhvr>
                                          <p:tavLst>
                                            <p:tav tm="0">
                                              <p:val>
                                                <p:strVal val="0-#ppt_h/2"/>
                                              </p:val>
                                            </p:tav>
                                            <p:tav tm="100000">
                                              <p:val>
                                                <p:strVal val="#ppt_y"/>
                                              </p:val>
                                            </p:tav>
                                          </p:tavLst>
                                        </p:anim>
                                      </p:childTnLst>
                                    </p:cTn>
                                  </p:par>
                                  <p:par>
                                    <p:cTn id="67" presetID="10"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74" dur="4000" spd="-100000" fill="hold"/>
                                            <p:tgtEl>
                                              <p:spTgt spid="45"/>
                                            </p:tgtEl>
                                            <p:attrNameLst>
                                              <p:attrName>ppt_x</p:attrName>
                                              <p:attrName>ppt_y</p:attrName>
                                            </p:attrNameLst>
                                          </p:cBhvr>
                                          <p:rCtr x="-19102" y="-17894"/>
                                        </p:animMotion>
                                      </p:childTnLst>
                                    </p:cTn>
                                  </p:par>
                                  <p:par>
                                    <p:cTn id="75"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76" dur="4000" spd="-100000" fill="hold"/>
                                            <p:tgtEl>
                                              <p:spTgt spid="44"/>
                                            </p:tgtEl>
                                            <p:attrNameLst>
                                              <p:attrName>ppt_x</p:attrName>
                                              <p:attrName>ppt_y</p:attrName>
                                            </p:attrNameLst>
                                          </p:cBhvr>
                                          <p:rCtr x="-19102" y="-17894"/>
                                        </p:animMotion>
                                      </p:childTnLst>
                                    </p:cTn>
                                  </p:par>
                                  <p:par>
                                    <p:cTn id="77" presetID="6" presetClass="emph" presetSubtype="0" repeatCount="indefinite" autoRev="1" fill="hold" grpId="2" nodeType="withEffect">
                                      <p:stCondLst>
                                        <p:cond delay="0"/>
                                      </p:stCondLst>
                                      <p:childTnLst>
                                        <p:animScale>
                                          <p:cBhvr>
                                            <p:cTn id="78" dur="2000" fill="hold"/>
                                            <p:tgtEl>
                                              <p:spTgt spid="44"/>
                                            </p:tgtEl>
                                          </p:cBhvr>
                                          <p:by x="110000" y="110000"/>
                                        </p:animScale>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83" dur="7000" spd="-100000" fill="hold"/>
                                            <p:tgtEl>
                                              <p:spTgt spid="47"/>
                                            </p:tgtEl>
                                            <p:attrNameLst>
                                              <p:attrName>ppt_x</p:attrName>
                                              <p:attrName>ppt_y</p:attrName>
                                            </p:attrNameLst>
                                          </p:cBhvr>
                                          <p:rCtr x="25651" y="13264"/>
                                        </p:animMotion>
                                      </p:childTnLst>
                                    </p:cTn>
                                  </p:par>
                                  <p:par>
                                    <p:cTn id="84" presetID="42" presetClass="entr" presetSubtype="0" fill="hold" nodeType="withEffect">
                                      <p:stCondLst>
                                        <p:cond delay="600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1000"/>
                                            <p:tgtEl>
                                              <p:spTgt spid="46"/>
                                            </p:tgtEl>
                                          </p:cBhvr>
                                        </p:animEffect>
                                        <p:anim calcmode="lin" valueType="num">
                                          <p:cBhvr>
                                            <p:cTn id="87" dur="1000" fill="hold"/>
                                            <p:tgtEl>
                                              <p:spTgt spid="46"/>
                                            </p:tgtEl>
                                            <p:attrNameLst>
                                              <p:attrName>ppt_x</p:attrName>
                                            </p:attrNameLst>
                                          </p:cBhvr>
                                          <p:tavLst>
                                            <p:tav tm="0">
                                              <p:val>
                                                <p:strVal val="#ppt_x"/>
                                              </p:val>
                                            </p:tav>
                                            <p:tav tm="100000">
                                              <p:val>
                                                <p:strVal val="#ppt_x"/>
                                              </p:val>
                                            </p:tav>
                                          </p:tavLst>
                                        </p:anim>
                                        <p:anim calcmode="lin" valueType="num">
                                          <p:cBhvr>
                                            <p:cTn id="88" dur="1000" fill="hold"/>
                                            <p:tgtEl>
                                              <p:spTgt spid="46"/>
                                            </p:tgtEl>
                                            <p:attrNameLst>
                                              <p:attrName>ppt_y</p:attrName>
                                            </p:attrNameLst>
                                          </p:cBhvr>
                                          <p:tavLst>
                                            <p:tav tm="0">
                                              <p:val>
                                                <p:strVal val="#ppt_y+.1"/>
                                              </p:val>
                                            </p:tav>
                                            <p:tav tm="100000">
                                              <p:val>
                                                <p:strVal val="#ppt_y"/>
                                              </p:val>
                                            </p:tav>
                                          </p:tavLst>
                                        </p:anim>
                                      </p:childTnLst>
                                    </p:cTn>
                                  </p:par>
                                  <p:par>
                                    <p:cTn id="89" presetID="10" presetClass="entr" presetSubtype="0" fill="hold" grpId="0" nodeType="withEffect">
                                      <p:stCondLst>
                                        <p:cond delay="50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750"/>
                                            <p:tgtEl>
                                              <p:spTgt spid="42"/>
                                            </p:tgtEl>
                                          </p:cBhvr>
                                        </p:animEffect>
                                      </p:childTnLst>
                                    </p:cTn>
                                  </p:par>
                                  <p:par>
                                    <p:cTn id="92" presetID="10" presetClass="entr" presetSubtype="0" fill="hold" grpId="0" nodeType="withEffect">
                                      <p:stCondLst>
                                        <p:cond delay="550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750"/>
                                            <p:tgtEl>
                                              <p:spTgt spid="43"/>
                                            </p:tgtEl>
                                          </p:cBhvr>
                                        </p:animEffect>
                                      </p:childTnLst>
                                    </p:cTn>
                                  </p:par>
                                  <p:par>
                                    <p:cTn id="95" presetID="42" presetClass="path" presetSubtype="0" decel="50000" fill="hold" grpId="1" nodeType="withEffect">
                                      <p:stCondLst>
                                        <p:cond delay="500"/>
                                      </p:stCondLst>
                                      <p:childTnLst>
                                        <p:animMotion origin="layout" path="M 3.33333E-6 -7.40741E-7 L -0.41459 -0.0331 " pathEditMode="relative" rAng="0" ptsTypes="AA">
                                          <p:cBhvr>
                                            <p:cTn id="96" dur="6500" spd="-100000" fill="hold"/>
                                            <p:tgtEl>
                                              <p:spTgt spid="42"/>
                                            </p:tgtEl>
                                            <p:attrNameLst>
                                              <p:attrName>ppt_x</p:attrName>
                                              <p:attrName>ppt_y</p:attrName>
                                            </p:attrNameLst>
                                          </p:cBhvr>
                                          <p:rCtr x="-20729" y="-1667"/>
                                        </p:animMotion>
                                      </p:childTnLst>
                                    </p:cTn>
                                  </p:par>
                                  <p:par>
                                    <p:cTn id="97" presetID="42" presetClass="path" presetSubtype="0" decel="50000" fill="hold" grpId="1" nodeType="withEffect">
                                      <p:stCondLst>
                                        <p:cond delay="5500"/>
                                      </p:stCondLst>
                                      <p:childTnLst>
                                        <p:animMotion origin="layout" path="M 3.95833E-6 -4.44444E-6 L 0.19726 0.01644 " pathEditMode="relative" rAng="0" ptsTypes="AA">
                                          <p:cBhvr>
                                            <p:cTn id="98" dur="4000" spd="-100000" fill="hold"/>
                                            <p:tgtEl>
                                              <p:spTgt spid="43"/>
                                            </p:tgtEl>
                                            <p:attrNameLst>
                                              <p:attrName>ppt_x</p:attrName>
                                              <p:attrName>ppt_y</p:attrName>
                                            </p:attrNameLst>
                                          </p:cBhvr>
                                          <p:rCtr x="9857" y="833"/>
                                        </p:animMotion>
                                      </p:childTnLst>
                                    </p:cTn>
                                  </p:par>
                                  <p:par>
                                    <p:cTn id="99" presetID="53" presetClass="entr" presetSubtype="16"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p:cTn id="101" dur="500" fill="hold"/>
                                            <p:tgtEl>
                                              <p:spTgt spid="38"/>
                                            </p:tgtEl>
                                            <p:attrNameLst>
                                              <p:attrName>ppt_w</p:attrName>
                                            </p:attrNameLst>
                                          </p:cBhvr>
                                          <p:tavLst>
                                            <p:tav tm="0">
                                              <p:val>
                                                <p:fltVal val="0"/>
                                              </p:val>
                                            </p:tav>
                                            <p:tav tm="100000">
                                              <p:val>
                                                <p:strVal val="#ppt_w"/>
                                              </p:val>
                                            </p:tav>
                                          </p:tavLst>
                                        </p:anim>
                                        <p:anim calcmode="lin" valueType="num">
                                          <p:cBhvr>
                                            <p:cTn id="102" dur="500" fill="hold"/>
                                            <p:tgtEl>
                                              <p:spTgt spid="38"/>
                                            </p:tgtEl>
                                            <p:attrNameLst>
                                              <p:attrName>ppt_h</p:attrName>
                                            </p:attrNameLst>
                                          </p:cBhvr>
                                          <p:tavLst>
                                            <p:tav tm="0">
                                              <p:val>
                                                <p:fltVal val="0"/>
                                              </p:val>
                                            </p:tav>
                                            <p:tav tm="100000">
                                              <p:val>
                                                <p:strVal val="#ppt_h"/>
                                              </p:val>
                                            </p:tav>
                                          </p:tavLst>
                                        </p:anim>
                                        <p:animEffect transition="in" filter="fade">
                                          <p:cBhvr>
                                            <p:cTn id="103" dur="500"/>
                                            <p:tgtEl>
                                              <p:spTgt spid="38"/>
                                            </p:tgtEl>
                                          </p:cBhvr>
                                        </p:animEffect>
                                      </p:childTnLst>
                                    </p:cTn>
                                  </p:par>
                                </p:childTnLst>
                              </p:cTn>
                            </p:par>
                            <p:par>
                              <p:cTn id="104" fill="hold">
                                <p:stCondLst>
                                  <p:cond delay="9500"/>
                                </p:stCondLst>
                                <p:childTnLst>
                                  <p:par>
                                    <p:cTn id="105" presetID="22" presetClass="entr" presetSubtype="8" fill="hold"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wipe(left)">
                                          <p:cBhvr>
                                            <p:cTn id="10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0EC121-FE80-4ADF-8D01-4B6597E55E04}"/>
              </a:ext>
            </a:extLst>
          </p:cNvPr>
          <p:cNvSpPr/>
          <p:nvPr/>
        </p:nvSpPr>
        <p:spPr>
          <a:xfrm>
            <a:off x="535123" y="607416"/>
            <a:ext cx="11121753" cy="646331"/>
          </a:xfrm>
          <a:prstGeom prst="rect">
            <a:avLst/>
          </a:prstGeom>
        </p:spPr>
        <p:txBody>
          <a:bodyPr wrap="square">
            <a:spAutoFit/>
          </a:bodyPr>
          <a:lstStyle/>
          <a:p>
            <a:r>
              <a:rPr lang="en-US" altLang="zh-CN" sz="3600" b="1" dirty="0" err="1">
                <a:solidFill>
                  <a:schemeClr val="bg1"/>
                </a:solidFill>
                <a:latin typeface="Calibri" panose="020F0502020204030204" charset="0"/>
                <a:cs typeface="Calibri" panose="020F0502020204030204" charset="0"/>
              </a:rPr>
              <a:t>Em</a:t>
            </a:r>
            <a:r>
              <a:rPr lang="zh-CN" altLang="en-US"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hãy</a:t>
            </a:r>
            <a:r>
              <a:rPr lang="zh-CN" altLang="en-US"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nêu</a:t>
            </a:r>
            <a:r>
              <a:rPr lang="en-US" altLang="zh-CN"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lại</a:t>
            </a:r>
            <a:r>
              <a:rPr lang="zh-CN" altLang="en-US"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nội</a:t>
            </a:r>
            <a:r>
              <a:rPr lang="zh-CN" altLang="en-US" sz="3600" b="1" dirty="0">
                <a:solidFill>
                  <a:schemeClr val="bg1"/>
                </a:solidFill>
                <a:latin typeface="Calibri" panose="020F0502020204030204" charset="0"/>
                <a:cs typeface="Calibri" panose="020F0502020204030204" charset="0"/>
              </a:rPr>
              <a:t> </a:t>
            </a:r>
            <a:r>
              <a:rPr lang="en-US" altLang="zh-CN" sz="3600" b="1" dirty="0">
                <a:solidFill>
                  <a:schemeClr val="bg1"/>
                </a:solidFill>
                <a:latin typeface="Calibri" panose="020F0502020204030204" charset="0"/>
                <a:cs typeface="Calibri" panose="020F0502020204030204" charset="0"/>
              </a:rPr>
              <a:t>dung </a:t>
            </a:r>
            <a:r>
              <a:rPr lang="en-US" altLang="zh-CN" sz="3600" b="1" dirty="0" err="1">
                <a:solidFill>
                  <a:schemeClr val="bg1"/>
                </a:solidFill>
                <a:latin typeface="Calibri" panose="020F0502020204030204" charset="0"/>
                <a:cs typeface="Calibri" panose="020F0502020204030204" charset="0"/>
              </a:rPr>
              <a:t>bài</a:t>
            </a:r>
            <a:r>
              <a:rPr lang="zh-CN" altLang="en-US"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đọc</a:t>
            </a:r>
            <a:r>
              <a:rPr lang="zh-CN" altLang="en-US" sz="3600" b="1" dirty="0">
                <a:solidFill>
                  <a:schemeClr val="bg1"/>
                </a:solidFill>
                <a:latin typeface="Calibri" panose="020F0502020204030204" charset="0"/>
                <a:cs typeface="Calibri" panose="020F0502020204030204" charset="0"/>
              </a:rPr>
              <a:t> </a:t>
            </a:r>
            <a:r>
              <a:rPr lang="en-US" altLang="zh-CN" sz="3600" b="1" dirty="0">
                <a:solidFill>
                  <a:schemeClr val="bg1"/>
                </a:solidFill>
                <a:latin typeface="Calibri" panose="020F0502020204030204" charset="0"/>
                <a:cs typeface="Calibri" panose="020F0502020204030204" charset="0"/>
              </a:rPr>
              <a:t>“</a:t>
            </a:r>
            <a:r>
              <a:rPr lang="en-US" altLang="zh-CN" sz="3600" b="1" dirty="0" err="1">
                <a:solidFill>
                  <a:schemeClr val="bg1"/>
                </a:solidFill>
                <a:latin typeface="Calibri" panose="020F0502020204030204" charset="0"/>
                <a:cs typeface="Calibri" panose="020F0502020204030204" charset="0"/>
              </a:rPr>
              <a:t>Thư</a:t>
            </a:r>
            <a:r>
              <a:rPr lang="en-US" altLang="zh-CN"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trung</a:t>
            </a:r>
            <a:r>
              <a:rPr lang="en-US" altLang="zh-CN" sz="3600" b="1" dirty="0">
                <a:solidFill>
                  <a:schemeClr val="bg1"/>
                </a:solidFill>
                <a:latin typeface="Calibri" panose="020F0502020204030204" charset="0"/>
                <a:cs typeface="Calibri" panose="020F0502020204030204" charset="0"/>
              </a:rPr>
              <a:t> </a:t>
            </a:r>
            <a:r>
              <a:rPr lang="en-US" altLang="zh-CN" sz="3600" b="1" dirty="0" err="1">
                <a:solidFill>
                  <a:schemeClr val="bg1"/>
                </a:solidFill>
                <a:latin typeface="Calibri" panose="020F0502020204030204" charset="0"/>
                <a:cs typeface="Calibri" panose="020F0502020204030204" charset="0"/>
              </a:rPr>
              <a:t>thu</a:t>
            </a:r>
            <a:r>
              <a:rPr lang="en-US" altLang="zh-CN" sz="3600" b="1" dirty="0">
                <a:solidFill>
                  <a:schemeClr val="bg1"/>
                </a:solidFill>
                <a:latin typeface="Calibri" panose="020F0502020204030204" charset="0"/>
                <a:cs typeface="Calibri" panose="020F0502020204030204" charset="0"/>
              </a:rPr>
              <a:t>”</a:t>
            </a:r>
          </a:p>
        </p:txBody>
      </p:sp>
      <p:sp>
        <p:nvSpPr>
          <p:cNvPr id="3" name="Text Box 34">
            <a:extLst>
              <a:ext uri="{FF2B5EF4-FFF2-40B4-BE49-F238E27FC236}">
                <a16:creationId xmlns:a16="http://schemas.microsoft.com/office/drawing/2014/main" id="{39882116-CFD3-4587-8E37-D3EA7C1E5DBD}"/>
              </a:ext>
            </a:extLst>
          </p:cNvPr>
          <p:cNvSpPr txBox="1"/>
          <p:nvPr/>
        </p:nvSpPr>
        <p:spPr>
          <a:xfrm>
            <a:off x="5956300" y="1456054"/>
            <a:ext cx="5367044" cy="2062103"/>
          </a:xfrm>
          <a:prstGeom prst="rect">
            <a:avLst/>
          </a:prstGeom>
          <a:noFill/>
        </p:spPr>
        <p:txBody>
          <a:bodyPr wrap="square" rtlCol="0">
            <a:spAutoFit/>
          </a:bodyPr>
          <a:lstStyle/>
          <a:p>
            <a:pPr algn="ctr"/>
            <a:r>
              <a:rPr lang="vi-VN" sz="3200" dirty="0">
                <a:solidFill>
                  <a:srgbClr val="FFFF00"/>
                </a:solidFill>
                <a:latin typeface="iCiel Cadena" panose="02000503000000020004" charset="0"/>
                <a:cs typeface="iCiel Cadena" panose="02000503000000020004" charset="0"/>
              </a:rPr>
              <a:t>Tình yêu thương, sự quan tâm của Bác Hồ dành cho các cháu thiếu nhi thể hiện qua Thư Trung thu.</a:t>
            </a:r>
          </a:p>
        </p:txBody>
      </p:sp>
      <p:pic>
        <p:nvPicPr>
          <p:cNvPr id="4" name="Picture 3">
            <a:extLst>
              <a:ext uri="{FF2B5EF4-FFF2-40B4-BE49-F238E27FC236}">
                <a16:creationId xmlns:a16="http://schemas.microsoft.com/office/drawing/2014/main" id="{13D67428-848F-4141-A3E7-901F2079A607}"/>
              </a:ext>
            </a:extLst>
          </p:cNvPr>
          <p:cNvPicPr/>
          <p:nvPr/>
        </p:nvPicPr>
        <p:blipFill>
          <a:blip r:embed="rId2"/>
          <a:srcRect l="8510" t="19300" r="5944" b="12961"/>
          <a:stretch>
            <a:fillRect/>
          </a:stretch>
        </p:blipFill>
        <p:spPr>
          <a:xfrm>
            <a:off x="5956300" y="3720465"/>
            <a:ext cx="5884545" cy="3137535"/>
          </a:xfrm>
          <a:prstGeom prst="rect">
            <a:avLst/>
          </a:prstGeom>
          <a:noFill/>
          <a:ln w="9525">
            <a:noFill/>
          </a:ln>
        </p:spPr>
      </p:pic>
      <p:sp>
        <p:nvSpPr>
          <p:cNvPr id="5" name="Text Box 7">
            <a:extLst>
              <a:ext uri="{FF2B5EF4-FFF2-40B4-BE49-F238E27FC236}">
                <a16:creationId xmlns:a16="http://schemas.microsoft.com/office/drawing/2014/main" id="{8F40B776-D948-44CA-B560-4F9BE5CF4E39}"/>
              </a:ext>
            </a:extLst>
          </p:cNvPr>
          <p:cNvSpPr txBox="1"/>
          <p:nvPr/>
        </p:nvSpPr>
        <p:spPr>
          <a:xfrm>
            <a:off x="6505575" y="4158615"/>
            <a:ext cx="4588510" cy="1445260"/>
          </a:xfrm>
          <a:prstGeom prst="rect">
            <a:avLst/>
          </a:prstGeom>
          <a:noFill/>
        </p:spPr>
        <p:txBody>
          <a:bodyPr wrap="square" rtlCol="0">
            <a:spAutoFit/>
          </a:bodyPr>
          <a:lstStyle/>
          <a:p>
            <a:pPr>
              <a:lnSpc>
                <a:spcPct val="110000"/>
              </a:lnSpc>
            </a:pPr>
            <a:r>
              <a:rPr lang="en-US" sz="4000" b="1" dirty="0" err="1">
                <a:solidFill>
                  <a:prstClr val="black"/>
                </a:solidFill>
                <a:latin typeface="Calibri" panose="020F0502020204030204" charset="0"/>
                <a:cs typeface="Calibri" panose="020F0502020204030204" charset="0"/>
              </a:rPr>
              <a:t>Giọng</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của</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bài</a:t>
            </a:r>
            <a:r>
              <a:rPr lang="en-US" sz="4000" b="1" dirty="0">
                <a:solidFill>
                  <a:prstClr val="black"/>
                </a:solidFill>
                <a:latin typeface="Calibri" panose="020F0502020204030204" charset="0"/>
                <a:cs typeface="Calibri" panose="020F0502020204030204" charset="0"/>
              </a:rPr>
              <a:t> </a:t>
            </a:r>
          </a:p>
          <a:p>
            <a:pPr>
              <a:lnSpc>
                <a:spcPct val="110000"/>
              </a:lnSpc>
            </a:pPr>
            <a:r>
              <a:rPr lang="en-US" sz="4000" b="1" dirty="0" err="1">
                <a:solidFill>
                  <a:prstClr val="black"/>
                </a:solidFill>
                <a:latin typeface="Calibri" panose="020F0502020204030204" charset="0"/>
                <a:cs typeface="Calibri" panose="020F0502020204030204" charset="0"/>
              </a:rPr>
              <a:t>như</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thế</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nào</a:t>
            </a:r>
            <a:r>
              <a:rPr lang="en-US" sz="4000" b="1" dirty="0">
                <a:solidFill>
                  <a:prstClr val="black"/>
                </a:solidFill>
                <a:latin typeface="Calibri" panose="020F0502020204030204" charset="0"/>
                <a:cs typeface="Calibri" panose="020F0502020204030204" charset="0"/>
              </a:rPr>
              <a:t>?</a:t>
            </a:r>
          </a:p>
        </p:txBody>
      </p:sp>
      <p:pic>
        <p:nvPicPr>
          <p:cNvPr id="7" name="Picture 6">
            <a:extLst>
              <a:ext uri="{FF2B5EF4-FFF2-40B4-BE49-F238E27FC236}">
                <a16:creationId xmlns:a16="http://schemas.microsoft.com/office/drawing/2014/main" id="{CDE721C3-E7AB-4B64-904B-95D8389C0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257" y="1632080"/>
            <a:ext cx="4767571" cy="4974857"/>
          </a:xfrm>
          <a:prstGeom prst="rect">
            <a:avLst/>
          </a:prstGeom>
        </p:spPr>
      </p:pic>
    </p:spTree>
    <p:extLst>
      <p:ext uri="{BB962C8B-B14F-4D97-AF65-F5344CB8AC3E}">
        <p14:creationId xmlns:p14="http://schemas.microsoft.com/office/powerpoint/2010/main" val="233416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500"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500"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ppt_x</p:attrName>
                                        </p:attrNameLst>
                                      </p:cBhvr>
                                      <p:tavLst>
                                        <p:tav tm="0">
                                          <p:val>
                                            <p:strVal val="#ppt_x+#ppt_w*1.125000"/>
                                          </p:val>
                                        </p:tav>
                                        <p:tav tm="100000">
                                          <p:val>
                                            <p:strVal val="#ppt_x"/>
                                          </p:val>
                                        </p:tav>
                                      </p:tavLst>
                                    </p:anim>
                                    <p:animEffect transition="in" filter="wipe(left)">
                                      <p:cBhvr>
                                        <p:cTn id="20" dur="500"/>
                                        <p:tgtEl>
                                          <p:spTgt spid="5"/>
                                        </p:tgtEl>
                                      </p:cBhvr>
                                    </p:animEffect>
                                  </p:childTnLst>
                                </p:cTn>
                              </p:par>
                              <p:par>
                                <p:cTn id="21" presetID="12" presetClass="entr" presetSubtype="2" fill="hold" nodeType="withEffect">
                                  <p:stCondLst>
                                    <p:cond delay="0"/>
                                  </p:stCondLst>
                                  <p:childTnLst>
                                    <p:set>
                                      <p:cBhvr>
                                        <p:cTn id="22" dur="500"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ppt_x</p:attrName>
                                        </p:attrNameLst>
                                      </p:cBhvr>
                                      <p:tavLst>
                                        <p:tav tm="0">
                                          <p:val>
                                            <p:strVal val="#ppt_x+#ppt_w*1.125000"/>
                                          </p:val>
                                        </p:tav>
                                        <p:tav tm="100000">
                                          <p:val>
                                            <p:strVal val="#ppt_x"/>
                                          </p:val>
                                        </p:tav>
                                      </p:tavLst>
                                    </p:anim>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7FE87-A1D3-442D-AA52-12C4D1ED2A20}"/>
              </a:ext>
            </a:extLst>
          </p:cNvPr>
          <p:cNvPicPr/>
          <p:nvPr/>
        </p:nvPicPr>
        <p:blipFill>
          <a:blip r:embed="rId2"/>
          <a:srcRect l="8510" t="19300" r="5944" b="12961"/>
          <a:stretch>
            <a:fillRect/>
          </a:stretch>
        </p:blipFill>
        <p:spPr>
          <a:xfrm>
            <a:off x="6455032" y="1095186"/>
            <a:ext cx="3514090" cy="1842135"/>
          </a:xfrm>
          <a:prstGeom prst="rect">
            <a:avLst/>
          </a:prstGeom>
          <a:noFill/>
          <a:ln w="9525">
            <a:noFill/>
          </a:ln>
        </p:spPr>
      </p:pic>
      <p:sp>
        <p:nvSpPr>
          <p:cNvPr id="3" name="Text Box 7">
            <a:extLst>
              <a:ext uri="{FF2B5EF4-FFF2-40B4-BE49-F238E27FC236}">
                <a16:creationId xmlns:a16="http://schemas.microsoft.com/office/drawing/2014/main" id="{2A0BD2DB-D11E-417C-B00E-F08B6A124E60}"/>
              </a:ext>
            </a:extLst>
          </p:cNvPr>
          <p:cNvSpPr txBox="1"/>
          <p:nvPr/>
        </p:nvSpPr>
        <p:spPr>
          <a:xfrm>
            <a:off x="6976746" y="1368749"/>
            <a:ext cx="2778760" cy="768350"/>
          </a:xfrm>
          <a:prstGeom prst="rect">
            <a:avLst/>
          </a:prstGeom>
          <a:noFill/>
        </p:spPr>
        <p:txBody>
          <a:bodyPr wrap="square" rtlCol="0">
            <a:spAutoFit/>
          </a:bodyPr>
          <a:lstStyle/>
          <a:p>
            <a:pPr>
              <a:lnSpc>
                <a:spcPct val="110000"/>
              </a:lnSpc>
            </a:pPr>
            <a:r>
              <a:rPr lang="en-US" sz="4000" b="1" dirty="0" err="1">
                <a:latin typeface="Calibri" panose="020F0502020204030204" charset="0"/>
                <a:cs typeface="Calibri" panose="020F0502020204030204" charset="0"/>
              </a:rPr>
              <a:t>Giọng</a:t>
            </a:r>
            <a:r>
              <a:rPr lang="en-US" sz="4000" b="1" dirty="0">
                <a:latin typeface="Calibri" panose="020F0502020204030204" charset="0"/>
                <a:cs typeface="Calibri" panose="020F0502020204030204" charset="0"/>
              </a:rPr>
              <a:t> </a:t>
            </a:r>
            <a:r>
              <a:rPr lang="en-US" sz="4000" b="1" dirty="0" err="1">
                <a:latin typeface="Calibri" panose="020F0502020204030204" charset="0"/>
                <a:cs typeface="Calibri" panose="020F0502020204030204" charset="0"/>
              </a:rPr>
              <a:t>đọc</a:t>
            </a:r>
            <a:endParaRPr lang="en-US" sz="4000" b="1" dirty="0">
              <a:latin typeface="Calibri" panose="020F0502020204030204" charset="0"/>
              <a:cs typeface="Calibri" panose="020F0502020204030204" charset="0"/>
            </a:endParaRPr>
          </a:p>
        </p:txBody>
      </p:sp>
      <p:sp>
        <p:nvSpPr>
          <p:cNvPr id="4" name="Rectangle 3">
            <a:extLst>
              <a:ext uri="{FF2B5EF4-FFF2-40B4-BE49-F238E27FC236}">
                <a16:creationId xmlns:a16="http://schemas.microsoft.com/office/drawing/2014/main" id="{B36FA097-99A9-4E7F-9E17-3898E1C735D5}"/>
              </a:ext>
            </a:extLst>
          </p:cNvPr>
          <p:cNvSpPr/>
          <p:nvPr/>
        </p:nvSpPr>
        <p:spPr>
          <a:xfrm>
            <a:off x="6096000" y="3295552"/>
            <a:ext cx="4989513" cy="1323439"/>
          </a:xfrm>
          <a:prstGeom prst="rect">
            <a:avLst/>
          </a:prstGeom>
        </p:spPr>
        <p:txBody>
          <a:bodyPr wrap="square">
            <a:spAutoFit/>
          </a:bodyPr>
          <a:lstStyle/>
          <a:p>
            <a:pPr marL="457200" indent="-457200" algn="ctr">
              <a:buClr>
                <a:srgbClr val="000000"/>
              </a:buClr>
              <a:buFont typeface="Wingdings" panose="05000000000000000000" pitchFamily="2" charset="2"/>
              <a:buChar char="ü"/>
            </a:pPr>
            <a:r>
              <a:rPr lang="en-US" sz="4000" b="1" dirty="0" err="1">
                <a:solidFill>
                  <a:srgbClr val="FFFF00"/>
                </a:solidFill>
                <a:latin typeface="Calibri" panose="020F0502020204030204" charset="0"/>
                <a:cs typeface="Calibri" panose="020F0502020204030204" charset="0"/>
              </a:rPr>
              <a:t>Giọng</a:t>
            </a:r>
            <a:r>
              <a:rPr lang="en-US" sz="4000" b="1" dirty="0">
                <a:solidFill>
                  <a:srgbClr val="FFFF00"/>
                </a:solidFill>
                <a:latin typeface="Calibri" panose="020F0502020204030204" charset="0"/>
                <a:cs typeface="Calibri" panose="020F0502020204030204" charset="0"/>
              </a:rPr>
              <a:t> </a:t>
            </a:r>
            <a:r>
              <a:rPr lang="en-US" sz="4000" b="1" dirty="0" err="1">
                <a:solidFill>
                  <a:srgbClr val="FFFF00"/>
                </a:solidFill>
                <a:latin typeface="Calibri" panose="020F0502020204030204" charset="0"/>
                <a:cs typeface="Calibri" panose="020F0502020204030204" charset="0"/>
              </a:rPr>
              <a:t>đọc</a:t>
            </a:r>
            <a:r>
              <a:rPr lang="en-US" sz="4000" b="1" dirty="0">
                <a:solidFill>
                  <a:srgbClr val="FFFF00"/>
                </a:solidFill>
                <a:latin typeface="Calibri" panose="020F0502020204030204" charset="0"/>
                <a:cs typeface="Calibri" panose="020F0502020204030204" charset="0"/>
              </a:rPr>
              <a:t> thong </a:t>
            </a:r>
            <a:r>
              <a:rPr lang="en-US" sz="4000" b="1" dirty="0" err="1">
                <a:solidFill>
                  <a:srgbClr val="FFFF00"/>
                </a:solidFill>
                <a:latin typeface="Calibri" panose="020F0502020204030204" charset="0"/>
                <a:cs typeface="Calibri" panose="020F0502020204030204" charset="0"/>
              </a:rPr>
              <a:t>thả</a:t>
            </a:r>
            <a:r>
              <a:rPr lang="en-US" sz="4000" b="1" dirty="0">
                <a:solidFill>
                  <a:srgbClr val="FFFF00"/>
                </a:solidFill>
                <a:latin typeface="Calibri" panose="020F0502020204030204" charset="0"/>
                <a:cs typeface="Calibri" panose="020F0502020204030204" charset="0"/>
              </a:rPr>
              <a:t>, </a:t>
            </a:r>
            <a:r>
              <a:rPr lang="en-US" sz="4000" b="1" dirty="0" err="1">
                <a:solidFill>
                  <a:srgbClr val="FFFF00"/>
                </a:solidFill>
                <a:latin typeface="Calibri" panose="020F0502020204030204" charset="0"/>
                <a:cs typeface="Calibri" panose="020F0502020204030204" charset="0"/>
              </a:rPr>
              <a:t>trìu</a:t>
            </a:r>
            <a:r>
              <a:rPr lang="en-US" sz="4000" b="1" dirty="0">
                <a:solidFill>
                  <a:srgbClr val="FFFF00"/>
                </a:solidFill>
                <a:latin typeface="Calibri" panose="020F0502020204030204" charset="0"/>
                <a:cs typeface="Calibri" panose="020F0502020204030204" charset="0"/>
              </a:rPr>
              <a:t> </a:t>
            </a:r>
            <a:r>
              <a:rPr lang="en-US" sz="4000" b="1" dirty="0" err="1">
                <a:solidFill>
                  <a:srgbClr val="FFFF00"/>
                </a:solidFill>
                <a:latin typeface="Calibri" panose="020F0502020204030204" charset="0"/>
                <a:cs typeface="Calibri" panose="020F0502020204030204" charset="0"/>
              </a:rPr>
              <a:t>mến</a:t>
            </a:r>
            <a:r>
              <a:rPr lang="en-US" sz="4000" b="1" dirty="0">
                <a:solidFill>
                  <a:srgbClr val="FFFF00"/>
                </a:solidFill>
                <a:latin typeface="Calibri" panose="020F0502020204030204" charset="0"/>
                <a:cs typeface="Calibri" panose="020F0502020204030204" charset="0"/>
              </a:rPr>
              <a:t>.</a:t>
            </a:r>
          </a:p>
        </p:txBody>
      </p:sp>
      <p:pic>
        <p:nvPicPr>
          <p:cNvPr id="6" name="Picture 5">
            <a:extLst>
              <a:ext uri="{FF2B5EF4-FFF2-40B4-BE49-F238E27FC236}">
                <a16:creationId xmlns:a16="http://schemas.microsoft.com/office/drawing/2014/main" id="{4D133D22-780D-4AEA-8AB5-EF67314FC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18" y="1317942"/>
            <a:ext cx="4767571" cy="4974857"/>
          </a:xfrm>
          <a:prstGeom prst="rect">
            <a:avLst/>
          </a:prstGeom>
        </p:spPr>
      </p:pic>
    </p:spTree>
    <p:extLst>
      <p:ext uri="{BB962C8B-B14F-4D97-AF65-F5344CB8AC3E}">
        <p14:creationId xmlns:p14="http://schemas.microsoft.com/office/powerpoint/2010/main" val="126140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3735863" y="395436"/>
            <a:ext cx="4147287"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28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grpSp>
        <p:nvGrpSpPr>
          <p:cNvPr id="21" name="Group 20">
            <a:extLst>
              <a:ext uri="{FF2B5EF4-FFF2-40B4-BE49-F238E27FC236}">
                <a16:creationId xmlns:a16="http://schemas.microsoft.com/office/drawing/2014/main" id="{2882FD94-E97A-4E23-AE4E-CBD5083B5670}"/>
              </a:ext>
            </a:extLst>
          </p:cNvPr>
          <p:cNvGrpSpPr/>
          <p:nvPr/>
        </p:nvGrpSpPr>
        <p:grpSpPr>
          <a:xfrm>
            <a:off x="699626" y="652808"/>
            <a:ext cx="2430486" cy="1150267"/>
            <a:chOff x="7384428" y="208709"/>
            <a:chExt cx="4634997" cy="576843"/>
          </a:xfrm>
          <a:solidFill>
            <a:srgbClr val="ED7D31">
              <a:lumMod val="40000"/>
              <a:lumOff val="60000"/>
            </a:srgbClr>
          </a:solidFill>
        </p:grpSpPr>
        <p:sp>
          <p:nvSpPr>
            <p:cNvPr id="22" name="Rectangle: Rounded Corners 43">
              <a:extLst>
                <a:ext uri="{FF2B5EF4-FFF2-40B4-BE49-F238E27FC236}">
                  <a16:creationId xmlns:a16="http://schemas.microsoft.com/office/drawing/2014/main" id="{F1815BCD-AAFC-4044-9D02-B8275A040086}"/>
                </a:ext>
              </a:extLst>
            </p:cNvPr>
            <p:cNvSpPr/>
            <p:nvPr/>
          </p:nvSpPr>
          <p:spPr>
            <a:xfrm>
              <a:off x="7384428" y="208778"/>
              <a:ext cx="4634997" cy="576774"/>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7030A0"/>
            </a:solidFill>
            <a:ln w="12700" cap="flat" cmpd="sng" algn="ctr">
              <a:solidFill>
                <a:srgbClr val="4472C4">
                  <a:shade val="50000"/>
                </a:srgbClr>
              </a:solidFill>
              <a:prstDash val="solid"/>
              <a:miter lim="800000"/>
            </a:ln>
            <a:effectLst/>
          </p:spPr>
          <p:txBody>
            <a:bodyPr rtlCol="0" anchor="ctr"/>
            <a:lstStyle/>
            <a:p>
              <a:pPr algn="ctr">
                <a:defRPr/>
              </a:pPr>
              <a:endParaRPr lang="en-US" sz="1400" kern="0">
                <a:solidFill>
                  <a:prstClr val="white"/>
                </a:solidFill>
                <a:latin typeface="字魂107号-萌趣欢乐体"/>
              </a:endParaRPr>
            </a:p>
          </p:txBody>
        </p:sp>
        <p:sp>
          <p:nvSpPr>
            <p:cNvPr id="23" name="Rectangle 22">
              <a:extLst>
                <a:ext uri="{FF2B5EF4-FFF2-40B4-BE49-F238E27FC236}">
                  <a16:creationId xmlns:a16="http://schemas.microsoft.com/office/drawing/2014/main" id="{0E1BF3AF-5C48-435E-865B-7E79E0DFB668}"/>
                </a:ext>
              </a:extLst>
            </p:cNvPr>
            <p:cNvSpPr/>
            <p:nvPr/>
          </p:nvSpPr>
          <p:spPr>
            <a:xfrm>
              <a:off x="7660797" y="208709"/>
              <a:ext cx="4083050" cy="421019"/>
            </a:xfrm>
            <a:prstGeom prst="rect">
              <a:avLst/>
            </a:prstGeom>
            <a:noFill/>
            <a:extLst>
              <a:ext uri="{909E8E84-426E-40DD-AFC4-6F175D3DCCD1}">
                <a14:hiddenFill xmlns:a14="http://schemas.microsoft.com/office/drawing/2010/main">
                  <a:grpFill/>
                </a14:hiddenFill>
              </a:ext>
            </a:extLst>
          </p:spPr>
          <p:txBody>
            <a:bodyPr wrap="square">
              <a:spAutoFit/>
            </a:bodyPr>
            <a:lstStyle/>
            <a:p>
              <a:pPr algn="ctr">
                <a:defRPr/>
              </a:pPr>
              <a:r>
                <a:rPr lang="en-US" sz="3200" b="1" kern="0" dirty="0" err="1">
                  <a:solidFill>
                    <a:prstClr val="white"/>
                  </a:solidFill>
                  <a:latin typeface="Calibri" panose="020F0502020204030204" charset="0"/>
                  <a:cs typeface="Calibri" panose="020F0502020204030204" charset="0"/>
                  <a:sym typeface="Arial" panose="020B0604020202020204"/>
                </a:rPr>
                <a:t>Đoạn</a:t>
              </a:r>
              <a:r>
                <a:rPr lang="en-US" sz="3200" b="1" kern="0" dirty="0">
                  <a:solidFill>
                    <a:prstClr val="white"/>
                  </a:solidFill>
                  <a:latin typeface="Calibri" panose="020F0502020204030204" charset="0"/>
                  <a:cs typeface="Calibri" panose="020F0502020204030204" charset="0"/>
                  <a:sym typeface="Arial" panose="020B0604020202020204"/>
                </a:rPr>
                <a:t> </a:t>
              </a:r>
              <a:r>
                <a:rPr lang="en-US" sz="3200" b="1" kern="0" dirty="0" err="1">
                  <a:solidFill>
                    <a:prstClr val="white"/>
                  </a:solidFill>
                  <a:latin typeface="Calibri" panose="020F0502020204030204" charset="0"/>
                  <a:cs typeface="Calibri" panose="020F0502020204030204" charset="0"/>
                  <a:sym typeface="Arial" panose="020B0604020202020204"/>
                </a:rPr>
                <a:t>luyện</a:t>
              </a:r>
              <a:r>
                <a:rPr lang="en-US" sz="3200" b="1" kern="0" dirty="0">
                  <a:solidFill>
                    <a:prstClr val="white"/>
                  </a:solidFill>
                  <a:latin typeface="Calibri" panose="020F0502020204030204" charset="0"/>
                  <a:cs typeface="Calibri" panose="020F0502020204030204" charset="0"/>
                  <a:sym typeface="Arial" panose="020B0604020202020204"/>
                </a:rPr>
                <a:t> </a:t>
              </a:r>
              <a:r>
                <a:rPr lang="en-US" sz="3200" b="1" kern="0" dirty="0" err="1">
                  <a:solidFill>
                    <a:prstClr val="white"/>
                  </a:solidFill>
                  <a:latin typeface="Calibri" panose="020F0502020204030204" charset="0"/>
                  <a:cs typeface="Calibri" panose="020F0502020204030204" charset="0"/>
                  <a:sym typeface="Arial" panose="020B0604020202020204"/>
                </a:rPr>
                <a:t>đọc</a:t>
              </a:r>
              <a:r>
                <a:rPr lang="en-US" sz="3200" b="1" kern="0" dirty="0">
                  <a:solidFill>
                    <a:prstClr val="white"/>
                  </a:solidFill>
                  <a:latin typeface="Calibri" panose="020F0502020204030204" charset="0"/>
                  <a:cs typeface="Calibri" panose="020F0502020204030204" charset="0"/>
                  <a:sym typeface="Arial" panose="020B0604020202020204"/>
                </a:rPr>
                <a:t> </a:t>
              </a:r>
              <a:r>
                <a:rPr lang="en-US" sz="3200" b="1" kern="0" dirty="0" err="1">
                  <a:solidFill>
                    <a:prstClr val="white"/>
                  </a:solidFill>
                  <a:latin typeface="Calibri" panose="020F0502020204030204" charset="0"/>
                  <a:cs typeface="Calibri" panose="020F0502020204030204" charset="0"/>
                  <a:sym typeface="Arial" panose="020B0604020202020204"/>
                </a:rPr>
                <a:t>lại</a:t>
              </a:r>
            </a:p>
          </p:txBody>
        </p:sp>
      </p:grpSp>
      <p:sp>
        <p:nvSpPr>
          <p:cNvPr id="24" name="Rectangle 23">
            <a:extLst>
              <a:ext uri="{FF2B5EF4-FFF2-40B4-BE49-F238E27FC236}">
                <a16:creationId xmlns:a16="http://schemas.microsoft.com/office/drawing/2014/main" id="{53A702DB-B3FD-42A3-95F2-03CA2B9F5DC8}"/>
              </a:ext>
            </a:extLst>
          </p:cNvPr>
          <p:cNvSpPr/>
          <p:nvPr/>
        </p:nvSpPr>
        <p:spPr>
          <a:xfrm>
            <a:off x="2952624" y="1322904"/>
            <a:ext cx="10935014" cy="489364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Ai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yêu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đồng</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Bằng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Tính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ngoan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ngoãn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Mặt</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Mong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cố</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gắng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đua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học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hành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Tuổi</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làm</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việc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Tuỳ</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theo</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sức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của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tham</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gia</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kháng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chiến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gìn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giữ</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hoà</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bình</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xứng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đáng</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sp>
        <p:nvSpPr>
          <p:cNvPr id="29" name="Rectangle 28">
            <a:extLst>
              <a:ext uri="{FF2B5EF4-FFF2-40B4-BE49-F238E27FC236}">
                <a16:creationId xmlns:a16="http://schemas.microsoft.com/office/drawing/2014/main" id="{8F47D2FE-550F-4462-8EC7-9EF15680D687}"/>
              </a:ext>
            </a:extLst>
          </p:cNvPr>
          <p:cNvSpPr/>
          <p:nvPr/>
        </p:nvSpPr>
        <p:spPr>
          <a:xfrm>
            <a:off x="7327524" y="5722203"/>
            <a:ext cx="218521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Hôn</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endParaRPr kumimoji="0" lang="en-US" sz="2400" b="0" i="0" u="none" strike="noStrike" kern="1200" cap="none" spc="0" normalizeH="0" baseline="0" noProof="0" dirty="0">
              <a:ln>
                <a:noFill/>
              </a:ln>
              <a:solidFill>
                <a:srgbClr val="FFFFFF"/>
              </a:solidFill>
              <a:effectLst/>
              <a:uLnTx/>
              <a:uFillTx/>
              <a:latin typeface="微软雅黑"/>
              <a:ea typeface="微软雅黑"/>
            </a:endParaRPr>
          </a:p>
        </p:txBody>
      </p:sp>
    </p:spTree>
    <p:extLst>
      <p:ext uri="{BB962C8B-B14F-4D97-AF65-F5344CB8AC3E}">
        <p14:creationId xmlns:p14="http://schemas.microsoft.com/office/powerpoint/2010/main" val="105571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500"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6ED00C-863C-42E0-ACD6-3BC2B4FE2BDE}"/>
              </a:ext>
            </a:extLst>
          </p:cNvPr>
          <p:cNvGrpSpPr/>
          <p:nvPr/>
        </p:nvGrpSpPr>
        <p:grpSpPr>
          <a:xfrm>
            <a:off x="472440" y="327660"/>
            <a:ext cx="4204970" cy="976630"/>
            <a:chOff x="1149" y="650"/>
            <a:chExt cx="6622" cy="1538"/>
          </a:xfrm>
        </p:grpSpPr>
        <p:sp>
          <p:nvSpPr>
            <p:cNvPr id="3" name="Rectangle: Rounded Corners 43">
              <a:extLst>
                <a:ext uri="{FF2B5EF4-FFF2-40B4-BE49-F238E27FC236}">
                  <a16:creationId xmlns:a16="http://schemas.microsoft.com/office/drawing/2014/main" id="{816C2F1F-396A-4DBC-82B5-B8FF0CB3D84D}"/>
                </a:ext>
              </a:extLst>
            </p:cNvPr>
            <p:cNvSpPr/>
            <p:nvPr/>
          </p:nvSpPr>
          <p:spPr>
            <a:xfrm>
              <a:off x="2598" y="812"/>
              <a:ext cx="5058"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38B692">
                <a:lumMod val="20000"/>
                <a:lumOff val="80000"/>
              </a:srgbClr>
            </a:solidFill>
            <a:ln w="12700" cap="flat" cmpd="sng" algn="ctr">
              <a:solidFill>
                <a:srgbClr val="38B69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charset="0"/>
                <a:cs typeface="Calibri" panose="020F0502020204030204" charset="0"/>
              </a:endParaRPr>
            </a:p>
          </p:txBody>
        </p:sp>
        <p:sp>
          <p:nvSpPr>
            <p:cNvPr id="4" name="Rectangle 21">
              <a:extLst>
                <a:ext uri="{FF2B5EF4-FFF2-40B4-BE49-F238E27FC236}">
                  <a16:creationId xmlns:a16="http://schemas.microsoft.com/office/drawing/2014/main" id="{E0CCD222-A991-4193-869F-2EB78DA39A09}"/>
                </a:ext>
              </a:extLst>
            </p:cNvPr>
            <p:cNvSpPr/>
            <p:nvPr/>
          </p:nvSpPr>
          <p:spPr>
            <a:xfrm>
              <a:off x="2484" y="949"/>
              <a:ext cx="5287" cy="91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Luyện</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1" i="0" u="none" strike="noStrike" kern="0" cap="none" spc="0" normalizeH="0" baseline="0" noProof="0" dirty="0">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1" i="0" u="none" strike="noStrike" kern="0" cap="none" spc="0" normalizeH="0" baseline="0" noProof="0" dirty="0" err="1">
                  <a:ln>
                    <a:noFill/>
                  </a:ln>
                  <a:solidFill>
                    <a:srgbClr val="00487E"/>
                  </a:solidFill>
                  <a:effectLst/>
                  <a:uLnTx/>
                  <a:uFillTx/>
                  <a:latin typeface="Calibri" panose="020F0502020204030204" charset="0"/>
                  <a:ea typeface="inpin heiti" charset="-122"/>
                  <a:cs typeface="Calibri" panose="020F0502020204030204" charset="0"/>
                  <a:sym typeface="Arial" panose="020B0604020202020204"/>
                </a:rPr>
                <a:t>nhóm</a:t>
              </a:r>
            </a:p>
          </p:txBody>
        </p:sp>
        <p:pic>
          <p:nvPicPr>
            <p:cNvPr id="5" name="Picture 4">
              <a:extLst>
                <a:ext uri="{FF2B5EF4-FFF2-40B4-BE49-F238E27FC236}">
                  <a16:creationId xmlns:a16="http://schemas.microsoft.com/office/drawing/2014/main" id="{E00F7347-FD25-4770-AFAA-4AF4525D7CA5}"/>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6" name="Picture 5">
            <a:extLst>
              <a:ext uri="{FF2B5EF4-FFF2-40B4-BE49-F238E27FC236}">
                <a16:creationId xmlns:a16="http://schemas.microsoft.com/office/drawing/2014/main" id="{4331B727-CD83-421E-A914-41B8127B5EB4}"/>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3697288" y="3951605"/>
            <a:ext cx="4797425" cy="1824990"/>
          </a:xfrm>
          <a:prstGeom prst="rect">
            <a:avLst/>
          </a:prstGeom>
        </p:spPr>
      </p:pic>
      <p:grpSp>
        <p:nvGrpSpPr>
          <p:cNvPr id="7" name="Group 6">
            <a:extLst>
              <a:ext uri="{FF2B5EF4-FFF2-40B4-BE49-F238E27FC236}">
                <a16:creationId xmlns:a16="http://schemas.microsoft.com/office/drawing/2014/main" id="{C8E02BBF-99DE-48B5-90CE-C87EC0EDECD4}"/>
              </a:ext>
            </a:extLst>
          </p:cNvPr>
          <p:cNvGrpSpPr/>
          <p:nvPr/>
        </p:nvGrpSpPr>
        <p:grpSpPr>
          <a:xfrm>
            <a:off x="2564130" y="1101090"/>
            <a:ext cx="6621145" cy="2719070"/>
            <a:chOff x="4038" y="1734"/>
            <a:chExt cx="10427" cy="4282"/>
          </a:xfrm>
        </p:grpSpPr>
        <p:sp>
          <p:nvSpPr>
            <p:cNvPr id="8" name="Rounded Rectangle 25">
              <a:extLst>
                <a:ext uri="{FF2B5EF4-FFF2-40B4-BE49-F238E27FC236}">
                  <a16:creationId xmlns:a16="http://schemas.microsoft.com/office/drawing/2014/main" id="{095A78CF-18E7-41E8-AA50-1DEE4722F9A3}"/>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9" name="Rectangle 8">
              <a:extLst>
                <a:ext uri="{FF2B5EF4-FFF2-40B4-BE49-F238E27FC236}">
                  <a16:creationId xmlns:a16="http://schemas.microsoft.com/office/drawing/2014/main" id="{D05A25D7-D956-4AA4-A565-A28C405D09DC}"/>
                </a:ext>
              </a:extLst>
            </p:cNvPr>
            <p:cNvSpPr/>
            <p:nvPr/>
          </p:nvSpPr>
          <p:spPr>
            <a:xfrm>
              <a:off x="7091" y="1734"/>
              <a:ext cx="4257" cy="905"/>
            </a:xfrm>
            <a:prstGeom prst="rect">
              <a:avLst/>
            </a:prstGeom>
          </p:spPr>
          <p:txBody>
            <a:bodyPr wrap="none">
              <a:spAutoFit/>
            </a:bodyPr>
            <a:lstStyle/>
            <a:p>
              <a:pPr algn="ctr">
                <a:lnSpc>
                  <a:spcPct val="112000"/>
                </a:lnSpc>
                <a:buFont typeface="Arial" panose="020B0604020202020204"/>
                <a:buNone/>
                <a:defRPr/>
              </a:pP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Tiêu</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chí</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đánh</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giá</a:t>
              </a:r>
              <a:endPar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endParaRPr>
            </a:p>
          </p:txBody>
        </p:sp>
        <p:sp>
          <p:nvSpPr>
            <p:cNvPr id="10" name="Rectangle 9">
              <a:extLst>
                <a:ext uri="{FF2B5EF4-FFF2-40B4-BE49-F238E27FC236}">
                  <a16:creationId xmlns:a16="http://schemas.microsoft.com/office/drawing/2014/main" id="{36D0CB8A-E77A-44EE-A340-C229DDCE342B}"/>
                </a:ext>
              </a:extLst>
            </p:cNvPr>
            <p:cNvSpPr/>
            <p:nvPr/>
          </p:nvSpPr>
          <p:spPr>
            <a:xfrm>
              <a:off x="5223" y="2754"/>
              <a:ext cx="2798" cy="968"/>
            </a:xfrm>
            <a:prstGeom prst="rect">
              <a:avLst/>
            </a:prstGeom>
          </p:spPr>
          <p:txBody>
            <a:bodyPr wrap="none">
              <a:spAutoFit/>
            </a:bodyPr>
            <a:lstStyle/>
            <a:p>
              <a:pPr>
                <a:lnSpc>
                  <a:spcPct val="112000"/>
                </a:lnSpc>
                <a:buFont typeface="Arial" panose="020B0604020202020204"/>
                <a:buNone/>
                <a:defRPr/>
              </a:pP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đúng</a:t>
              </a:r>
              <a:endParaRPr lang="en-US" altLang="zh-CN" sz="320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1" name="Oval 10">
              <a:extLst>
                <a:ext uri="{FF2B5EF4-FFF2-40B4-BE49-F238E27FC236}">
                  <a16:creationId xmlns:a16="http://schemas.microsoft.com/office/drawing/2014/main" id="{440548BC-689F-44CA-B98C-BD56C46EE2FC}"/>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panose="020B0604020202020204"/>
                <a:buNone/>
                <a:defRPr/>
              </a:pPr>
              <a:r>
                <a:rPr lang="en-US" sz="3200" b="1" kern="0" dirty="0">
                  <a:solidFill>
                    <a:srgbClr val="0070C0"/>
                  </a:solidFill>
                  <a:latin typeface="Calibri" panose="020F0502020204030204" charset="0"/>
                  <a:ea typeface="inpin heiti" charset="-122"/>
                  <a:cs typeface="Calibri" panose="020F0502020204030204" charset="0"/>
                  <a:sym typeface="Arial" panose="020B0604020202020204"/>
                </a:rPr>
                <a:t>1</a:t>
              </a:r>
              <a:endParaRPr lang="en-US" sz="2800" kern="0" dirty="0">
                <a:solidFill>
                  <a:prstClr val="white"/>
                </a:solidFill>
                <a:latin typeface="Calibri" panose="020F0502020204030204" charset="0"/>
                <a:cs typeface="Calibri" panose="020F0502020204030204" charset="0"/>
                <a:sym typeface="Arial" panose="020B0604020202020204"/>
              </a:endParaRPr>
            </a:p>
          </p:txBody>
        </p:sp>
        <p:grpSp>
          <p:nvGrpSpPr>
            <p:cNvPr id="12" name="Group 11">
              <a:extLst>
                <a:ext uri="{FF2B5EF4-FFF2-40B4-BE49-F238E27FC236}">
                  <a16:creationId xmlns:a16="http://schemas.microsoft.com/office/drawing/2014/main" id="{C3337331-92BF-41DF-909C-044E4648CC46}"/>
                </a:ext>
              </a:extLst>
            </p:cNvPr>
            <p:cNvGrpSpPr/>
            <p:nvPr/>
          </p:nvGrpSpPr>
          <p:grpSpPr>
            <a:xfrm>
              <a:off x="4038" y="3839"/>
              <a:ext cx="5741" cy="1014"/>
              <a:chOff x="1717199" y="4363552"/>
              <a:chExt cx="3645680" cy="643894"/>
            </a:xfrm>
          </p:grpSpPr>
          <p:sp>
            <p:nvSpPr>
              <p:cNvPr id="20" name="Rounded Rectangle 30">
                <a:extLst>
                  <a:ext uri="{FF2B5EF4-FFF2-40B4-BE49-F238E27FC236}">
                    <a16:creationId xmlns:a16="http://schemas.microsoft.com/office/drawing/2014/main" id="{D9E56B08-F193-4E48-8C68-38B2E63FAF9E}"/>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21" name="Rectangle 20">
                <a:extLst>
                  <a:ext uri="{FF2B5EF4-FFF2-40B4-BE49-F238E27FC236}">
                    <a16:creationId xmlns:a16="http://schemas.microsoft.com/office/drawing/2014/main" id="{0865CCDE-2672-40ED-A9C2-D55092F77043}"/>
                  </a:ext>
                </a:extLst>
              </p:cNvPr>
              <p:cNvSpPr/>
              <p:nvPr/>
            </p:nvSpPr>
            <p:spPr>
              <a:xfrm>
                <a:off x="2469553" y="4363552"/>
                <a:ext cx="1832553"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to,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rõ</a:t>
                </a:r>
                <a:endPar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2" name="Oval 21">
                <a:extLst>
                  <a:ext uri="{FF2B5EF4-FFF2-40B4-BE49-F238E27FC236}">
                    <a16:creationId xmlns:a16="http://schemas.microsoft.com/office/drawing/2014/main" id="{BCBA7697-309E-447C-9D70-83D4F3A3DBC5}"/>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2</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grpSp>
          <p:nvGrpSpPr>
            <p:cNvPr id="13" name="Group 12">
              <a:extLst>
                <a:ext uri="{FF2B5EF4-FFF2-40B4-BE49-F238E27FC236}">
                  <a16:creationId xmlns:a16="http://schemas.microsoft.com/office/drawing/2014/main" id="{4CAB6256-3165-49B3-87E8-BAF3DC623B70}"/>
                </a:ext>
              </a:extLst>
            </p:cNvPr>
            <p:cNvGrpSpPr/>
            <p:nvPr/>
          </p:nvGrpSpPr>
          <p:grpSpPr>
            <a:xfrm>
              <a:off x="4038" y="5002"/>
              <a:ext cx="7045" cy="1014"/>
              <a:chOff x="1717199" y="5199333"/>
              <a:chExt cx="4473575" cy="643894"/>
            </a:xfrm>
          </p:grpSpPr>
          <p:sp>
            <p:nvSpPr>
              <p:cNvPr id="17" name="Rounded Rectangle 34">
                <a:extLst>
                  <a:ext uri="{FF2B5EF4-FFF2-40B4-BE49-F238E27FC236}">
                    <a16:creationId xmlns:a16="http://schemas.microsoft.com/office/drawing/2014/main" id="{55745017-44A0-42AB-AA73-7C8D2D807E47}"/>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18" name="Rectangle 17">
                <a:extLst>
                  <a:ext uri="{FF2B5EF4-FFF2-40B4-BE49-F238E27FC236}">
                    <a16:creationId xmlns:a16="http://schemas.microsoft.com/office/drawing/2014/main" id="{9C464FD9-8718-4EBD-ACDF-36289B35591E}"/>
                  </a:ext>
                </a:extLst>
              </p:cNvPr>
              <p:cNvSpPr/>
              <p:nvPr/>
            </p:nvSpPr>
            <p:spPr>
              <a:xfrm>
                <a:off x="2469553" y="5199333"/>
                <a:ext cx="3437159"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Ngắt</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nghỉ</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đúng</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chỗ</a:t>
                </a:r>
                <a:endParaRPr lang="zh-CN" altLang="en-US"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9" name="Oval 18">
                <a:extLst>
                  <a:ext uri="{FF2B5EF4-FFF2-40B4-BE49-F238E27FC236}">
                    <a16:creationId xmlns:a16="http://schemas.microsoft.com/office/drawing/2014/main" id="{C9BB2711-4DBF-4388-AB16-D088633DE53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3</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pic>
          <p:nvPicPr>
            <p:cNvPr id="14" name="Picture 2" descr="Star Cartoon Images, Stock Photos &amp;amp; Vectors | Shutterstock">
              <a:extLst>
                <a:ext uri="{FF2B5EF4-FFF2-40B4-BE49-F238E27FC236}">
                  <a16:creationId xmlns:a16="http://schemas.microsoft.com/office/drawing/2014/main" id="{988FEAEA-CA66-40DB-B249-0EB491AFB4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tar Cartoon Images, Stock Photos &amp;amp; Vectors | Shutterstock">
              <a:extLst>
                <a:ext uri="{FF2B5EF4-FFF2-40B4-BE49-F238E27FC236}">
                  <a16:creationId xmlns:a16="http://schemas.microsoft.com/office/drawing/2014/main" id="{E9BD32B1-E2B0-469F-BC3D-1D3D84894E4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ar Cartoon Images, Stock Photos &amp;amp; Vectors | Shutterstock">
              <a:extLst>
                <a:ext uri="{FF2B5EF4-FFF2-40B4-BE49-F238E27FC236}">
                  <a16:creationId xmlns:a16="http://schemas.microsoft.com/office/drawing/2014/main" id="{D33EA85F-85C7-4E97-803F-F2A4DBCF0BF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C771CD3C-AEA7-4881-A00A-64CF8BDECD8A}"/>
              </a:ext>
            </a:extLst>
          </p:cNvPr>
          <p:cNvGrpSpPr/>
          <p:nvPr/>
        </p:nvGrpSpPr>
        <p:grpSpPr>
          <a:xfrm>
            <a:off x="1509712" y="5756910"/>
            <a:ext cx="9172575" cy="875030"/>
            <a:chOff x="2321" y="8780"/>
            <a:chExt cx="14445" cy="1378"/>
          </a:xfrm>
        </p:grpSpPr>
        <p:sp>
          <p:nvSpPr>
            <p:cNvPr id="24" name="Rounded Rectangle 17">
              <a:extLst>
                <a:ext uri="{FF2B5EF4-FFF2-40B4-BE49-F238E27FC236}">
                  <a16:creationId xmlns:a16="http://schemas.microsoft.com/office/drawing/2014/main" id="{66D6129B-9C4C-4DE0-B7D2-DCB23F3EAB60}"/>
                </a:ext>
              </a:extLst>
            </p:cNvPr>
            <p:cNvSpPr/>
            <p:nvPr/>
          </p:nvSpPr>
          <p:spPr>
            <a:xfrm>
              <a:off x="2321" y="8780"/>
              <a:ext cx="14032" cy="1378"/>
            </a:xfrm>
            <a:prstGeom prst="roundRect">
              <a:avLst>
                <a:gd name="adj" fmla="val 50000"/>
              </a:avLst>
            </a:prstGeom>
            <a:solidFill>
              <a:srgbClr val="ACE3D4"/>
            </a:solidFill>
            <a:ln w="12700" cap="flat" cmpd="sng" algn="ctr">
              <a:solidFill>
                <a:srgbClr val="00B05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59号-创粗黑" panose="020F0502020204030204"/>
                <a:cs typeface="+mn-cs"/>
              </a:endParaRPr>
            </a:p>
          </p:txBody>
        </p:sp>
        <p:sp>
          <p:nvSpPr>
            <p:cNvPr id="25" name="Text Box 7">
              <a:extLst>
                <a:ext uri="{FF2B5EF4-FFF2-40B4-BE49-F238E27FC236}">
                  <a16:creationId xmlns:a16="http://schemas.microsoft.com/office/drawing/2014/main" id="{51F1143C-B7CE-4289-8E73-62BF9D1B092D}"/>
                </a:ext>
              </a:extLst>
            </p:cNvPr>
            <p:cNvSpPr txBox="1"/>
            <p:nvPr/>
          </p:nvSpPr>
          <p:spPr>
            <a:xfrm>
              <a:off x="2934" y="8864"/>
              <a:ext cx="13832" cy="1210"/>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Pts val="2800"/>
                <a:buFont typeface="Arial" panose="020B0604020202020204" pitchFamily="34" charset="0"/>
                <a:buNone/>
                <a:tabLst/>
                <a:defRPr/>
              </a:pPr>
              <a:r>
                <a:rPr kumimoji="0" lang="en-US" altLang="zh-CN" sz="4400" b="0" i="0" u="sng"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Yêu cầu</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 Tất</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cả</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thành</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viên</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đều</a:t>
              </a:r>
              <a:r>
                <a:rPr kumimoji="0" lang="zh-CN" altLang="en-US" sz="44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mn-ea"/>
                </a:rPr>
                <a:t> </a:t>
              </a:r>
              <a:r>
                <a:rPr kumimoji="0" lang="en-US" altLang="zh-CN" sz="4400" b="0" i="0" u="none" strike="noStrike" kern="0" cap="none" spc="0" normalizeH="0" baseline="0" noProof="0" dirty="0" err="1">
                  <a:ln>
                    <a:noFill/>
                  </a:ln>
                  <a:solidFill>
                    <a:prstClr val="black"/>
                  </a:solidFill>
                  <a:effectLst/>
                  <a:uLnTx/>
                  <a:uFillTx/>
                  <a:latin typeface="Calibri" panose="020F0502020204030204" charset="0"/>
                  <a:cs typeface="Calibri" panose="020F0502020204030204" charset="0"/>
                  <a:sym typeface="+mn-ea"/>
                </a:rPr>
                <a:t>đọc</a:t>
              </a:r>
            </a:p>
          </p:txBody>
        </p:sp>
      </p:grpSp>
      <p:pic>
        <p:nvPicPr>
          <p:cNvPr id="26" name="图片 36">
            <a:extLst>
              <a:ext uri="{FF2B5EF4-FFF2-40B4-BE49-F238E27FC236}">
                <a16:creationId xmlns:a16="http://schemas.microsoft.com/office/drawing/2014/main" id="{45087D4F-D992-4C4F-91AB-FC1BC2F286AC}"/>
              </a:ext>
            </a:extLst>
          </p:cNvPr>
          <p:cNvPicPr>
            <a:picLocks noChangeAspect="1"/>
          </p:cNvPicPr>
          <p:nvPr/>
        </p:nvPicPr>
        <p:blipFill rotWithShape="1">
          <a:blip r:embed="rId5" cstate="screen"/>
          <a:srcRect r="16356"/>
          <a:stretch>
            <a:fillRect/>
          </a:stretch>
        </p:blipFill>
        <p:spPr>
          <a:xfrm flipH="1">
            <a:off x="9542145" y="163195"/>
            <a:ext cx="3256915" cy="1585595"/>
          </a:xfrm>
          <a:prstGeom prst="rect">
            <a:avLst/>
          </a:prstGeom>
        </p:spPr>
      </p:pic>
    </p:spTree>
    <p:extLst>
      <p:ext uri="{BB962C8B-B14F-4D97-AF65-F5344CB8AC3E}">
        <p14:creationId xmlns:p14="http://schemas.microsoft.com/office/powerpoint/2010/main" val="33188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4120" y="-564605"/>
            <a:ext cx="227532" cy="421356"/>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810" y="-507935"/>
            <a:ext cx="471918" cy="227532"/>
          </a:xfrm>
          <a:prstGeom prst="rect">
            <a:avLst/>
          </a:prstGeom>
        </p:spPr>
      </p:pic>
      <p:pic>
        <p:nvPicPr>
          <p:cNvPr id="19" name="图片 1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8920" y="-678371"/>
            <a:ext cx="227532" cy="421356"/>
          </a:xfrm>
          <a:prstGeom prst="rect">
            <a:avLst/>
          </a:prstGeom>
        </p:spPr>
      </p:pic>
      <p:pic>
        <p:nvPicPr>
          <p:cNvPr id="20" name="图片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6610" y="-621701"/>
            <a:ext cx="471918" cy="227532"/>
          </a:xfrm>
          <a:prstGeom prst="rect">
            <a:avLst/>
          </a:prstGeom>
        </p:spPr>
      </p:pic>
      <p:pic>
        <p:nvPicPr>
          <p:cNvPr id="21" name="图片 2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3167" y="-638129"/>
            <a:ext cx="227532" cy="421356"/>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523" y="-581459"/>
            <a:ext cx="471918" cy="227532"/>
          </a:xfrm>
          <a:prstGeom prst="rect">
            <a:avLst/>
          </a:prstGeom>
        </p:spPr>
      </p:pic>
      <p:pic>
        <p:nvPicPr>
          <p:cNvPr id="11" name="Picture 10" descr="Picture2">
            <a:extLst>
              <a:ext uri="{FF2B5EF4-FFF2-40B4-BE49-F238E27FC236}">
                <a16:creationId xmlns:a16="http://schemas.microsoft.com/office/drawing/2014/main" id="{DDFC7BE0-450A-42E2-812B-7D49AEAD5494}"/>
              </a:ext>
            </a:extLst>
          </p:cNvPr>
          <p:cNvPicPr>
            <a:picLocks noChangeAspect="1"/>
          </p:cNvPicPr>
          <p:nvPr/>
        </p:nvPicPr>
        <p:blipFill>
          <a:blip r:embed="rId4"/>
          <a:stretch>
            <a:fillRect/>
          </a:stretch>
        </p:blipFill>
        <p:spPr>
          <a:xfrm>
            <a:off x="2035538" y="2743200"/>
            <a:ext cx="7801610" cy="4440555"/>
          </a:xfrm>
          <a:prstGeom prst="rect">
            <a:avLst/>
          </a:prstGeom>
        </p:spPr>
      </p:pic>
    </p:spTree>
    <p:extLst>
      <p:ext uri="{BB962C8B-B14F-4D97-AF65-F5344CB8AC3E}">
        <p14:creationId xmlns:p14="http://schemas.microsoft.com/office/powerpoint/2010/main" val="142597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repeatCount="indefinite" fill="hold" nodeType="withEffect">
                                  <p:stCondLst>
                                    <p:cond delay="5000"/>
                                  </p:stCondLst>
                                  <p:childTnLst>
                                    <p:set>
                                      <p:cBhvr>
                                        <p:cTn id="6" dur="1" fill="hold">
                                          <p:stCondLst>
                                            <p:cond delay="0"/>
                                          </p:stCondLst>
                                        </p:cTn>
                                        <p:tgtEl>
                                          <p:spTgt spid="18"/>
                                        </p:tgtEl>
                                        <p:attrNameLst>
                                          <p:attrName>style.visibility</p:attrName>
                                        </p:attrNameLst>
                                      </p:cBhvr>
                                      <p:to>
                                        <p:strVal val="visible"/>
                                      </p:to>
                                    </p:set>
                                    <p:anim calcmode="lin" valueType="num">
                                      <p:cBhvr>
                                        <p:cTn id="7" dur="8000" fill="hold"/>
                                        <p:tgtEl>
                                          <p:spTgt spid="18"/>
                                        </p:tgtEl>
                                        <p:attrNameLst>
                                          <p:attrName>ppt_w</p:attrName>
                                        </p:attrNameLst>
                                      </p:cBhvr>
                                      <p:tavLst>
                                        <p:tav tm="0">
                                          <p:val>
                                            <p:fltVal val="0"/>
                                          </p:val>
                                        </p:tav>
                                        <p:tav tm="100000">
                                          <p:val>
                                            <p:strVal val="#ppt_w"/>
                                          </p:val>
                                        </p:tav>
                                      </p:tavLst>
                                    </p:anim>
                                    <p:anim calcmode="lin" valueType="num">
                                      <p:cBhvr>
                                        <p:cTn id="8" dur="8000" fill="hold"/>
                                        <p:tgtEl>
                                          <p:spTgt spid="18"/>
                                        </p:tgtEl>
                                        <p:attrNameLst>
                                          <p:attrName>ppt_h</p:attrName>
                                        </p:attrNameLst>
                                      </p:cBhvr>
                                      <p:tavLst>
                                        <p:tav tm="0">
                                          <p:val>
                                            <p:fltVal val="0"/>
                                          </p:val>
                                        </p:tav>
                                        <p:tav tm="100000">
                                          <p:val>
                                            <p:strVal val="#ppt_h"/>
                                          </p:val>
                                        </p:tav>
                                      </p:tavLst>
                                    </p:anim>
                                    <p:anim calcmode="lin" valueType="num">
                                      <p:cBhvr>
                                        <p:cTn id="9" dur="8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0" dur="8000" fill="hold"/>
                                        <p:tgtEl>
                                          <p:spTgt spid="18"/>
                                        </p:tgtEl>
                                        <p:attrNameLst>
                                          <p:attrName>ppt_y</p:attrName>
                                        </p:attrNameLst>
                                      </p:cBhvr>
                                      <p:tavLst>
                                        <p:tav tm="0" fmla="#ppt_y+(sin(-2*pi*(1-$))*-#ppt_x+cos(-2*pi*(1-$))*(1-#ppt_y))*(1-$)">
                                          <p:val>
                                            <p:fltVal val="0"/>
                                          </p:val>
                                        </p:tav>
                                        <p:tav tm="100000">
                                          <p:val>
                                            <p:fltVal val="1"/>
                                          </p:val>
                                        </p:tav>
                                      </p:tavLst>
                                    </p:anim>
                                  </p:childTnLst>
                                </p:cTn>
                              </p:par>
                              <p:par>
                                <p:cTn id="11" presetID="8" presetClass="emph" presetSubtype="0" repeatCount="indefinite" fill="hold" nodeType="withEffect">
                                  <p:stCondLst>
                                    <p:cond delay="5000"/>
                                  </p:stCondLst>
                                  <p:childTnLst>
                                    <p:animRot by="21600000">
                                      <p:cBhvr>
                                        <p:cTn id="12" dur="8000" fill="hold"/>
                                        <p:tgtEl>
                                          <p:spTgt spid="18"/>
                                        </p:tgtEl>
                                        <p:attrNameLst>
                                          <p:attrName>r</p:attrName>
                                        </p:attrNameLst>
                                      </p:cBhvr>
                                    </p:animRot>
                                  </p:childTnLst>
                                </p:cTn>
                              </p:par>
                              <p:par>
                                <p:cTn id="13" presetID="37" presetClass="path" presetSubtype="0" repeatCount="indefinite" fill="hold" nodeType="withEffect">
                                  <p:stCondLst>
                                    <p:cond delay="5000"/>
                                  </p:stCondLst>
                                  <p:childTnLst>
                                    <p:animMotion origin="layout" path="M -0.00013 -2.59259E-6 C 0.04765 0.13334 0.26758 0.25857 0.42851 0.41158 C 0.58906 0.56459 0.58659 0.97917 0.83854 1.13704 " pathEditMode="relative" rAng="0" ptsTypes="AAA">
                                      <p:cBhvr>
                                        <p:cTn id="14" dur="8000" fill="hold"/>
                                        <p:tgtEl>
                                          <p:spTgt spid="18"/>
                                        </p:tgtEl>
                                        <p:attrNameLst>
                                          <p:attrName>ppt_x</p:attrName>
                                          <p:attrName>ppt_y</p:attrName>
                                        </p:attrNameLst>
                                      </p:cBhvr>
                                      <p:rCtr x="41927" y="56852"/>
                                    </p:animMotion>
                                  </p:childTnLst>
                                </p:cTn>
                              </p:par>
                              <p:par>
                                <p:cTn id="15" presetID="15" presetClass="entr" presetSubtype="0" repeatCount="indefinite" fill="hold" nodeType="withEffect">
                                  <p:stCondLst>
                                    <p:cond delay="40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8000" fill="hold"/>
                                        <p:tgtEl>
                                          <p:spTgt spid="17"/>
                                        </p:tgtEl>
                                        <p:attrNameLst>
                                          <p:attrName>ppt_w</p:attrName>
                                        </p:attrNameLst>
                                      </p:cBhvr>
                                      <p:tavLst>
                                        <p:tav tm="0">
                                          <p:val>
                                            <p:fltVal val="0"/>
                                          </p:val>
                                        </p:tav>
                                        <p:tav tm="100000">
                                          <p:val>
                                            <p:strVal val="#ppt_w"/>
                                          </p:val>
                                        </p:tav>
                                      </p:tavLst>
                                    </p:anim>
                                    <p:anim calcmode="lin" valueType="num">
                                      <p:cBhvr>
                                        <p:cTn id="18" dur="8000" fill="hold"/>
                                        <p:tgtEl>
                                          <p:spTgt spid="17"/>
                                        </p:tgtEl>
                                        <p:attrNameLst>
                                          <p:attrName>ppt_h</p:attrName>
                                        </p:attrNameLst>
                                      </p:cBhvr>
                                      <p:tavLst>
                                        <p:tav tm="0">
                                          <p:val>
                                            <p:fltVal val="0"/>
                                          </p:val>
                                        </p:tav>
                                        <p:tav tm="100000">
                                          <p:val>
                                            <p:strVal val="#ppt_h"/>
                                          </p:val>
                                        </p:tav>
                                      </p:tavLst>
                                    </p:anim>
                                    <p:anim calcmode="lin" valueType="num">
                                      <p:cBhvr>
                                        <p:cTn id="19" dur="8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0" dur="8000" fill="hold"/>
                                        <p:tgtEl>
                                          <p:spTgt spid="17"/>
                                        </p:tgtEl>
                                        <p:attrNameLst>
                                          <p:attrName>ppt_y</p:attrName>
                                        </p:attrNameLst>
                                      </p:cBhvr>
                                      <p:tavLst>
                                        <p:tav tm="0" fmla="#ppt_y+(sin(-2*pi*(1-$))*-#ppt_x+cos(-2*pi*(1-$))*(1-#ppt_y))*(1-$)">
                                          <p:val>
                                            <p:fltVal val="0"/>
                                          </p:val>
                                        </p:tav>
                                        <p:tav tm="100000">
                                          <p:val>
                                            <p:fltVal val="1"/>
                                          </p:val>
                                        </p:tav>
                                      </p:tavLst>
                                    </p:anim>
                                  </p:childTnLst>
                                </p:cTn>
                              </p:par>
                              <p:par>
                                <p:cTn id="21" presetID="8" presetClass="emph" presetSubtype="0" repeatCount="indefinite" fill="hold" nodeType="withEffect">
                                  <p:stCondLst>
                                    <p:cond delay="4000"/>
                                  </p:stCondLst>
                                  <p:childTnLst>
                                    <p:animRot by="21600000">
                                      <p:cBhvr>
                                        <p:cTn id="22" dur="8000" fill="hold"/>
                                        <p:tgtEl>
                                          <p:spTgt spid="17"/>
                                        </p:tgtEl>
                                        <p:attrNameLst>
                                          <p:attrName>r</p:attrName>
                                        </p:attrNameLst>
                                      </p:cBhvr>
                                    </p:animRot>
                                  </p:childTnLst>
                                </p:cTn>
                              </p:par>
                              <p:par>
                                <p:cTn id="23" presetID="37" presetClass="path" presetSubtype="0" repeatCount="indefinite" fill="hold" nodeType="withEffect">
                                  <p:stCondLst>
                                    <p:cond delay="4000"/>
                                  </p:stCondLst>
                                  <p:childTnLst>
                                    <p:animMotion origin="layout" path="M -0.00013 3.7037E-7 C 0.04778 0.13333 0.12265 0.47245 0.28359 0.62546 C 0.44401 0.77847 0.75703 0.88819 1.00885 1.04606 " pathEditMode="relative" rAng="0" ptsTypes="AAA">
                                      <p:cBhvr>
                                        <p:cTn id="24" dur="8000" fill="hold"/>
                                        <p:tgtEl>
                                          <p:spTgt spid="17"/>
                                        </p:tgtEl>
                                        <p:attrNameLst>
                                          <p:attrName>ppt_x</p:attrName>
                                          <p:attrName>ppt_y</p:attrName>
                                        </p:attrNameLst>
                                      </p:cBhvr>
                                      <p:rCtr x="50443" y="52292"/>
                                    </p:animMotion>
                                  </p:childTnLst>
                                </p:cTn>
                              </p:par>
                              <p:par>
                                <p:cTn id="25" presetID="15" presetClass="entr" presetSubtype="0" repeatCount="indefinite" fill="hold" nodeType="withEffect">
                                  <p:stCondLst>
                                    <p:cond delay="1000"/>
                                  </p:stCondLst>
                                  <p:childTnLst>
                                    <p:set>
                                      <p:cBhvr>
                                        <p:cTn id="26" dur="1" fill="hold">
                                          <p:stCondLst>
                                            <p:cond delay="0"/>
                                          </p:stCondLst>
                                        </p:cTn>
                                        <p:tgtEl>
                                          <p:spTgt spid="20"/>
                                        </p:tgtEl>
                                        <p:attrNameLst>
                                          <p:attrName>style.visibility</p:attrName>
                                        </p:attrNameLst>
                                      </p:cBhvr>
                                      <p:to>
                                        <p:strVal val="visible"/>
                                      </p:to>
                                    </p:set>
                                    <p:anim calcmode="lin" valueType="num">
                                      <p:cBhvr>
                                        <p:cTn id="27" dur="8000" fill="hold"/>
                                        <p:tgtEl>
                                          <p:spTgt spid="20"/>
                                        </p:tgtEl>
                                        <p:attrNameLst>
                                          <p:attrName>ppt_w</p:attrName>
                                        </p:attrNameLst>
                                      </p:cBhvr>
                                      <p:tavLst>
                                        <p:tav tm="0">
                                          <p:val>
                                            <p:fltVal val="0"/>
                                          </p:val>
                                        </p:tav>
                                        <p:tav tm="100000">
                                          <p:val>
                                            <p:strVal val="#ppt_w"/>
                                          </p:val>
                                        </p:tav>
                                      </p:tavLst>
                                    </p:anim>
                                    <p:anim calcmode="lin" valueType="num">
                                      <p:cBhvr>
                                        <p:cTn id="28" dur="8000" fill="hold"/>
                                        <p:tgtEl>
                                          <p:spTgt spid="20"/>
                                        </p:tgtEl>
                                        <p:attrNameLst>
                                          <p:attrName>ppt_h</p:attrName>
                                        </p:attrNameLst>
                                      </p:cBhvr>
                                      <p:tavLst>
                                        <p:tav tm="0">
                                          <p:val>
                                            <p:fltVal val="0"/>
                                          </p:val>
                                        </p:tav>
                                        <p:tav tm="100000">
                                          <p:val>
                                            <p:strVal val="#ppt_h"/>
                                          </p:val>
                                        </p:tav>
                                      </p:tavLst>
                                    </p:anim>
                                    <p:anim calcmode="lin" valueType="num">
                                      <p:cBhvr>
                                        <p:cTn id="29" dur="8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30" dur="8000" fill="hold"/>
                                        <p:tgtEl>
                                          <p:spTgt spid="20"/>
                                        </p:tgtEl>
                                        <p:attrNameLst>
                                          <p:attrName>ppt_y</p:attrName>
                                        </p:attrNameLst>
                                      </p:cBhvr>
                                      <p:tavLst>
                                        <p:tav tm="0" fmla="#ppt_y+(sin(-2*pi*(1-$))*-#ppt_x+cos(-2*pi*(1-$))*(1-#ppt_y))*(1-$)">
                                          <p:val>
                                            <p:fltVal val="0"/>
                                          </p:val>
                                        </p:tav>
                                        <p:tav tm="100000">
                                          <p:val>
                                            <p:fltVal val="1"/>
                                          </p:val>
                                        </p:tav>
                                      </p:tavLst>
                                    </p:anim>
                                  </p:childTnLst>
                                </p:cTn>
                              </p:par>
                              <p:par>
                                <p:cTn id="31" presetID="8" presetClass="emph" presetSubtype="0" repeatCount="indefinite" fill="hold" nodeType="withEffect">
                                  <p:stCondLst>
                                    <p:cond delay="1000"/>
                                  </p:stCondLst>
                                  <p:childTnLst>
                                    <p:animRot by="21600000">
                                      <p:cBhvr>
                                        <p:cTn id="32" dur="8000" fill="hold"/>
                                        <p:tgtEl>
                                          <p:spTgt spid="20"/>
                                        </p:tgtEl>
                                        <p:attrNameLst>
                                          <p:attrName>r</p:attrName>
                                        </p:attrNameLst>
                                      </p:cBhvr>
                                    </p:animRot>
                                  </p:childTnLst>
                                </p:cTn>
                              </p:par>
                              <p:par>
                                <p:cTn id="33" presetID="37" presetClass="path" presetSubtype="0" repeatCount="indefinite" fill="hold" nodeType="withEffect">
                                  <p:stCondLst>
                                    <p:cond delay="1000"/>
                                  </p:stCondLst>
                                  <p:childTnLst>
                                    <p:animMotion origin="layout" path="M -0.00013 4.07407E-6 C 0.04791 0.13333 0.21302 0.35185 0.37396 0.50486 C 0.53437 0.65787 0.71315 0.76134 0.96484 0.91898 " pathEditMode="relative" rAng="0" ptsTypes="AAA">
                                      <p:cBhvr>
                                        <p:cTn id="34" dur="8000" fill="hold"/>
                                        <p:tgtEl>
                                          <p:spTgt spid="20"/>
                                        </p:tgtEl>
                                        <p:attrNameLst>
                                          <p:attrName>ppt_x</p:attrName>
                                          <p:attrName>ppt_y</p:attrName>
                                        </p:attrNameLst>
                                      </p:cBhvr>
                                      <p:rCtr x="48242" y="45949"/>
                                    </p:animMotion>
                                  </p:childTnLst>
                                </p:cTn>
                              </p:par>
                              <p:par>
                                <p:cTn id="35" presetID="15" presetClass="entr" presetSubtype="0" repeatCount="indefinite"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8000" fill="hold"/>
                                        <p:tgtEl>
                                          <p:spTgt spid="19"/>
                                        </p:tgtEl>
                                        <p:attrNameLst>
                                          <p:attrName>ppt_w</p:attrName>
                                        </p:attrNameLst>
                                      </p:cBhvr>
                                      <p:tavLst>
                                        <p:tav tm="0">
                                          <p:val>
                                            <p:fltVal val="0"/>
                                          </p:val>
                                        </p:tav>
                                        <p:tav tm="100000">
                                          <p:val>
                                            <p:strVal val="#ppt_w"/>
                                          </p:val>
                                        </p:tav>
                                      </p:tavLst>
                                    </p:anim>
                                    <p:anim calcmode="lin" valueType="num">
                                      <p:cBhvr>
                                        <p:cTn id="38" dur="8000" fill="hold"/>
                                        <p:tgtEl>
                                          <p:spTgt spid="19"/>
                                        </p:tgtEl>
                                        <p:attrNameLst>
                                          <p:attrName>ppt_h</p:attrName>
                                        </p:attrNameLst>
                                      </p:cBhvr>
                                      <p:tavLst>
                                        <p:tav tm="0">
                                          <p:val>
                                            <p:fltVal val="0"/>
                                          </p:val>
                                        </p:tav>
                                        <p:tav tm="100000">
                                          <p:val>
                                            <p:strVal val="#ppt_h"/>
                                          </p:val>
                                        </p:tav>
                                      </p:tavLst>
                                    </p:anim>
                                    <p:anim calcmode="lin" valueType="num">
                                      <p:cBhvr>
                                        <p:cTn id="39" dur="8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0" dur="8000" fill="hold"/>
                                        <p:tgtEl>
                                          <p:spTgt spid="19"/>
                                        </p:tgtEl>
                                        <p:attrNameLst>
                                          <p:attrName>ppt_y</p:attrName>
                                        </p:attrNameLst>
                                      </p:cBhvr>
                                      <p:tavLst>
                                        <p:tav tm="0" fmla="#ppt_y+(sin(-2*pi*(1-$))*-#ppt_x+cos(-2*pi*(1-$))*(1-#ppt_y))*(1-$)">
                                          <p:val>
                                            <p:fltVal val="0"/>
                                          </p:val>
                                        </p:tav>
                                        <p:tav tm="100000">
                                          <p:val>
                                            <p:fltVal val="1"/>
                                          </p:val>
                                        </p:tav>
                                      </p:tavLst>
                                    </p:anim>
                                  </p:childTnLst>
                                </p:cTn>
                              </p:par>
                              <p:par>
                                <p:cTn id="41" presetID="8" presetClass="emph" presetSubtype="0" repeatCount="indefinite" fill="hold" nodeType="withEffect">
                                  <p:stCondLst>
                                    <p:cond delay="0"/>
                                  </p:stCondLst>
                                  <p:childTnLst>
                                    <p:animRot by="21600000">
                                      <p:cBhvr>
                                        <p:cTn id="42" dur="8000" fill="hold"/>
                                        <p:tgtEl>
                                          <p:spTgt spid="19"/>
                                        </p:tgtEl>
                                        <p:attrNameLst>
                                          <p:attrName>r</p:attrName>
                                        </p:attrNameLst>
                                      </p:cBhvr>
                                    </p:animRot>
                                  </p:childTnLst>
                                </p:cTn>
                              </p:par>
                              <p:par>
                                <p:cTn id="43" presetID="37" presetClass="path" presetSubtype="0" repeatCount="indefinite" fill="hold" nodeType="withEffect">
                                  <p:stCondLst>
                                    <p:cond delay="0"/>
                                  </p:stCondLst>
                                  <p:childTnLst>
                                    <p:animMotion origin="layout" path="M -0.00013 -4.44444E-6 C 0.04778 0.13334 0.15234 0.30741 0.31328 0.46042 C 0.47356 0.61343 0.50716 1.01945 0.75872 1.17732 " pathEditMode="relative" rAng="0" ptsTypes="AAA">
                                      <p:cBhvr>
                                        <p:cTn id="44" dur="8000" fill="hold"/>
                                        <p:tgtEl>
                                          <p:spTgt spid="19"/>
                                        </p:tgtEl>
                                        <p:attrNameLst>
                                          <p:attrName>ppt_x</p:attrName>
                                          <p:attrName>ppt_y</p:attrName>
                                        </p:attrNameLst>
                                      </p:cBhvr>
                                      <p:rCtr x="37943" y="58866"/>
                                    </p:animMotion>
                                  </p:childTnLst>
                                </p:cTn>
                              </p:par>
                              <p:par>
                                <p:cTn id="45" presetID="15" presetClass="entr" presetSubtype="0" repeatCount="indefinite" fill="hold" nodeType="withEffect">
                                  <p:stCondLst>
                                    <p:cond delay="3000"/>
                                  </p:stCondLst>
                                  <p:childTnLst>
                                    <p:set>
                                      <p:cBhvr>
                                        <p:cTn id="46" dur="1" fill="hold">
                                          <p:stCondLst>
                                            <p:cond delay="0"/>
                                          </p:stCondLst>
                                        </p:cTn>
                                        <p:tgtEl>
                                          <p:spTgt spid="22"/>
                                        </p:tgtEl>
                                        <p:attrNameLst>
                                          <p:attrName>style.visibility</p:attrName>
                                        </p:attrNameLst>
                                      </p:cBhvr>
                                      <p:to>
                                        <p:strVal val="visible"/>
                                      </p:to>
                                    </p:set>
                                    <p:anim calcmode="lin" valueType="num">
                                      <p:cBhvr>
                                        <p:cTn id="47" dur="8000" fill="hold"/>
                                        <p:tgtEl>
                                          <p:spTgt spid="22"/>
                                        </p:tgtEl>
                                        <p:attrNameLst>
                                          <p:attrName>ppt_w</p:attrName>
                                        </p:attrNameLst>
                                      </p:cBhvr>
                                      <p:tavLst>
                                        <p:tav tm="0">
                                          <p:val>
                                            <p:fltVal val="0"/>
                                          </p:val>
                                        </p:tav>
                                        <p:tav tm="100000">
                                          <p:val>
                                            <p:strVal val="#ppt_w"/>
                                          </p:val>
                                        </p:tav>
                                      </p:tavLst>
                                    </p:anim>
                                    <p:anim calcmode="lin" valueType="num">
                                      <p:cBhvr>
                                        <p:cTn id="48" dur="8000" fill="hold"/>
                                        <p:tgtEl>
                                          <p:spTgt spid="22"/>
                                        </p:tgtEl>
                                        <p:attrNameLst>
                                          <p:attrName>ppt_h</p:attrName>
                                        </p:attrNameLst>
                                      </p:cBhvr>
                                      <p:tavLst>
                                        <p:tav tm="0">
                                          <p:val>
                                            <p:fltVal val="0"/>
                                          </p:val>
                                        </p:tav>
                                        <p:tav tm="100000">
                                          <p:val>
                                            <p:strVal val="#ppt_h"/>
                                          </p:val>
                                        </p:tav>
                                      </p:tavLst>
                                    </p:anim>
                                    <p:anim calcmode="lin" valueType="num">
                                      <p:cBhvr>
                                        <p:cTn id="49" dur="8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50" dur="8000" fill="hold"/>
                                        <p:tgtEl>
                                          <p:spTgt spid="22"/>
                                        </p:tgtEl>
                                        <p:attrNameLst>
                                          <p:attrName>ppt_y</p:attrName>
                                        </p:attrNameLst>
                                      </p:cBhvr>
                                      <p:tavLst>
                                        <p:tav tm="0" fmla="#ppt_y+(sin(-2*pi*(1-$))*-#ppt_x+cos(-2*pi*(1-$))*(1-#ppt_y))*(1-$)">
                                          <p:val>
                                            <p:fltVal val="0"/>
                                          </p:val>
                                        </p:tav>
                                        <p:tav tm="100000">
                                          <p:val>
                                            <p:fltVal val="1"/>
                                          </p:val>
                                        </p:tav>
                                      </p:tavLst>
                                    </p:anim>
                                  </p:childTnLst>
                                </p:cTn>
                              </p:par>
                              <p:par>
                                <p:cTn id="51" presetID="8" presetClass="emph" presetSubtype="0" repeatCount="indefinite" fill="hold" nodeType="withEffect">
                                  <p:stCondLst>
                                    <p:cond delay="3000"/>
                                  </p:stCondLst>
                                  <p:childTnLst>
                                    <p:animRot by="21600000">
                                      <p:cBhvr>
                                        <p:cTn id="52" dur="8000" fill="hold"/>
                                        <p:tgtEl>
                                          <p:spTgt spid="22"/>
                                        </p:tgtEl>
                                        <p:attrNameLst>
                                          <p:attrName>r</p:attrName>
                                        </p:attrNameLst>
                                      </p:cBhvr>
                                    </p:animRot>
                                  </p:childTnLst>
                                </p:cTn>
                              </p:par>
                              <p:par>
                                <p:cTn id="53" presetID="37" presetClass="path" presetSubtype="0" repeatCount="indefinite" fill="hold" nodeType="withEffect">
                                  <p:stCondLst>
                                    <p:cond delay="3000"/>
                                  </p:stCondLst>
                                  <p:childTnLst>
                                    <p:animMotion origin="layout" path="M -0.00013 -4.44444E-6 C 0.04791 0.13334 0.17981 0.38797 0.34075 0.54098 C 0.50117 0.69399 0.76914 0.81436 1.02083 0.972 " pathEditMode="relative" rAng="0" ptsTypes="AAA">
                                      <p:cBhvr>
                                        <p:cTn id="54" dur="8000" fill="hold"/>
                                        <p:tgtEl>
                                          <p:spTgt spid="22"/>
                                        </p:tgtEl>
                                        <p:attrNameLst>
                                          <p:attrName>ppt_x</p:attrName>
                                          <p:attrName>ppt_y</p:attrName>
                                        </p:attrNameLst>
                                      </p:cBhvr>
                                      <p:rCtr x="51042" y="48588"/>
                                    </p:animMotion>
                                  </p:childTnLst>
                                </p:cTn>
                              </p:par>
                              <p:par>
                                <p:cTn id="55" presetID="15" presetClass="entr" presetSubtype="0" repeatCount="indefinite" fill="hold" nodeType="withEffect">
                                  <p:stCondLst>
                                    <p:cond delay="20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8000" fill="hold"/>
                                        <p:tgtEl>
                                          <p:spTgt spid="21"/>
                                        </p:tgtEl>
                                        <p:attrNameLst>
                                          <p:attrName>ppt_w</p:attrName>
                                        </p:attrNameLst>
                                      </p:cBhvr>
                                      <p:tavLst>
                                        <p:tav tm="0">
                                          <p:val>
                                            <p:fltVal val="0"/>
                                          </p:val>
                                        </p:tav>
                                        <p:tav tm="100000">
                                          <p:val>
                                            <p:strVal val="#ppt_w"/>
                                          </p:val>
                                        </p:tav>
                                      </p:tavLst>
                                    </p:anim>
                                    <p:anim calcmode="lin" valueType="num">
                                      <p:cBhvr>
                                        <p:cTn id="58" dur="8000" fill="hold"/>
                                        <p:tgtEl>
                                          <p:spTgt spid="21"/>
                                        </p:tgtEl>
                                        <p:attrNameLst>
                                          <p:attrName>ppt_h</p:attrName>
                                        </p:attrNameLst>
                                      </p:cBhvr>
                                      <p:tavLst>
                                        <p:tav tm="0">
                                          <p:val>
                                            <p:fltVal val="0"/>
                                          </p:val>
                                        </p:tav>
                                        <p:tav tm="100000">
                                          <p:val>
                                            <p:strVal val="#ppt_h"/>
                                          </p:val>
                                        </p:tav>
                                      </p:tavLst>
                                    </p:anim>
                                    <p:anim calcmode="lin" valueType="num">
                                      <p:cBhvr>
                                        <p:cTn id="59" dur="8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60" dur="8000" fill="hold"/>
                                        <p:tgtEl>
                                          <p:spTgt spid="21"/>
                                        </p:tgtEl>
                                        <p:attrNameLst>
                                          <p:attrName>ppt_y</p:attrName>
                                        </p:attrNameLst>
                                      </p:cBhvr>
                                      <p:tavLst>
                                        <p:tav tm="0" fmla="#ppt_y+(sin(-2*pi*(1-$))*-#ppt_x+cos(-2*pi*(1-$))*(1-#ppt_y))*(1-$)">
                                          <p:val>
                                            <p:fltVal val="0"/>
                                          </p:val>
                                        </p:tav>
                                        <p:tav tm="100000">
                                          <p:val>
                                            <p:fltVal val="1"/>
                                          </p:val>
                                        </p:tav>
                                      </p:tavLst>
                                    </p:anim>
                                  </p:childTnLst>
                                </p:cTn>
                              </p:par>
                              <p:par>
                                <p:cTn id="61" presetID="8" presetClass="emph" presetSubtype="0" repeatCount="indefinite" fill="hold" nodeType="withEffect">
                                  <p:stCondLst>
                                    <p:cond delay="2000"/>
                                  </p:stCondLst>
                                  <p:childTnLst>
                                    <p:animRot by="21600000">
                                      <p:cBhvr>
                                        <p:cTn id="62" dur="8000" fill="hold"/>
                                        <p:tgtEl>
                                          <p:spTgt spid="21"/>
                                        </p:tgtEl>
                                        <p:attrNameLst>
                                          <p:attrName>r</p:attrName>
                                        </p:attrNameLst>
                                      </p:cBhvr>
                                    </p:animRot>
                                  </p:childTnLst>
                                </p:cTn>
                              </p:par>
                              <p:par>
                                <p:cTn id="63" presetID="37" presetClass="path" presetSubtype="0" repeatCount="indefinite" fill="hold" nodeType="withEffect">
                                  <p:stCondLst>
                                    <p:cond delay="2000"/>
                                  </p:stCondLst>
                                  <p:childTnLst>
                                    <p:animMotion origin="layout" path="M -0.00013 -1.48148E-6 C 0.04792 0.13333 0.46198 0.27778 0.62292 0.43079 C 0.78321 0.5838 0.75717 0.94977 1.00886 1.10741 " pathEditMode="relative" rAng="0" ptsTypes="AAA">
                                      <p:cBhvr>
                                        <p:cTn id="64" dur="8000" fill="hold"/>
                                        <p:tgtEl>
                                          <p:spTgt spid="21"/>
                                        </p:tgtEl>
                                        <p:attrNameLst>
                                          <p:attrName>ppt_x</p:attrName>
                                          <p:attrName>ppt_y</p:attrName>
                                        </p:attrNameLst>
                                      </p:cBhvr>
                                      <p:rCtr x="50443" y="55370"/>
                                    </p:animMotion>
                                  </p:childTnLst>
                                </p:cTn>
                              </p:par>
                              <p:par>
                                <p:cTn id="65" presetID="14" presetClass="entr" presetSubtype="1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randombar(horizontal)">
                                      <p:cBhvr>
                                        <p:cTn id="67" dur="500"/>
                                        <p:tgtEl>
                                          <p:spTgt spid="11"/>
                                        </p:tgtEl>
                                      </p:cBhvr>
                                    </p:animEffec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11"/>
                                        </p:tgtEl>
                                        <p:attrNameLst>
                                          <p:attrName>r</p:attrName>
                                        </p:attrNameLst>
                                      </p:cBhvr>
                                    </p:animRot>
                                    <p:animRot by="-240000">
                                      <p:cBhvr>
                                        <p:cTn id="70" dur="200" fill="hold">
                                          <p:stCondLst>
                                            <p:cond delay="200"/>
                                          </p:stCondLst>
                                        </p:cTn>
                                        <p:tgtEl>
                                          <p:spTgt spid="11"/>
                                        </p:tgtEl>
                                        <p:attrNameLst>
                                          <p:attrName>r</p:attrName>
                                        </p:attrNameLst>
                                      </p:cBhvr>
                                    </p:animRot>
                                    <p:animRot by="240000">
                                      <p:cBhvr>
                                        <p:cTn id="71" dur="200" fill="hold">
                                          <p:stCondLst>
                                            <p:cond delay="400"/>
                                          </p:stCondLst>
                                        </p:cTn>
                                        <p:tgtEl>
                                          <p:spTgt spid="11"/>
                                        </p:tgtEl>
                                        <p:attrNameLst>
                                          <p:attrName>r</p:attrName>
                                        </p:attrNameLst>
                                      </p:cBhvr>
                                    </p:animRot>
                                    <p:animRot by="-240000">
                                      <p:cBhvr>
                                        <p:cTn id="72" dur="200" fill="hold">
                                          <p:stCondLst>
                                            <p:cond delay="600"/>
                                          </p:stCondLst>
                                        </p:cTn>
                                        <p:tgtEl>
                                          <p:spTgt spid="11"/>
                                        </p:tgtEl>
                                        <p:attrNameLst>
                                          <p:attrName>r</p:attrName>
                                        </p:attrNameLst>
                                      </p:cBhvr>
                                    </p:animRot>
                                    <p:animRot by="120000">
                                      <p:cBhvr>
                                        <p:cTn id="7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组合 25">
            <a:extLst>
              <a:ext uri="{FF2B5EF4-FFF2-40B4-BE49-F238E27FC236}">
                <a16:creationId xmlns:a16="http://schemas.microsoft.com/office/drawing/2014/main" id="{50101BEB-40F6-480A-B67D-988ACD2A937D}"/>
              </a:ext>
            </a:extLst>
          </p:cNvPr>
          <p:cNvGrpSpPr/>
          <p:nvPr/>
        </p:nvGrpSpPr>
        <p:grpSpPr>
          <a:xfrm>
            <a:off x="11047198" y="-650809"/>
            <a:ext cx="1032304" cy="3645676"/>
            <a:chOff x="7392812" y="887789"/>
            <a:chExt cx="894037" cy="3157375"/>
          </a:xfrm>
        </p:grpSpPr>
        <p:cxnSp>
          <p:nvCxnSpPr>
            <p:cNvPr id="92" name="直接连接符 26">
              <a:extLst>
                <a:ext uri="{FF2B5EF4-FFF2-40B4-BE49-F238E27FC236}">
                  <a16:creationId xmlns:a16="http://schemas.microsoft.com/office/drawing/2014/main" id="{CD2D23F2-EC15-4B60-B064-8404F590AB0F}"/>
                </a:ext>
              </a:extLst>
            </p:cNvPr>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93" name="图片 27">
              <a:extLst>
                <a:ext uri="{FF2B5EF4-FFF2-40B4-BE49-F238E27FC236}">
                  <a16:creationId xmlns:a16="http://schemas.microsoft.com/office/drawing/2014/main" id="{6BA4E54D-ED70-42D7-8A73-CC7A6683E5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49" name="组合 18">
            <a:extLst>
              <a:ext uri="{FF2B5EF4-FFF2-40B4-BE49-F238E27FC236}">
                <a16:creationId xmlns:a16="http://schemas.microsoft.com/office/drawing/2014/main" id="{A7469CCA-4DA8-4C42-9EFC-259C26438B0C}"/>
              </a:ext>
            </a:extLst>
          </p:cNvPr>
          <p:cNvGrpSpPr/>
          <p:nvPr/>
        </p:nvGrpSpPr>
        <p:grpSpPr>
          <a:xfrm>
            <a:off x="2664267" y="-621196"/>
            <a:ext cx="894037" cy="2757219"/>
            <a:chOff x="7392812" y="1287945"/>
            <a:chExt cx="894037" cy="2757219"/>
          </a:xfrm>
        </p:grpSpPr>
        <p:cxnSp>
          <p:nvCxnSpPr>
            <p:cNvPr id="50" name="直接连接符 19">
              <a:extLst>
                <a:ext uri="{FF2B5EF4-FFF2-40B4-BE49-F238E27FC236}">
                  <a16:creationId xmlns:a16="http://schemas.microsoft.com/office/drawing/2014/main" id="{2ADEBB69-A5F3-4661-8A75-6DA8017A665A}"/>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54" name="图片 20">
              <a:extLst>
                <a:ext uri="{FF2B5EF4-FFF2-40B4-BE49-F238E27FC236}">
                  <a16:creationId xmlns:a16="http://schemas.microsoft.com/office/drawing/2014/main" id="{85F8164A-CA53-4080-9CB3-4FDBA8A428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55" name="组合 25">
            <a:extLst>
              <a:ext uri="{FF2B5EF4-FFF2-40B4-BE49-F238E27FC236}">
                <a16:creationId xmlns:a16="http://schemas.microsoft.com/office/drawing/2014/main" id="{74F85041-1E21-40CB-8BE9-A5F8825AD4BC}"/>
              </a:ext>
            </a:extLst>
          </p:cNvPr>
          <p:cNvGrpSpPr/>
          <p:nvPr/>
        </p:nvGrpSpPr>
        <p:grpSpPr>
          <a:xfrm>
            <a:off x="203813" y="-621196"/>
            <a:ext cx="1032304" cy="3645676"/>
            <a:chOff x="7392812" y="887789"/>
            <a:chExt cx="894037" cy="3157375"/>
          </a:xfrm>
        </p:grpSpPr>
        <p:cxnSp>
          <p:nvCxnSpPr>
            <p:cNvPr id="67" name="直接连接符 26">
              <a:extLst>
                <a:ext uri="{FF2B5EF4-FFF2-40B4-BE49-F238E27FC236}">
                  <a16:creationId xmlns:a16="http://schemas.microsoft.com/office/drawing/2014/main" id="{561223BB-577B-4541-B84F-29A791479407}"/>
                </a:ext>
              </a:extLst>
            </p:cNvPr>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79" name="图片 27">
              <a:extLst>
                <a:ext uri="{FF2B5EF4-FFF2-40B4-BE49-F238E27FC236}">
                  <a16:creationId xmlns:a16="http://schemas.microsoft.com/office/drawing/2014/main" id="{96E732DC-8494-41CD-B36F-0C8014783B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10" name="图片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64267" y="0"/>
            <a:ext cx="6863465" cy="2344058"/>
          </a:xfrm>
          <a:prstGeom prst="rect">
            <a:avLst/>
          </a:prstGeom>
        </p:spPr>
      </p:pic>
      <p:sp>
        <p:nvSpPr>
          <p:cNvPr id="48" name="矩形: 圆角 5">
            <a:extLst>
              <a:ext uri="{FF2B5EF4-FFF2-40B4-BE49-F238E27FC236}">
                <a16:creationId xmlns:a16="http://schemas.microsoft.com/office/drawing/2014/main" id="{F9D9F044-0A04-48DB-A0C3-9FEE8E3064D1}"/>
              </a:ext>
            </a:extLst>
          </p:cNvPr>
          <p:cNvSpPr/>
          <p:nvPr/>
        </p:nvSpPr>
        <p:spPr>
          <a:xfrm>
            <a:off x="499210" y="1295429"/>
            <a:ext cx="11064140" cy="5105371"/>
          </a:xfrm>
          <a:custGeom>
            <a:avLst/>
            <a:gdLst>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544063 w 10802778"/>
              <a:gd name="connsiteY6" fmla="*/ 3264310 h 3264310"/>
              <a:gd name="connsiteX7" fmla="*/ 0 w 10802778"/>
              <a:gd name="connsiteY7" fmla="*/ 2720247 h 3264310"/>
              <a:gd name="connsiteX8" fmla="*/ 0 w 10802778"/>
              <a:gd name="connsiteY8" fmla="*/ 544063 h 3264310"/>
              <a:gd name="connsiteX0" fmla="*/ 0 w 10802778"/>
              <a:gd name="connsiteY0" fmla="*/ 544063 h 3264310"/>
              <a:gd name="connsiteX1" fmla="*/ 544063 w 10802778"/>
              <a:gd name="connsiteY1" fmla="*/ 0 h 3264310"/>
              <a:gd name="connsiteX2" fmla="*/ 10258715 w 10802778"/>
              <a:gd name="connsiteY2" fmla="*/ 0 h 3264310"/>
              <a:gd name="connsiteX3" fmla="*/ 10802778 w 10802778"/>
              <a:gd name="connsiteY3" fmla="*/ 544063 h 3264310"/>
              <a:gd name="connsiteX4" fmla="*/ 10802778 w 10802778"/>
              <a:gd name="connsiteY4" fmla="*/ 2720247 h 3264310"/>
              <a:gd name="connsiteX5" fmla="*/ 10258715 w 10802778"/>
              <a:gd name="connsiteY5" fmla="*/ 3264310 h 3264310"/>
              <a:gd name="connsiteX6" fmla="*/ 1199536 w 10802778"/>
              <a:gd name="connsiteY6" fmla="*/ 3254478 h 3264310"/>
              <a:gd name="connsiteX7" fmla="*/ 544063 w 10802778"/>
              <a:gd name="connsiteY7" fmla="*/ 3264310 h 3264310"/>
              <a:gd name="connsiteX8" fmla="*/ 0 w 10802778"/>
              <a:gd name="connsiteY8" fmla="*/ 2720247 h 3264310"/>
              <a:gd name="connsiteX9" fmla="*/ 0 w 10802778"/>
              <a:gd name="connsiteY9" fmla="*/ 544063 h 326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2778" h="3264310">
                <a:moveTo>
                  <a:pt x="0" y="544063"/>
                </a:moveTo>
                <a:cubicBezTo>
                  <a:pt x="0" y="243585"/>
                  <a:pt x="243585" y="0"/>
                  <a:pt x="544063" y="0"/>
                </a:cubicBezTo>
                <a:lnTo>
                  <a:pt x="10258715" y="0"/>
                </a:lnTo>
                <a:cubicBezTo>
                  <a:pt x="10559193" y="0"/>
                  <a:pt x="10802778" y="243585"/>
                  <a:pt x="10802778" y="544063"/>
                </a:cubicBezTo>
                <a:lnTo>
                  <a:pt x="10802778" y="2720247"/>
                </a:lnTo>
                <a:cubicBezTo>
                  <a:pt x="10802778" y="3020725"/>
                  <a:pt x="10559193" y="3264310"/>
                  <a:pt x="10258715" y="3264310"/>
                </a:cubicBezTo>
                <a:lnTo>
                  <a:pt x="1199536" y="3254478"/>
                </a:lnTo>
                <a:lnTo>
                  <a:pt x="544063" y="3264310"/>
                </a:lnTo>
                <a:cubicBezTo>
                  <a:pt x="243585" y="3264310"/>
                  <a:pt x="0" y="3020725"/>
                  <a:pt x="0" y="2720247"/>
                </a:cubicBezTo>
                <a:lnTo>
                  <a:pt x="0" y="544063"/>
                </a:lnTo>
                <a:close/>
              </a:path>
            </a:pathLst>
          </a:custGeom>
          <a:solidFill>
            <a:schemeClr val="bg1">
              <a:alpha val="64000"/>
            </a:schemeClr>
          </a:solidFill>
          <a:ln w="28575" cap="flat" cmpd="sng" algn="ctr">
            <a:solidFill>
              <a:srgbClr val="92D050"/>
            </a:solidFill>
            <a:prstDash val="dash"/>
            <a:miter lim="800000"/>
          </a:ln>
          <a:effectLst/>
        </p:spPr>
        <p:txBody>
          <a:bodyPr rtlCol="0" anchor="ctr"/>
          <a:lstStyle/>
          <a:p>
            <a:pPr algn="ctr">
              <a:defRPr/>
            </a:pPr>
            <a:endParaRPr lang="zh-CN" altLang="en-US" kern="0" dirty="0">
              <a:solidFill>
                <a:prstClr val="white"/>
              </a:solidFill>
              <a:latin typeface="字魂35号-经典雅黑"/>
              <a:ea typeface="等线" panose="02010600030101010101" pitchFamily="2" charset="-122"/>
            </a:endParaRPr>
          </a:p>
        </p:txBody>
      </p:sp>
      <p:sp>
        <p:nvSpPr>
          <p:cNvPr id="94" name="Google Shape;304;p20">
            <a:extLst>
              <a:ext uri="{FF2B5EF4-FFF2-40B4-BE49-F238E27FC236}">
                <a16:creationId xmlns:a16="http://schemas.microsoft.com/office/drawing/2014/main" id="{2FDD1DF3-06E3-449F-BF59-627BBC84916F}"/>
              </a:ext>
            </a:extLst>
          </p:cNvPr>
          <p:cNvSpPr txBox="1">
            <a:spLocks/>
          </p:cNvSpPr>
          <p:nvPr/>
        </p:nvSpPr>
        <p:spPr>
          <a:xfrm>
            <a:off x="2077338" y="2453087"/>
            <a:ext cx="790788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a:defRPr/>
            </a:pPr>
            <a:r>
              <a:rPr lang="en-US" sz="4000" b="1" kern="0" dirty="0">
                <a:solidFill>
                  <a:srgbClr val="FFFF00"/>
                </a:solidFill>
                <a:latin typeface="Arial" panose="020B0604020202020204" pitchFamily="34" charset="0"/>
                <a:cs typeface="Arial" panose="020B0604020202020204" pitchFamily="34" charset="0"/>
              </a:rPr>
              <a:t>Chia </a:t>
            </a:r>
            <a:r>
              <a:rPr lang="en-US" sz="4000" b="1" kern="0" dirty="0" err="1">
                <a:solidFill>
                  <a:srgbClr val="FFFF00"/>
                </a:solidFill>
                <a:latin typeface="Arial" panose="020B0604020202020204" pitchFamily="34" charset="0"/>
                <a:cs typeface="Arial" panose="020B0604020202020204" pitchFamily="34" charset="0"/>
              </a:rPr>
              <a:t>sẻ</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với</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bạn</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về</a:t>
            </a:r>
            <a:r>
              <a:rPr lang="en-US" sz="4000" b="1" kern="0" dirty="0">
                <a:solidFill>
                  <a:srgbClr val="FFFF00"/>
                </a:solidFill>
                <a:latin typeface="Arial" panose="020B0604020202020204" pitchFamily="34" charset="0"/>
                <a:cs typeface="Arial" panose="020B0604020202020204" pitchFamily="34" charset="0"/>
              </a:rPr>
              <a:t> một </a:t>
            </a:r>
            <a:r>
              <a:rPr lang="en-US" sz="4000" b="1" kern="0" dirty="0" err="1">
                <a:solidFill>
                  <a:srgbClr val="FFFF00"/>
                </a:solidFill>
                <a:latin typeface="Arial" panose="020B0604020202020204" pitchFamily="34" charset="0"/>
                <a:cs typeface="Arial" panose="020B0604020202020204" pitchFamily="34" charset="0"/>
              </a:rPr>
              <a:t>món</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quà</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Trung</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thu</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mà</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em</a:t>
            </a:r>
            <a:r>
              <a:rPr lang="en-US" sz="4000" b="1" kern="0" dirty="0">
                <a:solidFill>
                  <a:srgbClr val="FFFF00"/>
                </a:solidFill>
                <a:latin typeface="Arial" panose="020B0604020202020204" pitchFamily="34" charset="0"/>
                <a:cs typeface="Arial" panose="020B0604020202020204" pitchFamily="34" charset="0"/>
              </a:rPr>
              <a:t> </a:t>
            </a:r>
            <a:r>
              <a:rPr lang="en-US" sz="4000" b="1" kern="0" dirty="0" err="1">
                <a:solidFill>
                  <a:srgbClr val="FFFF00"/>
                </a:solidFill>
                <a:latin typeface="Arial" panose="020B0604020202020204" pitchFamily="34" charset="0"/>
                <a:cs typeface="Arial" panose="020B0604020202020204" pitchFamily="34" charset="0"/>
              </a:rPr>
              <a:t>thích</a:t>
            </a:r>
            <a:r>
              <a:rPr lang="en-US" sz="4000" b="1" kern="0" dirty="0">
                <a:solidFill>
                  <a:srgbClr val="FFFF00"/>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A234C882-39BB-45E8-91E6-DA0B2759E5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827" y="2278579"/>
            <a:ext cx="695161" cy="695161"/>
          </a:xfrm>
          <a:prstGeom prst="rect">
            <a:avLst/>
          </a:prstGeom>
        </p:spPr>
      </p:pic>
      <p:pic>
        <p:nvPicPr>
          <p:cNvPr id="95" name="Picture 2" descr="Đèn lồng trung thu bằng giấy cỡ trung - Hình khủng long | Tiki.vn">
            <a:extLst>
              <a:ext uri="{FF2B5EF4-FFF2-40B4-BE49-F238E27FC236}">
                <a16:creationId xmlns:a16="http://schemas.microsoft.com/office/drawing/2014/main" id="{C9B67454-EB84-45BF-91A5-3AFCB6E1612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50" b="98500" l="0" r="100000">
                        <a14:backgroundMark x1="9833" y1="24083" x2="49417" y2="14417"/>
                        <a14:backgroundMark x1="25750" y1="30250" x2="47417" y2="23833"/>
                        <a14:backgroundMark x1="63750" y1="17917" x2="95333" y2="3333"/>
                        <a14:backgroundMark x1="73667" y1="30750" x2="95500" y2="21000"/>
                      </a14:backgroundRemoval>
                    </a14:imgEffect>
                    <a14:imgEffect>
                      <a14:brightnessContrast contrast="40000"/>
                    </a14:imgEffect>
                  </a14:imgLayer>
                </a14:imgProps>
              </a:ext>
              <a:ext uri="{28A0092B-C50C-407E-A947-70E740481C1C}">
                <a14:useLocalDpi xmlns:a14="http://schemas.microsoft.com/office/drawing/2010/main" val="0"/>
              </a:ext>
            </a:extLst>
          </a:blip>
          <a:srcRect b="10240"/>
          <a:stretch/>
        </p:blipFill>
        <p:spPr bwMode="auto">
          <a:xfrm>
            <a:off x="4261352" y="3404198"/>
            <a:ext cx="3072898" cy="281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596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1250"/>
                                      </p:stCondLst>
                                      <p:childTnLst>
                                        <p:set>
                                          <p:cBhvr>
                                            <p:cTn id="10" dur="1" fill="hold">
                                              <p:stCondLst>
                                                <p:cond delay="0"/>
                                              </p:stCondLst>
                                            </p:cTn>
                                            <p:tgtEl>
                                              <p:spTgt spid="55"/>
                                            </p:tgtEl>
                                            <p:attrNameLst>
                                              <p:attrName>style.visibility</p:attrName>
                                            </p:attrNameLst>
                                          </p:cBhvr>
                                          <p:to>
                                            <p:strVal val="visible"/>
                                          </p:to>
                                        </p:set>
                                        <p:anim calcmode="lin" valueType="num" p14:bounceEnd="50000">
                                          <p:cBhvr additive="base">
                                            <p:cTn id="11" dur="2500" fill="hold"/>
                                            <p:tgtEl>
                                              <p:spTgt spid="55"/>
                                            </p:tgtEl>
                                            <p:attrNameLst>
                                              <p:attrName>ppt_x</p:attrName>
                                            </p:attrNameLst>
                                          </p:cBhvr>
                                          <p:tavLst>
                                            <p:tav tm="0">
                                              <p:val>
                                                <p:strVal val="#ppt_x"/>
                                              </p:val>
                                            </p:tav>
                                            <p:tav tm="100000">
                                              <p:val>
                                                <p:strVal val="#ppt_x"/>
                                              </p:val>
                                            </p:tav>
                                          </p:tavLst>
                                        </p:anim>
                                        <p:anim calcmode="lin" valueType="num" p14:bounceEnd="50000">
                                          <p:cBhvr additive="base">
                                            <p:cTn id="12" dur="2500" fill="hold"/>
                                            <p:tgtEl>
                                              <p:spTgt spid="5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2750"/>
                                      </p:stCondLst>
                                      <p:childTnLst>
                                        <p:set>
                                          <p:cBhvr>
                                            <p:cTn id="14" dur="1" fill="hold">
                                              <p:stCondLst>
                                                <p:cond delay="0"/>
                                              </p:stCondLst>
                                            </p:cTn>
                                            <p:tgtEl>
                                              <p:spTgt spid="49"/>
                                            </p:tgtEl>
                                            <p:attrNameLst>
                                              <p:attrName>style.visibility</p:attrName>
                                            </p:attrNameLst>
                                          </p:cBhvr>
                                          <p:to>
                                            <p:strVal val="visible"/>
                                          </p:to>
                                        </p:set>
                                        <p:anim calcmode="lin" valueType="num" p14:bounceEnd="50000">
                                          <p:cBhvr additive="base">
                                            <p:cTn id="15" dur="2500" fill="hold"/>
                                            <p:tgtEl>
                                              <p:spTgt spid="49"/>
                                            </p:tgtEl>
                                            <p:attrNameLst>
                                              <p:attrName>ppt_x</p:attrName>
                                            </p:attrNameLst>
                                          </p:cBhvr>
                                          <p:tavLst>
                                            <p:tav tm="0">
                                              <p:val>
                                                <p:strVal val="#ppt_x"/>
                                              </p:val>
                                            </p:tav>
                                            <p:tav tm="100000">
                                              <p:val>
                                                <p:strVal val="#ppt_x"/>
                                              </p:val>
                                            </p:tav>
                                          </p:tavLst>
                                        </p:anim>
                                        <p:anim calcmode="lin" valueType="num" p14:bounceEnd="50000">
                                          <p:cBhvr additive="base">
                                            <p:cTn id="16" dur="2500" fill="hold"/>
                                            <p:tgtEl>
                                              <p:spTgt spid="4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0000">
                                      <p:stCondLst>
                                        <p:cond delay="1250"/>
                                      </p:stCondLst>
                                      <p:childTnLst>
                                        <p:set>
                                          <p:cBhvr>
                                            <p:cTn id="18" dur="1" fill="hold">
                                              <p:stCondLst>
                                                <p:cond delay="0"/>
                                              </p:stCondLst>
                                            </p:cTn>
                                            <p:tgtEl>
                                              <p:spTgt spid="91"/>
                                            </p:tgtEl>
                                            <p:attrNameLst>
                                              <p:attrName>style.visibility</p:attrName>
                                            </p:attrNameLst>
                                          </p:cBhvr>
                                          <p:to>
                                            <p:strVal val="visible"/>
                                          </p:to>
                                        </p:set>
                                        <p:anim calcmode="lin" valueType="num" p14:bounceEnd="50000">
                                          <p:cBhvr additive="base">
                                            <p:cTn id="19" dur="2500" fill="hold"/>
                                            <p:tgtEl>
                                              <p:spTgt spid="91"/>
                                            </p:tgtEl>
                                            <p:attrNameLst>
                                              <p:attrName>ppt_x</p:attrName>
                                            </p:attrNameLst>
                                          </p:cBhvr>
                                          <p:tavLst>
                                            <p:tav tm="0">
                                              <p:val>
                                                <p:strVal val="#ppt_x"/>
                                              </p:val>
                                            </p:tav>
                                            <p:tav tm="100000">
                                              <p:val>
                                                <p:strVal val="#ppt_x"/>
                                              </p:val>
                                            </p:tav>
                                          </p:tavLst>
                                        </p:anim>
                                        <p:anim calcmode="lin" valueType="num" p14:bounceEnd="50000">
                                          <p:cBhvr additive="base">
                                            <p:cTn id="20" dur="2500" fill="hold"/>
                                            <p:tgtEl>
                                              <p:spTgt spid="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25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2500" fill="hold"/>
                                            <p:tgtEl>
                                              <p:spTgt spid="55"/>
                                            </p:tgtEl>
                                            <p:attrNameLst>
                                              <p:attrName>ppt_x</p:attrName>
                                            </p:attrNameLst>
                                          </p:cBhvr>
                                          <p:tavLst>
                                            <p:tav tm="0">
                                              <p:val>
                                                <p:strVal val="#ppt_x"/>
                                              </p:val>
                                            </p:tav>
                                            <p:tav tm="100000">
                                              <p:val>
                                                <p:strVal val="#ppt_x"/>
                                              </p:val>
                                            </p:tav>
                                          </p:tavLst>
                                        </p:anim>
                                        <p:anim calcmode="lin" valueType="num">
                                          <p:cBhvr additive="base">
                                            <p:cTn id="12" dur="2500" fill="hold"/>
                                            <p:tgtEl>
                                              <p:spTgt spid="55"/>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75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2500" fill="hold"/>
                                            <p:tgtEl>
                                              <p:spTgt spid="49"/>
                                            </p:tgtEl>
                                            <p:attrNameLst>
                                              <p:attrName>ppt_x</p:attrName>
                                            </p:attrNameLst>
                                          </p:cBhvr>
                                          <p:tavLst>
                                            <p:tav tm="0">
                                              <p:val>
                                                <p:strVal val="#ppt_x"/>
                                              </p:val>
                                            </p:tav>
                                            <p:tav tm="100000">
                                              <p:val>
                                                <p:strVal val="#ppt_x"/>
                                              </p:val>
                                            </p:tav>
                                          </p:tavLst>
                                        </p:anim>
                                        <p:anim calcmode="lin" valueType="num">
                                          <p:cBhvr additive="base">
                                            <p:cTn id="16" dur="2500" fill="hold"/>
                                            <p:tgtEl>
                                              <p:spTgt spid="4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1250"/>
                                      </p:stCondLst>
                                      <p:childTnLst>
                                        <p:set>
                                          <p:cBhvr>
                                            <p:cTn id="18" dur="1" fill="hold">
                                              <p:stCondLst>
                                                <p:cond delay="0"/>
                                              </p:stCondLst>
                                            </p:cTn>
                                            <p:tgtEl>
                                              <p:spTgt spid="91"/>
                                            </p:tgtEl>
                                            <p:attrNameLst>
                                              <p:attrName>style.visibility</p:attrName>
                                            </p:attrNameLst>
                                          </p:cBhvr>
                                          <p:to>
                                            <p:strVal val="visible"/>
                                          </p:to>
                                        </p:set>
                                        <p:anim calcmode="lin" valueType="num">
                                          <p:cBhvr additive="base">
                                            <p:cTn id="19" dur="2500" fill="hold"/>
                                            <p:tgtEl>
                                              <p:spTgt spid="91"/>
                                            </p:tgtEl>
                                            <p:attrNameLst>
                                              <p:attrName>ppt_x</p:attrName>
                                            </p:attrNameLst>
                                          </p:cBhvr>
                                          <p:tavLst>
                                            <p:tav tm="0">
                                              <p:val>
                                                <p:strVal val="#ppt_x"/>
                                              </p:val>
                                            </p:tav>
                                            <p:tav tm="100000">
                                              <p:val>
                                                <p:strVal val="#ppt_x"/>
                                              </p:val>
                                            </p:tav>
                                          </p:tavLst>
                                        </p:anim>
                                        <p:anim calcmode="lin" valueType="num">
                                          <p:cBhvr additive="base">
                                            <p:cTn id="20" dur="2500" fill="hold"/>
                                            <p:tgtEl>
                                              <p:spTgt spid="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377502" y="665191"/>
            <a:ext cx="11436996" cy="552761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36"/>
            <a:endParaRPr lang="en-US" dirty="0">
              <a:solidFill>
                <a:prstClr val="white"/>
              </a:solidFill>
              <a:latin typeface="Calibri" panose="020F0502020204030204"/>
            </a:endParaRPr>
          </a:p>
        </p:txBody>
      </p:sp>
      <p:sp>
        <p:nvSpPr>
          <p:cNvPr id="6" name="Google Shape;304;p20">
            <a:extLst>
              <a:ext uri="{FF2B5EF4-FFF2-40B4-BE49-F238E27FC236}">
                <a16:creationId xmlns:a16="http://schemas.microsoft.com/office/drawing/2014/main" id="{1E252689-245C-4940-9ECF-0452EC28F6FB}"/>
              </a:ext>
            </a:extLst>
          </p:cNvPr>
          <p:cNvSpPr txBox="1">
            <a:spLocks/>
          </p:cNvSpPr>
          <p:nvPr/>
        </p:nvSpPr>
        <p:spPr>
          <a:xfrm>
            <a:off x="1915718" y="1157686"/>
            <a:ext cx="790788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a:defRPr/>
            </a:pPr>
            <a:r>
              <a:rPr lang="en-US" sz="5400" b="1" kern="0" dirty="0" err="1">
                <a:solidFill>
                  <a:srgbClr val="FFFF00"/>
                </a:solidFill>
                <a:latin typeface="Arial" panose="020B0604020202020204" pitchFamily="34" charset="0"/>
                <a:cs typeface="Arial" panose="020B0604020202020204" pitchFamily="34" charset="0"/>
              </a:rPr>
              <a:t>Tranh</a:t>
            </a:r>
            <a:r>
              <a:rPr lang="en-US" sz="5400" b="1" kern="0" dirty="0">
                <a:solidFill>
                  <a:srgbClr val="FFFF00"/>
                </a:solidFill>
                <a:latin typeface="Arial" panose="020B0604020202020204" pitchFamily="34" charset="0"/>
                <a:cs typeface="Arial" panose="020B0604020202020204" pitchFamily="34" charset="0"/>
              </a:rPr>
              <a:t> </a:t>
            </a:r>
            <a:r>
              <a:rPr lang="en-US" sz="5400" b="1" kern="0" dirty="0" err="1">
                <a:solidFill>
                  <a:srgbClr val="FFFF00"/>
                </a:solidFill>
                <a:latin typeface="Arial" panose="020B0604020202020204" pitchFamily="34" charset="0"/>
                <a:cs typeface="Arial" panose="020B0604020202020204" pitchFamily="34" charset="0"/>
              </a:rPr>
              <a:t>vẽ</a:t>
            </a:r>
            <a:r>
              <a:rPr lang="en-US" sz="5400" b="1" kern="0" dirty="0">
                <a:solidFill>
                  <a:srgbClr val="FFFF00"/>
                </a:solidFill>
                <a:latin typeface="Arial" panose="020B0604020202020204" pitchFamily="34" charset="0"/>
                <a:cs typeface="Arial" panose="020B0604020202020204" pitchFamily="34" charset="0"/>
              </a:rPr>
              <a:t> </a:t>
            </a:r>
            <a:r>
              <a:rPr lang="en-US" sz="5400" b="1" kern="0" dirty="0" err="1">
                <a:solidFill>
                  <a:srgbClr val="FFFF00"/>
                </a:solidFill>
                <a:latin typeface="Arial" panose="020B0604020202020204" pitchFamily="34" charset="0"/>
                <a:cs typeface="Arial" panose="020B0604020202020204" pitchFamily="34" charset="0"/>
              </a:rPr>
              <a:t>gì</a:t>
            </a:r>
            <a:r>
              <a:rPr lang="en-US" sz="5400" b="1" kern="0" dirty="0">
                <a:solidFill>
                  <a:srgbClr val="FFFF00"/>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602E5719-1D6D-4665-B20A-528E857B8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2170" y="2033255"/>
            <a:ext cx="3614980" cy="3772153"/>
          </a:xfrm>
          <a:prstGeom prst="rect">
            <a:avLst/>
          </a:prstGeom>
        </p:spPr>
      </p:pic>
    </p:spTree>
    <p:extLst>
      <p:ext uri="{BB962C8B-B14F-4D97-AF65-F5344CB8AC3E}">
        <p14:creationId xmlns:p14="http://schemas.microsoft.com/office/powerpoint/2010/main" val="4663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p:cNvSpPr>
            <a:spLocks/>
          </p:cNvSpPr>
          <p:nvPr/>
        </p:nvSpPr>
        <p:spPr bwMode="auto">
          <a:xfrm>
            <a:off x="6776202" y="3046900"/>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10" name="椭圆 9"/>
          <p:cNvSpPr/>
          <p:nvPr/>
        </p:nvSpPr>
        <p:spPr>
          <a:xfrm>
            <a:off x="7456087" y="1238766"/>
            <a:ext cx="3038057" cy="3038058"/>
          </a:xfrm>
          <a:prstGeom prst="ellipse">
            <a:avLst/>
          </a:prstGeom>
          <a:gradFill>
            <a:gsLst>
              <a:gs pos="0">
                <a:srgbClr val="E4D9C5"/>
              </a:gs>
              <a:gs pos="100000">
                <a:srgbClr val="F8F2E2"/>
              </a:gs>
            </a:gsLst>
            <a:lin ang="5400000" scaled="1"/>
          </a:gradFill>
          <a:ln w="38100">
            <a:gradFill flip="none" rotWithShape="1">
              <a:gsLst>
                <a:gs pos="0">
                  <a:srgbClr val="D7C8B3"/>
                </a:gs>
                <a:gs pos="100000">
                  <a:srgbClr val="F8F2E2"/>
                </a:gs>
              </a:gsLst>
              <a:lin ang="16200000" scaled="1"/>
              <a:tileRect/>
            </a:gradFill>
          </a:ln>
          <a:effectLst>
            <a:outerShdw blurRad="114300" dist="88900" dir="8100000" algn="tr"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自由: 形状 10"/>
          <p:cNvSpPr>
            <a:spLocks/>
          </p:cNvSpPr>
          <p:nvPr/>
        </p:nvSpPr>
        <p:spPr bwMode="auto">
          <a:xfrm>
            <a:off x="6736335" y="3968352"/>
            <a:ext cx="1408484" cy="585136"/>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endParaRPr lang="zh-CN" altLang="en-US" dirty="0"/>
          </a:p>
        </p:txBody>
      </p:sp>
      <p:sp>
        <p:nvSpPr>
          <p:cNvPr id="12" name="Freeform 7"/>
          <p:cNvSpPr>
            <a:spLocks/>
          </p:cNvSpPr>
          <p:nvPr/>
        </p:nvSpPr>
        <p:spPr bwMode="auto">
          <a:xfrm>
            <a:off x="8352284" y="3942909"/>
            <a:ext cx="1186342" cy="636023"/>
          </a:xfrm>
          <a:custGeom>
            <a:avLst/>
            <a:gdLst>
              <a:gd name="T0" fmla="*/ 1458 w 1560"/>
              <a:gd name="T1" fmla="*/ 339 h 836"/>
              <a:gd name="T2" fmla="*/ 1459 w 1560"/>
              <a:gd name="T3" fmla="*/ 323 h 836"/>
              <a:gd name="T4" fmla="*/ 1448 w 1560"/>
              <a:gd name="T5" fmla="*/ 212 h 836"/>
              <a:gd name="T6" fmla="*/ 1326 w 1560"/>
              <a:gd name="T7" fmla="*/ 68 h 836"/>
              <a:gd name="T8" fmla="*/ 1082 w 1560"/>
              <a:gd name="T9" fmla="*/ 85 h 836"/>
              <a:gd name="T10" fmla="*/ 1066 w 1560"/>
              <a:gd name="T11" fmla="*/ 99 h 836"/>
              <a:gd name="T12" fmla="*/ 1047 w 1560"/>
              <a:gd name="T13" fmla="*/ 90 h 836"/>
              <a:gd name="T14" fmla="*/ 697 w 1560"/>
              <a:gd name="T15" fmla="*/ 95 h 836"/>
              <a:gd name="T16" fmla="*/ 565 w 1560"/>
              <a:gd name="T17" fmla="*/ 211 h 836"/>
              <a:gd name="T18" fmla="*/ 420 w 1560"/>
              <a:gd name="T19" fmla="*/ 270 h 836"/>
              <a:gd name="T20" fmla="*/ 320 w 1560"/>
              <a:gd name="T21" fmla="*/ 150 h 836"/>
              <a:gd name="T22" fmla="*/ 191 w 1560"/>
              <a:gd name="T23" fmla="*/ 29 h 836"/>
              <a:gd name="T24" fmla="*/ 75 w 1560"/>
              <a:gd name="T25" fmla="*/ 60 h 836"/>
              <a:gd name="T26" fmla="*/ 0 w 1560"/>
              <a:gd name="T27" fmla="*/ 90 h 836"/>
              <a:gd name="T28" fmla="*/ 58 w 1560"/>
              <a:gd name="T29" fmla="*/ 135 h 836"/>
              <a:gd name="T30" fmla="*/ 136 w 1560"/>
              <a:gd name="T31" fmla="*/ 128 h 836"/>
              <a:gd name="T32" fmla="*/ 206 w 1560"/>
              <a:gd name="T33" fmla="*/ 132 h 836"/>
              <a:gd name="T34" fmla="*/ 259 w 1560"/>
              <a:gd name="T35" fmla="*/ 305 h 836"/>
              <a:gd name="T36" fmla="*/ 302 w 1560"/>
              <a:gd name="T37" fmla="*/ 488 h 836"/>
              <a:gd name="T38" fmla="*/ 502 w 1560"/>
              <a:gd name="T39" fmla="*/ 540 h 836"/>
              <a:gd name="T40" fmla="*/ 741 w 1560"/>
              <a:gd name="T41" fmla="*/ 365 h 836"/>
              <a:gd name="T42" fmla="*/ 759 w 1560"/>
              <a:gd name="T43" fmla="*/ 308 h 836"/>
              <a:gd name="T44" fmla="*/ 939 w 1560"/>
              <a:gd name="T45" fmla="*/ 166 h 836"/>
              <a:gd name="T46" fmla="*/ 1239 w 1560"/>
              <a:gd name="T47" fmla="*/ 297 h 836"/>
              <a:gd name="T48" fmla="*/ 1243 w 1560"/>
              <a:gd name="T49" fmla="*/ 483 h 836"/>
              <a:gd name="T50" fmla="*/ 1111 w 1560"/>
              <a:gd name="T51" fmla="*/ 592 h 836"/>
              <a:gd name="T52" fmla="*/ 894 w 1560"/>
              <a:gd name="T53" fmla="*/ 570 h 836"/>
              <a:gd name="T54" fmla="*/ 860 w 1560"/>
              <a:gd name="T55" fmla="*/ 476 h 836"/>
              <a:gd name="T56" fmla="*/ 893 w 1560"/>
              <a:gd name="T57" fmla="*/ 407 h 836"/>
              <a:gd name="T58" fmla="*/ 1001 w 1560"/>
              <a:gd name="T59" fmla="*/ 380 h 836"/>
              <a:gd name="T60" fmla="*/ 1048 w 1560"/>
              <a:gd name="T61" fmla="*/ 437 h 836"/>
              <a:gd name="T62" fmla="*/ 937 w 1560"/>
              <a:gd name="T63" fmla="*/ 459 h 836"/>
              <a:gd name="T64" fmla="*/ 927 w 1560"/>
              <a:gd name="T65" fmla="*/ 480 h 836"/>
              <a:gd name="T66" fmla="*/ 939 w 1560"/>
              <a:gd name="T67" fmla="*/ 520 h 836"/>
              <a:gd name="T68" fmla="*/ 1099 w 1560"/>
              <a:gd name="T69" fmla="*/ 525 h 836"/>
              <a:gd name="T70" fmla="*/ 1182 w 1560"/>
              <a:gd name="T71" fmla="*/ 454 h 836"/>
              <a:gd name="T72" fmla="*/ 1180 w 1560"/>
              <a:gd name="T73" fmla="*/ 330 h 836"/>
              <a:gd name="T74" fmla="*/ 958 w 1560"/>
              <a:gd name="T75" fmla="*/ 248 h 836"/>
              <a:gd name="T76" fmla="*/ 821 w 1560"/>
              <a:gd name="T77" fmla="*/ 335 h 836"/>
              <a:gd name="T78" fmla="*/ 808 w 1560"/>
              <a:gd name="T79" fmla="*/ 388 h 836"/>
              <a:gd name="T80" fmla="*/ 814 w 1560"/>
              <a:gd name="T81" fmla="*/ 421 h 836"/>
              <a:gd name="T82" fmla="*/ 780 w 1560"/>
              <a:gd name="T83" fmla="*/ 426 h 836"/>
              <a:gd name="T84" fmla="*/ 587 w 1560"/>
              <a:gd name="T85" fmla="*/ 562 h 836"/>
              <a:gd name="T86" fmla="*/ 629 w 1560"/>
              <a:gd name="T87" fmla="*/ 686 h 836"/>
              <a:gd name="T88" fmla="*/ 848 w 1560"/>
              <a:gd name="T89" fmla="*/ 700 h 836"/>
              <a:gd name="T90" fmla="*/ 886 w 1560"/>
              <a:gd name="T91" fmla="*/ 691 h 836"/>
              <a:gd name="T92" fmla="*/ 889 w 1560"/>
              <a:gd name="T93" fmla="*/ 730 h 836"/>
              <a:gd name="T94" fmla="*/ 911 w 1560"/>
              <a:gd name="T95" fmla="*/ 776 h 836"/>
              <a:gd name="T96" fmla="*/ 1038 w 1560"/>
              <a:gd name="T97" fmla="*/ 829 h 836"/>
              <a:gd name="T98" fmla="*/ 1194 w 1560"/>
              <a:gd name="T99" fmla="*/ 715 h 836"/>
              <a:gd name="T100" fmla="*/ 1199 w 1560"/>
              <a:gd name="T101" fmla="*/ 682 h 836"/>
              <a:gd name="T102" fmla="*/ 1231 w 1560"/>
              <a:gd name="T103" fmla="*/ 686 h 836"/>
              <a:gd name="T104" fmla="*/ 1438 w 1560"/>
              <a:gd name="T105" fmla="*/ 616 h 836"/>
              <a:gd name="T106" fmla="*/ 1469 w 1560"/>
              <a:gd name="T107" fmla="*/ 350 h 836"/>
              <a:gd name="T108" fmla="*/ 1458 w 1560"/>
              <a:gd name="T109" fmla="*/ 339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60" h="836">
                <a:moveTo>
                  <a:pt x="1458" y="339"/>
                </a:moveTo>
                <a:cubicBezTo>
                  <a:pt x="1459" y="323"/>
                  <a:pt x="1459" y="323"/>
                  <a:pt x="1459" y="323"/>
                </a:cubicBezTo>
                <a:cubicBezTo>
                  <a:pt x="1459" y="322"/>
                  <a:pt x="1463" y="270"/>
                  <a:pt x="1448" y="212"/>
                </a:cubicBezTo>
                <a:cubicBezTo>
                  <a:pt x="1428" y="139"/>
                  <a:pt x="1387" y="91"/>
                  <a:pt x="1326" y="68"/>
                </a:cubicBezTo>
                <a:cubicBezTo>
                  <a:pt x="1171" y="12"/>
                  <a:pt x="1083" y="85"/>
                  <a:pt x="1082" y="85"/>
                </a:cubicBezTo>
                <a:cubicBezTo>
                  <a:pt x="1066" y="99"/>
                  <a:pt x="1066" y="99"/>
                  <a:pt x="1066" y="99"/>
                </a:cubicBezTo>
                <a:cubicBezTo>
                  <a:pt x="1047" y="90"/>
                  <a:pt x="1047" y="90"/>
                  <a:pt x="1047" y="90"/>
                </a:cubicBezTo>
                <a:cubicBezTo>
                  <a:pt x="1044" y="89"/>
                  <a:pt x="839" y="0"/>
                  <a:pt x="697" y="95"/>
                </a:cubicBezTo>
                <a:cubicBezTo>
                  <a:pt x="633" y="139"/>
                  <a:pt x="595" y="179"/>
                  <a:pt x="565" y="211"/>
                </a:cubicBezTo>
                <a:cubicBezTo>
                  <a:pt x="522" y="256"/>
                  <a:pt x="486" y="295"/>
                  <a:pt x="420" y="270"/>
                </a:cubicBezTo>
                <a:cubicBezTo>
                  <a:pt x="360" y="247"/>
                  <a:pt x="339" y="195"/>
                  <a:pt x="320" y="150"/>
                </a:cubicBezTo>
                <a:cubicBezTo>
                  <a:pt x="297" y="93"/>
                  <a:pt x="277" y="44"/>
                  <a:pt x="191" y="29"/>
                </a:cubicBezTo>
                <a:cubicBezTo>
                  <a:pt x="153" y="22"/>
                  <a:pt x="116" y="41"/>
                  <a:pt x="75" y="60"/>
                </a:cubicBezTo>
                <a:cubicBezTo>
                  <a:pt x="51" y="72"/>
                  <a:pt x="26" y="84"/>
                  <a:pt x="0" y="90"/>
                </a:cubicBezTo>
                <a:cubicBezTo>
                  <a:pt x="14" y="108"/>
                  <a:pt x="34" y="126"/>
                  <a:pt x="58" y="135"/>
                </a:cubicBezTo>
                <a:cubicBezTo>
                  <a:pt x="83" y="144"/>
                  <a:pt x="108" y="142"/>
                  <a:pt x="136" y="128"/>
                </a:cubicBezTo>
                <a:cubicBezTo>
                  <a:pt x="161" y="117"/>
                  <a:pt x="185" y="118"/>
                  <a:pt x="206" y="132"/>
                </a:cubicBezTo>
                <a:cubicBezTo>
                  <a:pt x="263" y="171"/>
                  <a:pt x="259" y="304"/>
                  <a:pt x="259" y="305"/>
                </a:cubicBezTo>
                <a:cubicBezTo>
                  <a:pt x="254" y="360"/>
                  <a:pt x="254" y="439"/>
                  <a:pt x="302" y="488"/>
                </a:cubicBezTo>
                <a:cubicBezTo>
                  <a:pt x="341" y="528"/>
                  <a:pt x="408" y="545"/>
                  <a:pt x="502" y="540"/>
                </a:cubicBezTo>
                <a:cubicBezTo>
                  <a:pt x="562" y="385"/>
                  <a:pt x="653" y="363"/>
                  <a:pt x="741" y="365"/>
                </a:cubicBezTo>
                <a:cubicBezTo>
                  <a:pt x="743" y="349"/>
                  <a:pt x="748" y="329"/>
                  <a:pt x="759" y="308"/>
                </a:cubicBezTo>
                <a:cubicBezTo>
                  <a:pt x="796" y="233"/>
                  <a:pt x="876" y="182"/>
                  <a:pt x="939" y="166"/>
                </a:cubicBezTo>
                <a:cubicBezTo>
                  <a:pt x="1080" y="130"/>
                  <a:pt x="1200" y="228"/>
                  <a:pt x="1239" y="297"/>
                </a:cubicBezTo>
                <a:cubicBezTo>
                  <a:pt x="1271" y="354"/>
                  <a:pt x="1272" y="422"/>
                  <a:pt x="1243" y="483"/>
                </a:cubicBezTo>
                <a:cubicBezTo>
                  <a:pt x="1215" y="541"/>
                  <a:pt x="1166" y="582"/>
                  <a:pt x="1111" y="592"/>
                </a:cubicBezTo>
                <a:cubicBezTo>
                  <a:pt x="1031" y="606"/>
                  <a:pt x="944" y="614"/>
                  <a:pt x="894" y="570"/>
                </a:cubicBezTo>
                <a:cubicBezTo>
                  <a:pt x="869" y="548"/>
                  <a:pt x="857" y="516"/>
                  <a:pt x="860" y="476"/>
                </a:cubicBezTo>
                <a:cubicBezTo>
                  <a:pt x="861" y="449"/>
                  <a:pt x="873" y="426"/>
                  <a:pt x="893" y="407"/>
                </a:cubicBezTo>
                <a:cubicBezTo>
                  <a:pt x="929" y="375"/>
                  <a:pt x="973" y="367"/>
                  <a:pt x="1001" y="380"/>
                </a:cubicBezTo>
                <a:cubicBezTo>
                  <a:pt x="1034" y="395"/>
                  <a:pt x="1048" y="437"/>
                  <a:pt x="1048" y="437"/>
                </a:cubicBezTo>
                <a:cubicBezTo>
                  <a:pt x="1018" y="435"/>
                  <a:pt x="961" y="438"/>
                  <a:pt x="937" y="459"/>
                </a:cubicBezTo>
                <a:cubicBezTo>
                  <a:pt x="931" y="464"/>
                  <a:pt x="928" y="471"/>
                  <a:pt x="927" y="480"/>
                </a:cubicBezTo>
                <a:cubicBezTo>
                  <a:pt x="925" y="508"/>
                  <a:pt x="936" y="517"/>
                  <a:pt x="939" y="520"/>
                </a:cubicBezTo>
                <a:cubicBezTo>
                  <a:pt x="971" y="548"/>
                  <a:pt x="1067" y="531"/>
                  <a:pt x="1099" y="525"/>
                </a:cubicBezTo>
                <a:cubicBezTo>
                  <a:pt x="1132" y="519"/>
                  <a:pt x="1164" y="492"/>
                  <a:pt x="1182" y="454"/>
                </a:cubicBezTo>
                <a:cubicBezTo>
                  <a:pt x="1201" y="413"/>
                  <a:pt x="1201" y="368"/>
                  <a:pt x="1180" y="330"/>
                </a:cubicBezTo>
                <a:cubicBezTo>
                  <a:pt x="1159" y="292"/>
                  <a:pt x="1073" y="219"/>
                  <a:pt x="958" y="248"/>
                </a:cubicBezTo>
                <a:cubicBezTo>
                  <a:pt x="890" y="266"/>
                  <a:pt x="842" y="296"/>
                  <a:pt x="821" y="335"/>
                </a:cubicBezTo>
                <a:cubicBezTo>
                  <a:pt x="805" y="363"/>
                  <a:pt x="808" y="387"/>
                  <a:pt x="808" y="388"/>
                </a:cubicBezTo>
                <a:cubicBezTo>
                  <a:pt x="814" y="421"/>
                  <a:pt x="814" y="421"/>
                  <a:pt x="814" y="421"/>
                </a:cubicBezTo>
                <a:cubicBezTo>
                  <a:pt x="780" y="426"/>
                  <a:pt x="780" y="426"/>
                  <a:pt x="780" y="426"/>
                </a:cubicBezTo>
                <a:cubicBezTo>
                  <a:pt x="778" y="427"/>
                  <a:pt x="623" y="451"/>
                  <a:pt x="587" y="562"/>
                </a:cubicBezTo>
                <a:cubicBezTo>
                  <a:pt x="572" y="610"/>
                  <a:pt x="600" y="662"/>
                  <a:pt x="629" y="686"/>
                </a:cubicBezTo>
                <a:cubicBezTo>
                  <a:pt x="693" y="739"/>
                  <a:pt x="803" y="711"/>
                  <a:pt x="848" y="700"/>
                </a:cubicBezTo>
                <a:cubicBezTo>
                  <a:pt x="886" y="691"/>
                  <a:pt x="886" y="691"/>
                  <a:pt x="886" y="691"/>
                </a:cubicBezTo>
                <a:cubicBezTo>
                  <a:pt x="889" y="730"/>
                  <a:pt x="889" y="730"/>
                  <a:pt x="889" y="730"/>
                </a:cubicBezTo>
                <a:cubicBezTo>
                  <a:pt x="889" y="730"/>
                  <a:pt x="892" y="753"/>
                  <a:pt x="911" y="776"/>
                </a:cubicBezTo>
                <a:cubicBezTo>
                  <a:pt x="937" y="808"/>
                  <a:pt x="980" y="826"/>
                  <a:pt x="1038" y="829"/>
                </a:cubicBezTo>
                <a:cubicBezTo>
                  <a:pt x="1172" y="836"/>
                  <a:pt x="1192" y="727"/>
                  <a:pt x="1194" y="715"/>
                </a:cubicBezTo>
                <a:cubicBezTo>
                  <a:pt x="1199" y="682"/>
                  <a:pt x="1199" y="682"/>
                  <a:pt x="1199" y="682"/>
                </a:cubicBezTo>
                <a:cubicBezTo>
                  <a:pt x="1231" y="686"/>
                  <a:pt x="1231" y="686"/>
                  <a:pt x="1231" y="686"/>
                </a:cubicBezTo>
                <a:cubicBezTo>
                  <a:pt x="1233" y="686"/>
                  <a:pt x="1362" y="700"/>
                  <a:pt x="1438" y="616"/>
                </a:cubicBezTo>
                <a:cubicBezTo>
                  <a:pt x="1461" y="591"/>
                  <a:pt x="1560" y="441"/>
                  <a:pt x="1469" y="350"/>
                </a:cubicBezTo>
                <a:lnTo>
                  <a:pt x="1458" y="339"/>
                </a:ln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13" name="自由: 形状 12"/>
          <p:cNvSpPr>
            <a:spLocks/>
          </p:cNvSpPr>
          <p:nvPr/>
        </p:nvSpPr>
        <p:spPr bwMode="auto">
          <a:xfrm flipH="1">
            <a:off x="9484507" y="3452800"/>
            <a:ext cx="1408487" cy="585133"/>
          </a:xfrm>
          <a:custGeom>
            <a:avLst/>
            <a:gdLst>
              <a:gd name="connsiteX0" fmla="*/ 2041623 w 2981399"/>
              <a:gd name="connsiteY0" fmla="*/ 240638 h 1238575"/>
              <a:gd name="connsiteX1" fmla="*/ 2101242 w 2981399"/>
              <a:gd name="connsiteY1" fmla="*/ 242798 h 1238575"/>
              <a:gd name="connsiteX2" fmla="*/ 2298601 w 2981399"/>
              <a:gd name="connsiteY2" fmla="*/ 432484 h 1238575"/>
              <a:gd name="connsiteX3" fmla="*/ 2301810 w 2981399"/>
              <a:gd name="connsiteY3" fmla="*/ 454989 h 1238575"/>
              <a:gd name="connsiteX4" fmla="*/ 2324274 w 2981399"/>
              <a:gd name="connsiteY4" fmla="*/ 461419 h 1238575"/>
              <a:gd name="connsiteX5" fmla="*/ 2434988 w 2981399"/>
              <a:gd name="connsiteY5" fmla="*/ 554655 h 1238575"/>
              <a:gd name="connsiteX6" fmla="*/ 2430174 w 2981399"/>
              <a:gd name="connsiteY6" fmla="*/ 725051 h 1238575"/>
              <a:gd name="connsiteX7" fmla="*/ 2277742 w 2981399"/>
              <a:gd name="connsiteY7" fmla="*/ 824717 h 1238575"/>
              <a:gd name="connsiteX8" fmla="*/ 2154192 w 2981399"/>
              <a:gd name="connsiteY8" fmla="*/ 818287 h 1238575"/>
              <a:gd name="connsiteX9" fmla="*/ 2120496 w 2981399"/>
              <a:gd name="connsiteY9" fmla="*/ 810249 h 1238575"/>
              <a:gd name="connsiteX10" fmla="*/ 2110869 w 2981399"/>
              <a:gd name="connsiteY10" fmla="*/ 844007 h 1238575"/>
              <a:gd name="connsiteX11" fmla="*/ 1814028 w 2981399"/>
              <a:gd name="connsiteY11" fmla="*/ 979038 h 1238575"/>
              <a:gd name="connsiteX12" fmla="*/ 1507559 w 2981399"/>
              <a:gd name="connsiteY12" fmla="*/ 763631 h 1238575"/>
              <a:gd name="connsiteX13" fmla="*/ 1499536 w 2981399"/>
              <a:gd name="connsiteY13" fmla="*/ 741126 h 1238575"/>
              <a:gd name="connsiteX14" fmla="*/ 1475468 w 2981399"/>
              <a:gd name="connsiteY14" fmla="*/ 739519 h 1238575"/>
              <a:gd name="connsiteX15" fmla="*/ 1297363 w 2981399"/>
              <a:gd name="connsiteY15" fmla="*/ 641460 h 1238575"/>
              <a:gd name="connsiteX16" fmla="*/ 1292550 w 2981399"/>
              <a:gd name="connsiteY16" fmla="*/ 454989 h 1238575"/>
              <a:gd name="connsiteX17" fmla="*/ 1485095 w 2981399"/>
              <a:gd name="connsiteY17" fmla="*/ 340856 h 1238575"/>
              <a:gd name="connsiteX18" fmla="*/ 1504350 w 2981399"/>
              <a:gd name="connsiteY18" fmla="*/ 342463 h 1238575"/>
              <a:gd name="connsiteX19" fmla="*/ 1637527 w 2981399"/>
              <a:gd name="connsiteY19" fmla="*/ 408371 h 1238575"/>
              <a:gd name="connsiteX20" fmla="*/ 1653573 w 2981399"/>
              <a:gd name="connsiteY20" fmla="*/ 421231 h 1238575"/>
              <a:gd name="connsiteX21" fmla="*/ 1672827 w 2981399"/>
              <a:gd name="connsiteY21" fmla="*/ 413194 h 1238575"/>
              <a:gd name="connsiteX22" fmla="*/ 1804400 w 2981399"/>
              <a:gd name="connsiteY22" fmla="*/ 390689 h 1238575"/>
              <a:gd name="connsiteX23" fmla="*/ 2021014 w 2981399"/>
              <a:gd name="connsiteY23" fmla="*/ 488747 h 1238575"/>
              <a:gd name="connsiteX24" fmla="*/ 2029037 w 2981399"/>
              <a:gd name="connsiteY24" fmla="*/ 610918 h 1238575"/>
              <a:gd name="connsiteX25" fmla="*/ 1826864 w 2981399"/>
              <a:gd name="connsiteY25" fmla="*/ 733089 h 1238575"/>
              <a:gd name="connsiteX26" fmla="*/ 1680850 w 2981399"/>
              <a:gd name="connsiteY26" fmla="*/ 649498 h 1238575"/>
              <a:gd name="connsiteX27" fmla="*/ 1706523 w 2981399"/>
              <a:gd name="connsiteY27" fmla="*/ 586805 h 1238575"/>
              <a:gd name="connsiteX28" fmla="*/ 1764287 w 2981399"/>
              <a:gd name="connsiteY28" fmla="*/ 578768 h 1238575"/>
              <a:gd name="connsiteX29" fmla="*/ 1806005 w 2981399"/>
              <a:gd name="connsiteY29" fmla="*/ 615740 h 1238575"/>
              <a:gd name="connsiteX30" fmla="*/ 1788355 w 2981399"/>
              <a:gd name="connsiteY30" fmla="*/ 509645 h 1238575"/>
              <a:gd name="connsiteX31" fmla="*/ 1674432 w 2981399"/>
              <a:gd name="connsiteY31" fmla="*/ 522505 h 1238575"/>
              <a:gd name="connsiteX32" fmla="*/ 1610250 w 2981399"/>
              <a:gd name="connsiteY32" fmla="*/ 668788 h 1238575"/>
              <a:gd name="connsiteX33" fmla="*/ 1831678 w 2981399"/>
              <a:gd name="connsiteY33" fmla="*/ 805426 h 1238575"/>
              <a:gd name="connsiteX34" fmla="*/ 2094823 w 2981399"/>
              <a:gd name="connsiteY34" fmla="*/ 641460 h 1238575"/>
              <a:gd name="connsiteX35" fmla="*/ 2078778 w 2981399"/>
              <a:gd name="connsiteY35" fmla="*/ 443737 h 1238575"/>
              <a:gd name="connsiteX36" fmla="*/ 1866978 w 2981399"/>
              <a:gd name="connsiteY36" fmla="*/ 321566 h 1238575"/>
              <a:gd name="connsiteX37" fmla="*/ 2041623 w 2981399"/>
              <a:gd name="connsiteY37" fmla="*/ 240638 h 1238575"/>
              <a:gd name="connsiteX38" fmla="*/ 2019284 w 2981399"/>
              <a:gd name="connsiteY38" fmla="*/ 6 h 1238575"/>
              <a:gd name="connsiteX39" fmla="*/ 2106303 w 2981399"/>
              <a:gd name="connsiteY39" fmla="*/ 6555 h 1238575"/>
              <a:gd name="connsiteX40" fmla="*/ 2424175 w 2981399"/>
              <a:gd name="connsiteY40" fmla="*/ 228354 h 1238575"/>
              <a:gd name="connsiteX41" fmla="*/ 2440229 w 2981399"/>
              <a:gd name="connsiteY41" fmla="*/ 262106 h 1238575"/>
              <a:gd name="connsiteX42" fmla="*/ 2473943 w 2981399"/>
              <a:gd name="connsiteY42" fmla="*/ 246034 h 1238575"/>
              <a:gd name="connsiteX43" fmla="*/ 2661776 w 2981399"/>
              <a:gd name="connsiteY43" fmla="*/ 274964 h 1238575"/>
              <a:gd name="connsiteX44" fmla="*/ 2737231 w 2981399"/>
              <a:gd name="connsiteY44" fmla="*/ 426046 h 1238575"/>
              <a:gd name="connsiteX45" fmla="*/ 2734020 w 2981399"/>
              <a:gd name="connsiteY45" fmla="*/ 463012 h 1238575"/>
              <a:gd name="connsiteX46" fmla="*/ 2770944 w 2981399"/>
              <a:gd name="connsiteY46" fmla="*/ 466227 h 1238575"/>
              <a:gd name="connsiteX47" fmla="*/ 2981253 w 2981399"/>
              <a:gd name="connsiteY47" fmla="*/ 662311 h 1238575"/>
              <a:gd name="connsiteX48" fmla="*/ 2762917 w 2981399"/>
              <a:gd name="connsiteY48" fmla="*/ 832679 h 1238575"/>
              <a:gd name="connsiteX49" fmla="*/ 2737231 w 2981399"/>
              <a:gd name="connsiteY49" fmla="*/ 835893 h 1238575"/>
              <a:gd name="connsiteX50" fmla="*/ 2730809 w 2981399"/>
              <a:gd name="connsiteY50" fmla="*/ 860002 h 1238575"/>
              <a:gd name="connsiteX51" fmla="*/ 2568662 w 2981399"/>
              <a:gd name="connsiteY51" fmla="*/ 1068944 h 1238575"/>
              <a:gd name="connsiteX52" fmla="*/ 2284504 w 2981399"/>
              <a:gd name="connsiteY52" fmla="*/ 1062515 h 1238575"/>
              <a:gd name="connsiteX53" fmla="*/ 1887967 w 2981399"/>
              <a:gd name="connsiteY53" fmla="*/ 1170200 h 1238575"/>
              <a:gd name="connsiteX54" fmla="*/ 1955394 w 2981399"/>
              <a:gd name="connsiteY54" fmla="*/ 1052871 h 1238575"/>
              <a:gd name="connsiteX55" fmla="*/ 2170520 w 2981399"/>
              <a:gd name="connsiteY55" fmla="*/ 898576 h 1238575"/>
              <a:gd name="connsiteX56" fmla="*/ 2541370 w 2981399"/>
              <a:gd name="connsiteY56" fmla="*/ 766782 h 1238575"/>
              <a:gd name="connsiteX57" fmla="*/ 2528527 w 2981399"/>
              <a:gd name="connsiteY57" fmla="*/ 522480 h 1238575"/>
              <a:gd name="connsiteX58" fmla="*/ 2376012 w 2981399"/>
              <a:gd name="connsiteY58" fmla="*/ 397115 h 1238575"/>
              <a:gd name="connsiteX59" fmla="*/ 2122357 w 2981399"/>
              <a:gd name="connsiteY59" fmla="*/ 149599 h 1238575"/>
              <a:gd name="connsiteX60" fmla="*/ 1778799 w 2981399"/>
              <a:gd name="connsiteY60" fmla="*/ 313538 h 1238575"/>
              <a:gd name="connsiteX61" fmla="*/ 1658393 w 2981399"/>
              <a:gd name="connsiteY61" fmla="*/ 353719 h 1238575"/>
              <a:gd name="connsiteX62" fmla="*/ 1486613 w 2981399"/>
              <a:gd name="connsiteY62" fmla="*/ 266928 h 1238575"/>
              <a:gd name="connsiteX63" fmla="*/ 1204061 w 2981399"/>
              <a:gd name="connsiteY63" fmla="*/ 418009 h 1238575"/>
              <a:gd name="connsiteX64" fmla="*/ 1221720 w 2981399"/>
              <a:gd name="connsiteY64" fmla="*/ 678383 h 1238575"/>
              <a:gd name="connsiteX65" fmla="*/ 1457716 w 2981399"/>
              <a:gd name="connsiteY65" fmla="*/ 802141 h 1238575"/>
              <a:gd name="connsiteX66" fmla="*/ 1807696 w 2981399"/>
              <a:gd name="connsiteY66" fmla="*/ 1060907 h 1238575"/>
              <a:gd name="connsiteX67" fmla="*/ 1831777 w 2981399"/>
              <a:gd name="connsiteY67" fmla="*/ 1060907 h 1238575"/>
              <a:gd name="connsiteX68" fmla="*/ 1870307 w 2981399"/>
              <a:gd name="connsiteY68" fmla="*/ 1062515 h 1238575"/>
              <a:gd name="connsiteX69" fmla="*/ 1512300 w 2981399"/>
              <a:gd name="connsiteY69" fmla="*/ 1234490 h 1238575"/>
              <a:gd name="connsiteX70" fmla="*/ 1188006 w 2981399"/>
              <a:gd name="connsiteY70" fmla="*/ 1112339 h 1238575"/>
              <a:gd name="connsiteX71" fmla="*/ 1099709 w 2981399"/>
              <a:gd name="connsiteY71" fmla="*/ 1019119 h 1238575"/>
              <a:gd name="connsiteX72" fmla="*/ 1090076 w 2981399"/>
              <a:gd name="connsiteY72" fmla="*/ 1003047 h 1238575"/>
              <a:gd name="connsiteX73" fmla="*/ 1139844 w 2981399"/>
              <a:gd name="connsiteY73" fmla="*/ 840715 h 1238575"/>
              <a:gd name="connsiteX74" fmla="*/ 903848 w 2981399"/>
              <a:gd name="connsiteY74" fmla="*/ 948400 h 1238575"/>
              <a:gd name="connsiteX75" fmla="*/ 777020 w 2981399"/>
              <a:gd name="connsiteY75" fmla="*/ 880896 h 1238575"/>
              <a:gd name="connsiteX76" fmla="*/ 696750 w 2981399"/>
              <a:gd name="connsiteY76" fmla="*/ 787676 h 1238575"/>
              <a:gd name="connsiteX77" fmla="*/ 563500 w 2981399"/>
              <a:gd name="connsiteY77" fmla="*/ 741066 h 1238575"/>
              <a:gd name="connsiteX78" fmla="*/ 282553 w 2981399"/>
              <a:gd name="connsiteY78" fmla="*/ 784461 h 1238575"/>
              <a:gd name="connsiteX79" fmla="*/ 0 w 2981399"/>
              <a:gd name="connsiteY79" fmla="*/ 607664 h 1238575"/>
              <a:gd name="connsiteX80" fmla="*/ 364429 w 2981399"/>
              <a:gd name="connsiteY80" fmla="*/ 578734 h 1238575"/>
              <a:gd name="connsiteX81" fmla="*/ 634139 w 2981399"/>
              <a:gd name="connsiteY81" fmla="*/ 496764 h 1238575"/>
              <a:gd name="connsiteX82" fmla="*/ 749728 w 2981399"/>
              <a:gd name="connsiteY82" fmla="*/ 511230 h 1238575"/>
              <a:gd name="connsiteX83" fmla="*/ 805918 w 2981399"/>
              <a:gd name="connsiteY83" fmla="*/ 467834 h 1238575"/>
              <a:gd name="connsiteX84" fmla="*/ 974486 w 2981399"/>
              <a:gd name="connsiteY84" fmla="*/ 424438 h 1238575"/>
              <a:gd name="connsiteX85" fmla="*/ 1035492 w 2981399"/>
              <a:gd name="connsiteY85" fmla="*/ 438904 h 1238575"/>
              <a:gd name="connsiteX86" fmla="*/ 1342126 w 2981399"/>
              <a:gd name="connsiteY86" fmla="*/ 88524 h 1238575"/>
              <a:gd name="connsiteX87" fmla="*/ 1706555 w 2981399"/>
              <a:gd name="connsiteY87" fmla="*/ 106204 h 1238575"/>
              <a:gd name="connsiteX88" fmla="*/ 1733847 w 2981399"/>
              <a:gd name="connsiteY88" fmla="*/ 117454 h 1238575"/>
              <a:gd name="connsiteX89" fmla="*/ 1751507 w 2981399"/>
              <a:gd name="connsiteY89" fmla="*/ 96560 h 1238575"/>
              <a:gd name="connsiteX90" fmla="*/ 2019284 w 2981399"/>
              <a:gd name="connsiteY90" fmla="*/ 6 h 123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81399" h="1238575">
                <a:moveTo>
                  <a:pt x="2041623" y="240638"/>
                </a:moveTo>
                <a:cubicBezTo>
                  <a:pt x="2062231" y="239181"/>
                  <a:pt x="2082388" y="239985"/>
                  <a:pt x="2101242" y="242798"/>
                </a:cubicBezTo>
                <a:cubicBezTo>
                  <a:pt x="2269719" y="271733"/>
                  <a:pt x="2296996" y="426054"/>
                  <a:pt x="2298601" y="432484"/>
                </a:cubicBezTo>
                <a:cubicBezTo>
                  <a:pt x="2298601" y="432484"/>
                  <a:pt x="2298601" y="432484"/>
                  <a:pt x="2301810" y="454989"/>
                </a:cubicBezTo>
                <a:cubicBezTo>
                  <a:pt x="2301810" y="454989"/>
                  <a:pt x="2301810" y="454989"/>
                  <a:pt x="2324274" y="461419"/>
                </a:cubicBezTo>
                <a:cubicBezTo>
                  <a:pt x="2324274" y="463027"/>
                  <a:pt x="2401292" y="487139"/>
                  <a:pt x="2434988" y="554655"/>
                </a:cubicBezTo>
                <a:cubicBezTo>
                  <a:pt x="2457451" y="601273"/>
                  <a:pt x="2455847" y="657536"/>
                  <a:pt x="2430174" y="725051"/>
                </a:cubicBezTo>
                <a:cubicBezTo>
                  <a:pt x="2407710" y="782921"/>
                  <a:pt x="2356365" y="816679"/>
                  <a:pt x="2277742" y="824717"/>
                </a:cubicBezTo>
                <a:cubicBezTo>
                  <a:pt x="2213560" y="832754"/>
                  <a:pt x="2154192" y="818287"/>
                  <a:pt x="2154192" y="818287"/>
                </a:cubicBezTo>
                <a:cubicBezTo>
                  <a:pt x="2154192" y="818287"/>
                  <a:pt x="2154192" y="818287"/>
                  <a:pt x="2120496" y="810249"/>
                </a:cubicBezTo>
                <a:cubicBezTo>
                  <a:pt x="2120496" y="810249"/>
                  <a:pt x="2120496" y="810249"/>
                  <a:pt x="2110869" y="844007"/>
                </a:cubicBezTo>
                <a:cubicBezTo>
                  <a:pt x="2109264" y="845614"/>
                  <a:pt x="2062732" y="996720"/>
                  <a:pt x="1814028" y="979038"/>
                </a:cubicBezTo>
                <a:cubicBezTo>
                  <a:pt x="1578159" y="962962"/>
                  <a:pt x="1509163" y="771669"/>
                  <a:pt x="1507559" y="763631"/>
                </a:cubicBezTo>
                <a:cubicBezTo>
                  <a:pt x="1507559" y="763631"/>
                  <a:pt x="1507559" y="763631"/>
                  <a:pt x="1499536" y="741126"/>
                </a:cubicBezTo>
                <a:cubicBezTo>
                  <a:pt x="1499536" y="741126"/>
                  <a:pt x="1499536" y="741126"/>
                  <a:pt x="1475468" y="739519"/>
                </a:cubicBezTo>
                <a:cubicBezTo>
                  <a:pt x="1388822" y="731481"/>
                  <a:pt x="1327850" y="697723"/>
                  <a:pt x="1297363" y="641460"/>
                </a:cubicBezTo>
                <a:cubicBezTo>
                  <a:pt x="1262063" y="578768"/>
                  <a:pt x="1270086" y="501607"/>
                  <a:pt x="1292550" y="454989"/>
                </a:cubicBezTo>
                <a:cubicBezTo>
                  <a:pt x="1324640" y="390689"/>
                  <a:pt x="1414495" y="337641"/>
                  <a:pt x="1485095" y="340856"/>
                </a:cubicBezTo>
                <a:cubicBezTo>
                  <a:pt x="1491513" y="340856"/>
                  <a:pt x="1497932" y="340856"/>
                  <a:pt x="1504350" y="342463"/>
                </a:cubicBezTo>
                <a:cubicBezTo>
                  <a:pt x="1565323" y="355323"/>
                  <a:pt x="1637527" y="408371"/>
                  <a:pt x="1637527" y="408371"/>
                </a:cubicBezTo>
                <a:cubicBezTo>
                  <a:pt x="1637527" y="408371"/>
                  <a:pt x="1637527" y="408371"/>
                  <a:pt x="1653573" y="421231"/>
                </a:cubicBezTo>
                <a:cubicBezTo>
                  <a:pt x="1653573" y="421231"/>
                  <a:pt x="1653573" y="421231"/>
                  <a:pt x="1672827" y="413194"/>
                </a:cubicBezTo>
                <a:cubicBezTo>
                  <a:pt x="1672827" y="413194"/>
                  <a:pt x="1732196" y="390689"/>
                  <a:pt x="1804400" y="390689"/>
                </a:cubicBezTo>
                <a:cubicBezTo>
                  <a:pt x="1897464" y="389081"/>
                  <a:pt x="1969669" y="422839"/>
                  <a:pt x="2021014" y="488747"/>
                </a:cubicBezTo>
                <a:cubicBezTo>
                  <a:pt x="2046687" y="520897"/>
                  <a:pt x="2048292" y="565907"/>
                  <a:pt x="2029037" y="610918"/>
                </a:cubicBezTo>
                <a:cubicBezTo>
                  <a:pt x="2003364" y="665573"/>
                  <a:pt x="1937578" y="726658"/>
                  <a:pt x="1826864" y="733089"/>
                </a:cubicBezTo>
                <a:cubicBezTo>
                  <a:pt x="1743427" y="737911"/>
                  <a:pt x="1692082" y="692901"/>
                  <a:pt x="1680850" y="649498"/>
                </a:cubicBezTo>
                <a:cubicBezTo>
                  <a:pt x="1677641" y="636638"/>
                  <a:pt x="1672827" y="604488"/>
                  <a:pt x="1706523" y="586805"/>
                </a:cubicBezTo>
                <a:cubicBezTo>
                  <a:pt x="1728987" y="575552"/>
                  <a:pt x="1748241" y="573945"/>
                  <a:pt x="1764287" y="578768"/>
                </a:cubicBezTo>
                <a:cubicBezTo>
                  <a:pt x="1791564" y="588413"/>
                  <a:pt x="1804400" y="615740"/>
                  <a:pt x="1806005" y="615740"/>
                </a:cubicBezTo>
                <a:cubicBezTo>
                  <a:pt x="1806005" y="615740"/>
                  <a:pt x="1865373" y="556262"/>
                  <a:pt x="1788355" y="509645"/>
                </a:cubicBezTo>
                <a:cubicBezTo>
                  <a:pt x="1756264" y="490354"/>
                  <a:pt x="1714546" y="501607"/>
                  <a:pt x="1674432" y="522505"/>
                </a:cubicBezTo>
                <a:cubicBezTo>
                  <a:pt x="1619877" y="549832"/>
                  <a:pt x="1594205" y="606095"/>
                  <a:pt x="1610250" y="668788"/>
                </a:cubicBezTo>
                <a:cubicBezTo>
                  <a:pt x="1629505" y="739519"/>
                  <a:pt x="1706523" y="813464"/>
                  <a:pt x="1831678" y="805426"/>
                </a:cubicBezTo>
                <a:cubicBezTo>
                  <a:pt x="1950414" y="798996"/>
                  <a:pt x="2051501" y="736304"/>
                  <a:pt x="2094823" y="641460"/>
                </a:cubicBezTo>
                <a:cubicBezTo>
                  <a:pt x="2126914" y="572337"/>
                  <a:pt x="2120496" y="498392"/>
                  <a:pt x="2078778" y="443737"/>
                </a:cubicBezTo>
                <a:cubicBezTo>
                  <a:pt x="2019410" y="368184"/>
                  <a:pt x="1942391" y="334426"/>
                  <a:pt x="1866978" y="321566"/>
                </a:cubicBezTo>
                <a:cubicBezTo>
                  <a:pt x="1913911" y="269724"/>
                  <a:pt x="1979797" y="245008"/>
                  <a:pt x="2041623" y="240638"/>
                </a:cubicBezTo>
                <a:close/>
                <a:moveTo>
                  <a:pt x="2019284" y="6"/>
                </a:moveTo>
                <a:cubicBezTo>
                  <a:pt x="2046025" y="126"/>
                  <a:pt x="2074997" y="2135"/>
                  <a:pt x="2106303" y="6555"/>
                </a:cubicBezTo>
                <a:cubicBezTo>
                  <a:pt x="2329455" y="38699"/>
                  <a:pt x="2420964" y="220318"/>
                  <a:pt x="2424175" y="228354"/>
                </a:cubicBezTo>
                <a:cubicBezTo>
                  <a:pt x="2424175" y="228354"/>
                  <a:pt x="2424175" y="228354"/>
                  <a:pt x="2440229" y="262106"/>
                </a:cubicBezTo>
                <a:cubicBezTo>
                  <a:pt x="2440229" y="262106"/>
                  <a:pt x="2440229" y="262106"/>
                  <a:pt x="2473943" y="246034"/>
                </a:cubicBezTo>
                <a:cubicBezTo>
                  <a:pt x="2475548" y="244427"/>
                  <a:pt x="2565451" y="202638"/>
                  <a:pt x="2661776" y="274964"/>
                </a:cubicBezTo>
                <a:cubicBezTo>
                  <a:pt x="2740441" y="331218"/>
                  <a:pt x="2737231" y="422831"/>
                  <a:pt x="2737231" y="426046"/>
                </a:cubicBezTo>
                <a:cubicBezTo>
                  <a:pt x="2737231" y="426046"/>
                  <a:pt x="2737231" y="426046"/>
                  <a:pt x="2734020" y="463012"/>
                </a:cubicBezTo>
                <a:cubicBezTo>
                  <a:pt x="2734020" y="463012"/>
                  <a:pt x="2734020" y="463012"/>
                  <a:pt x="2770944" y="466227"/>
                </a:cubicBezTo>
                <a:cubicBezTo>
                  <a:pt x="2780577" y="466227"/>
                  <a:pt x="2987675" y="480692"/>
                  <a:pt x="2981253" y="662311"/>
                </a:cubicBezTo>
                <a:cubicBezTo>
                  <a:pt x="2978043" y="805355"/>
                  <a:pt x="2764523" y="832679"/>
                  <a:pt x="2762917" y="832679"/>
                </a:cubicBezTo>
                <a:cubicBezTo>
                  <a:pt x="2762917" y="832679"/>
                  <a:pt x="2762917" y="832679"/>
                  <a:pt x="2737231" y="835893"/>
                </a:cubicBezTo>
                <a:cubicBezTo>
                  <a:pt x="2737231" y="835893"/>
                  <a:pt x="2737231" y="835893"/>
                  <a:pt x="2730809" y="860002"/>
                </a:cubicBezTo>
                <a:cubicBezTo>
                  <a:pt x="2730809" y="861609"/>
                  <a:pt x="2690674" y="1006261"/>
                  <a:pt x="2568662" y="1068944"/>
                </a:cubicBezTo>
                <a:cubicBezTo>
                  <a:pt x="2491602" y="1109125"/>
                  <a:pt x="2396883" y="1105910"/>
                  <a:pt x="2284504" y="1062515"/>
                </a:cubicBezTo>
                <a:cubicBezTo>
                  <a:pt x="2284504" y="1062515"/>
                  <a:pt x="2157676" y="1229668"/>
                  <a:pt x="1887967" y="1170200"/>
                </a:cubicBezTo>
                <a:cubicBezTo>
                  <a:pt x="1928102" y="1120375"/>
                  <a:pt x="1948972" y="1072158"/>
                  <a:pt x="1955394" y="1052871"/>
                </a:cubicBezTo>
                <a:cubicBezTo>
                  <a:pt x="2090249" y="1023941"/>
                  <a:pt x="2148044" y="943578"/>
                  <a:pt x="2170520" y="898576"/>
                </a:cubicBezTo>
                <a:cubicBezTo>
                  <a:pt x="2278082" y="916255"/>
                  <a:pt x="2483575" y="916255"/>
                  <a:pt x="2541370" y="766782"/>
                </a:cubicBezTo>
                <a:cubicBezTo>
                  <a:pt x="2575084" y="679990"/>
                  <a:pt x="2568662" y="588377"/>
                  <a:pt x="2528527" y="522480"/>
                </a:cubicBezTo>
                <a:cubicBezTo>
                  <a:pt x="2485181" y="453369"/>
                  <a:pt x="2409726" y="411580"/>
                  <a:pt x="2376012" y="397115"/>
                </a:cubicBezTo>
                <a:cubicBezTo>
                  <a:pt x="2355142" y="318360"/>
                  <a:pt x="2286109" y="176922"/>
                  <a:pt x="2122357" y="149599"/>
                </a:cubicBezTo>
                <a:cubicBezTo>
                  <a:pt x="1987502" y="127098"/>
                  <a:pt x="1847831" y="201031"/>
                  <a:pt x="1778799" y="313538"/>
                </a:cubicBezTo>
                <a:cubicBezTo>
                  <a:pt x="1733847" y="315146"/>
                  <a:pt x="1690501" y="344076"/>
                  <a:pt x="1658393" y="353719"/>
                </a:cubicBezTo>
                <a:cubicBezTo>
                  <a:pt x="1629495" y="334433"/>
                  <a:pt x="1563673" y="281393"/>
                  <a:pt x="1486613" y="266928"/>
                </a:cubicBezTo>
                <a:cubicBezTo>
                  <a:pt x="1380656" y="249249"/>
                  <a:pt x="1255434" y="316753"/>
                  <a:pt x="1204061" y="418009"/>
                </a:cubicBezTo>
                <a:cubicBezTo>
                  <a:pt x="1171952" y="483906"/>
                  <a:pt x="1171952" y="591592"/>
                  <a:pt x="1221720" y="678383"/>
                </a:cubicBezTo>
                <a:cubicBezTo>
                  <a:pt x="1250618" y="731422"/>
                  <a:pt x="1329283" y="782854"/>
                  <a:pt x="1457716" y="802141"/>
                </a:cubicBezTo>
                <a:cubicBezTo>
                  <a:pt x="1485008" y="863216"/>
                  <a:pt x="1565279" y="1043228"/>
                  <a:pt x="1807696" y="1060907"/>
                </a:cubicBezTo>
                <a:cubicBezTo>
                  <a:pt x="1815723" y="1060907"/>
                  <a:pt x="1823750" y="1060907"/>
                  <a:pt x="1831777" y="1060907"/>
                </a:cubicBezTo>
                <a:cubicBezTo>
                  <a:pt x="1844621" y="1062515"/>
                  <a:pt x="1857464" y="1062515"/>
                  <a:pt x="1870307" y="1062515"/>
                </a:cubicBezTo>
                <a:cubicBezTo>
                  <a:pt x="1836594" y="1131626"/>
                  <a:pt x="1740269" y="1263420"/>
                  <a:pt x="1512300" y="1234490"/>
                </a:cubicBezTo>
                <a:cubicBezTo>
                  <a:pt x="1350153" y="1213596"/>
                  <a:pt x="1247407" y="1155735"/>
                  <a:pt x="1188006" y="1112339"/>
                </a:cubicBezTo>
                <a:cubicBezTo>
                  <a:pt x="1125395" y="1064122"/>
                  <a:pt x="1099709" y="1019119"/>
                  <a:pt x="1099709" y="1019119"/>
                </a:cubicBezTo>
                <a:cubicBezTo>
                  <a:pt x="1099709" y="1019119"/>
                  <a:pt x="1099709" y="1019119"/>
                  <a:pt x="1090076" y="1003047"/>
                </a:cubicBezTo>
                <a:cubicBezTo>
                  <a:pt x="1245801" y="951615"/>
                  <a:pt x="1139844" y="840715"/>
                  <a:pt x="1139844" y="840715"/>
                </a:cubicBezTo>
                <a:cubicBezTo>
                  <a:pt x="1086865" y="938757"/>
                  <a:pt x="979303" y="962865"/>
                  <a:pt x="903848" y="948400"/>
                </a:cubicBezTo>
                <a:cubicBezTo>
                  <a:pt x="865318" y="940364"/>
                  <a:pt x="812340" y="917863"/>
                  <a:pt x="777020" y="880896"/>
                </a:cubicBezTo>
                <a:cubicBezTo>
                  <a:pt x="746517" y="847144"/>
                  <a:pt x="722436" y="814999"/>
                  <a:pt x="696750" y="787676"/>
                </a:cubicBezTo>
                <a:cubicBezTo>
                  <a:pt x="671063" y="760353"/>
                  <a:pt x="640560" y="720171"/>
                  <a:pt x="563500" y="741066"/>
                </a:cubicBezTo>
                <a:cubicBezTo>
                  <a:pt x="481624" y="761960"/>
                  <a:pt x="423829" y="827857"/>
                  <a:pt x="282553" y="784461"/>
                </a:cubicBezTo>
                <a:cubicBezTo>
                  <a:pt x="46557" y="710528"/>
                  <a:pt x="0" y="607664"/>
                  <a:pt x="0" y="607664"/>
                </a:cubicBezTo>
                <a:cubicBezTo>
                  <a:pt x="0" y="607664"/>
                  <a:pt x="242418" y="683205"/>
                  <a:pt x="364429" y="578734"/>
                </a:cubicBezTo>
                <a:cubicBezTo>
                  <a:pt x="512127" y="451761"/>
                  <a:pt x="590792" y="490335"/>
                  <a:pt x="634139" y="496764"/>
                </a:cubicBezTo>
                <a:cubicBezTo>
                  <a:pt x="675879" y="501586"/>
                  <a:pt x="724042" y="519266"/>
                  <a:pt x="749728" y="511230"/>
                </a:cubicBezTo>
                <a:cubicBezTo>
                  <a:pt x="777020" y="504801"/>
                  <a:pt x="786653" y="487121"/>
                  <a:pt x="805918" y="467834"/>
                </a:cubicBezTo>
                <a:cubicBezTo>
                  <a:pt x="865318" y="408366"/>
                  <a:pt x="937562" y="418009"/>
                  <a:pt x="974486" y="424438"/>
                </a:cubicBezTo>
                <a:cubicBezTo>
                  <a:pt x="1006595" y="429260"/>
                  <a:pt x="1033887" y="438904"/>
                  <a:pt x="1035492" y="438904"/>
                </a:cubicBezTo>
                <a:cubicBezTo>
                  <a:pt x="1035492" y="438904"/>
                  <a:pt x="1070811" y="173708"/>
                  <a:pt x="1342126" y="88524"/>
                </a:cubicBezTo>
                <a:cubicBezTo>
                  <a:pt x="1529959" y="30663"/>
                  <a:pt x="1704950" y="106204"/>
                  <a:pt x="1706555" y="106204"/>
                </a:cubicBezTo>
                <a:cubicBezTo>
                  <a:pt x="1706555" y="106204"/>
                  <a:pt x="1706555" y="106204"/>
                  <a:pt x="1733847" y="117454"/>
                </a:cubicBezTo>
                <a:cubicBezTo>
                  <a:pt x="1733847" y="117454"/>
                  <a:pt x="1733847" y="117454"/>
                  <a:pt x="1751507" y="96560"/>
                </a:cubicBezTo>
                <a:cubicBezTo>
                  <a:pt x="1754316" y="90935"/>
                  <a:pt x="1832103" y="-829"/>
                  <a:pt x="2019284" y="6"/>
                </a:cubicBezTo>
                <a:close/>
              </a:path>
            </a:pathLst>
          </a:custGeom>
          <a:gradFill>
            <a:gsLst>
              <a:gs pos="0">
                <a:schemeClr val="bg1"/>
              </a:gs>
              <a:gs pos="100000">
                <a:schemeClr val="bg1">
                  <a:lumMod val="85000"/>
                </a:schemeClr>
              </a:gs>
            </a:gsLst>
            <a:lin ang="16200000" scaled="1"/>
          </a:gradFill>
          <a:ln>
            <a:noFill/>
          </a:ln>
          <a:effectLst>
            <a:outerShdw blurRad="114300" dist="88900" dir="8100000" algn="tr" rotWithShape="0">
              <a:prstClr val="black">
                <a:alpha val="62000"/>
              </a:prstClr>
            </a:outerShdw>
          </a:effectLst>
        </p:spPr>
        <p:txBody>
          <a:bodyPr vert="horz" wrap="square" lIns="91440" tIns="45720" rIns="91440" bIns="45720" numCol="1" anchor="t" anchorCtr="0" compatLnSpc="1">
            <a:prstTxWarp prst="textNoShape">
              <a:avLst/>
            </a:prstTxWarp>
            <a:noAutofit/>
          </a:bodyPr>
          <a:lstStyle/>
          <a:p>
            <a:endParaRPr lang="zh-CN" altLang="en-US"/>
          </a:p>
        </p:txBody>
      </p:sp>
      <p:grpSp>
        <p:nvGrpSpPr>
          <p:cNvPr id="18" name="组合 17"/>
          <p:cNvGrpSpPr/>
          <p:nvPr/>
        </p:nvGrpSpPr>
        <p:grpSpPr>
          <a:xfrm>
            <a:off x="10099139" y="-782545"/>
            <a:ext cx="894037" cy="4323460"/>
            <a:chOff x="7392812" y="-278296"/>
            <a:chExt cx="894037" cy="4323460"/>
          </a:xfrm>
        </p:grpSpPr>
        <p:cxnSp>
          <p:nvCxnSpPr>
            <p:cNvPr id="16" name="直接连接符 15"/>
            <p:cNvCxnSpPr/>
            <p:nvPr/>
          </p:nvCxnSpPr>
          <p:spPr>
            <a:xfrm>
              <a:off x="7839830" y="-278296"/>
              <a:ext cx="0" cy="2806914"/>
            </a:xfrm>
            <a:prstGeom prst="line">
              <a:avLst/>
            </a:prstGeom>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19" name="组合 18"/>
          <p:cNvGrpSpPr/>
          <p:nvPr/>
        </p:nvGrpSpPr>
        <p:grpSpPr>
          <a:xfrm>
            <a:off x="9384879" y="-782545"/>
            <a:ext cx="894037" cy="2757219"/>
            <a:chOff x="7392812" y="1287945"/>
            <a:chExt cx="894037" cy="2757219"/>
          </a:xfrm>
        </p:grpSpPr>
        <p:cxnSp>
          <p:nvCxnSpPr>
            <p:cNvPr id="20" name="直接连接符 19"/>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2" name="组合 21"/>
          <p:cNvGrpSpPr/>
          <p:nvPr/>
        </p:nvGrpSpPr>
        <p:grpSpPr>
          <a:xfrm>
            <a:off x="7378709" y="-896135"/>
            <a:ext cx="814928" cy="6231494"/>
            <a:chOff x="7392812" y="-2791255"/>
            <a:chExt cx="894037" cy="6836419"/>
          </a:xfrm>
        </p:grpSpPr>
        <p:cxnSp>
          <p:nvCxnSpPr>
            <p:cNvPr id="23" name="直接连接符 22"/>
            <p:cNvCxnSpPr/>
            <p:nvPr/>
          </p:nvCxnSpPr>
          <p:spPr>
            <a:xfrm>
              <a:off x="7839831" y="-2791255"/>
              <a:ext cx="0" cy="5319872"/>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26" name="组合 25"/>
          <p:cNvGrpSpPr/>
          <p:nvPr/>
        </p:nvGrpSpPr>
        <p:grpSpPr>
          <a:xfrm>
            <a:off x="6924425" y="-782545"/>
            <a:ext cx="1032304" cy="3645676"/>
            <a:chOff x="7392812" y="887789"/>
            <a:chExt cx="894037" cy="3157375"/>
          </a:xfrm>
        </p:grpSpPr>
        <p:cxnSp>
          <p:nvCxnSpPr>
            <p:cNvPr id="27" name="直接连接符 26"/>
            <p:cNvCxnSpPr/>
            <p:nvPr/>
          </p:nvCxnSpPr>
          <p:spPr>
            <a:xfrm>
              <a:off x="7839831" y="887789"/>
              <a:ext cx="0" cy="1640828"/>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1" name="组合 30"/>
          <p:cNvGrpSpPr/>
          <p:nvPr/>
        </p:nvGrpSpPr>
        <p:grpSpPr>
          <a:xfrm>
            <a:off x="6185098" y="-583762"/>
            <a:ext cx="534482" cy="3508513"/>
            <a:chOff x="7392812" y="-1823580"/>
            <a:chExt cx="894037" cy="5868744"/>
          </a:xfrm>
        </p:grpSpPr>
        <p:cxnSp>
          <p:nvCxnSpPr>
            <p:cNvPr id="32" name="直接连接符 31"/>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grpSp>
        <p:nvGrpSpPr>
          <p:cNvPr id="35" name="组合 34"/>
          <p:cNvGrpSpPr/>
          <p:nvPr/>
        </p:nvGrpSpPr>
        <p:grpSpPr>
          <a:xfrm>
            <a:off x="8425995" y="-1735027"/>
            <a:ext cx="534482" cy="3508513"/>
            <a:chOff x="7392812" y="-1823580"/>
            <a:chExt cx="894037" cy="5868744"/>
          </a:xfrm>
        </p:grpSpPr>
        <p:cxnSp>
          <p:nvCxnSpPr>
            <p:cNvPr id="36" name="直接连接符 35"/>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39" name="文本框 38"/>
          <p:cNvSpPr txBox="1"/>
          <p:nvPr/>
        </p:nvSpPr>
        <p:spPr>
          <a:xfrm>
            <a:off x="7208346" y="1499513"/>
            <a:ext cx="466794" cy="461665"/>
          </a:xfrm>
          <a:prstGeom prst="rect">
            <a:avLst/>
          </a:prstGeom>
          <a:noFill/>
        </p:spPr>
        <p:txBody>
          <a:bodyPr wrap="none" rtlCol="0" anchor="ctr">
            <a:spAutoFit/>
          </a:bodyPr>
          <a:lstStyle/>
          <a:p>
            <a:pPr algn="ctr"/>
            <a:r>
              <a:rPr lang="en-US" altLang="zh-CN" sz="2400" dirty="0">
                <a:solidFill>
                  <a:schemeClr val="bg1"/>
                </a:solidFill>
                <a:latin typeface="Impact" panose="020B0806030902050204" pitchFamily="34" charset="0"/>
              </a:rPr>
              <a:t>01</a:t>
            </a:r>
            <a:endParaRPr lang="zh-CN" altLang="en-US" sz="2400" dirty="0">
              <a:solidFill>
                <a:schemeClr val="bg1"/>
              </a:solidFill>
              <a:latin typeface="Impact" panose="020B0806030902050204" pitchFamily="34" charset="0"/>
            </a:endParaRPr>
          </a:p>
        </p:txBody>
      </p:sp>
      <p:grpSp>
        <p:nvGrpSpPr>
          <p:cNvPr id="29" name="组合 21">
            <a:extLst>
              <a:ext uri="{FF2B5EF4-FFF2-40B4-BE49-F238E27FC236}">
                <a16:creationId xmlns:a16="http://schemas.microsoft.com/office/drawing/2014/main" id="{52424951-201A-47AB-85EA-9E003590CE22}"/>
              </a:ext>
            </a:extLst>
          </p:cNvPr>
          <p:cNvGrpSpPr/>
          <p:nvPr/>
        </p:nvGrpSpPr>
        <p:grpSpPr>
          <a:xfrm>
            <a:off x="8105427" y="2046840"/>
            <a:ext cx="1610670" cy="1613928"/>
            <a:chOff x="1627086" y="1705794"/>
            <a:chExt cx="1610670" cy="1613928"/>
          </a:xfrm>
        </p:grpSpPr>
        <p:sp>
          <p:nvSpPr>
            <p:cNvPr id="30" name="任意多边形 82">
              <a:extLst>
                <a:ext uri="{FF2B5EF4-FFF2-40B4-BE49-F238E27FC236}">
                  <a16:creationId xmlns:a16="http://schemas.microsoft.com/office/drawing/2014/main" id="{38E7BDA3-5C8F-488C-955C-78170291EB5C}"/>
                </a:ext>
              </a:extLst>
            </p:cNvPr>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86C58D">
                <a:lumMod val="20000"/>
                <a:lumOff val="80000"/>
              </a:srgbClr>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微软雅黑 Light" panose="020B0502040204020203" pitchFamily="34" charset="-122"/>
              </a:endParaRPr>
            </a:p>
          </p:txBody>
        </p:sp>
        <p:sp>
          <p:nvSpPr>
            <p:cNvPr id="34" name="椭圆 80">
              <a:extLst>
                <a:ext uri="{FF2B5EF4-FFF2-40B4-BE49-F238E27FC236}">
                  <a16:creationId xmlns:a16="http://schemas.microsoft.com/office/drawing/2014/main" id="{7D20CE1B-7A52-43EE-BE40-F8AD5BBB87DF}"/>
                </a:ext>
              </a:extLst>
            </p:cNvPr>
            <p:cNvSpPr/>
            <p:nvPr/>
          </p:nvSpPr>
          <p:spPr bwMode="auto">
            <a:xfrm>
              <a:off x="1850445" y="1929603"/>
              <a:ext cx="1163953" cy="1166311"/>
            </a:xfrm>
            <a:prstGeom prst="ellipse">
              <a:avLst/>
            </a:prstGeom>
            <a:solidFill>
              <a:srgbClr val="86C58D"/>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ea typeface="微软雅黑 Light" panose="020B0502040204020203" pitchFamily="34" charset="-122"/>
              </a:endParaRPr>
            </a:p>
          </p:txBody>
        </p:sp>
        <p:sp>
          <p:nvSpPr>
            <p:cNvPr id="40" name="TextBox 57">
              <a:extLst>
                <a:ext uri="{FF2B5EF4-FFF2-40B4-BE49-F238E27FC236}">
                  <a16:creationId xmlns:a16="http://schemas.microsoft.com/office/drawing/2014/main" id="{55BD59E5-85F0-4D4B-8FF7-2EA1C77A39DE}"/>
                </a:ext>
              </a:extLst>
            </p:cNvPr>
            <p:cNvSpPr txBox="1"/>
            <p:nvPr/>
          </p:nvSpPr>
          <p:spPr>
            <a:xfrm>
              <a:off x="1983002" y="2051093"/>
              <a:ext cx="944489" cy="923330"/>
            </a:xfrm>
            <a:prstGeom prst="rect">
              <a:avLst/>
            </a:prstGeom>
            <a:noFill/>
          </p:spPr>
          <p:txBody>
            <a:bodyPr wrap="none" rtlCol="0">
              <a:sp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en-US" altLang="zh-CN" sz="5400" b="0" i="0" u="none" strike="noStrike" kern="0" cap="none" spc="225" normalizeH="0" baseline="0" noProof="0">
                  <a:ln>
                    <a:noFill/>
                  </a:ln>
                  <a:solidFill>
                    <a:srgbClr val="FFFFFF"/>
                  </a:solidFill>
                  <a:effectLst/>
                  <a:uLnTx/>
                  <a:uFillTx/>
                  <a:latin typeface="Calibri"/>
                  <a:ea typeface="微软雅黑 Light" panose="020B0502040204020203" pitchFamily="34" charset="-122"/>
                </a:rPr>
                <a:t>01</a:t>
              </a:r>
              <a:endParaRPr kumimoji="0" lang="zh-CN" altLang="en-US" sz="5400" b="0" i="0" u="none" strike="noStrike" kern="0" cap="none" spc="225" normalizeH="0" baseline="0" noProof="0" dirty="0">
                <a:ln>
                  <a:noFill/>
                </a:ln>
                <a:solidFill>
                  <a:srgbClr val="FFFFFF"/>
                </a:solidFill>
                <a:effectLst/>
                <a:uLnTx/>
                <a:uFillTx/>
                <a:latin typeface="Calibri"/>
                <a:ea typeface="微软雅黑 Light" panose="020B0502040204020203" pitchFamily="34" charset="-122"/>
              </a:endParaRPr>
            </a:p>
          </p:txBody>
        </p:sp>
      </p:grpSp>
      <p:pic>
        <p:nvPicPr>
          <p:cNvPr id="41" name="Picture 40" descr="Text&#10;&#10;Description automatically generated">
            <a:extLst>
              <a:ext uri="{FF2B5EF4-FFF2-40B4-BE49-F238E27FC236}">
                <a16:creationId xmlns:a16="http://schemas.microsoft.com/office/drawing/2014/main" id="{6603D033-7CA2-4291-BF9A-83F267A01FB5}"/>
              </a:ext>
            </a:extLst>
          </p:cNvPr>
          <p:cNvPicPr>
            <a:picLocks noChangeAspect="1"/>
          </p:cNvPicPr>
          <p:nvPr/>
        </p:nvPicPr>
        <p:blipFill>
          <a:blip r:embed="rId7"/>
          <a:stretch>
            <a:fillRect/>
          </a:stretch>
        </p:blipFill>
        <p:spPr>
          <a:xfrm>
            <a:off x="2279812" y="2981666"/>
            <a:ext cx="5397519" cy="3143643"/>
          </a:xfrm>
          <a:prstGeom prst="rect">
            <a:avLst/>
          </a:prstGeom>
        </p:spPr>
      </p:pic>
      <p:sp>
        <p:nvSpPr>
          <p:cNvPr id="42" name="祥云1">
            <a:extLst>
              <a:ext uri="{FF2B5EF4-FFF2-40B4-BE49-F238E27FC236}">
                <a16:creationId xmlns:a16="http://schemas.microsoft.com/office/drawing/2014/main" id="{F8761A8C-23DB-406E-8BC5-DB06C38A3F28}"/>
              </a:ext>
            </a:extLst>
          </p:cNvPr>
          <p:cNvSpPr>
            <a:spLocks noEditPoints="1"/>
          </p:cNvSpPr>
          <p:nvPr/>
        </p:nvSpPr>
        <p:spPr bwMode="auto">
          <a:xfrm>
            <a:off x="1121810" y="159953"/>
            <a:ext cx="3041186" cy="1440681"/>
          </a:xfrm>
          <a:custGeom>
            <a:avLst/>
            <a:gdLst>
              <a:gd name="T0" fmla="*/ 937 w 1183"/>
              <a:gd name="T1" fmla="*/ 185 h 965"/>
              <a:gd name="T2" fmla="*/ 918 w 1183"/>
              <a:gd name="T3" fmla="*/ 304 h 965"/>
              <a:gd name="T4" fmla="*/ 757 w 1183"/>
              <a:gd name="T5" fmla="*/ 442 h 965"/>
              <a:gd name="T6" fmla="*/ 1145 w 1183"/>
              <a:gd name="T7" fmla="*/ 540 h 965"/>
              <a:gd name="T8" fmla="*/ 1068 w 1183"/>
              <a:gd name="T9" fmla="*/ 675 h 965"/>
              <a:gd name="T10" fmla="*/ 1061 w 1183"/>
              <a:gd name="T11" fmla="*/ 808 h 965"/>
              <a:gd name="T12" fmla="*/ 984 w 1183"/>
              <a:gd name="T13" fmla="*/ 898 h 965"/>
              <a:gd name="T14" fmla="*/ 887 w 1183"/>
              <a:gd name="T15" fmla="*/ 872 h 965"/>
              <a:gd name="T16" fmla="*/ 727 w 1183"/>
              <a:gd name="T17" fmla="*/ 797 h 965"/>
              <a:gd name="T18" fmla="*/ 918 w 1183"/>
              <a:gd name="T19" fmla="*/ 677 h 965"/>
              <a:gd name="T20" fmla="*/ 824 w 1183"/>
              <a:gd name="T21" fmla="*/ 533 h 965"/>
              <a:gd name="T22" fmla="*/ 592 w 1183"/>
              <a:gd name="T23" fmla="*/ 494 h 965"/>
              <a:gd name="T24" fmla="*/ 237 w 1183"/>
              <a:gd name="T25" fmla="*/ 645 h 965"/>
              <a:gd name="T26" fmla="*/ 52 w 1183"/>
              <a:gd name="T27" fmla="*/ 570 h 965"/>
              <a:gd name="T28" fmla="*/ 214 w 1183"/>
              <a:gd name="T29" fmla="*/ 406 h 965"/>
              <a:gd name="T30" fmla="*/ 271 w 1183"/>
              <a:gd name="T31" fmla="*/ 505 h 965"/>
              <a:gd name="T32" fmla="*/ 536 w 1183"/>
              <a:gd name="T33" fmla="*/ 378 h 965"/>
              <a:gd name="T34" fmla="*/ 598 w 1183"/>
              <a:gd name="T35" fmla="*/ 286 h 965"/>
              <a:gd name="T36" fmla="*/ 570 w 1183"/>
              <a:gd name="T37" fmla="*/ 163 h 965"/>
              <a:gd name="T38" fmla="*/ 652 w 1183"/>
              <a:gd name="T39" fmla="*/ 34 h 965"/>
              <a:gd name="T40" fmla="*/ 660 w 1183"/>
              <a:gd name="T41" fmla="*/ 67 h 965"/>
              <a:gd name="T42" fmla="*/ 522 w 1183"/>
              <a:gd name="T43" fmla="*/ 157 h 965"/>
              <a:gd name="T44" fmla="*/ 685 w 1183"/>
              <a:gd name="T45" fmla="*/ 150 h 965"/>
              <a:gd name="T46" fmla="*/ 694 w 1183"/>
              <a:gd name="T47" fmla="*/ 239 h 965"/>
              <a:gd name="T48" fmla="*/ 745 w 1183"/>
              <a:gd name="T49" fmla="*/ 287 h 965"/>
              <a:gd name="T50" fmla="*/ 612 w 1183"/>
              <a:gd name="T51" fmla="*/ 401 h 965"/>
              <a:gd name="T52" fmla="*/ 689 w 1183"/>
              <a:gd name="T53" fmla="*/ 372 h 965"/>
              <a:gd name="T54" fmla="*/ 395 w 1183"/>
              <a:gd name="T55" fmla="*/ 522 h 965"/>
              <a:gd name="T56" fmla="*/ 350 w 1183"/>
              <a:gd name="T57" fmla="*/ 468 h 965"/>
              <a:gd name="T58" fmla="*/ 115 w 1183"/>
              <a:gd name="T59" fmla="*/ 499 h 965"/>
              <a:gd name="T60" fmla="*/ 193 w 1183"/>
              <a:gd name="T61" fmla="*/ 490 h 965"/>
              <a:gd name="T62" fmla="*/ 208 w 1183"/>
              <a:gd name="T63" fmla="*/ 598 h 965"/>
              <a:gd name="T64" fmla="*/ 337 w 1183"/>
              <a:gd name="T65" fmla="*/ 581 h 965"/>
              <a:gd name="T66" fmla="*/ 332 w 1183"/>
              <a:gd name="T67" fmla="*/ 617 h 965"/>
              <a:gd name="T68" fmla="*/ 436 w 1183"/>
              <a:gd name="T69" fmla="*/ 637 h 965"/>
              <a:gd name="T70" fmla="*/ 555 w 1183"/>
              <a:gd name="T71" fmla="*/ 478 h 965"/>
              <a:gd name="T72" fmla="*/ 700 w 1183"/>
              <a:gd name="T73" fmla="*/ 474 h 965"/>
              <a:gd name="T74" fmla="*/ 826 w 1183"/>
              <a:gd name="T75" fmla="*/ 598 h 965"/>
              <a:gd name="T76" fmla="*/ 932 w 1183"/>
              <a:gd name="T77" fmla="*/ 595 h 965"/>
              <a:gd name="T78" fmla="*/ 1016 w 1183"/>
              <a:gd name="T79" fmla="*/ 571 h 965"/>
              <a:gd name="T80" fmla="*/ 1076 w 1183"/>
              <a:gd name="T81" fmla="*/ 610 h 965"/>
              <a:gd name="T82" fmla="*/ 1020 w 1183"/>
              <a:gd name="T83" fmla="*/ 503 h 965"/>
              <a:gd name="T84" fmla="*/ 838 w 1183"/>
              <a:gd name="T85" fmla="*/ 391 h 965"/>
              <a:gd name="T86" fmla="*/ 820 w 1183"/>
              <a:gd name="T87" fmla="*/ 301 h 965"/>
              <a:gd name="T88" fmla="*/ 929 w 1183"/>
              <a:gd name="T89" fmla="*/ 264 h 965"/>
              <a:gd name="T90" fmla="*/ 794 w 1183"/>
              <a:gd name="T91" fmla="*/ 126 h 965"/>
              <a:gd name="T92" fmla="*/ 871 w 1183"/>
              <a:gd name="T93" fmla="*/ 149 h 965"/>
              <a:gd name="T94" fmla="*/ 943 w 1183"/>
              <a:gd name="T95" fmla="*/ 180 h 965"/>
              <a:gd name="T96" fmla="*/ 801 w 1183"/>
              <a:gd name="T97" fmla="*/ 86 h 965"/>
              <a:gd name="T98" fmla="*/ 716 w 1183"/>
              <a:gd name="T99" fmla="*/ 101 h 965"/>
              <a:gd name="T100" fmla="*/ 211 w 1183"/>
              <a:gd name="T101" fmla="*/ 419 h 965"/>
              <a:gd name="T102" fmla="*/ 104 w 1183"/>
              <a:gd name="T103" fmla="*/ 553 h 965"/>
              <a:gd name="T104" fmla="*/ 407 w 1183"/>
              <a:gd name="T105" fmla="*/ 445 h 965"/>
              <a:gd name="T106" fmla="*/ 797 w 1183"/>
              <a:gd name="T107" fmla="*/ 582 h 965"/>
              <a:gd name="T108" fmla="*/ 729 w 1183"/>
              <a:gd name="T109" fmla="*/ 749 h 965"/>
              <a:gd name="T110" fmla="*/ 897 w 1183"/>
              <a:gd name="T111" fmla="*/ 730 h 965"/>
              <a:gd name="T112" fmla="*/ 704 w 1183"/>
              <a:gd name="T113" fmla="*/ 766 h 965"/>
              <a:gd name="T114" fmla="*/ 911 w 1183"/>
              <a:gd name="T115" fmla="*/ 832 h 965"/>
              <a:gd name="T116" fmla="*/ 992 w 1183"/>
              <a:gd name="T117" fmla="*/ 840 h 965"/>
              <a:gd name="T118" fmla="*/ 1029 w 1183"/>
              <a:gd name="T119" fmla="*/ 854 h 965"/>
              <a:gd name="T120" fmla="*/ 1123 w 1183"/>
              <a:gd name="T121" fmla="*/ 835 h 965"/>
              <a:gd name="T122" fmla="*/ 1026 w 1183"/>
              <a:gd name="T123" fmla="*/ 738 h 965"/>
              <a:gd name="T124" fmla="*/ 1091 w 1183"/>
              <a:gd name="T125" fmla="*/ 697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3" h="965">
                <a:moveTo>
                  <a:pt x="786" y="14"/>
                </a:moveTo>
                <a:lnTo>
                  <a:pt x="786" y="14"/>
                </a:lnTo>
                <a:lnTo>
                  <a:pt x="787" y="18"/>
                </a:lnTo>
                <a:lnTo>
                  <a:pt x="789" y="22"/>
                </a:lnTo>
                <a:lnTo>
                  <a:pt x="789" y="22"/>
                </a:lnTo>
                <a:lnTo>
                  <a:pt x="797" y="25"/>
                </a:lnTo>
                <a:lnTo>
                  <a:pt x="799" y="28"/>
                </a:lnTo>
                <a:lnTo>
                  <a:pt x="801" y="31"/>
                </a:lnTo>
                <a:lnTo>
                  <a:pt x="804" y="39"/>
                </a:lnTo>
                <a:lnTo>
                  <a:pt x="804" y="39"/>
                </a:lnTo>
                <a:lnTo>
                  <a:pt x="806" y="42"/>
                </a:lnTo>
                <a:lnTo>
                  <a:pt x="808" y="44"/>
                </a:lnTo>
                <a:lnTo>
                  <a:pt x="812" y="50"/>
                </a:lnTo>
                <a:lnTo>
                  <a:pt x="813" y="64"/>
                </a:lnTo>
                <a:lnTo>
                  <a:pt x="813" y="64"/>
                </a:lnTo>
                <a:lnTo>
                  <a:pt x="818" y="63"/>
                </a:lnTo>
                <a:lnTo>
                  <a:pt x="822" y="60"/>
                </a:lnTo>
                <a:lnTo>
                  <a:pt x="827" y="58"/>
                </a:lnTo>
                <a:lnTo>
                  <a:pt x="833" y="57"/>
                </a:lnTo>
                <a:lnTo>
                  <a:pt x="833" y="57"/>
                </a:lnTo>
                <a:lnTo>
                  <a:pt x="843" y="55"/>
                </a:lnTo>
                <a:lnTo>
                  <a:pt x="854" y="55"/>
                </a:lnTo>
                <a:lnTo>
                  <a:pt x="864" y="57"/>
                </a:lnTo>
                <a:lnTo>
                  <a:pt x="869" y="58"/>
                </a:lnTo>
                <a:lnTo>
                  <a:pt x="874" y="60"/>
                </a:lnTo>
                <a:lnTo>
                  <a:pt x="874" y="60"/>
                </a:lnTo>
                <a:lnTo>
                  <a:pt x="876" y="65"/>
                </a:lnTo>
                <a:lnTo>
                  <a:pt x="880" y="69"/>
                </a:lnTo>
                <a:lnTo>
                  <a:pt x="883" y="72"/>
                </a:lnTo>
                <a:lnTo>
                  <a:pt x="885" y="74"/>
                </a:lnTo>
                <a:lnTo>
                  <a:pt x="885" y="74"/>
                </a:lnTo>
                <a:lnTo>
                  <a:pt x="898" y="71"/>
                </a:lnTo>
                <a:lnTo>
                  <a:pt x="911" y="69"/>
                </a:lnTo>
                <a:lnTo>
                  <a:pt x="918" y="67"/>
                </a:lnTo>
                <a:lnTo>
                  <a:pt x="924" y="67"/>
                </a:lnTo>
                <a:lnTo>
                  <a:pt x="931" y="67"/>
                </a:lnTo>
                <a:lnTo>
                  <a:pt x="938" y="70"/>
                </a:lnTo>
                <a:lnTo>
                  <a:pt x="938" y="70"/>
                </a:lnTo>
                <a:lnTo>
                  <a:pt x="946" y="74"/>
                </a:lnTo>
                <a:lnTo>
                  <a:pt x="953" y="80"/>
                </a:lnTo>
                <a:lnTo>
                  <a:pt x="956" y="84"/>
                </a:lnTo>
                <a:lnTo>
                  <a:pt x="958" y="87"/>
                </a:lnTo>
                <a:lnTo>
                  <a:pt x="959" y="92"/>
                </a:lnTo>
                <a:lnTo>
                  <a:pt x="959" y="97"/>
                </a:lnTo>
                <a:lnTo>
                  <a:pt x="959" y="97"/>
                </a:lnTo>
                <a:lnTo>
                  <a:pt x="972" y="97"/>
                </a:lnTo>
                <a:lnTo>
                  <a:pt x="984" y="95"/>
                </a:lnTo>
                <a:lnTo>
                  <a:pt x="984" y="95"/>
                </a:lnTo>
                <a:lnTo>
                  <a:pt x="998" y="97"/>
                </a:lnTo>
                <a:lnTo>
                  <a:pt x="1012" y="100"/>
                </a:lnTo>
                <a:lnTo>
                  <a:pt x="1017" y="102"/>
                </a:lnTo>
                <a:lnTo>
                  <a:pt x="1023" y="107"/>
                </a:lnTo>
                <a:lnTo>
                  <a:pt x="1028" y="112"/>
                </a:lnTo>
                <a:lnTo>
                  <a:pt x="1031" y="118"/>
                </a:lnTo>
                <a:lnTo>
                  <a:pt x="1031" y="118"/>
                </a:lnTo>
                <a:lnTo>
                  <a:pt x="1033" y="123"/>
                </a:lnTo>
                <a:lnTo>
                  <a:pt x="1034" y="128"/>
                </a:lnTo>
                <a:lnTo>
                  <a:pt x="1034" y="133"/>
                </a:lnTo>
                <a:lnTo>
                  <a:pt x="1033" y="137"/>
                </a:lnTo>
                <a:lnTo>
                  <a:pt x="1028" y="147"/>
                </a:lnTo>
                <a:lnTo>
                  <a:pt x="1021" y="155"/>
                </a:lnTo>
                <a:lnTo>
                  <a:pt x="1021" y="155"/>
                </a:lnTo>
                <a:lnTo>
                  <a:pt x="1013" y="160"/>
                </a:lnTo>
                <a:lnTo>
                  <a:pt x="1005" y="163"/>
                </a:lnTo>
                <a:lnTo>
                  <a:pt x="995" y="166"/>
                </a:lnTo>
                <a:lnTo>
                  <a:pt x="986" y="167"/>
                </a:lnTo>
                <a:lnTo>
                  <a:pt x="986" y="167"/>
                </a:lnTo>
                <a:lnTo>
                  <a:pt x="982" y="174"/>
                </a:lnTo>
                <a:lnTo>
                  <a:pt x="978" y="178"/>
                </a:lnTo>
                <a:lnTo>
                  <a:pt x="972" y="181"/>
                </a:lnTo>
                <a:lnTo>
                  <a:pt x="965" y="183"/>
                </a:lnTo>
                <a:lnTo>
                  <a:pt x="951" y="184"/>
                </a:lnTo>
                <a:lnTo>
                  <a:pt x="937" y="185"/>
                </a:lnTo>
                <a:lnTo>
                  <a:pt x="937" y="185"/>
                </a:lnTo>
                <a:lnTo>
                  <a:pt x="933" y="184"/>
                </a:lnTo>
                <a:lnTo>
                  <a:pt x="929" y="183"/>
                </a:lnTo>
                <a:lnTo>
                  <a:pt x="921" y="180"/>
                </a:lnTo>
                <a:lnTo>
                  <a:pt x="921" y="180"/>
                </a:lnTo>
                <a:lnTo>
                  <a:pt x="914" y="184"/>
                </a:lnTo>
                <a:lnTo>
                  <a:pt x="906" y="187"/>
                </a:lnTo>
                <a:lnTo>
                  <a:pt x="898" y="189"/>
                </a:lnTo>
                <a:lnTo>
                  <a:pt x="890" y="189"/>
                </a:lnTo>
                <a:lnTo>
                  <a:pt x="882" y="189"/>
                </a:lnTo>
                <a:lnTo>
                  <a:pt x="874" y="188"/>
                </a:lnTo>
                <a:lnTo>
                  <a:pt x="859" y="184"/>
                </a:lnTo>
                <a:lnTo>
                  <a:pt x="845" y="189"/>
                </a:lnTo>
                <a:lnTo>
                  <a:pt x="845" y="189"/>
                </a:lnTo>
                <a:lnTo>
                  <a:pt x="836" y="189"/>
                </a:lnTo>
                <a:lnTo>
                  <a:pt x="828" y="187"/>
                </a:lnTo>
                <a:lnTo>
                  <a:pt x="821" y="183"/>
                </a:lnTo>
                <a:lnTo>
                  <a:pt x="815" y="180"/>
                </a:lnTo>
                <a:lnTo>
                  <a:pt x="815" y="180"/>
                </a:lnTo>
                <a:lnTo>
                  <a:pt x="814" y="181"/>
                </a:lnTo>
                <a:lnTo>
                  <a:pt x="813" y="182"/>
                </a:lnTo>
                <a:lnTo>
                  <a:pt x="812" y="187"/>
                </a:lnTo>
                <a:lnTo>
                  <a:pt x="812" y="187"/>
                </a:lnTo>
                <a:lnTo>
                  <a:pt x="807" y="192"/>
                </a:lnTo>
                <a:lnTo>
                  <a:pt x="803" y="198"/>
                </a:lnTo>
                <a:lnTo>
                  <a:pt x="797" y="202"/>
                </a:lnTo>
                <a:lnTo>
                  <a:pt x="791" y="206"/>
                </a:lnTo>
                <a:lnTo>
                  <a:pt x="785" y="209"/>
                </a:lnTo>
                <a:lnTo>
                  <a:pt x="778" y="211"/>
                </a:lnTo>
                <a:lnTo>
                  <a:pt x="771" y="212"/>
                </a:lnTo>
                <a:lnTo>
                  <a:pt x="763" y="212"/>
                </a:lnTo>
                <a:lnTo>
                  <a:pt x="763" y="212"/>
                </a:lnTo>
                <a:lnTo>
                  <a:pt x="758" y="216"/>
                </a:lnTo>
                <a:lnTo>
                  <a:pt x="755" y="220"/>
                </a:lnTo>
                <a:lnTo>
                  <a:pt x="751" y="225"/>
                </a:lnTo>
                <a:lnTo>
                  <a:pt x="750" y="232"/>
                </a:lnTo>
                <a:lnTo>
                  <a:pt x="750" y="232"/>
                </a:lnTo>
                <a:lnTo>
                  <a:pt x="751" y="236"/>
                </a:lnTo>
                <a:lnTo>
                  <a:pt x="752" y="239"/>
                </a:lnTo>
                <a:lnTo>
                  <a:pt x="756" y="241"/>
                </a:lnTo>
                <a:lnTo>
                  <a:pt x="759" y="244"/>
                </a:lnTo>
                <a:lnTo>
                  <a:pt x="759" y="244"/>
                </a:lnTo>
                <a:lnTo>
                  <a:pt x="768" y="246"/>
                </a:lnTo>
                <a:lnTo>
                  <a:pt x="776" y="246"/>
                </a:lnTo>
                <a:lnTo>
                  <a:pt x="784" y="245"/>
                </a:lnTo>
                <a:lnTo>
                  <a:pt x="792" y="244"/>
                </a:lnTo>
                <a:lnTo>
                  <a:pt x="808" y="239"/>
                </a:lnTo>
                <a:lnTo>
                  <a:pt x="818" y="238"/>
                </a:lnTo>
                <a:lnTo>
                  <a:pt x="826" y="238"/>
                </a:lnTo>
                <a:lnTo>
                  <a:pt x="826" y="238"/>
                </a:lnTo>
                <a:lnTo>
                  <a:pt x="835" y="236"/>
                </a:lnTo>
                <a:lnTo>
                  <a:pt x="845" y="237"/>
                </a:lnTo>
                <a:lnTo>
                  <a:pt x="862" y="238"/>
                </a:lnTo>
                <a:lnTo>
                  <a:pt x="862" y="238"/>
                </a:lnTo>
                <a:lnTo>
                  <a:pt x="870" y="244"/>
                </a:lnTo>
                <a:lnTo>
                  <a:pt x="874" y="247"/>
                </a:lnTo>
                <a:lnTo>
                  <a:pt x="876" y="251"/>
                </a:lnTo>
                <a:lnTo>
                  <a:pt x="876" y="251"/>
                </a:lnTo>
                <a:lnTo>
                  <a:pt x="889" y="244"/>
                </a:lnTo>
                <a:lnTo>
                  <a:pt x="896" y="241"/>
                </a:lnTo>
                <a:lnTo>
                  <a:pt x="899" y="241"/>
                </a:lnTo>
                <a:lnTo>
                  <a:pt x="903" y="243"/>
                </a:lnTo>
                <a:lnTo>
                  <a:pt x="903" y="243"/>
                </a:lnTo>
                <a:lnTo>
                  <a:pt x="912" y="243"/>
                </a:lnTo>
                <a:lnTo>
                  <a:pt x="919" y="245"/>
                </a:lnTo>
                <a:lnTo>
                  <a:pt x="926" y="248"/>
                </a:lnTo>
                <a:lnTo>
                  <a:pt x="929" y="252"/>
                </a:lnTo>
                <a:lnTo>
                  <a:pt x="931" y="255"/>
                </a:lnTo>
                <a:lnTo>
                  <a:pt x="931" y="255"/>
                </a:lnTo>
                <a:lnTo>
                  <a:pt x="935" y="262"/>
                </a:lnTo>
                <a:lnTo>
                  <a:pt x="935" y="269"/>
                </a:lnTo>
                <a:lnTo>
                  <a:pt x="933" y="285"/>
                </a:lnTo>
                <a:lnTo>
                  <a:pt x="933" y="285"/>
                </a:lnTo>
                <a:lnTo>
                  <a:pt x="926" y="295"/>
                </a:lnTo>
                <a:lnTo>
                  <a:pt x="918" y="304"/>
                </a:lnTo>
                <a:lnTo>
                  <a:pt x="912" y="308"/>
                </a:lnTo>
                <a:lnTo>
                  <a:pt x="908" y="311"/>
                </a:lnTo>
                <a:lnTo>
                  <a:pt x="902" y="313"/>
                </a:lnTo>
                <a:lnTo>
                  <a:pt x="895" y="314"/>
                </a:lnTo>
                <a:lnTo>
                  <a:pt x="895" y="314"/>
                </a:lnTo>
                <a:lnTo>
                  <a:pt x="892" y="314"/>
                </a:lnTo>
                <a:lnTo>
                  <a:pt x="890" y="315"/>
                </a:lnTo>
                <a:lnTo>
                  <a:pt x="888" y="318"/>
                </a:lnTo>
                <a:lnTo>
                  <a:pt x="887" y="323"/>
                </a:lnTo>
                <a:lnTo>
                  <a:pt x="885" y="327"/>
                </a:lnTo>
                <a:lnTo>
                  <a:pt x="885" y="327"/>
                </a:lnTo>
                <a:lnTo>
                  <a:pt x="876" y="335"/>
                </a:lnTo>
                <a:lnTo>
                  <a:pt x="866" y="342"/>
                </a:lnTo>
                <a:lnTo>
                  <a:pt x="860" y="344"/>
                </a:lnTo>
                <a:lnTo>
                  <a:pt x="854" y="347"/>
                </a:lnTo>
                <a:lnTo>
                  <a:pt x="848" y="348"/>
                </a:lnTo>
                <a:lnTo>
                  <a:pt x="841" y="348"/>
                </a:lnTo>
                <a:lnTo>
                  <a:pt x="841" y="348"/>
                </a:lnTo>
                <a:lnTo>
                  <a:pt x="834" y="345"/>
                </a:lnTo>
                <a:lnTo>
                  <a:pt x="826" y="342"/>
                </a:lnTo>
                <a:lnTo>
                  <a:pt x="822" y="341"/>
                </a:lnTo>
                <a:lnTo>
                  <a:pt x="820" y="337"/>
                </a:lnTo>
                <a:lnTo>
                  <a:pt x="818" y="335"/>
                </a:lnTo>
                <a:lnTo>
                  <a:pt x="815" y="330"/>
                </a:lnTo>
                <a:lnTo>
                  <a:pt x="815" y="330"/>
                </a:lnTo>
                <a:lnTo>
                  <a:pt x="813" y="331"/>
                </a:lnTo>
                <a:lnTo>
                  <a:pt x="810" y="333"/>
                </a:lnTo>
                <a:lnTo>
                  <a:pt x="804" y="334"/>
                </a:lnTo>
                <a:lnTo>
                  <a:pt x="804" y="334"/>
                </a:lnTo>
                <a:lnTo>
                  <a:pt x="792" y="337"/>
                </a:lnTo>
                <a:lnTo>
                  <a:pt x="780" y="341"/>
                </a:lnTo>
                <a:lnTo>
                  <a:pt x="776" y="343"/>
                </a:lnTo>
                <a:lnTo>
                  <a:pt x="771" y="345"/>
                </a:lnTo>
                <a:lnTo>
                  <a:pt x="766" y="349"/>
                </a:lnTo>
                <a:lnTo>
                  <a:pt x="763" y="354"/>
                </a:lnTo>
                <a:lnTo>
                  <a:pt x="763" y="354"/>
                </a:lnTo>
                <a:lnTo>
                  <a:pt x="765" y="358"/>
                </a:lnTo>
                <a:lnTo>
                  <a:pt x="769" y="362"/>
                </a:lnTo>
                <a:lnTo>
                  <a:pt x="773" y="365"/>
                </a:lnTo>
                <a:lnTo>
                  <a:pt x="779" y="366"/>
                </a:lnTo>
                <a:lnTo>
                  <a:pt x="779" y="366"/>
                </a:lnTo>
                <a:lnTo>
                  <a:pt x="799" y="366"/>
                </a:lnTo>
                <a:lnTo>
                  <a:pt x="820" y="366"/>
                </a:lnTo>
                <a:lnTo>
                  <a:pt x="820" y="366"/>
                </a:lnTo>
                <a:lnTo>
                  <a:pt x="827" y="368"/>
                </a:lnTo>
                <a:lnTo>
                  <a:pt x="833" y="370"/>
                </a:lnTo>
                <a:lnTo>
                  <a:pt x="839" y="373"/>
                </a:lnTo>
                <a:lnTo>
                  <a:pt x="841" y="376"/>
                </a:lnTo>
                <a:lnTo>
                  <a:pt x="842" y="378"/>
                </a:lnTo>
                <a:lnTo>
                  <a:pt x="842" y="378"/>
                </a:lnTo>
                <a:lnTo>
                  <a:pt x="843" y="384"/>
                </a:lnTo>
                <a:lnTo>
                  <a:pt x="843" y="389"/>
                </a:lnTo>
                <a:lnTo>
                  <a:pt x="842" y="394"/>
                </a:lnTo>
                <a:lnTo>
                  <a:pt x="840" y="399"/>
                </a:lnTo>
                <a:lnTo>
                  <a:pt x="840" y="399"/>
                </a:lnTo>
                <a:lnTo>
                  <a:pt x="834" y="405"/>
                </a:lnTo>
                <a:lnTo>
                  <a:pt x="827" y="410"/>
                </a:lnTo>
                <a:lnTo>
                  <a:pt x="820" y="412"/>
                </a:lnTo>
                <a:lnTo>
                  <a:pt x="815" y="413"/>
                </a:lnTo>
                <a:lnTo>
                  <a:pt x="811" y="413"/>
                </a:lnTo>
                <a:lnTo>
                  <a:pt x="811" y="413"/>
                </a:lnTo>
                <a:lnTo>
                  <a:pt x="807" y="413"/>
                </a:lnTo>
                <a:lnTo>
                  <a:pt x="804" y="412"/>
                </a:lnTo>
                <a:lnTo>
                  <a:pt x="800" y="412"/>
                </a:lnTo>
                <a:lnTo>
                  <a:pt x="796" y="413"/>
                </a:lnTo>
                <a:lnTo>
                  <a:pt x="796" y="413"/>
                </a:lnTo>
                <a:lnTo>
                  <a:pt x="790" y="420"/>
                </a:lnTo>
                <a:lnTo>
                  <a:pt x="782" y="427"/>
                </a:lnTo>
                <a:lnTo>
                  <a:pt x="773" y="433"/>
                </a:lnTo>
                <a:lnTo>
                  <a:pt x="765" y="439"/>
                </a:lnTo>
                <a:lnTo>
                  <a:pt x="765" y="439"/>
                </a:lnTo>
                <a:lnTo>
                  <a:pt x="761" y="440"/>
                </a:lnTo>
                <a:lnTo>
                  <a:pt x="759" y="441"/>
                </a:lnTo>
                <a:lnTo>
                  <a:pt x="757" y="442"/>
                </a:lnTo>
                <a:lnTo>
                  <a:pt x="757" y="442"/>
                </a:lnTo>
                <a:lnTo>
                  <a:pt x="763" y="446"/>
                </a:lnTo>
                <a:lnTo>
                  <a:pt x="768" y="449"/>
                </a:lnTo>
                <a:lnTo>
                  <a:pt x="779" y="453"/>
                </a:lnTo>
                <a:lnTo>
                  <a:pt x="792" y="455"/>
                </a:lnTo>
                <a:lnTo>
                  <a:pt x="805" y="456"/>
                </a:lnTo>
                <a:lnTo>
                  <a:pt x="805" y="456"/>
                </a:lnTo>
                <a:lnTo>
                  <a:pt x="822" y="454"/>
                </a:lnTo>
                <a:lnTo>
                  <a:pt x="839" y="453"/>
                </a:lnTo>
                <a:lnTo>
                  <a:pt x="839" y="453"/>
                </a:lnTo>
                <a:lnTo>
                  <a:pt x="852" y="455"/>
                </a:lnTo>
                <a:lnTo>
                  <a:pt x="863" y="456"/>
                </a:lnTo>
                <a:lnTo>
                  <a:pt x="863" y="456"/>
                </a:lnTo>
                <a:lnTo>
                  <a:pt x="871" y="459"/>
                </a:lnTo>
                <a:lnTo>
                  <a:pt x="880" y="462"/>
                </a:lnTo>
                <a:lnTo>
                  <a:pt x="883" y="464"/>
                </a:lnTo>
                <a:lnTo>
                  <a:pt x="887" y="467"/>
                </a:lnTo>
                <a:lnTo>
                  <a:pt x="889" y="470"/>
                </a:lnTo>
                <a:lnTo>
                  <a:pt x="890" y="475"/>
                </a:lnTo>
                <a:lnTo>
                  <a:pt x="890" y="475"/>
                </a:lnTo>
                <a:lnTo>
                  <a:pt x="890" y="477"/>
                </a:lnTo>
                <a:lnTo>
                  <a:pt x="890" y="481"/>
                </a:lnTo>
                <a:lnTo>
                  <a:pt x="891" y="483"/>
                </a:lnTo>
                <a:lnTo>
                  <a:pt x="890" y="487"/>
                </a:lnTo>
                <a:lnTo>
                  <a:pt x="890" y="487"/>
                </a:lnTo>
                <a:lnTo>
                  <a:pt x="888" y="488"/>
                </a:lnTo>
                <a:lnTo>
                  <a:pt x="885" y="491"/>
                </a:lnTo>
                <a:lnTo>
                  <a:pt x="883" y="496"/>
                </a:lnTo>
                <a:lnTo>
                  <a:pt x="883" y="496"/>
                </a:lnTo>
                <a:lnTo>
                  <a:pt x="887" y="497"/>
                </a:lnTo>
                <a:lnTo>
                  <a:pt x="889" y="497"/>
                </a:lnTo>
                <a:lnTo>
                  <a:pt x="892" y="497"/>
                </a:lnTo>
                <a:lnTo>
                  <a:pt x="896" y="497"/>
                </a:lnTo>
                <a:lnTo>
                  <a:pt x="896" y="497"/>
                </a:lnTo>
                <a:lnTo>
                  <a:pt x="903" y="497"/>
                </a:lnTo>
                <a:lnTo>
                  <a:pt x="910" y="497"/>
                </a:lnTo>
                <a:lnTo>
                  <a:pt x="917" y="497"/>
                </a:lnTo>
                <a:lnTo>
                  <a:pt x="924" y="496"/>
                </a:lnTo>
                <a:lnTo>
                  <a:pt x="924" y="496"/>
                </a:lnTo>
                <a:lnTo>
                  <a:pt x="942" y="496"/>
                </a:lnTo>
                <a:lnTo>
                  <a:pt x="951" y="495"/>
                </a:lnTo>
                <a:lnTo>
                  <a:pt x="959" y="494"/>
                </a:lnTo>
                <a:lnTo>
                  <a:pt x="959" y="494"/>
                </a:lnTo>
                <a:lnTo>
                  <a:pt x="989" y="495"/>
                </a:lnTo>
                <a:lnTo>
                  <a:pt x="1005" y="495"/>
                </a:lnTo>
                <a:lnTo>
                  <a:pt x="1020" y="496"/>
                </a:lnTo>
                <a:lnTo>
                  <a:pt x="1020" y="496"/>
                </a:lnTo>
                <a:lnTo>
                  <a:pt x="1026" y="498"/>
                </a:lnTo>
                <a:lnTo>
                  <a:pt x="1031" y="502"/>
                </a:lnTo>
                <a:lnTo>
                  <a:pt x="1031" y="502"/>
                </a:lnTo>
                <a:lnTo>
                  <a:pt x="1037" y="499"/>
                </a:lnTo>
                <a:lnTo>
                  <a:pt x="1043" y="497"/>
                </a:lnTo>
                <a:lnTo>
                  <a:pt x="1050" y="496"/>
                </a:lnTo>
                <a:lnTo>
                  <a:pt x="1056" y="495"/>
                </a:lnTo>
                <a:lnTo>
                  <a:pt x="1069" y="496"/>
                </a:lnTo>
                <a:lnTo>
                  <a:pt x="1082" y="498"/>
                </a:lnTo>
                <a:lnTo>
                  <a:pt x="1082" y="498"/>
                </a:lnTo>
                <a:lnTo>
                  <a:pt x="1085" y="499"/>
                </a:lnTo>
                <a:lnTo>
                  <a:pt x="1089" y="502"/>
                </a:lnTo>
                <a:lnTo>
                  <a:pt x="1093" y="508"/>
                </a:lnTo>
                <a:lnTo>
                  <a:pt x="1096" y="510"/>
                </a:lnTo>
                <a:lnTo>
                  <a:pt x="1099" y="512"/>
                </a:lnTo>
                <a:lnTo>
                  <a:pt x="1103" y="512"/>
                </a:lnTo>
                <a:lnTo>
                  <a:pt x="1107" y="511"/>
                </a:lnTo>
                <a:lnTo>
                  <a:pt x="1107" y="511"/>
                </a:lnTo>
                <a:lnTo>
                  <a:pt x="1112" y="511"/>
                </a:lnTo>
                <a:lnTo>
                  <a:pt x="1117" y="512"/>
                </a:lnTo>
                <a:lnTo>
                  <a:pt x="1120" y="514"/>
                </a:lnTo>
                <a:lnTo>
                  <a:pt x="1125" y="516"/>
                </a:lnTo>
                <a:lnTo>
                  <a:pt x="1132" y="522"/>
                </a:lnTo>
                <a:lnTo>
                  <a:pt x="1139" y="529"/>
                </a:lnTo>
                <a:lnTo>
                  <a:pt x="1139" y="529"/>
                </a:lnTo>
                <a:lnTo>
                  <a:pt x="1144" y="537"/>
                </a:lnTo>
                <a:lnTo>
                  <a:pt x="1145" y="540"/>
                </a:lnTo>
                <a:lnTo>
                  <a:pt x="1146" y="545"/>
                </a:lnTo>
                <a:lnTo>
                  <a:pt x="1146" y="545"/>
                </a:lnTo>
                <a:lnTo>
                  <a:pt x="1151" y="546"/>
                </a:lnTo>
                <a:lnTo>
                  <a:pt x="1154" y="546"/>
                </a:lnTo>
                <a:lnTo>
                  <a:pt x="1159" y="546"/>
                </a:lnTo>
                <a:lnTo>
                  <a:pt x="1163" y="549"/>
                </a:lnTo>
                <a:lnTo>
                  <a:pt x="1163" y="549"/>
                </a:lnTo>
                <a:lnTo>
                  <a:pt x="1168" y="551"/>
                </a:lnTo>
                <a:lnTo>
                  <a:pt x="1174" y="553"/>
                </a:lnTo>
                <a:lnTo>
                  <a:pt x="1174" y="553"/>
                </a:lnTo>
                <a:lnTo>
                  <a:pt x="1179" y="560"/>
                </a:lnTo>
                <a:lnTo>
                  <a:pt x="1182" y="568"/>
                </a:lnTo>
                <a:lnTo>
                  <a:pt x="1183" y="573"/>
                </a:lnTo>
                <a:lnTo>
                  <a:pt x="1183" y="578"/>
                </a:lnTo>
                <a:lnTo>
                  <a:pt x="1182" y="581"/>
                </a:lnTo>
                <a:lnTo>
                  <a:pt x="1181" y="586"/>
                </a:lnTo>
                <a:lnTo>
                  <a:pt x="1181" y="586"/>
                </a:lnTo>
                <a:lnTo>
                  <a:pt x="1176" y="592"/>
                </a:lnTo>
                <a:lnTo>
                  <a:pt x="1169" y="596"/>
                </a:lnTo>
                <a:lnTo>
                  <a:pt x="1163" y="601"/>
                </a:lnTo>
                <a:lnTo>
                  <a:pt x="1156" y="605"/>
                </a:lnTo>
                <a:lnTo>
                  <a:pt x="1148" y="608"/>
                </a:lnTo>
                <a:lnTo>
                  <a:pt x="1141" y="609"/>
                </a:lnTo>
                <a:lnTo>
                  <a:pt x="1133" y="610"/>
                </a:lnTo>
                <a:lnTo>
                  <a:pt x="1125" y="609"/>
                </a:lnTo>
                <a:lnTo>
                  <a:pt x="1125" y="609"/>
                </a:lnTo>
                <a:lnTo>
                  <a:pt x="1120" y="613"/>
                </a:lnTo>
                <a:lnTo>
                  <a:pt x="1114" y="615"/>
                </a:lnTo>
                <a:lnTo>
                  <a:pt x="1108" y="617"/>
                </a:lnTo>
                <a:lnTo>
                  <a:pt x="1103" y="619"/>
                </a:lnTo>
                <a:lnTo>
                  <a:pt x="1090" y="620"/>
                </a:lnTo>
                <a:lnTo>
                  <a:pt x="1077" y="619"/>
                </a:lnTo>
                <a:lnTo>
                  <a:pt x="1061" y="614"/>
                </a:lnTo>
                <a:lnTo>
                  <a:pt x="1061" y="614"/>
                </a:lnTo>
                <a:lnTo>
                  <a:pt x="1055" y="617"/>
                </a:lnTo>
                <a:lnTo>
                  <a:pt x="1047" y="621"/>
                </a:lnTo>
                <a:lnTo>
                  <a:pt x="1040" y="623"/>
                </a:lnTo>
                <a:lnTo>
                  <a:pt x="1033" y="624"/>
                </a:lnTo>
                <a:lnTo>
                  <a:pt x="1016" y="624"/>
                </a:lnTo>
                <a:lnTo>
                  <a:pt x="1001" y="623"/>
                </a:lnTo>
                <a:lnTo>
                  <a:pt x="1001" y="623"/>
                </a:lnTo>
                <a:lnTo>
                  <a:pt x="1001" y="627"/>
                </a:lnTo>
                <a:lnTo>
                  <a:pt x="1002" y="630"/>
                </a:lnTo>
                <a:lnTo>
                  <a:pt x="1002" y="630"/>
                </a:lnTo>
                <a:lnTo>
                  <a:pt x="1001" y="641"/>
                </a:lnTo>
                <a:lnTo>
                  <a:pt x="1000" y="644"/>
                </a:lnTo>
                <a:lnTo>
                  <a:pt x="998" y="649"/>
                </a:lnTo>
                <a:lnTo>
                  <a:pt x="998" y="649"/>
                </a:lnTo>
                <a:lnTo>
                  <a:pt x="988" y="655"/>
                </a:lnTo>
                <a:lnTo>
                  <a:pt x="979" y="659"/>
                </a:lnTo>
                <a:lnTo>
                  <a:pt x="959" y="668"/>
                </a:lnTo>
                <a:lnTo>
                  <a:pt x="959" y="668"/>
                </a:lnTo>
                <a:lnTo>
                  <a:pt x="957" y="669"/>
                </a:lnTo>
                <a:lnTo>
                  <a:pt x="956" y="671"/>
                </a:lnTo>
                <a:lnTo>
                  <a:pt x="956" y="672"/>
                </a:lnTo>
                <a:lnTo>
                  <a:pt x="956" y="675"/>
                </a:lnTo>
                <a:lnTo>
                  <a:pt x="959" y="678"/>
                </a:lnTo>
                <a:lnTo>
                  <a:pt x="959" y="678"/>
                </a:lnTo>
                <a:lnTo>
                  <a:pt x="971" y="678"/>
                </a:lnTo>
                <a:lnTo>
                  <a:pt x="984" y="677"/>
                </a:lnTo>
                <a:lnTo>
                  <a:pt x="989" y="677"/>
                </a:lnTo>
                <a:lnTo>
                  <a:pt x="995" y="678"/>
                </a:lnTo>
                <a:lnTo>
                  <a:pt x="1001" y="680"/>
                </a:lnTo>
                <a:lnTo>
                  <a:pt x="1007" y="683"/>
                </a:lnTo>
                <a:lnTo>
                  <a:pt x="1007" y="683"/>
                </a:lnTo>
                <a:lnTo>
                  <a:pt x="1008" y="684"/>
                </a:lnTo>
                <a:lnTo>
                  <a:pt x="1010" y="684"/>
                </a:lnTo>
                <a:lnTo>
                  <a:pt x="1015" y="683"/>
                </a:lnTo>
                <a:lnTo>
                  <a:pt x="1037" y="673"/>
                </a:lnTo>
                <a:lnTo>
                  <a:pt x="1037" y="673"/>
                </a:lnTo>
                <a:lnTo>
                  <a:pt x="1052" y="672"/>
                </a:lnTo>
                <a:lnTo>
                  <a:pt x="1059" y="672"/>
                </a:lnTo>
                <a:lnTo>
                  <a:pt x="1068" y="675"/>
                </a:lnTo>
                <a:lnTo>
                  <a:pt x="1068" y="675"/>
                </a:lnTo>
                <a:lnTo>
                  <a:pt x="1076" y="678"/>
                </a:lnTo>
                <a:lnTo>
                  <a:pt x="1084" y="683"/>
                </a:lnTo>
                <a:lnTo>
                  <a:pt x="1092" y="688"/>
                </a:lnTo>
                <a:lnTo>
                  <a:pt x="1099" y="693"/>
                </a:lnTo>
                <a:lnTo>
                  <a:pt x="1099" y="693"/>
                </a:lnTo>
                <a:lnTo>
                  <a:pt x="1108" y="693"/>
                </a:lnTo>
                <a:lnTo>
                  <a:pt x="1118" y="693"/>
                </a:lnTo>
                <a:lnTo>
                  <a:pt x="1126" y="695"/>
                </a:lnTo>
                <a:lnTo>
                  <a:pt x="1134" y="697"/>
                </a:lnTo>
                <a:lnTo>
                  <a:pt x="1134" y="697"/>
                </a:lnTo>
                <a:lnTo>
                  <a:pt x="1140" y="702"/>
                </a:lnTo>
                <a:lnTo>
                  <a:pt x="1146" y="705"/>
                </a:lnTo>
                <a:lnTo>
                  <a:pt x="1148" y="709"/>
                </a:lnTo>
                <a:lnTo>
                  <a:pt x="1151" y="711"/>
                </a:lnTo>
                <a:lnTo>
                  <a:pt x="1152" y="714"/>
                </a:lnTo>
                <a:lnTo>
                  <a:pt x="1152" y="718"/>
                </a:lnTo>
                <a:lnTo>
                  <a:pt x="1152" y="718"/>
                </a:lnTo>
                <a:lnTo>
                  <a:pt x="1148" y="728"/>
                </a:lnTo>
                <a:lnTo>
                  <a:pt x="1144" y="739"/>
                </a:lnTo>
                <a:lnTo>
                  <a:pt x="1140" y="744"/>
                </a:lnTo>
                <a:lnTo>
                  <a:pt x="1137" y="747"/>
                </a:lnTo>
                <a:lnTo>
                  <a:pt x="1132" y="751"/>
                </a:lnTo>
                <a:lnTo>
                  <a:pt x="1127" y="753"/>
                </a:lnTo>
                <a:lnTo>
                  <a:pt x="1127" y="753"/>
                </a:lnTo>
                <a:lnTo>
                  <a:pt x="1120" y="755"/>
                </a:lnTo>
                <a:lnTo>
                  <a:pt x="1113" y="758"/>
                </a:lnTo>
                <a:lnTo>
                  <a:pt x="1105" y="759"/>
                </a:lnTo>
                <a:lnTo>
                  <a:pt x="1098" y="759"/>
                </a:lnTo>
                <a:lnTo>
                  <a:pt x="1090" y="759"/>
                </a:lnTo>
                <a:lnTo>
                  <a:pt x="1083" y="756"/>
                </a:lnTo>
                <a:lnTo>
                  <a:pt x="1075" y="754"/>
                </a:lnTo>
                <a:lnTo>
                  <a:pt x="1069" y="751"/>
                </a:lnTo>
                <a:lnTo>
                  <a:pt x="1069" y="751"/>
                </a:lnTo>
                <a:lnTo>
                  <a:pt x="1065" y="748"/>
                </a:lnTo>
                <a:lnTo>
                  <a:pt x="1063" y="747"/>
                </a:lnTo>
                <a:lnTo>
                  <a:pt x="1061" y="748"/>
                </a:lnTo>
                <a:lnTo>
                  <a:pt x="1058" y="748"/>
                </a:lnTo>
                <a:lnTo>
                  <a:pt x="1052" y="752"/>
                </a:lnTo>
                <a:lnTo>
                  <a:pt x="1048" y="754"/>
                </a:lnTo>
                <a:lnTo>
                  <a:pt x="1048" y="754"/>
                </a:lnTo>
                <a:lnTo>
                  <a:pt x="1036" y="756"/>
                </a:lnTo>
                <a:lnTo>
                  <a:pt x="1023" y="758"/>
                </a:lnTo>
                <a:lnTo>
                  <a:pt x="1023" y="758"/>
                </a:lnTo>
                <a:lnTo>
                  <a:pt x="1023" y="761"/>
                </a:lnTo>
                <a:lnTo>
                  <a:pt x="1022" y="763"/>
                </a:lnTo>
                <a:lnTo>
                  <a:pt x="1021" y="765"/>
                </a:lnTo>
                <a:lnTo>
                  <a:pt x="1021" y="765"/>
                </a:lnTo>
                <a:lnTo>
                  <a:pt x="1017" y="765"/>
                </a:lnTo>
                <a:lnTo>
                  <a:pt x="1015" y="766"/>
                </a:lnTo>
                <a:lnTo>
                  <a:pt x="1013" y="767"/>
                </a:lnTo>
                <a:lnTo>
                  <a:pt x="1009" y="766"/>
                </a:lnTo>
                <a:lnTo>
                  <a:pt x="1009" y="766"/>
                </a:lnTo>
                <a:lnTo>
                  <a:pt x="1001" y="769"/>
                </a:lnTo>
                <a:lnTo>
                  <a:pt x="992" y="775"/>
                </a:lnTo>
                <a:lnTo>
                  <a:pt x="988" y="777"/>
                </a:lnTo>
                <a:lnTo>
                  <a:pt x="985" y="782"/>
                </a:lnTo>
                <a:lnTo>
                  <a:pt x="982" y="786"/>
                </a:lnTo>
                <a:lnTo>
                  <a:pt x="981" y="791"/>
                </a:lnTo>
                <a:lnTo>
                  <a:pt x="981" y="791"/>
                </a:lnTo>
                <a:lnTo>
                  <a:pt x="982" y="794"/>
                </a:lnTo>
                <a:lnTo>
                  <a:pt x="985" y="797"/>
                </a:lnTo>
                <a:lnTo>
                  <a:pt x="987" y="798"/>
                </a:lnTo>
                <a:lnTo>
                  <a:pt x="991" y="800"/>
                </a:lnTo>
                <a:lnTo>
                  <a:pt x="991" y="800"/>
                </a:lnTo>
                <a:lnTo>
                  <a:pt x="999" y="801"/>
                </a:lnTo>
                <a:lnTo>
                  <a:pt x="1006" y="801"/>
                </a:lnTo>
                <a:lnTo>
                  <a:pt x="1021" y="798"/>
                </a:lnTo>
                <a:lnTo>
                  <a:pt x="1021" y="798"/>
                </a:lnTo>
                <a:lnTo>
                  <a:pt x="1031" y="801"/>
                </a:lnTo>
                <a:lnTo>
                  <a:pt x="1042" y="801"/>
                </a:lnTo>
                <a:lnTo>
                  <a:pt x="1051" y="803"/>
                </a:lnTo>
                <a:lnTo>
                  <a:pt x="1056" y="805"/>
                </a:lnTo>
                <a:lnTo>
                  <a:pt x="1061" y="808"/>
                </a:lnTo>
                <a:lnTo>
                  <a:pt x="1061" y="808"/>
                </a:lnTo>
                <a:lnTo>
                  <a:pt x="1069" y="804"/>
                </a:lnTo>
                <a:lnTo>
                  <a:pt x="1077" y="801"/>
                </a:lnTo>
                <a:lnTo>
                  <a:pt x="1085" y="800"/>
                </a:lnTo>
                <a:lnTo>
                  <a:pt x="1090" y="800"/>
                </a:lnTo>
                <a:lnTo>
                  <a:pt x="1094" y="801"/>
                </a:lnTo>
                <a:lnTo>
                  <a:pt x="1094" y="801"/>
                </a:lnTo>
                <a:lnTo>
                  <a:pt x="1104" y="802"/>
                </a:lnTo>
                <a:lnTo>
                  <a:pt x="1112" y="805"/>
                </a:lnTo>
                <a:lnTo>
                  <a:pt x="1119" y="810"/>
                </a:lnTo>
                <a:lnTo>
                  <a:pt x="1126" y="816"/>
                </a:lnTo>
                <a:lnTo>
                  <a:pt x="1126" y="816"/>
                </a:lnTo>
                <a:lnTo>
                  <a:pt x="1127" y="821"/>
                </a:lnTo>
                <a:lnTo>
                  <a:pt x="1128" y="825"/>
                </a:lnTo>
                <a:lnTo>
                  <a:pt x="1131" y="829"/>
                </a:lnTo>
                <a:lnTo>
                  <a:pt x="1132" y="831"/>
                </a:lnTo>
                <a:lnTo>
                  <a:pt x="1134" y="832"/>
                </a:lnTo>
                <a:lnTo>
                  <a:pt x="1134" y="832"/>
                </a:lnTo>
                <a:lnTo>
                  <a:pt x="1140" y="832"/>
                </a:lnTo>
                <a:lnTo>
                  <a:pt x="1145" y="835"/>
                </a:lnTo>
                <a:lnTo>
                  <a:pt x="1149" y="837"/>
                </a:lnTo>
                <a:lnTo>
                  <a:pt x="1154" y="839"/>
                </a:lnTo>
                <a:lnTo>
                  <a:pt x="1154" y="839"/>
                </a:lnTo>
                <a:lnTo>
                  <a:pt x="1156" y="842"/>
                </a:lnTo>
                <a:lnTo>
                  <a:pt x="1159" y="845"/>
                </a:lnTo>
                <a:lnTo>
                  <a:pt x="1160" y="851"/>
                </a:lnTo>
                <a:lnTo>
                  <a:pt x="1161" y="858"/>
                </a:lnTo>
                <a:lnTo>
                  <a:pt x="1160" y="864"/>
                </a:lnTo>
                <a:lnTo>
                  <a:pt x="1160" y="864"/>
                </a:lnTo>
                <a:lnTo>
                  <a:pt x="1158" y="869"/>
                </a:lnTo>
                <a:lnTo>
                  <a:pt x="1155" y="872"/>
                </a:lnTo>
                <a:lnTo>
                  <a:pt x="1153" y="874"/>
                </a:lnTo>
                <a:lnTo>
                  <a:pt x="1149" y="878"/>
                </a:lnTo>
                <a:lnTo>
                  <a:pt x="1141" y="881"/>
                </a:lnTo>
                <a:lnTo>
                  <a:pt x="1133" y="885"/>
                </a:lnTo>
                <a:lnTo>
                  <a:pt x="1133" y="885"/>
                </a:lnTo>
                <a:lnTo>
                  <a:pt x="1131" y="888"/>
                </a:lnTo>
                <a:lnTo>
                  <a:pt x="1127" y="892"/>
                </a:lnTo>
                <a:lnTo>
                  <a:pt x="1123" y="895"/>
                </a:lnTo>
                <a:lnTo>
                  <a:pt x="1118" y="897"/>
                </a:lnTo>
                <a:lnTo>
                  <a:pt x="1107" y="899"/>
                </a:lnTo>
                <a:lnTo>
                  <a:pt x="1097" y="899"/>
                </a:lnTo>
                <a:lnTo>
                  <a:pt x="1082" y="898"/>
                </a:lnTo>
                <a:lnTo>
                  <a:pt x="1082" y="898"/>
                </a:lnTo>
                <a:lnTo>
                  <a:pt x="1072" y="904"/>
                </a:lnTo>
                <a:lnTo>
                  <a:pt x="1063" y="908"/>
                </a:lnTo>
                <a:lnTo>
                  <a:pt x="1058" y="911"/>
                </a:lnTo>
                <a:lnTo>
                  <a:pt x="1052" y="912"/>
                </a:lnTo>
                <a:lnTo>
                  <a:pt x="1047" y="912"/>
                </a:lnTo>
                <a:lnTo>
                  <a:pt x="1041" y="911"/>
                </a:lnTo>
                <a:lnTo>
                  <a:pt x="1041" y="911"/>
                </a:lnTo>
                <a:lnTo>
                  <a:pt x="1030" y="908"/>
                </a:lnTo>
                <a:lnTo>
                  <a:pt x="1026" y="905"/>
                </a:lnTo>
                <a:lnTo>
                  <a:pt x="1021" y="901"/>
                </a:lnTo>
                <a:lnTo>
                  <a:pt x="1021" y="901"/>
                </a:lnTo>
                <a:lnTo>
                  <a:pt x="1016" y="893"/>
                </a:lnTo>
                <a:lnTo>
                  <a:pt x="1015" y="890"/>
                </a:lnTo>
                <a:lnTo>
                  <a:pt x="1014" y="885"/>
                </a:lnTo>
                <a:lnTo>
                  <a:pt x="1014" y="885"/>
                </a:lnTo>
                <a:lnTo>
                  <a:pt x="1010" y="884"/>
                </a:lnTo>
                <a:lnTo>
                  <a:pt x="1008" y="883"/>
                </a:lnTo>
                <a:lnTo>
                  <a:pt x="1005" y="883"/>
                </a:lnTo>
                <a:lnTo>
                  <a:pt x="1002" y="881"/>
                </a:lnTo>
                <a:lnTo>
                  <a:pt x="1002" y="881"/>
                </a:lnTo>
                <a:lnTo>
                  <a:pt x="998" y="878"/>
                </a:lnTo>
                <a:lnTo>
                  <a:pt x="993" y="874"/>
                </a:lnTo>
                <a:lnTo>
                  <a:pt x="989" y="870"/>
                </a:lnTo>
                <a:lnTo>
                  <a:pt x="985" y="867"/>
                </a:lnTo>
                <a:lnTo>
                  <a:pt x="985" y="867"/>
                </a:lnTo>
                <a:lnTo>
                  <a:pt x="982" y="869"/>
                </a:lnTo>
                <a:lnTo>
                  <a:pt x="980" y="871"/>
                </a:lnTo>
                <a:lnTo>
                  <a:pt x="980" y="871"/>
                </a:lnTo>
                <a:lnTo>
                  <a:pt x="984" y="880"/>
                </a:lnTo>
                <a:lnTo>
                  <a:pt x="985" y="888"/>
                </a:lnTo>
                <a:lnTo>
                  <a:pt x="984" y="898"/>
                </a:lnTo>
                <a:lnTo>
                  <a:pt x="982" y="901"/>
                </a:lnTo>
                <a:lnTo>
                  <a:pt x="980" y="906"/>
                </a:lnTo>
                <a:lnTo>
                  <a:pt x="980" y="906"/>
                </a:lnTo>
                <a:lnTo>
                  <a:pt x="973" y="914"/>
                </a:lnTo>
                <a:lnTo>
                  <a:pt x="966" y="921"/>
                </a:lnTo>
                <a:lnTo>
                  <a:pt x="957" y="926"/>
                </a:lnTo>
                <a:lnTo>
                  <a:pt x="947" y="929"/>
                </a:lnTo>
                <a:lnTo>
                  <a:pt x="938" y="933"/>
                </a:lnTo>
                <a:lnTo>
                  <a:pt x="929" y="935"/>
                </a:lnTo>
                <a:lnTo>
                  <a:pt x="909" y="939"/>
                </a:lnTo>
                <a:lnTo>
                  <a:pt x="909" y="939"/>
                </a:lnTo>
                <a:lnTo>
                  <a:pt x="902" y="940"/>
                </a:lnTo>
                <a:lnTo>
                  <a:pt x="895" y="940"/>
                </a:lnTo>
                <a:lnTo>
                  <a:pt x="883" y="939"/>
                </a:lnTo>
                <a:lnTo>
                  <a:pt x="870" y="936"/>
                </a:lnTo>
                <a:lnTo>
                  <a:pt x="857" y="934"/>
                </a:lnTo>
                <a:lnTo>
                  <a:pt x="857" y="934"/>
                </a:lnTo>
                <a:lnTo>
                  <a:pt x="849" y="934"/>
                </a:lnTo>
                <a:lnTo>
                  <a:pt x="841" y="934"/>
                </a:lnTo>
                <a:lnTo>
                  <a:pt x="833" y="933"/>
                </a:lnTo>
                <a:lnTo>
                  <a:pt x="825" y="933"/>
                </a:lnTo>
                <a:lnTo>
                  <a:pt x="825" y="933"/>
                </a:lnTo>
                <a:lnTo>
                  <a:pt x="813" y="935"/>
                </a:lnTo>
                <a:lnTo>
                  <a:pt x="801" y="937"/>
                </a:lnTo>
                <a:lnTo>
                  <a:pt x="791" y="940"/>
                </a:lnTo>
                <a:lnTo>
                  <a:pt x="780" y="943"/>
                </a:lnTo>
                <a:lnTo>
                  <a:pt x="780" y="943"/>
                </a:lnTo>
                <a:lnTo>
                  <a:pt x="775" y="947"/>
                </a:lnTo>
                <a:lnTo>
                  <a:pt x="768" y="949"/>
                </a:lnTo>
                <a:lnTo>
                  <a:pt x="762" y="953"/>
                </a:lnTo>
                <a:lnTo>
                  <a:pt x="756" y="956"/>
                </a:lnTo>
                <a:lnTo>
                  <a:pt x="756" y="956"/>
                </a:lnTo>
                <a:lnTo>
                  <a:pt x="740" y="961"/>
                </a:lnTo>
                <a:lnTo>
                  <a:pt x="722" y="964"/>
                </a:lnTo>
                <a:lnTo>
                  <a:pt x="704" y="965"/>
                </a:lnTo>
                <a:lnTo>
                  <a:pt x="687" y="965"/>
                </a:lnTo>
                <a:lnTo>
                  <a:pt x="687" y="965"/>
                </a:lnTo>
                <a:lnTo>
                  <a:pt x="679" y="964"/>
                </a:lnTo>
                <a:lnTo>
                  <a:pt x="675" y="962"/>
                </a:lnTo>
                <a:lnTo>
                  <a:pt x="674" y="960"/>
                </a:lnTo>
                <a:lnTo>
                  <a:pt x="674" y="960"/>
                </a:lnTo>
                <a:lnTo>
                  <a:pt x="675" y="957"/>
                </a:lnTo>
                <a:lnTo>
                  <a:pt x="676" y="957"/>
                </a:lnTo>
                <a:lnTo>
                  <a:pt x="679" y="957"/>
                </a:lnTo>
                <a:lnTo>
                  <a:pt x="682" y="958"/>
                </a:lnTo>
                <a:lnTo>
                  <a:pt x="686" y="958"/>
                </a:lnTo>
                <a:lnTo>
                  <a:pt x="686" y="958"/>
                </a:lnTo>
                <a:lnTo>
                  <a:pt x="707" y="958"/>
                </a:lnTo>
                <a:lnTo>
                  <a:pt x="716" y="958"/>
                </a:lnTo>
                <a:lnTo>
                  <a:pt x="721" y="957"/>
                </a:lnTo>
                <a:lnTo>
                  <a:pt x="726" y="955"/>
                </a:lnTo>
                <a:lnTo>
                  <a:pt x="726" y="955"/>
                </a:lnTo>
                <a:lnTo>
                  <a:pt x="742" y="949"/>
                </a:lnTo>
                <a:lnTo>
                  <a:pt x="757" y="942"/>
                </a:lnTo>
                <a:lnTo>
                  <a:pt x="772" y="934"/>
                </a:lnTo>
                <a:lnTo>
                  <a:pt x="778" y="929"/>
                </a:lnTo>
                <a:lnTo>
                  <a:pt x="784" y="923"/>
                </a:lnTo>
                <a:lnTo>
                  <a:pt x="784" y="923"/>
                </a:lnTo>
                <a:lnTo>
                  <a:pt x="789" y="919"/>
                </a:lnTo>
                <a:lnTo>
                  <a:pt x="792" y="914"/>
                </a:lnTo>
                <a:lnTo>
                  <a:pt x="798" y="904"/>
                </a:lnTo>
                <a:lnTo>
                  <a:pt x="801" y="899"/>
                </a:lnTo>
                <a:lnTo>
                  <a:pt x="806" y="895"/>
                </a:lnTo>
                <a:lnTo>
                  <a:pt x="811" y="892"/>
                </a:lnTo>
                <a:lnTo>
                  <a:pt x="815" y="890"/>
                </a:lnTo>
                <a:lnTo>
                  <a:pt x="815" y="890"/>
                </a:lnTo>
                <a:lnTo>
                  <a:pt x="828" y="883"/>
                </a:lnTo>
                <a:lnTo>
                  <a:pt x="840" y="878"/>
                </a:lnTo>
                <a:lnTo>
                  <a:pt x="854" y="876"/>
                </a:lnTo>
                <a:lnTo>
                  <a:pt x="868" y="874"/>
                </a:lnTo>
                <a:lnTo>
                  <a:pt x="868" y="874"/>
                </a:lnTo>
                <a:lnTo>
                  <a:pt x="874" y="874"/>
                </a:lnTo>
                <a:lnTo>
                  <a:pt x="881" y="873"/>
                </a:lnTo>
                <a:lnTo>
                  <a:pt x="887" y="872"/>
                </a:lnTo>
                <a:lnTo>
                  <a:pt x="894" y="871"/>
                </a:lnTo>
                <a:lnTo>
                  <a:pt x="894" y="871"/>
                </a:lnTo>
                <a:lnTo>
                  <a:pt x="906" y="867"/>
                </a:lnTo>
                <a:lnTo>
                  <a:pt x="912" y="865"/>
                </a:lnTo>
                <a:lnTo>
                  <a:pt x="916" y="863"/>
                </a:lnTo>
                <a:lnTo>
                  <a:pt x="917" y="859"/>
                </a:lnTo>
                <a:lnTo>
                  <a:pt x="917" y="859"/>
                </a:lnTo>
                <a:lnTo>
                  <a:pt x="919" y="854"/>
                </a:lnTo>
                <a:lnTo>
                  <a:pt x="921" y="852"/>
                </a:lnTo>
                <a:lnTo>
                  <a:pt x="921" y="849"/>
                </a:lnTo>
                <a:lnTo>
                  <a:pt x="921" y="849"/>
                </a:lnTo>
                <a:lnTo>
                  <a:pt x="918" y="846"/>
                </a:lnTo>
                <a:lnTo>
                  <a:pt x="916" y="844"/>
                </a:lnTo>
                <a:lnTo>
                  <a:pt x="910" y="840"/>
                </a:lnTo>
                <a:lnTo>
                  <a:pt x="904" y="837"/>
                </a:lnTo>
                <a:lnTo>
                  <a:pt x="902" y="835"/>
                </a:lnTo>
                <a:lnTo>
                  <a:pt x="901" y="831"/>
                </a:lnTo>
                <a:lnTo>
                  <a:pt x="901" y="831"/>
                </a:lnTo>
                <a:lnTo>
                  <a:pt x="899" y="828"/>
                </a:lnTo>
                <a:lnTo>
                  <a:pt x="901" y="824"/>
                </a:lnTo>
                <a:lnTo>
                  <a:pt x="903" y="818"/>
                </a:lnTo>
                <a:lnTo>
                  <a:pt x="903" y="818"/>
                </a:lnTo>
                <a:lnTo>
                  <a:pt x="906" y="815"/>
                </a:lnTo>
                <a:lnTo>
                  <a:pt x="911" y="812"/>
                </a:lnTo>
                <a:lnTo>
                  <a:pt x="922" y="810"/>
                </a:lnTo>
                <a:lnTo>
                  <a:pt x="925" y="809"/>
                </a:lnTo>
                <a:lnTo>
                  <a:pt x="930" y="807"/>
                </a:lnTo>
                <a:lnTo>
                  <a:pt x="933" y="803"/>
                </a:lnTo>
                <a:lnTo>
                  <a:pt x="935" y="798"/>
                </a:lnTo>
                <a:lnTo>
                  <a:pt x="935" y="798"/>
                </a:lnTo>
                <a:lnTo>
                  <a:pt x="933" y="796"/>
                </a:lnTo>
                <a:lnTo>
                  <a:pt x="931" y="795"/>
                </a:lnTo>
                <a:lnTo>
                  <a:pt x="925" y="793"/>
                </a:lnTo>
                <a:lnTo>
                  <a:pt x="914" y="794"/>
                </a:lnTo>
                <a:lnTo>
                  <a:pt x="914" y="794"/>
                </a:lnTo>
                <a:lnTo>
                  <a:pt x="904" y="795"/>
                </a:lnTo>
                <a:lnTo>
                  <a:pt x="897" y="797"/>
                </a:lnTo>
                <a:lnTo>
                  <a:pt x="882" y="805"/>
                </a:lnTo>
                <a:lnTo>
                  <a:pt x="882" y="805"/>
                </a:lnTo>
                <a:lnTo>
                  <a:pt x="875" y="808"/>
                </a:lnTo>
                <a:lnTo>
                  <a:pt x="868" y="808"/>
                </a:lnTo>
                <a:lnTo>
                  <a:pt x="861" y="808"/>
                </a:lnTo>
                <a:lnTo>
                  <a:pt x="857" y="807"/>
                </a:lnTo>
                <a:lnTo>
                  <a:pt x="854" y="804"/>
                </a:lnTo>
                <a:lnTo>
                  <a:pt x="854" y="804"/>
                </a:lnTo>
                <a:lnTo>
                  <a:pt x="852" y="803"/>
                </a:lnTo>
                <a:lnTo>
                  <a:pt x="849" y="801"/>
                </a:lnTo>
                <a:lnTo>
                  <a:pt x="846" y="800"/>
                </a:lnTo>
                <a:lnTo>
                  <a:pt x="843" y="802"/>
                </a:lnTo>
                <a:lnTo>
                  <a:pt x="843" y="802"/>
                </a:lnTo>
                <a:lnTo>
                  <a:pt x="839" y="803"/>
                </a:lnTo>
                <a:lnTo>
                  <a:pt x="835" y="803"/>
                </a:lnTo>
                <a:lnTo>
                  <a:pt x="826" y="803"/>
                </a:lnTo>
                <a:lnTo>
                  <a:pt x="826" y="803"/>
                </a:lnTo>
                <a:lnTo>
                  <a:pt x="820" y="803"/>
                </a:lnTo>
                <a:lnTo>
                  <a:pt x="813" y="801"/>
                </a:lnTo>
                <a:lnTo>
                  <a:pt x="801" y="796"/>
                </a:lnTo>
                <a:lnTo>
                  <a:pt x="801" y="796"/>
                </a:lnTo>
                <a:lnTo>
                  <a:pt x="798" y="795"/>
                </a:lnTo>
                <a:lnTo>
                  <a:pt x="794" y="793"/>
                </a:lnTo>
                <a:lnTo>
                  <a:pt x="792" y="790"/>
                </a:lnTo>
                <a:lnTo>
                  <a:pt x="789" y="789"/>
                </a:lnTo>
                <a:lnTo>
                  <a:pt x="789" y="789"/>
                </a:lnTo>
                <a:lnTo>
                  <a:pt x="786" y="791"/>
                </a:lnTo>
                <a:lnTo>
                  <a:pt x="784" y="793"/>
                </a:lnTo>
                <a:lnTo>
                  <a:pt x="780" y="794"/>
                </a:lnTo>
                <a:lnTo>
                  <a:pt x="777" y="795"/>
                </a:lnTo>
                <a:lnTo>
                  <a:pt x="777" y="795"/>
                </a:lnTo>
                <a:lnTo>
                  <a:pt x="769" y="798"/>
                </a:lnTo>
                <a:lnTo>
                  <a:pt x="759" y="800"/>
                </a:lnTo>
                <a:lnTo>
                  <a:pt x="750" y="800"/>
                </a:lnTo>
                <a:lnTo>
                  <a:pt x="740" y="800"/>
                </a:lnTo>
                <a:lnTo>
                  <a:pt x="740" y="800"/>
                </a:lnTo>
                <a:lnTo>
                  <a:pt x="727" y="797"/>
                </a:lnTo>
                <a:lnTo>
                  <a:pt x="721" y="796"/>
                </a:lnTo>
                <a:lnTo>
                  <a:pt x="715" y="794"/>
                </a:lnTo>
                <a:lnTo>
                  <a:pt x="715" y="794"/>
                </a:lnTo>
                <a:lnTo>
                  <a:pt x="709" y="789"/>
                </a:lnTo>
                <a:lnTo>
                  <a:pt x="704" y="786"/>
                </a:lnTo>
                <a:lnTo>
                  <a:pt x="701" y="780"/>
                </a:lnTo>
                <a:lnTo>
                  <a:pt x="697" y="775"/>
                </a:lnTo>
                <a:lnTo>
                  <a:pt x="697" y="775"/>
                </a:lnTo>
                <a:lnTo>
                  <a:pt x="695" y="773"/>
                </a:lnTo>
                <a:lnTo>
                  <a:pt x="694" y="774"/>
                </a:lnTo>
                <a:lnTo>
                  <a:pt x="690" y="775"/>
                </a:lnTo>
                <a:lnTo>
                  <a:pt x="688" y="775"/>
                </a:lnTo>
                <a:lnTo>
                  <a:pt x="688" y="775"/>
                </a:lnTo>
                <a:lnTo>
                  <a:pt x="678" y="775"/>
                </a:lnTo>
                <a:lnTo>
                  <a:pt x="667" y="774"/>
                </a:lnTo>
                <a:lnTo>
                  <a:pt x="657" y="773"/>
                </a:lnTo>
                <a:lnTo>
                  <a:pt x="651" y="772"/>
                </a:lnTo>
                <a:lnTo>
                  <a:pt x="647" y="768"/>
                </a:lnTo>
                <a:lnTo>
                  <a:pt x="647" y="768"/>
                </a:lnTo>
                <a:lnTo>
                  <a:pt x="644" y="763"/>
                </a:lnTo>
                <a:lnTo>
                  <a:pt x="643" y="758"/>
                </a:lnTo>
                <a:lnTo>
                  <a:pt x="643" y="752"/>
                </a:lnTo>
                <a:lnTo>
                  <a:pt x="645" y="746"/>
                </a:lnTo>
                <a:lnTo>
                  <a:pt x="645" y="746"/>
                </a:lnTo>
                <a:lnTo>
                  <a:pt x="652" y="739"/>
                </a:lnTo>
                <a:lnTo>
                  <a:pt x="659" y="733"/>
                </a:lnTo>
                <a:lnTo>
                  <a:pt x="676" y="724"/>
                </a:lnTo>
                <a:lnTo>
                  <a:pt x="676" y="724"/>
                </a:lnTo>
                <a:lnTo>
                  <a:pt x="686" y="721"/>
                </a:lnTo>
                <a:lnTo>
                  <a:pt x="695" y="718"/>
                </a:lnTo>
                <a:lnTo>
                  <a:pt x="704" y="717"/>
                </a:lnTo>
                <a:lnTo>
                  <a:pt x="709" y="717"/>
                </a:lnTo>
                <a:lnTo>
                  <a:pt x="715" y="717"/>
                </a:lnTo>
                <a:lnTo>
                  <a:pt x="715" y="717"/>
                </a:lnTo>
                <a:lnTo>
                  <a:pt x="722" y="714"/>
                </a:lnTo>
                <a:lnTo>
                  <a:pt x="730" y="710"/>
                </a:lnTo>
                <a:lnTo>
                  <a:pt x="737" y="706"/>
                </a:lnTo>
                <a:lnTo>
                  <a:pt x="747" y="704"/>
                </a:lnTo>
                <a:lnTo>
                  <a:pt x="747" y="704"/>
                </a:lnTo>
                <a:lnTo>
                  <a:pt x="748" y="699"/>
                </a:lnTo>
                <a:lnTo>
                  <a:pt x="751" y="696"/>
                </a:lnTo>
                <a:lnTo>
                  <a:pt x="754" y="693"/>
                </a:lnTo>
                <a:lnTo>
                  <a:pt x="758" y="691"/>
                </a:lnTo>
                <a:lnTo>
                  <a:pt x="766" y="686"/>
                </a:lnTo>
                <a:lnTo>
                  <a:pt x="775" y="685"/>
                </a:lnTo>
                <a:lnTo>
                  <a:pt x="775" y="685"/>
                </a:lnTo>
                <a:lnTo>
                  <a:pt x="782" y="685"/>
                </a:lnTo>
                <a:lnTo>
                  <a:pt x="787" y="686"/>
                </a:lnTo>
                <a:lnTo>
                  <a:pt x="794" y="688"/>
                </a:lnTo>
                <a:lnTo>
                  <a:pt x="800" y="688"/>
                </a:lnTo>
                <a:lnTo>
                  <a:pt x="800" y="688"/>
                </a:lnTo>
                <a:lnTo>
                  <a:pt x="804" y="683"/>
                </a:lnTo>
                <a:lnTo>
                  <a:pt x="808" y="679"/>
                </a:lnTo>
                <a:lnTo>
                  <a:pt x="812" y="677"/>
                </a:lnTo>
                <a:lnTo>
                  <a:pt x="818" y="675"/>
                </a:lnTo>
                <a:lnTo>
                  <a:pt x="827" y="671"/>
                </a:lnTo>
                <a:lnTo>
                  <a:pt x="839" y="670"/>
                </a:lnTo>
                <a:lnTo>
                  <a:pt x="839" y="670"/>
                </a:lnTo>
                <a:lnTo>
                  <a:pt x="847" y="672"/>
                </a:lnTo>
                <a:lnTo>
                  <a:pt x="856" y="673"/>
                </a:lnTo>
                <a:lnTo>
                  <a:pt x="864" y="677"/>
                </a:lnTo>
                <a:lnTo>
                  <a:pt x="871" y="680"/>
                </a:lnTo>
                <a:lnTo>
                  <a:pt x="871" y="680"/>
                </a:lnTo>
                <a:lnTo>
                  <a:pt x="882" y="685"/>
                </a:lnTo>
                <a:lnTo>
                  <a:pt x="892" y="689"/>
                </a:lnTo>
                <a:lnTo>
                  <a:pt x="906" y="693"/>
                </a:lnTo>
                <a:lnTo>
                  <a:pt x="906" y="693"/>
                </a:lnTo>
                <a:lnTo>
                  <a:pt x="911" y="692"/>
                </a:lnTo>
                <a:lnTo>
                  <a:pt x="915" y="690"/>
                </a:lnTo>
                <a:lnTo>
                  <a:pt x="918" y="688"/>
                </a:lnTo>
                <a:lnTo>
                  <a:pt x="921" y="684"/>
                </a:lnTo>
                <a:lnTo>
                  <a:pt x="921" y="684"/>
                </a:lnTo>
                <a:lnTo>
                  <a:pt x="919" y="680"/>
                </a:lnTo>
                <a:lnTo>
                  <a:pt x="918" y="677"/>
                </a:lnTo>
                <a:lnTo>
                  <a:pt x="914" y="672"/>
                </a:lnTo>
                <a:lnTo>
                  <a:pt x="906" y="670"/>
                </a:lnTo>
                <a:lnTo>
                  <a:pt x="901" y="666"/>
                </a:lnTo>
                <a:lnTo>
                  <a:pt x="901" y="666"/>
                </a:lnTo>
                <a:lnTo>
                  <a:pt x="898" y="664"/>
                </a:lnTo>
                <a:lnTo>
                  <a:pt x="896" y="661"/>
                </a:lnTo>
                <a:lnTo>
                  <a:pt x="896" y="657"/>
                </a:lnTo>
                <a:lnTo>
                  <a:pt x="896" y="654"/>
                </a:lnTo>
                <a:lnTo>
                  <a:pt x="896" y="654"/>
                </a:lnTo>
                <a:lnTo>
                  <a:pt x="899" y="650"/>
                </a:lnTo>
                <a:lnTo>
                  <a:pt x="903" y="648"/>
                </a:lnTo>
                <a:lnTo>
                  <a:pt x="912" y="643"/>
                </a:lnTo>
                <a:lnTo>
                  <a:pt x="921" y="638"/>
                </a:lnTo>
                <a:lnTo>
                  <a:pt x="924" y="635"/>
                </a:lnTo>
                <a:lnTo>
                  <a:pt x="926" y="631"/>
                </a:lnTo>
                <a:lnTo>
                  <a:pt x="926" y="631"/>
                </a:lnTo>
                <a:lnTo>
                  <a:pt x="929" y="628"/>
                </a:lnTo>
                <a:lnTo>
                  <a:pt x="929" y="624"/>
                </a:lnTo>
                <a:lnTo>
                  <a:pt x="929" y="624"/>
                </a:lnTo>
                <a:lnTo>
                  <a:pt x="924" y="620"/>
                </a:lnTo>
                <a:lnTo>
                  <a:pt x="919" y="617"/>
                </a:lnTo>
                <a:lnTo>
                  <a:pt x="914" y="615"/>
                </a:lnTo>
                <a:lnTo>
                  <a:pt x="908" y="614"/>
                </a:lnTo>
                <a:lnTo>
                  <a:pt x="895" y="614"/>
                </a:lnTo>
                <a:lnTo>
                  <a:pt x="884" y="616"/>
                </a:lnTo>
                <a:lnTo>
                  <a:pt x="884" y="616"/>
                </a:lnTo>
                <a:lnTo>
                  <a:pt x="883" y="617"/>
                </a:lnTo>
                <a:lnTo>
                  <a:pt x="883" y="620"/>
                </a:lnTo>
                <a:lnTo>
                  <a:pt x="882" y="622"/>
                </a:lnTo>
                <a:lnTo>
                  <a:pt x="880" y="622"/>
                </a:lnTo>
                <a:lnTo>
                  <a:pt x="880" y="622"/>
                </a:lnTo>
                <a:lnTo>
                  <a:pt x="867" y="623"/>
                </a:lnTo>
                <a:lnTo>
                  <a:pt x="854" y="626"/>
                </a:lnTo>
                <a:lnTo>
                  <a:pt x="841" y="627"/>
                </a:lnTo>
                <a:lnTo>
                  <a:pt x="827" y="627"/>
                </a:lnTo>
                <a:lnTo>
                  <a:pt x="827" y="627"/>
                </a:lnTo>
                <a:lnTo>
                  <a:pt x="815" y="626"/>
                </a:lnTo>
                <a:lnTo>
                  <a:pt x="805" y="622"/>
                </a:lnTo>
                <a:lnTo>
                  <a:pt x="794" y="617"/>
                </a:lnTo>
                <a:lnTo>
                  <a:pt x="785" y="610"/>
                </a:lnTo>
                <a:lnTo>
                  <a:pt x="785" y="610"/>
                </a:lnTo>
                <a:lnTo>
                  <a:pt x="782" y="606"/>
                </a:lnTo>
                <a:lnTo>
                  <a:pt x="780" y="600"/>
                </a:lnTo>
                <a:lnTo>
                  <a:pt x="780" y="594"/>
                </a:lnTo>
                <a:lnTo>
                  <a:pt x="780" y="588"/>
                </a:lnTo>
                <a:lnTo>
                  <a:pt x="780" y="588"/>
                </a:lnTo>
                <a:lnTo>
                  <a:pt x="790" y="579"/>
                </a:lnTo>
                <a:lnTo>
                  <a:pt x="800" y="572"/>
                </a:lnTo>
                <a:lnTo>
                  <a:pt x="811" y="567"/>
                </a:lnTo>
                <a:lnTo>
                  <a:pt x="824" y="564"/>
                </a:lnTo>
                <a:lnTo>
                  <a:pt x="824" y="564"/>
                </a:lnTo>
                <a:lnTo>
                  <a:pt x="836" y="563"/>
                </a:lnTo>
                <a:lnTo>
                  <a:pt x="850" y="564"/>
                </a:lnTo>
                <a:lnTo>
                  <a:pt x="850" y="564"/>
                </a:lnTo>
                <a:lnTo>
                  <a:pt x="868" y="564"/>
                </a:lnTo>
                <a:lnTo>
                  <a:pt x="885" y="563"/>
                </a:lnTo>
                <a:lnTo>
                  <a:pt x="885" y="563"/>
                </a:lnTo>
                <a:lnTo>
                  <a:pt x="889" y="559"/>
                </a:lnTo>
                <a:lnTo>
                  <a:pt x="894" y="558"/>
                </a:lnTo>
                <a:lnTo>
                  <a:pt x="897" y="556"/>
                </a:lnTo>
                <a:lnTo>
                  <a:pt x="898" y="553"/>
                </a:lnTo>
                <a:lnTo>
                  <a:pt x="899" y="551"/>
                </a:lnTo>
                <a:lnTo>
                  <a:pt x="899" y="551"/>
                </a:lnTo>
                <a:lnTo>
                  <a:pt x="896" y="549"/>
                </a:lnTo>
                <a:lnTo>
                  <a:pt x="894" y="547"/>
                </a:lnTo>
                <a:lnTo>
                  <a:pt x="887" y="545"/>
                </a:lnTo>
                <a:lnTo>
                  <a:pt x="849" y="544"/>
                </a:lnTo>
                <a:lnTo>
                  <a:pt x="849" y="544"/>
                </a:lnTo>
                <a:lnTo>
                  <a:pt x="843" y="540"/>
                </a:lnTo>
                <a:lnTo>
                  <a:pt x="838" y="538"/>
                </a:lnTo>
                <a:lnTo>
                  <a:pt x="832" y="537"/>
                </a:lnTo>
                <a:lnTo>
                  <a:pt x="826" y="533"/>
                </a:lnTo>
                <a:lnTo>
                  <a:pt x="826" y="533"/>
                </a:lnTo>
                <a:lnTo>
                  <a:pt x="824" y="533"/>
                </a:lnTo>
                <a:lnTo>
                  <a:pt x="821" y="532"/>
                </a:lnTo>
                <a:lnTo>
                  <a:pt x="819" y="530"/>
                </a:lnTo>
                <a:lnTo>
                  <a:pt x="818" y="528"/>
                </a:lnTo>
                <a:lnTo>
                  <a:pt x="818" y="528"/>
                </a:lnTo>
                <a:lnTo>
                  <a:pt x="818" y="525"/>
                </a:lnTo>
                <a:lnTo>
                  <a:pt x="817" y="524"/>
                </a:lnTo>
                <a:lnTo>
                  <a:pt x="814" y="521"/>
                </a:lnTo>
                <a:lnTo>
                  <a:pt x="813" y="517"/>
                </a:lnTo>
                <a:lnTo>
                  <a:pt x="813" y="515"/>
                </a:lnTo>
                <a:lnTo>
                  <a:pt x="815" y="514"/>
                </a:lnTo>
                <a:lnTo>
                  <a:pt x="815" y="514"/>
                </a:lnTo>
                <a:lnTo>
                  <a:pt x="819" y="510"/>
                </a:lnTo>
                <a:lnTo>
                  <a:pt x="824" y="507"/>
                </a:lnTo>
                <a:lnTo>
                  <a:pt x="826" y="504"/>
                </a:lnTo>
                <a:lnTo>
                  <a:pt x="828" y="503"/>
                </a:lnTo>
                <a:lnTo>
                  <a:pt x="828" y="501"/>
                </a:lnTo>
                <a:lnTo>
                  <a:pt x="828" y="497"/>
                </a:lnTo>
                <a:lnTo>
                  <a:pt x="828" y="497"/>
                </a:lnTo>
                <a:lnTo>
                  <a:pt x="822" y="495"/>
                </a:lnTo>
                <a:lnTo>
                  <a:pt x="815" y="494"/>
                </a:lnTo>
                <a:lnTo>
                  <a:pt x="808" y="494"/>
                </a:lnTo>
                <a:lnTo>
                  <a:pt x="800" y="494"/>
                </a:lnTo>
                <a:lnTo>
                  <a:pt x="786" y="496"/>
                </a:lnTo>
                <a:lnTo>
                  <a:pt x="773" y="498"/>
                </a:lnTo>
                <a:lnTo>
                  <a:pt x="773" y="498"/>
                </a:lnTo>
                <a:lnTo>
                  <a:pt x="761" y="498"/>
                </a:lnTo>
                <a:lnTo>
                  <a:pt x="748" y="497"/>
                </a:lnTo>
                <a:lnTo>
                  <a:pt x="722" y="494"/>
                </a:lnTo>
                <a:lnTo>
                  <a:pt x="722" y="494"/>
                </a:lnTo>
                <a:lnTo>
                  <a:pt x="717" y="491"/>
                </a:lnTo>
                <a:lnTo>
                  <a:pt x="713" y="489"/>
                </a:lnTo>
                <a:lnTo>
                  <a:pt x="708" y="487"/>
                </a:lnTo>
                <a:lnTo>
                  <a:pt x="706" y="485"/>
                </a:lnTo>
                <a:lnTo>
                  <a:pt x="703" y="485"/>
                </a:lnTo>
                <a:lnTo>
                  <a:pt x="703" y="485"/>
                </a:lnTo>
                <a:lnTo>
                  <a:pt x="701" y="484"/>
                </a:lnTo>
                <a:lnTo>
                  <a:pt x="701" y="484"/>
                </a:lnTo>
                <a:lnTo>
                  <a:pt x="700" y="485"/>
                </a:lnTo>
                <a:lnTo>
                  <a:pt x="688" y="499"/>
                </a:lnTo>
                <a:lnTo>
                  <a:pt x="688" y="499"/>
                </a:lnTo>
                <a:lnTo>
                  <a:pt x="683" y="502"/>
                </a:lnTo>
                <a:lnTo>
                  <a:pt x="678" y="505"/>
                </a:lnTo>
                <a:lnTo>
                  <a:pt x="667" y="509"/>
                </a:lnTo>
                <a:lnTo>
                  <a:pt x="655" y="510"/>
                </a:lnTo>
                <a:lnTo>
                  <a:pt x="643" y="510"/>
                </a:lnTo>
                <a:lnTo>
                  <a:pt x="643" y="510"/>
                </a:lnTo>
                <a:lnTo>
                  <a:pt x="636" y="509"/>
                </a:lnTo>
                <a:lnTo>
                  <a:pt x="629" y="507"/>
                </a:lnTo>
                <a:lnTo>
                  <a:pt x="623" y="503"/>
                </a:lnTo>
                <a:lnTo>
                  <a:pt x="619" y="499"/>
                </a:lnTo>
                <a:lnTo>
                  <a:pt x="618" y="496"/>
                </a:lnTo>
                <a:lnTo>
                  <a:pt x="618" y="496"/>
                </a:lnTo>
                <a:lnTo>
                  <a:pt x="617" y="489"/>
                </a:lnTo>
                <a:lnTo>
                  <a:pt x="617" y="481"/>
                </a:lnTo>
                <a:lnTo>
                  <a:pt x="619" y="474"/>
                </a:lnTo>
                <a:lnTo>
                  <a:pt x="622" y="467"/>
                </a:lnTo>
                <a:lnTo>
                  <a:pt x="622" y="467"/>
                </a:lnTo>
                <a:lnTo>
                  <a:pt x="622" y="463"/>
                </a:lnTo>
                <a:lnTo>
                  <a:pt x="619" y="462"/>
                </a:lnTo>
                <a:lnTo>
                  <a:pt x="615" y="460"/>
                </a:lnTo>
                <a:lnTo>
                  <a:pt x="615" y="460"/>
                </a:lnTo>
                <a:lnTo>
                  <a:pt x="609" y="460"/>
                </a:lnTo>
                <a:lnTo>
                  <a:pt x="604" y="461"/>
                </a:lnTo>
                <a:lnTo>
                  <a:pt x="601" y="464"/>
                </a:lnTo>
                <a:lnTo>
                  <a:pt x="597" y="468"/>
                </a:lnTo>
                <a:lnTo>
                  <a:pt x="591" y="476"/>
                </a:lnTo>
                <a:lnTo>
                  <a:pt x="588" y="480"/>
                </a:lnTo>
                <a:lnTo>
                  <a:pt x="584" y="482"/>
                </a:lnTo>
                <a:lnTo>
                  <a:pt x="584" y="482"/>
                </a:lnTo>
                <a:lnTo>
                  <a:pt x="585" y="485"/>
                </a:lnTo>
                <a:lnTo>
                  <a:pt x="588" y="488"/>
                </a:lnTo>
                <a:lnTo>
                  <a:pt x="590" y="490"/>
                </a:lnTo>
                <a:lnTo>
                  <a:pt x="592" y="494"/>
                </a:lnTo>
                <a:lnTo>
                  <a:pt x="592" y="494"/>
                </a:lnTo>
                <a:lnTo>
                  <a:pt x="596" y="501"/>
                </a:lnTo>
                <a:lnTo>
                  <a:pt x="597" y="508"/>
                </a:lnTo>
                <a:lnTo>
                  <a:pt x="598" y="516"/>
                </a:lnTo>
                <a:lnTo>
                  <a:pt x="597" y="524"/>
                </a:lnTo>
                <a:lnTo>
                  <a:pt x="590" y="538"/>
                </a:lnTo>
                <a:lnTo>
                  <a:pt x="590" y="538"/>
                </a:lnTo>
                <a:lnTo>
                  <a:pt x="581" y="545"/>
                </a:lnTo>
                <a:lnTo>
                  <a:pt x="576" y="549"/>
                </a:lnTo>
                <a:lnTo>
                  <a:pt x="571" y="552"/>
                </a:lnTo>
                <a:lnTo>
                  <a:pt x="571" y="552"/>
                </a:lnTo>
                <a:lnTo>
                  <a:pt x="560" y="556"/>
                </a:lnTo>
                <a:lnTo>
                  <a:pt x="548" y="558"/>
                </a:lnTo>
                <a:lnTo>
                  <a:pt x="536" y="558"/>
                </a:lnTo>
                <a:lnTo>
                  <a:pt x="525" y="557"/>
                </a:lnTo>
                <a:lnTo>
                  <a:pt x="501" y="553"/>
                </a:lnTo>
                <a:lnTo>
                  <a:pt x="478" y="550"/>
                </a:lnTo>
                <a:lnTo>
                  <a:pt x="478" y="550"/>
                </a:lnTo>
                <a:lnTo>
                  <a:pt x="474" y="552"/>
                </a:lnTo>
                <a:lnTo>
                  <a:pt x="471" y="554"/>
                </a:lnTo>
                <a:lnTo>
                  <a:pt x="469" y="559"/>
                </a:lnTo>
                <a:lnTo>
                  <a:pt x="465" y="563"/>
                </a:lnTo>
                <a:lnTo>
                  <a:pt x="465" y="563"/>
                </a:lnTo>
                <a:lnTo>
                  <a:pt x="473" y="568"/>
                </a:lnTo>
                <a:lnTo>
                  <a:pt x="480" y="574"/>
                </a:lnTo>
                <a:lnTo>
                  <a:pt x="484" y="579"/>
                </a:lnTo>
                <a:lnTo>
                  <a:pt x="485" y="582"/>
                </a:lnTo>
                <a:lnTo>
                  <a:pt x="486" y="587"/>
                </a:lnTo>
                <a:lnTo>
                  <a:pt x="485" y="593"/>
                </a:lnTo>
                <a:lnTo>
                  <a:pt x="485" y="593"/>
                </a:lnTo>
                <a:lnTo>
                  <a:pt x="485" y="595"/>
                </a:lnTo>
                <a:lnTo>
                  <a:pt x="484" y="598"/>
                </a:lnTo>
                <a:lnTo>
                  <a:pt x="480" y="602"/>
                </a:lnTo>
                <a:lnTo>
                  <a:pt x="480" y="602"/>
                </a:lnTo>
                <a:lnTo>
                  <a:pt x="474" y="612"/>
                </a:lnTo>
                <a:lnTo>
                  <a:pt x="467" y="619"/>
                </a:lnTo>
                <a:lnTo>
                  <a:pt x="458" y="624"/>
                </a:lnTo>
                <a:lnTo>
                  <a:pt x="449" y="628"/>
                </a:lnTo>
                <a:lnTo>
                  <a:pt x="449" y="628"/>
                </a:lnTo>
                <a:lnTo>
                  <a:pt x="446" y="630"/>
                </a:lnTo>
                <a:lnTo>
                  <a:pt x="445" y="634"/>
                </a:lnTo>
                <a:lnTo>
                  <a:pt x="443" y="638"/>
                </a:lnTo>
                <a:lnTo>
                  <a:pt x="443" y="638"/>
                </a:lnTo>
                <a:lnTo>
                  <a:pt x="439" y="643"/>
                </a:lnTo>
                <a:lnTo>
                  <a:pt x="434" y="648"/>
                </a:lnTo>
                <a:lnTo>
                  <a:pt x="429" y="651"/>
                </a:lnTo>
                <a:lnTo>
                  <a:pt x="423" y="654"/>
                </a:lnTo>
                <a:lnTo>
                  <a:pt x="410" y="657"/>
                </a:lnTo>
                <a:lnTo>
                  <a:pt x="397" y="659"/>
                </a:lnTo>
                <a:lnTo>
                  <a:pt x="397" y="659"/>
                </a:lnTo>
                <a:lnTo>
                  <a:pt x="389" y="658"/>
                </a:lnTo>
                <a:lnTo>
                  <a:pt x="380" y="657"/>
                </a:lnTo>
                <a:lnTo>
                  <a:pt x="364" y="652"/>
                </a:lnTo>
                <a:lnTo>
                  <a:pt x="364" y="652"/>
                </a:lnTo>
                <a:lnTo>
                  <a:pt x="359" y="654"/>
                </a:lnTo>
                <a:lnTo>
                  <a:pt x="355" y="655"/>
                </a:lnTo>
                <a:lnTo>
                  <a:pt x="353" y="657"/>
                </a:lnTo>
                <a:lnTo>
                  <a:pt x="350" y="659"/>
                </a:lnTo>
                <a:lnTo>
                  <a:pt x="350" y="659"/>
                </a:lnTo>
                <a:lnTo>
                  <a:pt x="337" y="663"/>
                </a:lnTo>
                <a:lnTo>
                  <a:pt x="324" y="665"/>
                </a:lnTo>
                <a:lnTo>
                  <a:pt x="311" y="666"/>
                </a:lnTo>
                <a:lnTo>
                  <a:pt x="304" y="666"/>
                </a:lnTo>
                <a:lnTo>
                  <a:pt x="297" y="665"/>
                </a:lnTo>
                <a:lnTo>
                  <a:pt x="297" y="665"/>
                </a:lnTo>
                <a:lnTo>
                  <a:pt x="286" y="663"/>
                </a:lnTo>
                <a:lnTo>
                  <a:pt x="277" y="661"/>
                </a:lnTo>
                <a:lnTo>
                  <a:pt x="268" y="657"/>
                </a:lnTo>
                <a:lnTo>
                  <a:pt x="257" y="655"/>
                </a:lnTo>
                <a:lnTo>
                  <a:pt x="257" y="655"/>
                </a:lnTo>
                <a:lnTo>
                  <a:pt x="253" y="651"/>
                </a:lnTo>
                <a:lnTo>
                  <a:pt x="248" y="649"/>
                </a:lnTo>
                <a:lnTo>
                  <a:pt x="242" y="647"/>
                </a:lnTo>
                <a:lnTo>
                  <a:pt x="237" y="645"/>
                </a:lnTo>
                <a:lnTo>
                  <a:pt x="237" y="645"/>
                </a:lnTo>
                <a:lnTo>
                  <a:pt x="230" y="647"/>
                </a:lnTo>
                <a:lnTo>
                  <a:pt x="225" y="647"/>
                </a:lnTo>
                <a:lnTo>
                  <a:pt x="213" y="645"/>
                </a:lnTo>
                <a:lnTo>
                  <a:pt x="201" y="643"/>
                </a:lnTo>
                <a:lnTo>
                  <a:pt x="191" y="641"/>
                </a:lnTo>
                <a:lnTo>
                  <a:pt x="191" y="641"/>
                </a:lnTo>
                <a:lnTo>
                  <a:pt x="185" y="638"/>
                </a:lnTo>
                <a:lnTo>
                  <a:pt x="180" y="636"/>
                </a:lnTo>
                <a:lnTo>
                  <a:pt x="176" y="634"/>
                </a:lnTo>
                <a:lnTo>
                  <a:pt x="172" y="630"/>
                </a:lnTo>
                <a:lnTo>
                  <a:pt x="172" y="630"/>
                </a:lnTo>
                <a:lnTo>
                  <a:pt x="170" y="623"/>
                </a:lnTo>
                <a:lnTo>
                  <a:pt x="170" y="617"/>
                </a:lnTo>
                <a:lnTo>
                  <a:pt x="172" y="612"/>
                </a:lnTo>
                <a:lnTo>
                  <a:pt x="173" y="606"/>
                </a:lnTo>
                <a:lnTo>
                  <a:pt x="173" y="606"/>
                </a:lnTo>
                <a:lnTo>
                  <a:pt x="179" y="601"/>
                </a:lnTo>
                <a:lnTo>
                  <a:pt x="185" y="595"/>
                </a:lnTo>
                <a:lnTo>
                  <a:pt x="188" y="594"/>
                </a:lnTo>
                <a:lnTo>
                  <a:pt x="192" y="593"/>
                </a:lnTo>
                <a:lnTo>
                  <a:pt x="197" y="592"/>
                </a:lnTo>
                <a:lnTo>
                  <a:pt x="201" y="593"/>
                </a:lnTo>
                <a:lnTo>
                  <a:pt x="201" y="593"/>
                </a:lnTo>
                <a:lnTo>
                  <a:pt x="205" y="587"/>
                </a:lnTo>
                <a:lnTo>
                  <a:pt x="209" y="584"/>
                </a:lnTo>
                <a:lnTo>
                  <a:pt x="214" y="580"/>
                </a:lnTo>
                <a:lnTo>
                  <a:pt x="221" y="578"/>
                </a:lnTo>
                <a:lnTo>
                  <a:pt x="221" y="578"/>
                </a:lnTo>
                <a:lnTo>
                  <a:pt x="230" y="577"/>
                </a:lnTo>
                <a:lnTo>
                  <a:pt x="239" y="573"/>
                </a:lnTo>
                <a:lnTo>
                  <a:pt x="247" y="568"/>
                </a:lnTo>
                <a:lnTo>
                  <a:pt x="253" y="563"/>
                </a:lnTo>
                <a:lnTo>
                  <a:pt x="253" y="563"/>
                </a:lnTo>
                <a:lnTo>
                  <a:pt x="254" y="558"/>
                </a:lnTo>
                <a:lnTo>
                  <a:pt x="254" y="553"/>
                </a:lnTo>
                <a:lnTo>
                  <a:pt x="253" y="550"/>
                </a:lnTo>
                <a:lnTo>
                  <a:pt x="249" y="545"/>
                </a:lnTo>
                <a:lnTo>
                  <a:pt x="249" y="545"/>
                </a:lnTo>
                <a:lnTo>
                  <a:pt x="243" y="540"/>
                </a:lnTo>
                <a:lnTo>
                  <a:pt x="235" y="537"/>
                </a:lnTo>
                <a:lnTo>
                  <a:pt x="227" y="535"/>
                </a:lnTo>
                <a:lnTo>
                  <a:pt x="218" y="535"/>
                </a:lnTo>
                <a:lnTo>
                  <a:pt x="218" y="535"/>
                </a:lnTo>
                <a:lnTo>
                  <a:pt x="211" y="538"/>
                </a:lnTo>
                <a:lnTo>
                  <a:pt x="204" y="540"/>
                </a:lnTo>
                <a:lnTo>
                  <a:pt x="195" y="542"/>
                </a:lnTo>
                <a:lnTo>
                  <a:pt x="192" y="540"/>
                </a:lnTo>
                <a:lnTo>
                  <a:pt x="187" y="539"/>
                </a:lnTo>
                <a:lnTo>
                  <a:pt x="185" y="539"/>
                </a:lnTo>
                <a:lnTo>
                  <a:pt x="185" y="539"/>
                </a:lnTo>
                <a:lnTo>
                  <a:pt x="179" y="543"/>
                </a:lnTo>
                <a:lnTo>
                  <a:pt x="172" y="545"/>
                </a:lnTo>
                <a:lnTo>
                  <a:pt x="165" y="545"/>
                </a:lnTo>
                <a:lnTo>
                  <a:pt x="158" y="544"/>
                </a:lnTo>
                <a:lnTo>
                  <a:pt x="158" y="544"/>
                </a:lnTo>
                <a:lnTo>
                  <a:pt x="149" y="542"/>
                </a:lnTo>
                <a:lnTo>
                  <a:pt x="145" y="539"/>
                </a:lnTo>
                <a:lnTo>
                  <a:pt x="142" y="537"/>
                </a:lnTo>
                <a:lnTo>
                  <a:pt x="142" y="537"/>
                </a:lnTo>
                <a:lnTo>
                  <a:pt x="136" y="540"/>
                </a:lnTo>
                <a:lnTo>
                  <a:pt x="130" y="542"/>
                </a:lnTo>
                <a:lnTo>
                  <a:pt x="118" y="545"/>
                </a:lnTo>
                <a:lnTo>
                  <a:pt x="118" y="545"/>
                </a:lnTo>
                <a:lnTo>
                  <a:pt x="111" y="556"/>
                </a:lnTo>
                <a:lnTo>
                  <a:pt x="108" y="560"/>
                </a:lnTo>
                <a:lnTo>
                  <a:pt x="103" y="565"/>
                </a:lnTo>
                <a:lnTo>
                  <a:pt x="99" y="568"/>
                </a:lnTo>
                <a:lnTo>
                  <a:pt x="93" y="571"/>
                </a:lnTo>
                <a:lnTo>
                  <a:pt x="87" y="573"/>
                </a:lnTo>
                <a:lnTo>
                  <a:pt x="81" y="573"/>
                </a:lnTo>
                <a:lnTo>
                  <a:pt x="81" y="573"/>
                </a:lnTo>
                <a:lnTo>
                  <a:pt x="70" y="573"/>
                </a:lnTo>
                <a:lnTo>
                  <a:pt x="61" y="572"/>
                </a:lnTo>
                <a:lnTo>
                  <a:pt x="52" y="570"/>
                </a:lnTo>
                <a:lnTo>
                  <a:pt x="47" y="567"/>
                </a:lnTo>
                <a:lnTo>
                  <a:pt x="44" y="565"/>
                </a:lnTo>
                <a:lnTo>
                  <a:pt x="44" y="565"/>
                </a:lnTo>
                <a:lnTo>
                  <a:pt x="42" y="563"/>
                </a:lnTo>
                <a:lnTo>
                  <a:pt x="41" y="561"/>
                </a:lnTo>
                <a:lnTo>
                  <a:pt x="37" y="561"/>
                </a:lnTo>
                <a:lnTo>
                  <a:pt x="32" y="561"/>
                </a:lnTo>
                <a:lnTo>
                  <a:pt x="28" y="561"/>
                </a:lnTo>
                <a:lnTo>
                  <a:pt x="28" y="561"/>
                </a:lnTo>
                <a:lnTo>
                  <a:pt x="24" y="561"/>
                </a:lnTo>
                <a:lnTo>
                  <a:pt x="19" y="560"/>
                </a:lnTo>
                <a:lnTo>
                  <a:pt x="11" y="557"/>
                </a:lnTo>
                <a:lnTo>
                  <a:pt x="11" y="557"/>
                </a:lnTo>
                <a:lnTo>
                  <a:pt x="9" y="553"/>
                </a:lnTo>
                <a:lnTo>
                  <a:pt x="6" y="551"/>
                </a:lnTo>
                <a:lnTo>
                  <a:pt x="3" y="549"/>
                </a:lnTo>
                <a:lnTo>
                  <a:pt x="0" y="545"/>
                </a:lnTo>
                <a:lnTo>
                  <a:pt x="0" y="545"/>
                </a:lnTo>
                <a:lnTo>
                  <a:pt x="0" y="540"/>
                </a:lnTo>
                <a:lnTo>
                  <a:pt x="0" y="537"/>
                </a:lnTo>
                <a:lnTo>
                  <a:pt x="2" y="530"/>
                </a:lnTo>
                <a:lnTo>
                  <a:pt x="4" y="523"/>
                </a:lnTo>
                <a:lnTo>
                  <a:pt x="6" y="515"/>
                </a:lnTo>
                <a:lnTo>
                  <a:pt x="6" y="515"/>
                </a:lnTo>
                <a:lnTo>
                  <a:pt x="10" y="510"/>
                </a:lnTo>
                <a:lnTo>
                  <a:pt x="14" y="507"/>
                </a:lnTo>
                <a:lnTo>
                  <a:pt x="24" y="498"/>
                </a:lnTo>
                <a:lnTo>
                  <a:pt x="24" y="498"/>
                </a:lnTo>
                <a:lnTo>
                  <a:pt x="27" y="487"/>
                </a:lnTo>
                <a:lnTo>
                  <a:pt x="31" y="475"/>
                </a:lnTo>
                <a:lnTo>
                  <a:pt x="37" y="464"/>
                </a:lnTo>
                <a:lnTo>
                  <a:pt x="40" y="460"/>
                </a:lnTo>
                <a:lnTo>
                  <a:pt x="45" y="456"/>
                </a:lnTo>
                <a:lnTo>
                  <a:pt x="45" y="456"/>
                </a:lnTo>
                <a:lnTo>
                  <a:pt x="51" y="450"/>
                </a:lnTo>
                <a:lnTo>
                  <a:pt x="58" y="446"/>
                </a:lnTo>
                <a:lnTo>
                  <a:pt x="66" y="442"/>
                </a:lnTo>
                <a:lnTo>
                  <a:pt x="74" y="440"/>
                </a:lnTo>
                <a:lnTo>
                  <a:pt x="74" y="440"/>
                </a:lnTo>
                <a:lnTo>
                  <a:pt x="76" y="439"/>
                </a:lnTo>
                <a:lnTo>
                  <a:pt x="79" y="438"/>
                </a:lnTo>
                <a:lnTo>
                  <a:pt x="83" y="438"/>
                </a:lnTo>
                <a:lnTo>
                  <a:pt x="88" y="438"/>
                </a:lnTo>
                <a:lnTo>
                  <a:pt x="94" y="438"/>
                </a:lnTo>
                <a:lnTo>
                  <a:pt x="94" y="438"/>
                </a:lnTo>
                <a:lnTo>
                  <a:pt x="106" y="439"/>
                </a:lnTo>
                <a:lnTo>
                  <a:pt x="111" y="441"/>
                </a:lnTo>
                <a:lnTo>
                  <a:pt x="114" y="442"/>
                </a:lnTo>
                <a:lnTo>
                  <a:pt x="116" y="446"/>
                </a:lnTo>
                <a:lnTo>
                  <a:pt x="116" y="446"/>
                </a:lnTo>
                <a:lnTo>
                  <a:pt x="118" y="445"/>
                </a:lnTo>
                <a:lnTo>
                  <a:pt x="120" y="445"/>
                </a:lnTo>
                <a:lnTo>
                  <a:pt x="122" y="441"/>
                </a:lnTo>
                <a:lnTo>
                  <a:pt x="124" y="438"/>
                </a:lnTo>
                <a:lnTo>
                  <a:pt x="125" y="436"/>
                </a:lnTo>
                <a:lnTo>
                  <a:pt x="128" y="435"/>
                </a:lnTo>
                <a:lnTo>
                  <a:pt x="128" y="435"/>
                </a:lnTo>
                <a:lnTo>
                  <a:pt x="130" y="433"/>
                </a:lnTo>
                <a:lnTo>
                  <a:pt x="132" y="431"/>
                </a:lnTo>
                <a:lnTo>
                  <a:pt x="137" y="427"/>
                </a:lnTo>
                <a:lnTo>
                  <a:pt x="149" y="422"/>
                </a:lnTo>
                <a:lnTo>
                  <a:pt x="149" y="422"/>
                </a:lnTo>
                <a:lnTo>
                  <a:pt x="151" y="420"/>
                </a:lnTo>
                <a:lnTo>
                  <a:pt x="155" y="418"/>
                </a:lnTo>
                <a:lnTo>
                  <a:pt x="163" y="414"/>
                </a:lnTo>
                <a:lnTo>
                  <a:pt x="171" y="412"/>
                </a:lnTo>
                <a:lnTo>
                  <a:pt x="179" y="410"/>
                </a:lnTo>
                <a:lnTo>
                  <a:pt x="179" y="410"/>
                </a:lnTo>
                <a:lnTo>
                  <a:pt x="184" y="410"/>
                </a:lnTo>
                <a:lnTo>
                  <a:pt x="188" y="408"/>
                </a:lnTo>
                <a:lnTo>
                  <a:pt x="197" y="406"/>
                </a:lnTo>
                <a:lnTo>
                  <a:pt x="211" y="411"/>
                </a:lnTo>
                <a:lnTo>
                  <a:pt x="211" y="411"/>
                </a:lnTo>
                <a:lnTo>
                  <a:pt x="214" y="406"/>
                </a:lnTo>
                <a:lnTo>
                  <a:pt x="218" y="401"/>
                </a:lnTo>
                <a:lnTo>
                  <a:pt x="221" y="398"/>
                </a:lnTo>
                <a:lnTo>
                  <a:pt x="225" y="394"/>
                </a:lnTo>
                <a:lnTo>
                  <a:pt x="225" y="394"/>
                </a:lnTo>
                <a:lnTo>
                  <a:pt x="239" y="385"/>
                </a:lnTo>
                <a:lnTo>
                  <a:pt x="253" y="377"/>
                </a:lnTo>
                <a:lnTo>
                  <a:pt x="268" y="370"/>
                </a:lnTo>
                <a:lnTo>
                  <a:pt x="284" y="365"/>
                </a:lnTo>
                <a:lnTo>
                  <a:pt x="284" y="365"/>
                </a:lnTo>
                <a:lnTo>
                  <a:pt x="299" y="364"/>
                </a:lnTo>
                <a:lnTo>
                  <a:pt x="316" y="364"/>
                </a:lnTo>
                <a:lnTo>
                  <a:pt x="347" y="366"/>
                </a:lnTo>
                <a:lnTo>
                  <a:pt x="347" y="366"/>
                </a:lnTo>
                <a:lnTo>
                  <a:pt x="354" y="368"/>
                </a:lnTo>
                <a:lnTo>
                  <a:pt x="360" y="370"/>
                </a:lnTo>
                <a:lnTo>
                  <a:pt x="373" y="375"/>
                </a:lnTo>
                <a:lnTo>
                  <a:pt x="385" y="382"/>
                </a:lnTo>
                <a:lnTo>
                  <a:pt x="396" y="389"/>
                </a:lnTo>
                <a:lnTo>
                  <a:pt x="396" y="389"/>
                </a:lnTo>
                <a:lnTo>
                  <a:pt x="406" y="383"/>
                </a:lnTo>
                <a:lnTo>
                  <a:pt x="417" y="378"/>
                </a:lnTo>
                <a:lnTo>
                  <a:pt x="423" y="377"/>
                </a:lnTo>
                <a:lnTo>
                  <a:pt x="429" y="377"/>
                </a:lnTo>
                <a:lnTo>
                  <a:pt x="435" y="377"/>
                </a:lnTo>
                <a:lnTo>
                  <a:pt x="441" y="378"/>
                </a:lnTo>
                <a:lnTo>
                  <a:pt x="441" y="378"/>
                </a:lnTo>
                <a:lnTo>
                  <a:pt x="445" y="379"/>
                </a:lnTo>
                <a:lnTo>
                  <a:pt x="450" y="382"/>
                </a:lnTo>
                <a:lnTo>
                  <a:pt x="458" y="389"/>
                </a:lnTo>
                <a:lnTo>
                  <a:pt x="464" y="397"/>
                </a:lnTo>
                <a:lnTo>
                  <a:pt x="466" y="403"/>
                </a:lnTo>
                <a:lnTo>
                  <a:pt x="467" y="407"/>
                </a:lnTo>
                <a:lnTo>
                  <a:pt x="467" y="407"/>
                </a:lnTo>
                <a:lnTo>
                  <a:pt x="467" y="411"/>
                </a:lnTo>
                <a:lnTo>
                  <a:pt x="467" y="415"/>
                </a:lnTo>
                <a:lnTo>
                  <a:pt x="464" y="422"/>
                </a:lnTo>
                <a:lnTo>
                  <a:pt x="459" y="428"/>
                </a:lnTo>
                <a:lnTo>
                  <a:pt x="453" y="434"/>
                </a:lnTo>
                <a:lnTo>
                  <a:pt x="453" y="434"/>
                </a:lnTo>
                <a:lnTo>
                  <a:pt x="445" y="439"/>
                </a:lnTo>
                <a:lnTo>
                  <a:pt x="437" y="445"/>
                </a:lnTo>
                <a:lnTo>
                  <a:pt x="429" y="449"/>
                </a:lnTo>
                <a:lnTo>
                  <a:pt x="424" y="450"/>
                </a:lnTo>
                <a:lnTo>
                  <a:pt x="420" y="452"/>
                </a:lnTo>
                <a:lnTo>
                  <a:pt x="420" y="452"/>
                </a:lnTo>
                <a:lnTo>
                  <a:pt x="410" y="453"/>
                </a:lnTo>
                <a:lnTo>
                  <a:pt x="406" y="453"/>
                </a:lnTo>
                <a:lnTo>
                  <a:pt x="401" y="452"/>
                </a:lnTo>
                <a:lnTo>
                  <a:pt x="401" y="452"/>
                </a:lnTo>
                <a:lnTo>
                  <a:pt x="397" y="456"/>
                </a:lnTo>
                <a:lnTo>
                  <a:pt x="393" y="461"/>
                </a:lnTo>
                <a:lnTo>
                  <a:pt x="387" y="464"/>
                </a:lnTo>
                <a:lnTo>
                  <a:pt x="381" y="467"/>
                </a:lnTo>
                <a:lnTo>
                  <a:pt x="369" y="470"/>
                </a:lnTo>
                <a:lnTo>
                  <a:pt x="357" y="471"/>
                </a:lnTo>
                <a:lnTo>
                  <a:pt x="344" y="484"/>
                </a:lnTo>
                <a:lnTo>
                  <a:pt x="344" y="484"/>
                </a:lnTo>
                <a:lnTo>
                  <a:pt x="332" y="492"/>
                </a:lnTo>
                <a:lnTo>
                  <a:pt x="319" y="498"/>
                </a:lnTo>
                <a:lnTo>
                  <a:pt x="312" y="501"/>
                </a:lnTo>
                <a:lnTo>
                  <a:pt x="305" y="502"/>
                </a:lnTo>
                <a:lnTo>
                  <a:pt x="298" y="502"/>
                </a:lnTo>
                <a:lnTo>
                  <a:pt x="291" y="501"/>
                </a:lnTo>
                <a:lnTo>
                  <a:pt x="291" y="501"/>
                </a:lnTo>
                <a:lnTo>
                  <a:pt x="286" y="498"/>
                </a:lnTo>
                <a:lnTo>
                  <a:pt x="282" y="496"/>
                </a:lnTo>
                <a:lnTo>
                  <a:pt x="279" y="492"/>
                </a:lnTo>
                <a:lnTo>
                  <a:pt x="277" y="489"/>
                </a:lnTo>
                <a:lnTo>
                  <a:pt x="277" y="489"/>
                </a:lnTo>
                <a:lnTo>
                  <a:pt x="276" y="488"/>
                </a:lnTo>
                <a:lnTo>
                  <a:pt x="276" y="488"/>
                </a:lnTo>
                <a:lnTo>
                  <a:pt x="274" y="494"/>
                </a:lnTo>
                <a:lnTo>
                  <a:pt x="271" y="499"/>
                </a:lnTo>
                <a:lnTo>
                  <a:pt x="271" y="505"/>
                </a:lnTo>
                <a:lnTo>
                  <a:pt x="274" y="511"/>
                </a:lnTo>
                <a:lnTo>
                  <a:pt x="274" y="511"/>
                </a:lnTo>
                <a:lnTo>
                  <a:pt x="276" y="514"/>
                </a:lnTo>
                <a:lnTo>
                  <a:pt x="279" y="516"/>
                </a:lnTo>
                <a:lnTo>
                  <a:pt x="288" y="517"/>
                </a:lnTo>
                <a:lnTo>
                  <a:pt x="296" y="518"/>
                </a:lnTo>
                <a:lnTo>
                  <a:pt x="304" y="519"/>
                </a:lnTo>
                <a:lnTo>
                  <a:pt x="304" y="519"/>
                </a:lnTo>
                <a:lnTo>
                  <a:pt x="310" y="519"/>
                </a:lnTo>
                <a:lnTo>
                  <a:pt x="315" y="518"/>
                </a:lnTo>
                <a:lnTo>
                  <a:pt x="324" y="516"/>
                </a:lnTo>
                <a:lnTo>
                  <a:pt x="334" y="512"/>
                </a:lnTo>
                <a:lnTo>
                  <a:pt x="339" y="511"/>
                </a:lnTo>
                <a:lnTo>
                  <a:pt x="345" y="511"/>
                </a:lnTo>
                <a:lnTo>
                  <a:pt x="345" y="511"/>
                </a:lnTo>
                <a:lnTo>
                  <a:pt x="354" y="510"/>
                </a:lnTo>
                <a:lnTo>
                  <a:pt x="365" y="510"/>
                </a:lnTo>
                <a:lnTo>
                  <a:pt x="374" y="511"/>
                </a:lnTo>
                <a:lnTo>
                  <a:pt x="383" y="512"/>
                </a:lnTo>
                <a:lnTo>
                  <a:pt x="402" y="517"/>
                </a:lnTo>
                <a:lnTo>
                  <a:pt x="421" y="524"/>
                </a:lnTo>
                <a:lnTo>
                  <a:pt x="421" y="524"/>
                </a:lnTo>
                <a:lnTo>
                  <a:pt x="428" y="516"/>
                </a:lnTo>
                <a:lnTo>
                  <a:pt x="436" y="511"/>
                </a:lnTo>
                <a:lnTo>
                  <a:pt x="445" y="508"/>
                </a:lnTo>
                <a:lnTo>
                  <a:pt x="455" y="505"/>
                </a:lnTo>
                <a:lnTo>
                  <a:pt x="464" y="505"/>
                </a:lnTo>
                <a:lnTo>
                  <a:pt x="474" y="504"/>
                </a:lnTo>
                <a:lnTo>
                  <a:pt x="493" y="503"/>
                </a:lnTo>
                <a:lnTo>
                  <a:pt x="493" y="503"/>
                </a:lnTo>
                <a:lnTo>
                  <a:pt x="502" y="501"/>
                </a:lnTo>
                <a:lnTo>
                  <a:pt x="507" y="498"/>
                </a:lnTo>
                <a:lnTo>
                  <a:pt x="511" y="495"/>
                </a:lnTo>
                <a:lnTo>
                  <a:pt x="511" y="495"/>
                </a:lnTo>
                <a:lnTo>
                  <a:pt x="508" y="491"/>
                </a:lnTo>
                <a:lnTo>
                  <a:pt x="505" y="489"/>
                </a:lnTo>
                <a:lnTo>
                  <a:pt x="501" y="485"/>
                </a:lnTo>
                <a:lnTo>
                  <a:pt x="499" y="482"/>
                </a:lnTo>
                <a:lnTo>
                  <a:pt x="499" y="482"/>
                </a:lnTo>
                <a:lnTo>
                  <a:pt x="495" y="476"/>
                </a:lnTo>
                <a:lnTo>
                  <a:pt x="493" y="470"/>
                </a:lnTo>
                <a:lnTo>
                  <a:pt x="492" y="466"/>
                </a:lnTo>
                <a:lnTo>
                  <a:pt x="492" y="459"/>
                </a:lnTo>
                <a:lnTo>
                  <a:pt x="492" y="459"/>
                </a:lnTo>
                <a:lnTo>
                  <a:pt x="494" y="453"/>
                </a:lnTo>
                <a:lnTo>
                  <a:pt x="498" y="447"/>
                </a:lnTo>
                <a:lnTo>
                  <a:pt x="502" y="441"/>
                </a:lnTo>
                <a:lnTo>
                  <a:pt x="507" y="436"/>
                </a:lnTo>
                <a:lnTo>
                  <a:pt x="519" y="429"/>
                </a:lnTo>
                <a:lnTo>
                  <a:pt x="532" y="425"/>
                </a:lnTo>
                <a:lnTo>
                  <a:pt x="532" y="425"/>
                </a:lnTo>
                <a:lnTo>
                  <a:pt x="542" y="425"/>
                </a:lnTo>
                <a:lnTo>
                  <a:pt x="552" y="426"/>
                </a:lnTo>
                <a:lnTo>
                  <a:pt x="552" y="426"/>
                </a:lnTo>
                <a:lnTo>
                  <a:pt x="554" y="425"/>
                </a:lnTo>
                <a:lnTo>
                  <a:pt x="555" y="424"/>
                </a:lnTo>
                <a:lnTo>
                  <a:pt x="556" y="421"/>
                </a:lnTo>
                <a:lnTo>
                  <a:pt x="557" y="420"/>
                </a:lnTo>
                <a:lnTo>
                  <a:pt x="557" y="420"/>
                </a:lnTo>
                <a:lnTo>
                  <a:pt x="564" y="414"/>
                </a:lnTo>
                <a:lnTo>
                  <a:pt x="571" y="410"/>
                </a:lnTo>
                <a:lnTo>
                  <a:pt x="580" y="407"/>
                </a:lnTo>
                <a:lnTo>
                  <a:pt x="589" y="405"/>
                </a:lnTo>
                <a:lnTo>
                  <a:pt x="589" y="405"/>
                </a:lnTo>
                <a:lnTo>
                  <a:pt x="585" y="401"/>
                </a:lnTo>
                <a:lnTo>
                  <a:pt x="580" y="398"/>
                </a:lnTo>
                <a:lnTo>
                  <a:pt x="575" y="394"/>
                </a:lnTo>
                <a:lnTo>
                  <a:pt x="571" y="389"/>
                </a:lnTo>
                <a:lnTo>
                  <a:pt x="556" y="386"/>
                </a:lnTo>
                <a:lnTo>
                  <a:pt x="556" y="386"/>
                </a:lnTo>
                <a:lnTo>
                  <a:pt x="553" y="384"/>
                </a:lnTo>
                <a:lnTo>
                  <a:pt x="549" y="382"/>
                </a:lnTo>
                <a:lnTo>
                  <a:pt x="541" y="379"/>
                </a:lnTo>
                <a:lnTo>
                  <a:pt x="536" y="378"/>
                </a:lnTo>
                <a:lnTo>
                  <a:pt x="533" y="376"/>
                </a:lnTo>
                <a:lnTo>
                  <a:pt x="531" y="373"/>
                </a:lnTo>
                <a:lnTo>
                  <a:pt x="528" y="369"/>
                </a:lnTo>
                <a:lnTo>
                  <a:pt x="528" y="369"/>
                </a:lnTo>
                <a:lnTo>
                  <a:pt x="527" y="365"/>
                </a:lnTo>
                <a:lnTo>
                  <a:pt x="526" y="361"/>
                </a:lnTo>
                <a:lnTo>
                  <a:pt x="527" y="357"/>
                </a:lnTo>
                <a:lnTo>
                  <a:pt x="528" y="354"/>
                </a:lnTo>
                <a:lnTo>
                  <a:pt x="528" y="354"/>
                </a:lnTo>
                <a:lnTo>
                  <a:pt x="532" y="350"/>
                </a:lnTo>
                <a:lnTo>
                  <a:pt x="534" y="347"/>
                </a:lnTo>
                <a:lnTo>
                  <a:pt x="541" y="343"/>
                </a:lnTo>
                <a:lnTo>
                  <a:pt x="549" y="341"/>
                </a:lnTo>
                <a:lnTo>
                  <a:pt x="559" y="340"/>
                </a:lnTo>
                <a:lnTo>
                  <a:pt x="559" y="340"/>
                </a:lnTo>
                <a:lnTo>
                  <a:pt x="561" y="340"/>
                </a:lnTo>
                <a:lnTo>
                  <a:pt x="564" y="340"/>
                </a:lnTo>
                <a:lnTo>
                  <a:pt x="568" y="340"/>
                </a:lnTo>
                <a:lnTo>
                  <a:pt x="570" y="338"/>
                </a:lnTo>
                <a:lnTo>
                  <a:pt x="570" y="338"/>
                </a:lnTo>
                <a:lnTo>
                  <a:pt x="580" y="327"/>
                </a:lnTo>
                <a:lnTo>
                  <a:pt x="584" y="321"/>
                </a:lnTo>
                <a:lnTo>
                  <a:pt x="590" y="316"/>
                </a:lnTo>
                <a:lnTo>
                  <a:pt x="590" y="316"/>
                </a:lnTo>
                <a:lnTo>
                  <a:pt x="603" y="313"/>
                </a:lnTo>
                <a:lnTo>
                  <a:pt x="610" y="311"/>
                </a:lnTo>
                <a:lnTo>
                  <a:pt x="617" y="311"/>
                </a:lnTo>
                <a:lnTo>
                  <a:pt x="624" y="313"/>
                </a:lnTo>
                <a:lnTo>
                  <a:pt x="631" y="314"/>
                </a:lnTo>
                <a:lnTo>
                  <a:pt x="637" y="317"/>
                </a:lnTo>
                <a:lnTo>
                  <a:pt x="643" y="321"/>
                </a:lnTo>
                <a:lnTo>
                  <a:pt x="652" y="325"/>
                </a:lnTo>
                <a:lnTo>
                  <a:pt x="652" y="325"/>
                </a:lnTo>
                <a:lnTo>
                  <a:pt x="660" y="321"/>
                </a:lnTo>
                <a:lnTo>
                  <a:pt x="667" y="320"/>
                </a:lnTo>
                <a:lnTo>
                  <a:pt x="675" y="318"/>
                </a:lnTo>
                <a:lnTo>
                  <a:pt x="683" y="320"/>
                </a:lnTo>
                <a:lnTo>
                  <a:pt x="700" y="322"/>
                </a:lnTo>
                <a:lnTo>
                  <a:pt x="716" y="325"/>
                </a:lnTo>
                <a:lnTo>
                  <a:pt x="716" y="325"/>
                </a:lnTo>
                <a:lnTo>
                  <a:pt x="721" y="325"/>
                </a:lnTo>
                <a:lnTo>
                  <a:pt x="724" y="324"/>
                </a:lnTo>
                <a:lnTo>
                  <a:pt x="728" y="322"/>
                </a:lnTo>
                <a:lnTo>
                  <a:pt x="731" y="320"/>
                </a:lnTo>
                <a:lnTo>
                  <a:pt x="737" y="313"/>
                </a:lnTo>
                <a:lnTo>
                  <a:pt x="743" y="306"/>
                </a:lnTo>
                <a:lnTo>
                  <a:pt x="743" y="306"/>
                </a:lnTo>
                <a:lnTo>
                  <a:pt x="744" y="303"/>
                </a:lnTo>
                <a:lnTo>
                  <a:pt x="744" y="300"/>
                </a:lnTo>
                <a:lnTo>
                  <a:pt x="744" y="296"/>
                </a:lnTo>
                <a:lnTo>
                  <a:pt x="743" y="294"/>
                </a:lnTo>
                <a:lnTo>
                  <a:pt x="743" y="294"/>
                </a:lnTo>
                <a:lnTo>
                  <a:pt x="740" y="290"/>
                </a:lnTo>
                <a:lnTo>
                  <a:pt x="736" y="288"/>
                </a:lnTo>
                <a:lnTo>
                  <a:pt x="729" y="285"/>
                </a:lnTo>
                <a:lnTo>
                  <a:pt x="721" y="283"/>
                </a:lnTo>
                <a:lnTo>
                  <a:pt x="713" y="285"/>
                </a:lnTo>
                <a:lnTo>
                  <a:pt x="713" y="285"/>
                </a:lnTo>
                <a:lnTo>
                  <a:pt x="701" y="289"/>
                </a:lnTo>
                <a:lnTo>
                  <a:pt x="689" y="294"/>
                </a:lnTo>
                <a:lnTo>
                  <a:pt x="676" y="300"/>
                </a:lnTo>
                <a:lnTo>
                  <a:pt x="665" y="303"/>
                </a:lnTo>
                <a:lnTo>
                  <a:pt x="665" y="303"/>
                </a:lnTo>
                <a:lnTo>
                  <a:pt x="650" y="304"/>
                </a:lnTo>
                <a:lnTo>
                  <a:pt x="633" y="304"/>
                </a:lnTo>
                <a:lnTo>
                  <a:pt x="626" y="303"/>
                </a:lnTo>
                <a:lnTo>
                  <a:pt x="619" y="302"/>
                </a:lnTo>
                <a:lnTo>
                  <a:pt x="611" y="300"/>
                </a:lnTo>
                <a:lnTo>
                  <a:pt x="605" y="295"/>
                </a:lnTo>
                <a:lnTo>
                  <a:pt x="605" y="295"/>
                </a:lnTo>
                <a:lnTo>
                  <a:pt x="603" y="293"/>
                </a:lnTo>
                <a:lnTo>
                  <a:pt x="602" y="290"/>
                </a:lnTo>
                <a:lnTo>
                  <a:pt x="599" y="288"/>
                </a:lnTo>
                <a:lnTo>
                  <a:pt x="598" y="286"/>
                </a:lnTo>
                <a:lnTo>
                  <a:pt x="598" y="286"/>
                </a:lnTo>
                <a:lnTo>
                  <a:pt x="591" y="285"/>
                </a:lnTo>
                <a:lnTo>
                  <a:pt x="584" y="282"/>
                </a:lnTo>
                <a:lnTo>
                  <a:pt x="578" y="280"/>
                </a:lnTo>
                <a:lnTo>
                  <a:pt x="573" y="275"/>
                </a:lnTo>
                <a:lnTo>
                  <a:pt x="573" y="275"/>
                </a:lnTo>
                <a:lnTo>
                  <a:pt x="570" y="272"/>
                </a:lnTo>
                <a:lnTo>
                  <a:pt x="569" y="268"/>
                </a:lnTo>
                <a:lnTo>
                  <a:pt x="569" y="261"/>
                </a:lnTo>
                <a:lnTo>
                  <a:pt x="571" y="247"/>
                </a:lnTo>
                <a:lnTo>
                  <a:pt x="571" y="247"/>
                </a:lnTo>
                <a:lnTo>
                  <a:pt x="576" y="241"/>
                </a:lnTo>
                <a:lnTo>
                  <a:pt x="581" y="237"/>
                </a:lnTo>
                <a:lnTo>
                  <a:pt x="587" y="233"/>
                </a:lnTo>
                <a:lnTo>
                  <a:pt x="592" y="231"/>
                </a:lnTo>
                <a:lnTo>
                  <a:pt x="599" y="229"/>
                </a:lnTo>
                <a:lnTo>
                  <a:pt x="606" y="229"/>
                </a:lnTo>
                <a:lnTo>
                  <a:pt x="612" y="229"/>
                </a:lnTo>
                <a:lnTo>
                  <a:pt x="619" y="229"/>
                </a:lnTo>
                <a:lnTo>
                  <a:pt x="619" y="229"/>
                </a:lnTo>
                <a:lnTo>
                  <a:pt x="632" y="215"/>
                </a:lnTo>
                <a:lnTo>
                  <a:pt x="639" y="208"/>
                </a:lnTo>
                <a:lnTo>
                  <a:pt x="644" y="205"/>
                </a:lnTo>
                <a:lnTo>
                  <a:pt x="647" y="204"/>
                </a:lnTo>
                <a:lnTo>
                  <a:pt x="647" y="204"/>
                </a:lnTo>
                <a:lnTo>
                  <a:pt x="659" y="201"/>
                </a:lnTo>
                <a:lnTo>
                  <a:pt x="671" y="201"/>
                </a:lnTo>
                <a:lnTo>
                  <a:pt x="682" y="202"/>
                </a:lnTo>
                <a:lnTo>
                  <a:pt x="687" y="203"/>
                </a:lnTo>
                <a:lnTo>
                  <a:pt x="693" y="205"/>
                </a:lnTo>
                <a:lnTo>
                  <a:pt x="693" y="205"/>
                </a:lnTo>
                <a:lnTo>
                  <a:pt x="694" y="204"/>
                </a:lnTo>
                <a:lnTo>
                  <a:pt x="696" y="205"/>
                </a:lnTo>
                <a:lnTo>
                  <a:pt x="699" y="205"/>
                </a:lnTo>
                <a:lnTo>
                  <a:pt x="701" y="205"/>
                </a:lnTo>
                <a:lnTo>
                  <a:pt x="701" y="205"/>
                </a:lnTo>
                <a:lnTo>
                  <a:pt x="708" y="202"/>
                </a:lnTo>
                <a:lnTo>
                  <a:pt x="716" y="198"/>
                </a:lnTo>
                <a:lnTo>
                  <a:pt x="720" y="196"/>
                </a:lnTo>
                <a:lnTo>
                  <a:pt x="722" y="192"/>
                </a:lnTo>
                <a:lnTo>
                  <a:pt x="724" y="189"/>
                </a:lnTo>
                <a:lnTo>
                  <a:pt x="726" y="184"/>
                </a:lnTo>
                <a:lnTo>
                  <a:pt x="726" y="184"/>
                </a:lnTo>
                <a:lnTo>
                  <a:pt x="727" y="178"/>
                </a:lnTo>
                <a:lnTo>
                  <a:pt x="724" y="173"/>
                </a:lnTo>
                <a:lnTo>
                  <a:pt x="722" y="167"/>
                </a:lnTo>
                <a:lnTo>
                  <a:pt x="720" y="161"/>
                </a:lnTo>
                <a:lnTo>
                  <a:pt x="720" y="161"/>
                </a:lnTo>
                <a:lnTo>
                  <a:pt x="715" y="159"/>
                </a:lnTo>
                <a:lnTo>
                  <a:pt x="710" y="156"/>
                </a:lnTo>
                <a:lnTo>
                  <a:pt x="701" y="155"/>
                </a:lnTo>
                <a:lnTo>
                  <a:pt x="692" y="156"/>
                </a:lnTo>
                <a:lnTo>
                  <a:pt x="682" y="159"/>
                </a:lnTo>
                <a:lnTo>
                  <a:pt x="682" y="159"/>
                </a:lnTo>
                <a:lnTo>
                  <a:pt x="671" y="166"/>
                </a:lnTo>
                <a:lnTo>
                  <a:pt x="665" y="169"/>
                </a:lnTo>
                <a:lnTo>
                  <a:pt x="659" y="170"/>
                </a:lnTo>
                <a:lnTo>
                  <a:pt x="653" y="171"/>
                </a:lnTo>
                <a:lnTo>
                  <a:pt x="646" y="173"/>
                </a:lnTo>
                <a:lnTo>
                  <a:pt x="640" y="171"/>
                </a:lnTo>
                <a:lnTo>
                  <a:pt x="633" y="169"/>
                </a:lnTo>
                <a:lnTo>
                  <a:pt x="624" y="164"/>
                </a:lnTo>
                <a:lnTo>
                  <a:pt x="624" y="164"/>
                </a:lnTo>
                <a:lnTo>
                  <a:pt x="622" y="167"/>
                </a:lnTo>
                <a:lnTo>
                  <a:pt x="617" y="169"/>
                </a:lnTo>
                <a:lnTo>
                  <a:pt x="613" y="171"/>
                </a:lnTo>
                <a:lnTo>
                  <a:pt x="610" y="175"/>
                </a:lnTo>
                <a:lnTo>
                  <a:pt x="610" y="175"/>
                </a:lnTo>
                <a:lnTo>
                  <a:pt x="599" y="175"/>
                </a:lnTo>
                <a:lnTo>
                  <a:pt x="589" y="174"/>
                </a:lnTo>
                <a:lnTo>
                  <a:pt x="584" y="171"/>
                </a:lnTo>
                <a:lnTo>
                  <a:pt x="578" y="169"/>
                </a:lnTo>
                <a:lnTo>
                  <a:pt x="575" y="167"/>
                </a:lnTo>
                <a:lnTo>
                  <a:pt x="570" y="163"/>
                </a:lnTo>
                <a:lnTo>
                  <a:pt x="555" y="161"/>
                </a:lnTo>
                <a:lnTo>
                  <a:pt x="541" y="156"/>
                </a:lnTo>
                <a:lnTo>
                  <a:pt x="541" y="156"/>
                </a:lnTo>
                <a:lnTo>
                  <a:pt x="531" y="161"/>
                </a:lnTo>
                <a:lnTo>
                  <a:pt x="525" y="163"/>
                </a:lnTo>
                <a:lnTo>
                  <a:pt x="519" y="164"/>
                </a:lnTo>
                <a:lnTo>
                  <a:pt x="512" y="166"/>
                </a:lnTo>
                <a:lnTo>
                  <a:pt x="506" y="164"/>
                </a:lnTo>
                <a:lnTo>
                  <a:pt x="499" y="163"/>
                </a:lnTo>
                <a:lnTo>
                  <a:pt x="493" y="162"/>
                </a:lnTo>
                <a:lnTo>
                  <a:pt x="493" y="162"/>
                </a:lnTo>
                <a:lnTo>
                  <a:pt x="484" y="156"/>
                </a:lnTo>
                <a:lnTo>
                  <a:pt x="476" y="149"/>
                </a:lnTo>
                <a:lnTo>
                  <a:pt x="472" y="146"/>
                </a:lnTo>
                <a:lnTo>
                  <a:pt x="470" y="141"/>
                </a:lnTo>
                <a:lnTo>
                  <a:pt x="467" y="136"/>
                </a:lnTo>
                <a:lnTo>
                  <a:pt x="466" y="130"/>
                </a:lnTo>
                <a:lnTo>
                  <a:pt x="466" y="130"/>
                </a:lnTo>
                <a:lnTo>
                  <a:pt x="466" y="123"/>
                </a:lnTo>
                <a:lnTo>
                  <a:pt x="467" y="116"/>
                </a:lnTo>
                <a:lnTo>
                  <a:pt x="471" y="111"/>
                </a:lnTo>
                <a:lnTo>
                  <a:pt x="472" y="108"/>
                </a:lnTo>
                <a:lnTo>
                  <a:pt x="476" y="106"/>
                </a:lnTo>
                <a:lnTo>
                  <a:pt x="476" y="106"/>
                </a:lnTo>
                <a:lnTo>
                  <a:pt x="481" y="102"/>
                </a:lnTo>
                <a:lnTo>
                  <a:pt x="487" y="99"/>
                </a:lnTo>
                <a:lnTo>
                  <a:pt x="494" y="98"/>
                </a:lnTo>
                <a:lnTo>
                  <a:pt x="501" y="98"/>
                </a:lnTo>
                <a:lnTo>
                  <a:pt x="501" y="98"/>
                </a:lnTo>
                <a:lnTo>
                  <a:pt x="504" y="92"/>
                </a:lnTo>
                <a:lnTo>
                  <a:pt x="508" y="86"/>
                </a:lnTo>
                <a:lnTo>
                  <a:pt x="512" y="81"/>
                </a:lnTo>
                <a:lnTo>
                  <a:pt x="518" y="78"/>
                </a:lnTo>
                <a:lnTo>
                  <a:pt x="522" y="74"/>
                </a:lnTo>
                <a:lnTo>
                  <a:pt x="528" y="72"/>
                </a:lnTo>
                <a:lnTo>
                  <a:pt x="541" y="69"/>
                </a:lnTo>
                <a:lnTo>
                  <a:pt x="541" y="69"/>
                </a:lnTo>
                <a:lnTo>
                  <a:pt x="548" y="69"/>
                </a:lnTo>
                <a:lnTo>
                  <a:pt x="555" y="70"/>
                </a:lnTo>
                <a:lnTo>
                  <a:pt x="562" y="73"/>
                </a:lnTo>
                <a:lnTo>
                  <a:pt x="569" y="77"/>
                </a:lnTo>
                <a:lnTo>
                  <a:pt x="569" y="77"/>
                </a:lnTo>
                <a:lnTo>
                  <a:pt x="575" y="71"/>
                </a:lnTo>
                <a:lnTo>
                  <a:pt x="578" y="69"/>
                </a:lnTo>
                <a:lnTo>
                  <a:pt x="582" y="67"/>
                </a:lnTo>
                <a:lnTo>
                  <a:pt x="582" y="67"/>
                </a:lnTo>
                <a:lnTo>
                  <a:pt x="588" y="64"/>
                </a:lnTo>
                <a:lnTo>
                  <a:pt x="594" y="62"/>
                </a:lnTo>
                <a:lnTo>
                  <a:pt x="599" y="60"/>
                </a:lnTo>
                <a:lnTo>
                  <a:pt x="606" y="60"/>
                </a:lnTo>
                <a:lnTo>
                  <a:pt x="612" y="60"/>
                </a:lnTo>
                <a:lnTo>
                  <a:pt x="618" y="62"/>
                </a:lnTo>
                <a:lnTo>
                  <a:pt x="624" y="64"/>
                </a:lnTo>
                <a:lnTo>
                  <a:pt x="630" y="67"/>
                </a:lnTo>
                <a:lnTo>
                  <a:pt x="630" y="67"/>
                </a:lnTo>
                <a:lnTo>
                  <a:pt x="632" y="71"/>
                </a:lnTo>
                <a:lnTo>
                  <a:pt x="634" y="74"/>
                </a:lnTo>
                <a:lnTo>
                  <a:pt x="638" y="77"/>
                </a:lnTo>
                <a:lnTo>
                  <a:pt x="641" y="79"/>
                </a:lnTo>
                <a:lnTo>
                  <a:pt x="641" y="79"/>
                </a:lnTo>
                <a:lnTo>
                  <a:pt x="648" y="77"/>
                </a:lnTo>
                <a:lnTo>
                  <a:pt x="652" y="74"/>
                </a:lnTo>
                <a:lnTo>
                  <a:pt x="654" y="72"/>
                </a:lnTo>
                <a:lnTo>
                  <a:pt x="654" y="72"/>
                </a:lnTo>
                <a:lnTo>
                  <a:pt x="654" y="70"/>
                </a:lnTo>
                <a:lnTo>
                  <a:pt x="654" y="67"/>
                </a:lnTo>
                <a:lnTo>
                  <a:pt x="652" y="64"/>
                </a:lnTo>
                <a:lnTo>
                  <a:pt x="648" y="62"/>
                </a:lnTo>
                <a:lnTo>
                  <a:pt x="646" y="58"/>
                </a:lnTo>
                <a:lnTo>
                  <a:pt x="646" y="58"/>
                </a:lnTo>
                <a:lnTo>
                  <a:pt x="645" y="52"/>
                </a:lnTo>
                <a:lnTo>
                  <a:pt x="646" y="45"/>
                </a:lnTo>
                <a:lnTo>
                  <a:pt x="648" y="39"/>
                </a:lnTo>
                <a:lnTo>
                  <a:pt x="652" y="34"/>
                </a:lnTo>
                <a:lnTo>
                  <a:pt x="652" y="34"/>
                </a:lnTo>
                <a:lnTo>
                  <a:pt x="654" y="30"/>
                </a:lnTo>
                <a:lnTo>
                  <a:pt x="657" y="29"/>
                </a:lnTo>
                <a:lnTo>
                  <a:pt x="662" y="27"/>
                </a:lnTo>
                <a:lnTo>
                  <a:pt x="669" y="25"/>
                </a:lnTo>
                <a:lnTo>
                  <a:pt x="676" y="27"/>
                </a:lnTo>
                <a:lnTo>
                  <a:pt x="676" y="27"/>
                </a:lnTo>
                <a:lnTo>
                  <a:pt x="682" y="21"/>
                </a:lnTo>
                <a:lnTo>
                  <a:pt x="688" y="14"/>
                </a:lnTo>
                <a:lnTo>
                  <a:pt x="690" y="10"/>
                </a:lnTo>
                <a:lnTo>
                  <a:pt x="694" y="8"/>
                </a:lnTo>
                <a:lnTo>
                  <a:pt x="699" y="7"/>
                </a:lnTo>
                <a:lnTo>
                  <a:pt x="703" y="7"/>
                </a:lnTo>
                <a:lnTo>
                  <a:pt x="703" y="7"/>
                </a:lnTo>
                <a:lnTo>
                  <a:pt x="708" y="8"/>
                </a:lnTo>
                <a:lnTo>
                  <a:pt x="713" y="10"/>
                </a:lnTo>
                <a:lnTo>
                  <a:pt x="716" y="13"/>
                </a:lnTo>
                <a:lnTo>
                  <a:pt x="721" y="14"/>
                </a:lnTo>
                <a:lnTo>
                  <a:pt x="721" y="14"/>
                </a:lnTo>
                <a:lnTo>
                  <a:pt x="731" y="7"/>
                </a:lnTo>
                <a:lnTo>
                  <a:pt x="743" y="2"/>
                </a:lnTo>
                <a:lnTo>
                  <a:pt x="750" y="0"/>
                </a:lnTo>
                <a:lnTo>
                  <a:pt x="756" y="0"/>
                </a:lnTo>
                <a:lnTo>
                  <a:pt x="763" y="0"/>
                </a:lnTo>
                <a:lnTo>
                  <a:pt x="769" y="2"/>
                </a:lnTo>
                <a:lnTo>
                  <a:pt x="769" y="2"/>
                </a:lnTo>
                <a:lnTo>
                  <a:pt x="778" y="7"/>
                </a:lnTo>
                <a:lnTo>
                  <a:pt x="783" y="10"/>
                </a:lnTo>
                <a:lnTo>
                  <a:pt x="786" y="14"/>
                </a:lnTo>
                <a:lnTo>
                  <a:pt x="786" y="14"/>
                </a:lnTo>
                <a:close/>
                <a:moveTo>
                  <a:pt x="782" y="22"/>
                </a:moveTo>
                <a:lnTo>
                  <a:pt x="782" y="22"/>
                </a:lnTo>
                <a:lnTo>
                  <a:pt x="782" y="18"/>
                </a:lnTo>
                <a:lnTo>
                  <a:pt x="780" y="16"/>
                </a:lnTo>
                <a:lnTo>
                  <a:pt x="777" y="13"/>
                </a:lnTo>
                <a:lnTo>
                  <a:pt x="768" y="8"/>
                </a:lnTo>
                <a:lnTo>
                  <a:pt x="768" y="8"/>
                </a:lnTo>
                <a:lnTo>
                  <a:pt x="763" y="7"/>
                </a:lnTo>
                <a:lnTo>
                  <a:pt x="758" y="6"/>
                </a:lnTo>
                <a:lnTo>
                  <a:pt x="754" y="6"/>
                </a:lnTo>
                <a:lnTo>
                  <a:pt x="749" y="7"/>
                </a:lnTo>
                <a:lnTo>
                  <a:pt x="740" y="10"/>
                </a:lnTo>
                <a:lnTo>
                  <a:pt x="731" y="15"/>
                </a:lnTo>
                <a:lnTo>
                  <a:pt x="731" y="15"/>
                </a:lnTo>
                <a:lnTo>
                  <a:pt x="722" y="27"/>
                </a:lnTo>
                <a:lnTo>
                  <a:pt x="722" y="27"/>
                </a:lnTo>
                <a:lnTo>
                  <a:pt x="720" y="27"/>
                </a:lnTo>
                <a:lnTo>
                  <a:pt x="719" y="25"/>
                </a:lnTo>
                <a:lnTo>
                  <a:pt x="719" y="25"/>
                </a:lnTo>
                <a:lnTo>
                  <a:pt x="717" y="23"/>
                </a:lnTo>
                <a:lnTo>
                  <a:pt x="716" y="21"/>
                </a:lnTo>
                <a:lnTo>
                  <a:pt x="713" y="18"/>
                </a:lnTo>
                <a:lnTo>
                  <a:pt x="704" y="13"/>
                </a:lnTo>
                <a:lnTo>
                  <a:pt x="704" y="13"/>
                </a:lnTo>
                <a:lnTo>
                  <a:pt x="699" y="14"/>
                </a:lnTo>
                <a:lnTo>
                  <a:pt x="693" y="17"/>
                </a:lnTo>
                <a:lnTo>
                  <a:pt x="693" y="17"/>
                </a:lnTo>
                <a:lnTo>
                  <a:pt x="687" y="25"/>
                </a:lnTo>
                <a:lnTo>
                  <a:pt x="681" y="35"/>
                </a:lnTo>
                <a:lnTo>
                  <a:pt x="681" y="35"/>
                </a:lnTo>
                <a:lnTo>
                  <a:pt x="676" y="34"/>
                </a:lnTo>
                <a:lnTo>
                  <a:pt x="673" y="32"/>
                </a:lnTo>
                <a:lnTo>
                  <a:pt x="664" y="34"/>
                </a:lnTo>
                <a:lnTo>
                  <a:pt x="664" y="34"/>
                </a:lnTo>
                <a:lnTo>
                  <a:pt x="660" y="35"/>
                </a:lnTo>
                <a:lnTo>
                  <a:pt x="657" y="38"/>
                </a:lnTo>
                <a:lnTo>
                  <a:pt x="652" y="45"/>
                </a:lnTo>
                <a:lnTo>
                  <a:pt x="652" y="45"/>
                </a:lnTo>
                <a:lnTo>
                  <a:pt x="652" y="51"/>
                </a:lnTo>
                <a:lnTo>
                  <a:pt x="653" y="56"/>
                </a:lnTo>
                <a:lnTo>
                  <a:pt x="655" y="60"/>
                </a:lnTo>
                <a:lnTo>
                  <a:pt x="659" y="64"/>
                </a:lnTo>
                <a:lnTo>
                  <a:pt x="659" y="64"/>
                </a:lnTo>
                <a:lnTo>
                  <a:pt x="660" y="67"/>
                </a:lnTo>
                <a:lnTo>
                  <a:pt x="660" y="71"/>
                </a:lnTo>
                <a:lnTo>
                  <a:pt x="660" y="76"/>
                </a:lnTo>
                <a:lnTo>
                  <a:pt x="658" y="79"/>
                </a:lnTo>
                <a:lnTo>
                  <a:pt x="658" y="79"/>
                </a:lnTo>
                <a:lnTo>
                  <a:pt x="651" y="84"/>
                </a:lnTo>
                <a:lnTo>
                  <a:pt x="647" y="85"/>
                </a:lnTo>
                <a:lnTo>
                  <a:pt x="643" y="85"/>
                </a:lnTo>
                <a:lnTo>
                  <a:pt x="643" y="85"/>
                </a:lnTo>
                <a:lnTo>
                  <a:pt x="638" y="85"/>
                </a:lnTo>
                <a:lnTo>
                  <a:pt x="633" y="83"/>
                </a:lnTo>
                <a:lnTo>
                  <a:pt x="630" y="79"/>
                </a:lnTo>
                <a:lnTo>
                  <a:pt x="627" y="74"/>
                </a:lnTo>
                <a:lnTo>
                  <a:pt x="627" y="74"/>
                </a:lnTo>
                <a:lnTo>
                  <a:pt x="622" y="72"/>
                </a:lnTo>
                <a:lnTo>
                  <a:pt x="617" y="69"/>
                </a:lnTo>
                <a:lnTo>
                  <a:pt x="610" y="67"/>
                </a:lnTo>
                <a:lnTo>
                  <a:pt x="604" y="67"/>
                </a:lnTo>
                <a:lnTo>
                  <a:pt x="604" y="67"/>
                </a:lnTo>
                <a:lnTo>
                  <a:pt x="591" y="70"/>
                </a:lnTo>
                <a:lnTo>
                  <a:pt x="585" y="72"/>
                </a:lnTo>
                <a:lnTo>
                  <a:pt x="580" y="77"/>
                </a:lnTo>
                <a:lnTo>
                  <a:pt x="580" y="77"/>
                </a:lnTo>
                <a:lnTo>
                  <a:pt x="576" y="80"/>
                </a:lnTo>
                <a:lnTo>
                  <a:pt x="574" y="84"/>
                </a:lnTo>
                <a:lnTo>
                  <a:pt x="571" y="87"/>
                </a:lnTo>
                <a:lnTo>
                  <a:pt x="570" y="88"/>
                </a:lnTo>
                <a:lnTo>
                  <a:pt x="568" y="88"/>
                </a:lnTo>
                <a:lnTo>
                  <a:pt x="568" y="88"/>
                </a:lnTo>
                <a:lnTo>
                  <a:pt x="564" y="87"/>
                </a:lnTo>
                <a:lnTo>
                  <a:pt x="564" y="84"/>
                </a:lnTo>
                <a:lnTo>
                  <a:pt x="564" y="84"/>
                </a:lnTo>
                <a:lnTo>
                  <a:pt x="562" y="80"/>
                </a:lnTo>
                <a:lnTo>
                  <a:pt x="560" y="78"/>
                </a:lnTo>
                <a:lnTo>
                  <a:pt x="556" y="77"/>
                </a:lnTo>
                <a:lnTo>
                  <a:pt x="552" y="76"/>
                </a:lnTo>
                <a:lnTo>
                  <a:pt x="545" y="76"/>
                </a:lnTo>
                <a:lnTo>
                  <a:pt x="536" y="76"/>
                </a:lnTo>
                <a:lnTo>
                  <a:pt x="536" y="76"/>
                </a:lnTo>
                <a:lnTo>
                  <a:pt x="528" y="79"/>
                </a:lnTo>
                <a:lnTo>
                  <a:pt x="520" y="84"/>
                </a:lnTo>
                <a:lnTo>
                  <a:pt x="514" y="91"/>
                </a:lnTo>
                <a:lnTo>
                  <a:pt x="512" y="94"/>
                </a:lnTo>
                <a:lnTo>
                  <a:pt x="510" y="98"/>
                </a:lnTo>
                <a:lnTo>
                  <a:pt x="510" y="98"/>
                </a:lnTo>
                <a:lnTo>
                  <a:pt x="511" y="100"/>
                </a:lnTo>
                <a:lnTo>
                  <a:pt x="512" y="101"/>
                </a:lnTo>
                <a:lnTo>
                  <a:pt x="512" y="104"/>
                </a:lnTo>
                <a:lnTo>
                  <a:pt x="512" y="104"/>
                </a:lnTo>
                <a:lnTo>
                  <a:pt x="511" y="105"/>
                </a:lnTo>
                <a:lnTo>
                  <a:pt x="510" y="105"/>
                </a:lnTo>
                <a:lnTo>
                  <a:pt x="507" y="106"/>
                </a:lnTo>
                <a:lnTo>
                  <a:pt x="507" y="106"/>
                </a:lnTo>
                <a:lnTo>
                  <a:pt x="500" y="105"/>
                </a:lnTo>
                <a:lnTo>
                  <a:pt x="493" y="104"/>
                </a:lnTo>
                <a:lnTo>
                  <a:pt x="493" y="104"/>
                </a:lnTo>
                <a:lnTo>
                  <a:pt x="487" y="106"/>
                </a:lnTo>
                <a:lnTo>
                  <a:pt x="481" y="109"/>
                </a:lnTo>
                <a:lnTo>
                  <a:pt x="478" y="114"/>
                </a:lnTo>
                <a:lnTo>
                  <a:pt x="474" y="119"/>
                </a:lnTo>
                <a:lnTo>
                  <a:pt x="474" y="119"/>
                </a:lnTo>
                <a:lnTo>
                  <a:pt x="473" y="123"/>
                </a:lnTo>
                <a:lnTo>
                  <a:pt x="472" y="129"/>
                </a:lnTo>
                <a:lnTo>
                  <a:pt x="473" y="134"/>
                </a:lnTo>
                <a:lnTo>
                  <a:pt x="476" y="140"/>
                </a:lnTo>
                <a:lnTo>
                  <a:pt x="476" y="140"/>
                </a:lnTo>
                <a:lnTo>
                  <a:pt x="483" y="148"/>
                </a:lnTo>
                <a:lnTo>
                  <a:pt x="492" y="155"/>
                </a:lnTo>
                <a:lnTo>
                  <a:pt x="497" y="157"/>
                </a:lnTo>
                <a:lnTo>
                  <a:pt x="502" y="159"/>
                </a:lnTo>
                <a:lnTo>
                  <a:pt x="507" y="159"/>
                </a:lnTo>
                <a:lnTo>
                  <a:pt x="513" y="159"/>
                </a:lnTo>
                <a:lnTo>
                  <a:pt x="513" y="159"/>
                </a:lnTo>
                <a:lnTo>
                  <a:pt x="518" y="159"/>
                </a:lnTo>
                <a:lnTo>
                  <a:pt x="522" y="157"/>
                </a:lnTo>
                <a:lnTo>
                  <a:pt x="529" y="155"/>
                </a:lnTo>
                <a:lnTo>
                  <a:pt x="542" y="146"/>
                </a:lnTo>
                <a:lnTo>
                  <a:pt x="542" y="146"/>
                </a:lnTo>
                <a:lnTo>
                  <a:pt x="545" y="147"/>
                </a:lnTo>
                <a:lnTo>
                  <a:pt x="546" y="148"/>
                </a:lnTo>
                <a:lnTo>
                  <a:pt x="547" y="151"/>
                </a:lnTo>
                <a:lnTo>
                  <a:pt x="547" y="151"/>
                </a:lnTo>
                <a:lnTo>
                  <a:pt x="550" y="153"/>
                </a:lnTo>
                <a:lnTo>
                  <a:pt x="555" y="155"/>
                </a:lnTo>
                <a:lnTo>
                  <a:pt x="563" y="156"/>
                </a:lnTo>
                <a:lnTo>
                  <a:pt x="581" y="155"/>
                </a:lnTo>
                <a:lnTo>
                  <a:pt x="581" y="155"/>
                </a:lnTo>
                <a:lnTo>
                  <a:pt x="587" y="151"/>
                </a:lnTo>
                <a:lnTo>
                  <a:pt x="592" y="147"/>
                </a:lnTo>
                <a:lnTo>
                  <a:pt x="596" y="141"/>
                </a:lnTo>
                <a:lnTo>
                  <a:pt x="598" y="134"/>
                </a:lnTo>
                <a:lnTo>
                  <a:pt x="598" y="134"/>
                </a:lnTo>
                <a:lnTo>
                  <a:pt x="598" y="129"/>
                </a:lnTo>
                <a:lnTo>
                  <a:pt x="597" y="125"/>
                </a:lnTo>
                <a:lnTo>
                  <a:pt x="595" y="120"/>
                </a:lnTo>
                <a:lnTo>
                  <a:pt x="592" y="116"/>
                </a:lnTo>
                <a:lnTo>
                  <a:pt x="592" y="116"/>
                </a:lnTo>
                <a:lnTo>
                  <a:pt x="589" y="115"/>
                </a:lnTo>
                <a:lnTo>
                  <a:pt x="584" y="114"/>
                </a:lnTo>
                <a:lnTo>
                  <a:pt x="576" y="114"/>
                </a:lnTo>
                <a:lnTo>
                  <a:pt x="576" y="114"/>
                </a:lnTo>
                <a:lnTo>
                  <a:pt x="574" y="116"/>
                </a:lnTo>
                <a:lnTo>
                  <a:pt x="571" y="119"/>
                </a:lnTo>
                <a:lnTo>
                  <a:pt x="568" y="121"/>
                </a:lnTo>
                <a:lnTo>
                  <a:pt x="567" y="121"/>
                </a:lnTo>
                <a:lnTo>
                  <a:pt x="566" y="120"/>
                </a:lnTo>
                <a:lnTo>
                  <a:pt x="566" y="120"/>
                </a:lnTo>
                <a:lnTo>
                  <a:pt x="567" y="116"/>
                </a:lnTo>
                <a:lnTo>
                  <a:pt x="569" y="113"/>
                </a:lnTo>
                <a:lnTo>
                  <a:pt x="575" y="108"/>
                </a:lnTo>
                <a:lnTo>
                  <a:pt x="575" y="108"/>
                </a:lnTo>
                <a:lnTo>
                  <a:pt x="585" y="108"/>
                </a:lnTo>
                <a:lnTo>
                  <a:pt x="590" y="108"/>
                </a:lnTo>
                <a:lnTo>
                  <a:pt x="595" y="111"/>
                </a:lnTo>
                <a:lnTo>
                  <a:pt x="595" y="111"/>
                </a:lnTo>
                <a:lnTo>
                  <a:pt x="599" y="115"/>
                </a:lnTo>
                <a:lnTo>
                  <a:pt x="602" y="120"/>
                </a:lnTo>
                <a:lnTo>
                  <a:pt x="604" y="126"/>
                </a:lnTo>
                <a:lnTo>
                  <a:pt x="605" y="132"/>
                </a:lnTo>
                <a:lnTo>
                  <a:pt x="605" y="132"/>
                </a:lnTo>
                <a:lnTo>
                  <a:pt x="604" y="139"/>
                </a:lnTo>
                <a:lnTo>
                  <a:pt x="602" y="144"/>
                </a:lnTo>
                <a:lnTo>
                  <a:pt x="598" y="150"/>
                </a:lnTo>
                <a:lnTo>
                  <a:pt x="594" y="156"/>
                </a:lnTo>
                <a:lnTo>
                  <a:pt x="594" y="156"/>
                </a:lnTo>
                <a:lnTo>
                  <a:pt x="587" y="159"/>
                </a:lnTo>
                <a:lnTo>
                  <a:pt x="582" y="162"/>
                </a:lnTo>
                <a:lnTo>
                  <a:pt x="585" y="166"/>
                </a:lnTo>
                <a:lnTo>
                  <a:pt x="585" y="166"/>
                </a:lnTo>
                <a:lnTo>
                  <a:pt x="589" y="167"/>
                </a:lnTo>
                <a:lnTo>
                  <a:pt x="594" y="168"/>
                </a:lnTo>
                <a:lnTo>
                  <a:pt x="599" y="168"/>
                </a:lnTo>
                <a:lnTo>
                  <a:pt x="604" y="167"/>
                </a:lnTo>
                <a:lnTo>
                  <a:pt x="613" y="163"/>
                </a:lnTo>
                <a:lnTo>
                  <a:pt x="622" y="157"/>
                </a:lnTo>
                <a:lnTo>
                  <a:pt x="622" y="157"/>
                </a:lnTo>
                <a:lnTo>
                  <a:pt x="624" y="156"/>
                </a:lnTo>
                <a:lnTo>
                  <a:pt x="627" y="156"/>
                </a:lnTo>
                <a:lnTo>
                  <a:pt x="630" y="159"/>
                </a:lnTo>
                <a:lnTo>
                  <a:pt x="632" y="161"/>
                </a:lnTo>
                <a:lnTo>
                  <a:pt x="632" y="161"/>
                </a:lnTo>
                <a:lnTo>
                  <a:pt x="636" y="162"/>
                </a:lnTo>
                <a:lnTo>
                  <a:pt x="639" y="164"/>
                </a:lnTo>
                <a:lnTo>
                  <a:pt x="648" y="166"/>
                </a:lnTo>
                <a:lnTo>
                  <a:pt x="657" y="164"/>
                </a:lnTo>
                <a:lnTo>
                  <a:pt x="665" y="161"/>
                </a:lnTo>
                <a:lnTo>
                  <a:pt x="665" y="161"/>
                </a:lnTo>
                <a:lnTo>
                  <a:pt x="674" y="155"/>
                </a:lnTo>
                <a:lnTo>
                  <a:pt x="685" y="150"/>
                </a:lnTo>
                <a:lnTo>
                  <a:pt x="696" y="148"/>
                </a:lnTo>
                <a:lnTo>
                  <a:pt x="701" y="148"/>
                </a:lnTo>
                <a:lnTo>
                  <a:pt x="707" y="149"/>
                </a:lnTo>
                <a:lnTo>
                  <a:pt x="707" y="149"/>
                </a:lnTo>
                <a:lnTo>
                  <a:pt x="716" y="153"/>
                </a:lnTo>
                <a:lnTo>
                  <a:pt x="726" y="159"/>
                </a:lnTo>
                <a:lnTo>
                  <a:pt x="726" y="159"/>
                </a:lnTo>
                <a:lnTo>
                  <a:pt x="728" y="164"/>
                </a:lnTo>
                <a:lnTo>
                  <a:pt x="730" y="170"/>
                </a:lnTo>
                <a:lnTo>
                  <a:pt x="731" y="177"/>
                </a:lnTo>
                <a:lnTo>
                  <a:pt x="731" y="184"/>
                </a:lnTo>
                <a:lnTo>
                  <a:pt x="731" y="184"/>
                </a:lnTo>
                <a:lnTo>
                  <a:pt x="730" y="189"/>
                </a:lnTo>
                <a:lnTo>
                  <a:pt x="729" y="195"/>
                </a:lnTo>
                <a:lnTo>
                  <a:pt x="726" y="198"/>
                </a:lnTo>
                <a:lnTo>
                  <a:pt x="721" y="203"/>
                </a:lnTo>
                <a:lnTo>
                  <a:pt x="712" y="209"/>
                </a:lnTo>
                <a:lnTo>
                  <a:pt x="701" y="212"/>
                </a:lnTo>
                <a:lnTo>
                  <a:pt x="701" y="212"/>
                </a:lnTo>
                <a:lnTo>
                  <a:pt x="701" y="213"/>
                </a:lnTo>
                <a:lnTo>
                  <a:pt x="702" y="216"/>
                </a:lnTo>
                <a:lnTo>
                  <a:pt x="704" y="218"/>
                </a:lnTo>
                <a:lnTo>
                  <a:pt x="704" y="218"/>
                </a:lnTo>
                <a:lnTo>
                  <a:pt x="706" y="220"/>
                </a:lnTo>
                <a:lnTo>
                  <a:pt x="706" y="224"/>
                </a:lnTo>
                <a:lnTo>
                  <a:pt x="706" y="230"/>
                </a:lnTo>
                <a:lnTo>
                  <a:pt x="703" y="234"/>
                </a:lnTo>
                <a:lnTo>
                  <a:pt x="701" y="239"/>
                </a:lnTo>
                <a:lnTo>
                  <a:pt x="701" y="239"/>
                </a:lnTo>
                <a:lnTo>
                  <a:pt x="697" y="245"/>
                </a:lnTo>
                <a:lnTo>
                  <a:pt x="692" y="248"/>
                </a:lnTo>
                <a:lnTo>
                  <a:pt x="686" y="251"/>
                </a:lnTo>
                <a:lnTo>
                  <a:pt x="680" y="253"/>
                </a:lnTo>
                <a:lnTo>
                  <a:pt x="680" y="253"/>
                </a:lnTo>
                <a:lnTo>
                  <a:pt x="673" y="252"/>
                </a:lnTo>
                <a:lnTo>
                  <a:pt x="667" y="252"/>
                </a:lnTo>
                <a:lnTo>
                  <a:pt x="661" y="250"/>
                </a:lnTo>
                <a:lnTo>
                  <a:pt x="659" y="248"/>
                </a:lnTo>
                <a:lnTo>
                  <a:pt x="657" y="245"/>
                </a:lnTo>
                <a:lnTo>
                  <a:pt x="657" y="245"/>
                </a:lnTo>
                <a:lnTo>
                  <a:pt x="655" y="239"/>
                </a:lnTo>
                <a:lnTo>
                  <a:pt x="657" y="236"/>
                </a:lnTo>
                <a:lnTo>
                  <a:pt x="657" y="233"/>
                </a:lnTo>
                <a:lnTo>
                  <a:pt x="657" y="233"/>
                </a:lnTo>
                <a:lnTo>
                  <a:pt x="660" y="229"/>
                </a:lnTo>
                <a:lnTo>
                  <a:pt x="664" y="225"/>
                </a:lnTo>
                <a:lnTo>
                  <a:pt x="668" y="223"/>
                </a:lnTo>
                <a:lnTo>
                  <a:pt x="673" y="222"/>
                </a:lnTo>
                <a:lnTo>
                  <a:pt x="673" y="222"/>
                </a:lnTo>
                <a:lnTo>
                  <a:pt x="676" y="224"/>
                </a:lnTo>
                <a:lnTo>
                  <a:pt x="676" y="225"/>
                </a:lnTo>
                <a:lnTo>
                  <a:pt x="676" y="227"/>
                </a:lnTo>
                <a:lnTo>
                  <a:pt x="676" y="227"/>
                </a:lnTo>
                <a:lnTo>
                  <a:pt x="676" y="230"/>
                </a:lnTo>
                <a:lnTo>
                  <a:pt x="675" y="231"/>
                </a:lnTo>
                <a:lnTo>
                  <a:pt x="673" y="232"/>
                </a:lnTo>
                <a:lnTo>
                  <a:pt x="668" y="232"/>
                </a:lnTo>
                <a:lnTo>
                  <a:pt x="667" y="232"/>
                </a:lnTo>
                <a:lnTo>
                  <a:pt x="666" y="233"/>
                </a:lnTo>
                <a:lnTo>
                  <a:pt x="666" y="233"/>
                </a:lnTo>
                <a:lnTo>
                  <a:pt x="664" y="238"/>
                </a:lnTo>
                <a:lnTo>
                  <a:pt x="662" y="240"/>
                </a:lnTo>
                <a:lnTo>
                  <a:pt x="664" y="243"/>
                </a:lnTo>
                <a:lnTo>
                  <a:pt x="664" y="243"/>
                </a:lnTo>
                <a:lnTo>
                  <a:pt x="665" y="244"/>
                </a:lnTo>
                <a:lnTo>
                  <a:pt x="666" y="245"/>
                </a:lnTo>
                <a:lnTo>
                  <a:pt x="669" y="246"/>
                </a:lnTo>
                <a:lnTo>
                  <a:pt x="673" y="246"/>
                </a:lnTo>
                <a:lnTo>
                  <a:pt x="676" y="246"/>
                </a:lnTo>
                <a:lnTo>
                  <a:pt x="676" y="246"/>
                </a:lnTo>
                <a:lnTo>
                  <a:pt x="686" y="244"/>
                </a:lnTo>
                <a:lnTo>
                  <a:pt x="690" y="241"/>
                </a:lnTo>
                <a:lnTo>
                  <a:pt x="694" y="239"/>
                </a:lnTo>
                <a:lnTo>
                  <a:pt x="694" y="239"/>
                </a:lnTo>
                <a:lnTo>
                  <a:pt x="695" y="236"/>
                </a:lnTo>
                <a:lnTo>
                  <a:pt x="697" y="232"/>
                </a:lnTo>
                <a:lnTo>
                  <a:pt x="699" y="229"/>
                </a:lnTo>
                <a:lnTo>
                  <a:pt x="699" y="224"/>
                </a:lnTo>
                <a:lnTo>
                  <a:pt x="699" y="224"/>
                </a:lnTo>
                <a:lnTo>
                  <a:pt x="695" y="218"/>
                </a:lnTo>
                <a:lnTo>
                  <a:pt x="690" y="212"/>
                </a:lnTo>
                <a:lnTo>
                  <a:pt x="685" y="209"/>
                </a:lnTo>
                <a:lnTo>
                  <a:pt x="676" y="206"/>
                </a:lnTo>
                <a:lnTo>
                  <a:pt x="676" y="206"/>
                </a:lnTo>
                <a:lnTo>
                  <a:pt x="664" y="206"/>
                </a:lnTo>
                <a:lnTo>
                  <a:pt x="658" y="208"/>
                </a:lnTo>
                <a:lnTo>
                  <a:pt x="652" y="210"/>
                </a:lnTo>
                <a:lnTo>
                  <a:pt x="646" y="212"/>
                </a:lnTo>
                <a:lnTo>
                  <a:pt x="641" y="216"/>
                </a:lnTo>
                <a:lnTo>
                  <a:pt x="637" y="220"/>
                </a:lnTo>
                <a:lnTo>
                  <a:pt x="632" y="225"/>
                </a:lnTo>
                <a:lnTo>
                  <a:pt x="632" y="225"/>
                </a:lnTo>
                <a:lnTo>
                  <a:pt x="631" y="229"/>
                </a:lnTo>
                <a:lnTo>
                  <a:pt x="629" y="231"/>
                </a:lnTo>
                <a:lnTo>
                  <a:pt x="626" y="233"/>
                </a:lnTo>
                <a:lnTo>
                  <a:pt x="625" y="236"/>
                </a:lnTo>
                <a:lnTo>
                  <a:pt x="625" y="238"/>
                </a:lnTo>
                <a:lnTo>
                  <a:pt x="625" y="238"/>
                </a:lnTo>
                <a:lnTo>
                  <a:pt x="623" y="238"/>
                </a:lnTo>
                <a:lnTo>
                  <a:pt x="620" y="238"/>
                </a:lnTo>
                <a:lnTo>
                  <a:pt x="616" y="236"/>
                </a:lnTo>
                <a:lnTo>
                  <a:pt x="616" y="236"/>
                </a:lnTo>
                <a:lnTo>
                  <a:pt x="610" y="234"/>
                </a:lnTo>
                <a:lnTo>
                  <a:pt x="605" y="234"/>
                </a:lnTo>
                <a:lnTo>
                  <a:pt x="599" y="236"/>
                </a:lnTo>
                <a:lnTo>
                  <a:pt x="595" y="237"/>
                </a:lnTo>
                <a:lnTo>
                  <a:pt x="589" y="239"/>
                </a:lnTo>
                <a:lnTo>
                  <a:pt x="584" y="241"/>
                </a:lnTo>
                <a:lnTo>
                  <a:pt x="581" y="246"/>
                </a:lnTo>
                <a:lnTo>
                  <a:pt x="577" y="251"/>
                </a:lnTo>
                <a:lnTo>
                  <a:pt x="575" y="264"/>
                </a:lnTo>
                <a:lnTo>
                  <a:pt x="575" y="264"/>
                </a:lnTo>
                <a:lnTo>
                  <a:pt x="576" y="267"/>
                </a:lnTo>
                <a:lnTo>
                  <a:pt x="577" y="271"/>
                </a:lnTo>
                <a:lnTo>
                  <a:pt x="580" y="273"/>
                </a:lnTo>
                <a:lnTo>
                  <a:pt x="583" y="275"/>
                </a:lnTo>
                <a:lnTo>
                  <a:pt x="583" y="275"/>
                </a:lnTo>
                <a:lnTo>
                  <a:pt x="588" y="278"/>
                </a:lnTo>
                <a:lnTo>
                  <a:pt x="592" y="278"/>
                </a:lnTo>
                <a:lnTo>
                  <a:pt x="603" y="276"/>
                </a:lnTo>
                <a:lnTo>
                  <a:pt x="603" y="276"/>
                </a:lnTo>
                <a:lnTo>
                  <a:pt x="605" y="278"/>
                </a:lnTo>
                <a:lnTo>
                  <a:pt x="606" y="279"/>
                </a:lnTo>
                <a:lnTo>
                  <a:pt x="608" y="281"/>
                </a:lnTo>
                <a:lnTo>
                  <a:pt x="606" y="285"/>
                </a:lnTo>
                <a:lnTo>
                  <a:pt x="608" y="288"/>
                </a:lnTo>
                <a:lnTo>
                  <a:pt x="608" y="288"/>
                </a:lnTo>
                <a:lnTo>
                  <a:pt x="609" y="290"/>
                </a:lnTo>
                <a:lnTo>
                  <a:pt x="610" y="292"/>
                </a:lnTo>
                <a:lnTo>
                  <a:pt x="613" y="294"/>
                </a:lnTo>
                <a:lnTo>
                  <a:pt x="613" y="294"/>
                </a:lnTo>
                <a:lnTo>
                  <a:pt x="625" y="297"/>
                </a:lnTo>
                <a:lnTo>
                  <a:pt x="636" y="299"/>
                </a:lnTo>
                <a:lnTo>
                  <a:pt x="647" y="299"/>
                </a:lnTo>
                <a:lnTo>
                  <a:pt x="659" y="297"/>
                </a:lnTo>
                <a:lnTo>
                  <a:pt x="669" y="295"/>
                </a:lnTo>
                <a:lnTo>
                  <a:pt x="680" y="292"/>
                </a:lnTo>
                <a:lnTo>
                  <a:pt x="689" y="288"/>
                </a:lnTo>
                <a:lnTo>
                  <a:pt x="700" y="283"/>
                </a:lnTo>
                <a:lnTo>
                  <a:pt x="700" y="283"/>
                </a:lnTo>
                <a:lnTo>
                  <a:pt x="704" y="280"/>
                </a:lnTo>
                <a:lnTo>
                  <a:pt x="709" y="279"/>
                </a:lnTo>
                <a:lnTo>
                  <a:pt x="715" y="278"/>
                </a:lnTo>
                <a:lnTo>
                  <a:pt x="721" y="278"/>
                </a:lnTo>
                <a:lnTo>
                  <a:pt x="731" y="280"/>
                </a:lnTo>
                <a:lnTo>
                  <a:pt x="742" y="285"/>
                </a:lnTo>
                <a:lnTo>
                  <a:pt x="742" y="285"/>
                </a:lnTo>
                <a:lnTo>
                  <a:pt x="745" y="287"/>
                </a:lnTo>
                <a:lnTo>
                  <a:pt x="748" y="290"/>
                </a:lnTo>
                <a:lnTo>
                  <a:pt x="749" y="295"/>
                </a:lnTo>
                <a:lnTo>
                  <a:pt x="750" y="299"/>
                </a:lnTo>
                <a:lnTo>
                  <a:pt x="750" y="299"/>
                </a:lnTo>
                <a:lnTo>
                  <a:pt x="749" y="304"/>
                </a:lnTo>
                <a:lnTo>
                  <a:pt x="747" y="309"/>
                </a:lnTo>
                <a:lnTo>
                  <a:pt x="744" y="314"/>
                </a:lnTo>
                <a:lnTo>
                  <a:pt x="742" y="318"/>
                </a:lnTo>
                <a:lnTo>
                  <a:pt x="737" y="323"/>
                </a:lnTo>
                <a:lnTo>
                  <a:pt x="734" y="327"/>
                </a:lnTo>
                <a:lnTo>
                  <a:pt x="729" y="329"/>
                </a:lnTo>
                <a:lnTo>
                  <a:pt x="724" y="331"/>
                </a:lnTo>
                <a:lnTo>
                  <a:pt x="724" y="331"/>
                </a:lnTo>
                <a:lnTo>
                  <a:pt x="714" y="331"/>
                </a:lnTo>
                <a:lnTo>
                  <a:pt x="704" y="330"/>
                </a:lnTo>
                <a:lnTo>
                  <a:pt x="686" y="327"/>
                </a:lnTo>
                <a:lnTo>
                  <a:pt x="678" y="325"/>
                </a:lnTo>
                <a:lnTo>
                  <a:pt x="668" y="325"/>
                </a:lnTo>
                <a:lnTo>
                  <a:pt x="660" y="328"/>
                </a:lnTo>
                <a:lnTo>
                  <a:pt x="655" y="330"/>
                </a:lnTo>
                <a:lnTo>
                  <a:pt x="652" y="334"/>
                </a:lnTo>
                <a:lnTo>
                  <a:pt x="652" y="334"/>
                </a:lnTo>
                <a:lnTo>
                  <a:pt x="650" y="334"/>
                </a:lnTo>
                <a:lnTo>
                  <a:pt x="648" y="333"/>
                </a:lnTo>
                <a:lnTo>
                  <a:pt x="646" y="329"/>
                </a:lnTo>
                <a:lnTo>
                  <a:pt x="646" y="329"/>
                </a:lnTo>
                <a:lnTo>
                  <a:pt x="641" y="328"/>
                </a:lnTo>
                <a:lnTo>
                  <a:pt x="636" y="324"/>
                </a:lnTo>
                <a:lnTo>
                  <a:pt x="632" y="321"/>
                </a:lnTo>
                <a:lnTo>
                  <a:pt x="626" y="318"/>
                </a:lnTo>
                <a:lnTo>
                  <a:pt x="626" y="318"/>
                </a:lnTo>
                <a:lnTo>
                  <a:pt x="616" y="318"/>
                </a:lnTo>
                <a:lnTo>
                  <a:pt x="605" y="318"/>
                </a:lnTo>
                <a:lnTo>
                  <a:pt x="595" y="322"/>
                </a:lnTo>
                <a:lnTo>
                  <a:pt x="585" y="327"/>
                </a:lnTo>
                <a:lnTo>
                  <a:pt x="585" y="327"/>
                </a:lnTo>
                <a:lnTo>
                  <a:pt x="583" y="331"/>
                </a:lnTo>
                <a:lnTo>
                  <a:pt x="580" y="336"/>
                </a:lnTo>
                <a:lnTo>
                  <a:pt x="577" y="341"/>
                </a:lnTo>
                <a:lnTo>
                  <a:pt x="577" y="343"/>
                </a:lnTo>
                <a:lnTo>
                  <a:pt x="577" y="345"/>
                </a:lnTo>
                <a:lnTo>
                  <a:pt x="577" y="345"/>
                </a:lnTo>
                <a:lnTo>
                  <a:pt x="576" y="349"/>
                </a:lnTo>
                <a:lnTo>
                  <a:pt x="575" y="349"/>
                </a:lnTo>
                <a:lnTo>
                  <a:pt x="573" y="349"/>
                </a:lnTo>
                <a:lnTo>
                  <a:pt x="573" y="349"/>
                </a:lnTo>
                <a:lnTo>
                  <a:pt x="569" y="347"/>
                </a:lnTo>
                <a:lnTo>
                  <a:pt x="566" y="347"/>
                </a:lnTo>
                <a:lnTo>
                  <a:pt x="559" y="345"/>
                </a:lnTo>
                <a:lnTo>
                  <a:pt x="543" y="348"/>
                </a:lnTo>
                <a:lnTo>
                  <a:pt x="543" y="348"/>
                </a:lnTo>
                <a:lnTo>
                  <a:pt x="536" y="355"/>
                </a:lnTo>
                <a:lnTo>
                  <a:pt x="534" y="358"/>
                </a:lnTo>
                <a:lnTo>
                  <a:pt x="533" y="362"/>
                </a:lnTo>
                <a:lnTo>
                  <a:pt x="533" y="362"/>
                </a:lnTo>
                <a:lnTo>
                  <a:pt x="534" y="365"/>
                </a:lnTo>
                <a:lnTo>
                  <a:pt x="536" y="369"/>
                </a:lnTo>
                <a:lnTo>
                  <a:pt x="539" y="371"/>
                </a:lnTo>
                <a:lnTo>
                  <a:pt x="542" y="372"/>
                </a:lnTo>
                <a:lnTo>
                  <a:pt x="542" y="372"/>
                </a:lnTo>
                <a:lnTo>
                  <a:pt x="550" y="376"/>
                </a:lnTo>
                <a:lnTo>
                  <a:pt x="557" y="378"/>
                </a:lnTo>
                <a:lnTo>
                  <a:pt x="566" y="380"/>
                </a:lnTo>
                <a:lnTo>
                  <a:pt x="570" y="382"/>
                </a:lnTo>
                <a:lnTo>
                  <a:pt x="575" y="382"/>
                </a:lnTo>
                <a:lnTo>
                  <a:pt x="575" y="382"/>
                </a:lnTo>
                <a:lnTo>
                  <a:pt x="577" y="386"/>
                </a:lnTo>
                <a:lnTo>
                  <a:pt x="581" y="390"/>
                </a:lnTo>
                <a:lnTo>
                  <a:pt x="585" y="393"/>
                </a:lnTo>
                <a:lnTo>
                  <a:pt x="590" y="397"/>
                </a:lnTo>
                <a:lnTo>
                  <a:pt x="595" y="399"/>
                </a:lnTo>
                <a:lnTo>
                  <a:pt x="601" y="400"/>
                </a:lnTo>
                <a:lnTo>
                  <a:pt x="612" y="401"/>
                </a:lnTo>
                <a:lnTo>
                  <a:pt x="612" y="401"/>
                </a:lnTo>
                <a:lnTo>
                  <a:pt x="618" y="400"/>
                </a:lnTo>
                <a:lnTo>
                  <a:pt x="623" y="398"/>
                </a:lnTo>
                <a:lnTo>
                  <a:pt x="627" y="396"/>
                </a:lnTo>
                <a:lnTo>
                  <a:pt x="632" y="392"/>
                </a:lnTo>
                <a:lnTo>
                  <a:pt x="637" y="389"/>
                </a:lnTo>
                <a:lnTo>
                  <a:pt x="640" y="384"/>
                </a:lnTo>
                <a:lnTo>
                  <a:pt x="646" y="373"/>
                </a:lnTo>
                <a:lnTo>
                  <a:pt x="646" y="373"/>
                </a:lnTo>
                <a:lnTo>
                  <a:pt x="648" y="373"/>
                </a:lnTo>
                <a:lnTo>
                  <a:pt x="651" y="373"/>
                </a:lnTo>
                <a:lnTo>
                  <a:pt x="653" y="375"/>
                </a:lnTo>
                <a:lnTo>
                  <a:pt x="654" y="377"/>
                </a:lnTo>
                <a:lnTo>
                  <a:pt x="654" y="377"/>
                </a:lnTo>
                <a:lnTo>
                  <a:pt x="659" y="378"/>
                </a:lnTo>
                <a:lnTo>
                  <a:pt x="665" y="378"/>
                </a:lnTo>
                <a:lnTo>
                  <a:pt x="669" y="377"/>
                </a:lnTo>
                <a:lnTo>
                  <a:pt x="674" y="373"/>
                </a:lnTo>
                <a:lnTo>
                  <a:pt x="674" y="373"/>
                </a:lnTo>
                <a:lnTo>
                  <a:pt x="679" y="368"/>
                </a:lnTo>
                <a:lnTo>
                  <a:pt x="680" y="364"/>
                </a:lnTo>
                <a:lnTo>
                  <a:pt x="679" y="359"/>
                </a:lnTo>
                <a:lnTo>
                  <a:pt x="679" y="359"/>
                </a:lnTo>
                <a:lnTo>
                  <a:pt x="675" y="355"/>
                </a:lnTo>
                <a:lnTo>
                  <a:pt x="673" y="354"/>
                </a:lnTo>
                <a:lnTo>
                  <a:pt x="671" y="352"/>
                </a:lnTo>
                <a:lnTo>
                  <a:pt x="671" y="352"/>
                </a:lnTo>
                <a:lnTo>
                  <a:pt x="667" y="351"/>
                </a:lnTo>
                <a:lnTo>
                  <a:pt x="665" y="350"/>
                </a:lnTo>
                <a:lnTo>
                  <a:pt x="658" y="351"/>
                </a:lnTo>
                <a:lnTo>
                  <a:pt x="644" y="357"/>
                </a:lnTo>
                <a:lnTo>
                  <a:pt x="644" y="357"/>
                </a:lnTo>
                <a:lnTo>
                  <a:pt x="641" y="356"/>
                </a:lnTo>
                <a:lnTo>
                  <a:pt x="640" y="354"/>
                </a:lnTo>
                <a:lnTo>
                  <a:pt x="639" y="352"/>
                </a:lnTo>
                <a:lnTo>
                  <a:pt x="637" y="350"/>
                </a:lnTo>
                <a:lnTo>
                  <a:pt x="637" y="350"/>
                </a:lnTo>
                <a:lnTo>
                  <a:pt x="634" y="349"/>
                </a:lnTo>
                <a:lnTo>
                  <a:pt x="631" y="348"/>
                </a:lnTo>
                <a:lnTo>
                  <a:pt x="627" y="348"/>
                </a:lnTo>
                <a:lnTo>
                  <a:pt x="624" y="348"/>
                </a:lnTo>
                <a:lnTo>
                  <a:pt x="624" y="348"/>
                </a:lnTo>
                <a:lnTo>
                  <a:pt x="620" y="351"/>
                </a:lnTo>
                <a:lnTo>
                  <a:pt x="617" y="355"/>
                </a:lnTo>
                <a:lnTo>
                  <a:pt x="616" y="358"/>
                </a:lnTo>
                <a:lnTo>
                  <a:pt x="615" y="363"/>
                </a:lnTo>
                <a:lnTo>
                  <a:pt x="615" y="363"/>
                </a:lnTo>
                <a:lnTo>
                  <a:pt x="612" y="363"/>
                </a:lnTo>
                <a:lnTo>
                  <a:pt x="609" y="362"/>
                </a:lnTo>
                <a:lnTo>
                  <a:pt x="609" y="362"/>
                </a:lnTo>
                <a:lnTo>
                  <a:pt x="610" y="356"/>
                </a:lnTo>
                <a:lnTo>
                  <a:pt x="612" y="351"/>
                </a:lnTo>
                <a:lnTo>
                  <a:pt x="616" y="347"/>
                </a:lnTo>
                <a:lnTo>
                  <a:pt x="620" y="343"/>
                </a:lnTo>
                <a:lnTo>
                  <a:pt x="620" y="343"/>
                </a:lnTo>
                <a:lnTo>
                  <a:pt x="627" y="341"/>
                </a:lnTo>
                <a:lnTo>
                  <a:pt x="634" y="342"/>
                </a:lnTo>
                <a:lnTo>
                  <a:pt x="640" y="344"/>
                </a:lnTo>
                <a:lnTo>
                  <a:pt x="646" y="348"/>
                </a:lnTo>
                <a:lnTo>
                  <a:pt x="655" y="344"/>
                </a:lnTo>
                <a:lnTo>
                  <a:pt x="655" y="344"/>
                </a:lnTo>
                <a:lnTo>
                  <a:pt x="667" y="344"/>
                </a:lnTo>
                <a:lnTo>
                  <a:pt x="673" y="345"/>
                </a:lnTo>
                <a:lnTo>
                  <a:pt x="675" y="347"/>
                </a:lnTo>
                <a:lnTo>
                  <a:pt x="676" y="348"/>
                </a:lnTo>
                <a:lnTo>
                  <a:pt x="676" y="348"/>
                </a:lnTo>
                <a:lnTo>
                  <a:pt x="681" y="351"/>
                </a:lnTo>
                <a:lnTo>
                  <a:pt x="683" y="355"/>
                </a:lnTo>
                <a:lnTo>
                  <a:pt x="686" y="359"/>
                </a:lnTo>
                <a:lnTo>
                  <a:pt x="686" y="364"/>
                </a:lnTo>
                <a:lnTo>
                  <a:pt x="686" y="364"/>
                </a:lnTo>
                <a:lnTo>
                  <a:pt x="686" y="368"/>
                </a:lnTo>
                <a:lnTo>
                  <a:pt x="686" y="370"/>
                </a:lnTo>
                <a:lnTo>
                  <a:pt x="686" y="372"/>
                </a:lnTo>
                <a:lnTo>
                  <a:pt x="689" y="372"/>
                </a:lnTo>
                <a:lnTo>
                  <a:pt x="689" y="372"/>
                </a:lnTo>
                <a:lnTo>
                  <a:pt x="692" y="377"/>
                </a:lnTo>
                <a:lnTo>
                  <a:pt x="694" y="382"/>
                </a:lnTo>
                <a:lnTo>
                  <a:pt x="695" y="386"/>
                </a:lnTo>
                <a:lnTo>
                  <a:pt x="694" y="391"/>
                </a:lnTo>
                <a:lnTo>
                  <a:pt x="694" y="391"/>
                </a:lnTo>
                <a:lnTo>
                  <a:pt x="692" y="396"/>
                </a:lnTo>
                <a:lnTo>
                  <a:pt x="689" y="399"/>
                </a:lnTo>
                <a:lnTo>
                  <a:pt x="681" y="404"/>
                </a:lnTo>
                <a:lnTo>
                  <a:pt x="674" y="407"/>
                </a:lnTo>
                <a:lnTo>
                  <a:pt x="665" y="410"/>
                </a:lnTo>
                <a:lnTo>
                  <a:pt x="665" y="410"/>
                </a:lnTo>
                <a:lnTo>
                  <a:pt x="640" y="412"/>
                </a:lnTo>
                <a:lnTo>
                  <a:pt x="615" y="412"/>
                </a:lnTo>
                <a:lnTo>
                  <a:pt x="615" y="412"/>
                </a:lnTo>
                <a:lnTo>
                  <a:pt x="590" y="413"/>
                </a:lnTo>
                <a:lnTo>
                  <a:pt x="578" y="414"/>
                </a:lnTo>
                <a:lnTo>
                  <a:pt x="573" y="417"/>
                </a:lnTo>
                <a:lnTo>
                  <a:pt x="568" y="419"/>
                </a:lnTo>
                <a:lnTo>
                  <a:pt x="568" y="419"/>
                </a:lnTo>
                <a:lnTo>
                  <a:pt x="562" y="425"/>
                </a:lnTo>
                <a:lnTo>
                  <a:pt x="561" y="428"/>
                </a:lnTo>
                <a:lnTo>
                  <a:pt x="561" y="431"/>
                </a:lnTo>
                <a:lnTo>
                  <a:pt x="561" y="433"/>
                </a:lnTo>
                <a:lnTo>
                  <a:pt x="561" y="433"/>
                </a:lnTo>
                <a:lnTo>
                  <a:pt x="560" y="434"/>
                </a:lnTo>
                <a:lnTo>
                  <a:pt x="559" y="435"/>
                </a:lnTo>
                <a:lnTo>
                  <a:pt x="559" y="435"/>
                </a:lnTo>
                <a:lnTo>
                  <a:pt x="546" y="432"/>
                </a:lnTo>
                <a:lnTo>
                  <a:pt x="539" y="431"/>
                </a:lnTo>
                <a:lnTo>
                  <a:pt x="532" y="432"/>
                </a:lnTo>
                <a:lnTo>
                  <a:pt x="532" y="432"/>
                </a:lnTo>
                <a:lnTo>
                  <a:pt x="520" y="436"/>
                </a:lnTo>
                <a:lnTo>
                  <a:pt x="514" y="440"/>
                </a:lnTo>
                <a:lnTo>
                  <a:pt x="510" y="445"/>
                </a:lnTo>
                <a:lnTo>
                  <a:pt x="505" y="449"/>
                </a:lnTo>
                <a:lnTo>
                  <a:pt x="501" y="454"/>
                </a:lnTo>
                <a:lnTo>
                  <a:pt x="499" y="460"/>
                </a:lnTo>
                <a:lnTo>
                  <a:pt x="499" y="467"/>
                </a:lnTo>
                <a:lnTo>
                  <a:pt x="499" y="467"/>
                </a:lnTo>
                <a:lnTo>
                  <a:pt x="504" y="477"/>
                </a:lnTo>
                <a:lnTo>
                  <a:pt x="508" y="482"/>
                </a:lnTo>
                <a:lnTo>
                  <a:pt x="513" y="485"/>
                </a:lnTo>
                <a:lnTo>
                  <a:pt x="513" y="485"/>
                </a:lnTo>
                <a:lnTo>
                  <a:pt x="517" y="487"/>
                </a:lnTo>
                <a:lnTo>
                  <a:pt x="520" y="488"/>
                </a:lnTo>
                <a:lnTo>
                  <a:pt x="522" y="489"/>
                </a:lnTo>
                <a:lnTo>
                  <a:pt x="524" y="490"/>
                </a:lnTo>
                <a:lnTo>
                  <a:pt x="524" y="492"/>
                </a:lnTo>
                <a:lnTo>
                  <a:pt x="524" y="492"/>
                </a:lnTo>
                <a:lnTo>
                  <a:pt x="517" y="499"/>
                </a:lnTo>
                <a:lnTo>
                  <a:pt x="508" y="505"/>
                </a:lnTo>
                <a:lnTo>
                  <a:pt x="499" y="509"/>
                </a:lnTo>
                <a:lnTo>
                  <a:pt x="490" y="511"/>
                </a:lnTo>
                <a:lnTo>
                  <a:pt x="490" y="511"/>
                </a:lnTo>
                <a:lnTo>
                  <a:pt x="476" y="510"/>
                </a:lnTo>
                <a:lnTo>
                  <a:pt x="463" y="511"/>
                </a:lnTo>
                <a:lnTo>
                  <a:pt x="457" y="511"/>
                </a:lnTo>
                <a:lnTo>
                  <a:pt x="450" y="514"/>
                </a:lnTo>
                <a:lnTo>
                  <a:pt x="444" y="515"/>
                </a:lnTo>
                <a:lnTo>
                  <a:pt x="438" y="518"/>
                </a:lnTo>
                <a:lnTo>
                  <a:pt x="438" y="518"/>
                </a:lnTo>
                <a:lnTo>
                  <a:pt x="434" y="522"/>
                </a:lnTo>
                <a:lnTo>
                  <a:pt x="430" y="526"/>
                </a:lnTo>
                <a:lnTo>
                  <a:pt x="423" y="536"/>
                </a:lnTo>
                <a:lnTo>
                  <a:pt x="423" y="536"/>
                </a:lnTo>
                <a:lnTo>
                  <a:pt x="421" y="536"/>
                </a:lnTo>
                <a:lnTo>
                  <a:pt x="420" y="535"/>
                </a:lnTo>
                <a:lnTo>
                  <a:pt x="420" y="535"/>
                </a:lnTo>
                <a:lnTo>
                  <a:pt x="416" y="531"/>
                </a:lnTo>
                <a:lnTo>
                  <a:pt x="413" y="528"/>
                </a:lnTo>
                <a:lnTo>
                  <a:pt x="403" y="525"/>
                </a:lnTo>
                <a:lnTo>
                  <a:pt x="403" y="525"/>
                </a:lnTo>
                <a:lnTo>
                  <a:pt x="395" y="522"/>
                </a:lnTo>
                <a:lnTo>
                  <a:pt x="386" y="519"/>
                </a:lnTo>
                <a:lnTo>
                  <a:pt x="376" y="517"/>
                </a:lnTo>
                <a:lnTo>
                  <a:pt x="366" y="517"/>
                </a:lnTo>
                <a:lnTo>
                  <a:pt x="357" y="516"/>
                </a:lnTo>
                <a:lnTo>
                  <a:pt x="347" y="517"/>
                </a:lnTo>
                <a:lnTo>
                  <a:pt x="337" y="518"/>
                </a:lnTo>
                <a:lnTo>
                  <a:pt x="327" y="521"/>
                </a:lnTo>
                <a:lnTo>
                  <a:pt x="327" y="521"/>
                </a:lnTo>
                <a:lnTo>
                  <a:pt x="320" y="523"/>
                </a:lnTo>
                <a:lnTo>
                  <a:pt x="312" y="524"/>
                </a:lnTo>
                <a:lnTo>
                  <a:pt x="304" y="525"/>
                </a:lnTo>
                <a:lnTo>
                  <a:pt x="296" y="525"/>
                </a:lnTo>
                <a:lnTo>
                  <a:pt x="288" y="524"/>
                </a:lnTo>
                <a:lnTo>
                  <a:pt x="281" y="522"/>
                </a:lnTo>
                <a:lnTo>
                  <a:pt x="274" y="518"/>
                </a:lnTo>
                <a:lnTo>
                  <a:pt x="267" y="514"/>
                </a:lnTo>
                <a:lnTo>
                  <a:pt x="267" y="514"/>
                </a:lnTo>
                <a:lnTo>
                  <a:pt x="265" y="510"/>
                </a:lnTo>
                <a:lnTo>
                  <a:pt x="264" y="507"/>
                </a:lnTo>
                <a:lnTo>
                  <a:pt x="265" y="501"/>
                </a:lnTo>
                <a:lnTo>
                  <a:pt x="267" y="495"/>
                </a:lnTo>
                <a:lnTo>
                  <a:pt x="269" y="489"/>
                </a:lnTo>
                <a:lnTo>
                  <a:pt x="269" y="489"/>
                </a:lnTo>
                <a:lnTo>
                  <a:pt x="271" y="485"/>
                </a:lnTo>
                <a:lnTo>
                  <a:pt x="274" y="485"/>
                </a:lnTo>
                <a:lnTo>
                  <a:pt x="275" y="487"/>
                </a:lnTo>
                <a:lnTo>
                  <a:pt x="275" y="483"/>
                </a:lnTo>
                <a:lnTo>
                  <a:pt x="275" y="483"/>
                </a:lnTo>
                <a:lnTo>
                  <a:pt x="276" y="478"/>
                </a:lnTo>
                <a:lnTo>
                  <a:pt x="278" y="475"/>
                </a:lnTo>
                <a:lnTo>
                  <a:pt x="282" y="471"/>
                </a:lnTo>
                <a:lnTo>
                  <a:pt x="285" y="468"/>
                </a:lnTo>
                <a:lnTo>
                  <a:pt x="295" y="463"/>
                </a:lnTo>
                <a:lnTo>
                  <a:pt x="304" y="461"/>
                </a:lnTo>
                <a:lnTo>
                  <a:pt x="304" y="461"/>
                </a:lnTo>
                <a:lnTo>
                  <a:pt x="309" y="461"/>
                </a:lnTo>
                <a:lnTo>
                  <a:pt x="312" y="463"/>
                </a:lnTo>
                <a:lnTo>
                  <a:pt x="319" y="469"/>
                </a:lnTo>
                <a:lnTo>
                  <a:pt x="319" y="469"/>
                </a:lnTo>
                <a:lnTo>
                  <a:pt x="319" y="475"/>
                </a:lnTo>
                <a:lnTo>
                  <a:pt x="318" y="480"/>
                </a:lnTo>
                <a:lnTo>
                  <a:pt x="318" y="480"/>
                </a:lnTo>
                <a:lnTo>
                  <a:pt x="315" y="482"/>
                </a:lnTo>
                <a:lnTo>
                  <a:pt x="313" y="483"/>
                </a:lnTo>
                <a:lnTo>
                  <a:pt x="311" y="482"/>
                </a:lnTo>
                <a:lnTo>
                  <a:pt x="311" y="482"/>
                </a:lnTo>
                <a:lnTo>
                  <a:pt x="310" y="480"/>
                </a:lnTo>
                <a:lnTo>
                  <a:pt x="310" y="477"/>
                </a:lnTo>
                <a:lnTo>
                  <a:pt x="311" y="475"/>
                </a:lnTo>
                <a:lnTo>
                  <a:pt x="312" y="473"/>
                </a:lnTo>
                <a:lnTo>
                  <a:pt x="312" y="473"/>
                </a:lnTo>
                <a:lnTo>
                  <a:pt x="310" y="469"/>
                </a:lnTo>
                <a:lnTo>
                  <a:pt x="306" y="468"/>
                </a:lnTo>
                <a:lnTo>
                  <a:pt x="306" y="468"/>
                </a:lnTo>
                <a:lnTo>
                  <a:pt x="298" y="470"/>
                </a:lnTo>
                <a:lnTo>
                  <a:pt x="292" y="473"/>
                </a:lnTo>
                <a:lnTo>
                  <a:pt x="286" y="477"/>
                </a:lnTo>
                <a:lnTo>
                  <a:pt x="282" y="483"/>
                </a:lnTo>
                <a:lnTo>
                  <a:pt x="282" y="483"/>
                </a:lnTo>
                <a:lnTo>
                  <a:pt x="283" y="485"/>
                </a:lnTo>
                <a:lnTo>
                  <a:pt x="284" y="489"/>
                </a:lnTo>
                <a:lnTo>
                  <a:pt x="289" y="494"/>
                </a:lnTo>
                <a:lnTo>
                  <a:pt x="289" y="494"/>
                </a:lnTo>
                <a:lnTo>
                  <a:pt x="296" y="496"/>
                </a:lnTo>
                <a:lnTo>
                  <a:pt x="304" y="496"/>
                </a:lnTo>
                <a:lnTo>
                  <a:pt x="311" y="495"/>
                </a:lnTo>
                <a:lnTo>
                  <a:pt x="318" y="492"/>
                </a:lnTo>
                <a:lnTo>
                  <a:pt x="324" y="489"/>
                </a:lnTo>
                <a:lnTo>
                  <a:pt x="331" y="485"/>
                </a:lnTo>
                <a:lnTo>
                  <a:pt x="343" y="477"/>
                </a:lnTo>
                <a:lnTo>
                  <a:pt x="343" y="477"/>
                </a:lnTo>
                <a:lnTo>
                  <a:pt x="345" y="475"/>
                </a:lnTo>
                <a:lnTo>
                  <a:pt x="347" y="473"/>
                </a:lnTo>
                <a:lnTo>
                  <a:pt x="350" y="468"/>
                </a:lnTo>
                <a:lnTo>
                  <a:pt x="351" y="466"/>
                </a:lnTo>
                <a:lnTo>
                  <a:pt x="353" y="463"/>
                </a:lnTo>
                <a:lnTo>
                  <a:pt x="355" y="463"/>
                </a:lnTo>
                <a:lnTo>
                  <a:pt x="359" y="464"/>
                </a:lnTo>
                <a:lnTo>
                  <a:pt x="359" y="464"/>
                </a:lnTo>
                <a:lnTo>
                  <a:pt x="369" y="463"/>
                </a:lnTo>
                <a:lnTo>
                  <a:pt x="380" y="461"/>
                </a:lnTo>
                <a:lnTo>
                  <a:pt x="385" y="459"/>
                </a:lnTo>
                <a:lnTo>
                  <a:pt x="389" y="455"/>
                </a:lnTo>
                <a:lnTo>
                  <a:pt x="393" y="452"/>
                </a:lnTo>
                <a:lnTo>
                  <a:pt x="395" y="447"/>
                </a:lnTo>
                <a:lnTo>
                  <a:pt x="395" y="447"/>
                </a:lnTo>
                <a:lnTo>
                  <a:pt x="394" y="440"/>
                </a:lnTo>
                <a:lnTo>
                  <a:pt x="393" y="436"/>
                </a:lnTo>
                <a:lnTo>
                  <a:pt x="389" y="434"/>
                </a:lnTo>
                <a:lnTo>
                  <a:pt x="389" y="434"/>
                </a:lnTo>
                <a:lnTo>
                  <a:pt x="378" y="428"/>
                </a:lnTo>
                <a:lnTo>
                  <a:pt x="372" y="427"/>
                </a:lnTo>
                <a:lnTo>
                  <a:pt x="368" y="428"/>
                </a:lnTo>
                <a:lnTo>
                  <a:pt x="365" y="429"/>
                </a:lnTo>
                <a:lnTo>
                  <a:pt x="365" y="429"/>
                </a:lnTo>
                <a:lnTo>
                  <a:pt x="359" y="431"/>
                </a:lnTo>
                <a:lnTo>
                  <a:pt x="354" y="434"/>
                </a:lnTo>
                <a:lnTo>
                  <a:pt x="348" y="436"/>
                </a:lnTo>
                <a:lnTo>
                  <a:pt x="343" y="438"/>
                </a:lnTo>
                <a:lnTo>
                  <a:pt x="343" y="438"/>
                </a:lnTo>
                <a:lnTo>
                  <a:pt x="338" y="434"/>
                </a:lnTo>
                <a:lnTo>
                  <a:pt x="332" y="431"/>
                </a:lnTo>
                <a:lnTo>
                  <a:pt x="327" y="429"/>
                </a:lnTo>
                <a:lnTo>
                  <a:pt x="322" y="428"/>
                </a:lnTo>
                <a:lnTo>
                  <a:pt x="322" y="428"/>
                </a:lnTo>
                <a:lnTo>
                  <a:pt x="309" y="429"/>
                </a:lnTo>
                <a:lnTo>
                  <a:pt x="297" y="432"/>
                </a:lnTo>
                <a:lnTo>
                  <a:pt x="285" y="435"/>
                </a:lnTo>
                <a:lnTo>
                  <a:pt x="281" y="439"/>
                </a:lnTo>
                <a:lnTo>
                  <a:pt x="276" y="442"/>
                </a:lnTo>
                <a:lnTo>
                  <a:pt x="276" y="442"/>
                </a:lnTo>
                <a:lnTo>
                  <a:pt x="267" y="438"/>
                </a:lnTo>
                <a:lnTo>
                  <a:pt x="257" y="433"/>
                </a:lnTo>
                <a:lnTo>
                  <a:pt x="247" y="431"/>
                </a:lnTo>
                <a:lnTo>
                  <a:pt x="242" y="431"/>
                </a:lnTo>
                <a:lnTo>
                  <a:pt x="236" y="431"/>
                </a:lnTo>
                <a:lnTo>
                  <a:pt x="236" y="431"/>
                </a:lnTo>
                <a:lnTo>
                  <a:pt x="226" y="434"/>
                </a:lnTo>
                <a:lnTo>
                  <a:pt x="218" y="440"/>
                </a:lnTo>
                <a:lnTo>
                  <a:pt x="209" y="447"/>
                </a:lnTo>
                <a:lnTo>
                  <a:pt x="205" y="456"/>
                </a:lnTo>
                <a:lnTo>
                  <a:pt x="205" y="456"/>
                </a:lnTo>
                <a:lnTo>
                  <a:pt x="204" y="459"/>
                </a:lnTo>
                <a:lnTo>
                  <a:pt x="204" y="460"/>
                </a:lnTo>
                <a:lnTo>
                  <a:pt x="204" y="462"/>
                </a:lnTo>
                <a:lnTo>
                  <a:pt x="202" y="463"/>
                </a:lnTo>
                <a:lnTo>
                  <a:pt x="202" y="463"/>
                </a:lnTo>
                <a:lnTo>
                  <a:pt x="200" y="464"/>
                </a:lnTo>
                <a:lnTo>
                  <a:pt x="198" y="463"/>
                </a:lnTo>
                <a:lnTo>
                  <a:pt x="193" y="461"/>
                </a:lnTo>
                <a:lnTo>
                  <a:pt x="193" y="461"/>
                </a:lnTo>
                <a:lnTo>
                  <a:pt x="184" y="461"/>
                </a:lnTo>
                <a:lnTo>
                  <a:pt x="173" y="461"/>
                </a:lnTo>
                <a:lnTo>
                  <a:pt x="164" y="463"/>
                </a:lnTo>
                <a:lnTo>
                  <a:pt x="160" y="466"/>
                </a:lnTo>
                <a:lnTo>
                  <a:pt x="156" y="468"/>
                </a:lnTo>
                <a:lnTo>
                  <a:pt x="156" y="468"/>
                </a:lnTo>
                <a:lnTo>
                  <a:pt x="149" y="481"/>
                </a:lnTo>
                <a:lnTo>
                  <a:pt x="146" y="487"/>
                </a:lnTo>
                <a:lnTo>
                  <a:pt x="146" y="490"/>
                </a:lnTo>
                <a:lnTo>
                  <a:pt x="148" y="494"/>
                </a:lnTo>
                <a:lnTo>
                  <a:pt x="148" y="494"/>
                </a:lnTo>
                <a:lnTo>
                  <a:pt x="146" y="497"/>
                </a:lnTo>
                <a:lnTo>
                  <a:pt x="144" y="498"/>
                </a:lnTo>
                <a:lnTo>
                  <a:pt x="144" y="498"/>
                </a:lnTo>
                <a:lnTo>
                  <a:pt x="135" y="498"/>
                </a:lnTo>
                <a:lnTo>
                  <a:pt x="125" y="498"/>
                </a:lnTo>
                <a:lnTo>
                  <a:pt x="115" y="499"/>
                </a:lnTo>
                <a:lnTo>
                  <a:pt x="106" y="502"/>
                </a:lnTo>
                <a:lnTo>
                  <a:pt x="106" y="502"/>
                </a:lnTo>
                <a:lnTo>
                  <a:pt x="101" y="505"/>
                </a:lnTo>
                <a:lnTo>
                  <a:pt x="97" y="510"/>
                </a:lnTo>
                <a:lnTo>
                  <a:pt x="94" y="515"/>
                </a:lnTo>
                <a:lnTo>
                  <a:pt x="91" y="521"/>
                </a:lnTo>
                <a:lnTo>
                  <a:pt x="91" y="521"/>
                </a:lnTo>
                <a:lnTo>
                  <a:pt x="91" y="525"/>
                </a:lnTo>
                <a:lnTo>
                  <a:pt x="91" y="529"/>
                </a:lnTo>
                <a:lnTo>
                  <a:pt x="93" y="533"/>
                </a:lnTo>
                <a:lnTo>
                  <a:pt x="96" y="536"/>
                </a:lnTo>
                <a:lnTo>
                  <a:pt x="96" y="536"/>
                </a:lnTo>
                <a:lnTo>
                  <a:pt x="106" y="538"/>
                </a:lnTo>
                <a:lnTo>
                  <a:pt x="115" y="538"/>
                </a:lnTo>
                <a:lnTo>
                  <a:pt x="124" y="537"/>
                </a:lnTo>
                <a:lnTo>
                  <a:pt x="134" y="533"/>
                </a:lnTo>
                <a:lnTo>
                  <a:pt x="134" y="533"/>
                </a:lnTo>
                <a:lnTo>
                  <a:pt x="135" y="532"/>
                </a:lnTo>
                <a:lnTo>
                  <a:pt x="137" y="530"/>
                </a:lnTo>
                <a:lnTo>
                  <a:pt x="138" y="529"/>
                </a:lnTo>
                <a:lnTo>
                  <a:pt x="142" y="528"/>
                </a:lnTo>
                <a:lnTo>
                  <a:pt x="142" y="528"/>
                </a:lnTo>
                <a:lnTo>
                  <a:pt x="144" y="531"/>
                </a:lnTo>
                <a:lnTo>
                  <a:pt x="146" y="532"/>
                </a:lnTo>
                <a:lnTo>
                  <a:pt x="152" y="536"/>
                </a:lnTo>
                <a:lnTo>
                  <a:pt x="165" y="539"/>
                </a:lnTo>
                <a:lnTo>
                  <a:pt x="165" y="539"/>
                </a:lnTo>
                <a:lnTo>
                  <a:pt x="176" y="537"/>
                </a:lnTo>
                <a:lnTo>
                  <a:pt x="180" y="535"/>
                </a:lnTo>
                <a:lnTo>
                  <a:pt x="184" y="531"/>
                </a:lnTo>
                <a:lnTo>
                  <a:pt x="184" y="531"/>
                </a:lnTo>
                <a:lnTo>
                  <a:pt x="186" y="531"/>
                </a:lnTo>
                <a:lnTo>
                  <a:pt x="188" y="531"/>
                </a:lnTo>
                <a:lnTo>
                  <a:pt x="192" y="533"/>
                </a:lnTo>
                <a:lnTo>
                  <a:pt x="197" y="536"/>
                </a:lnTo>
                <a:lnTo>
                  <a:pt x="199" y="536"/>
                </a:lnTo>
                <a:lnTo>
                  <a:pt x="201" y="535"/>
                </a:lnTo>
                <a:lnTo>
                  <a:pt x="201" y="535"/>
                </a:lnTo>
                <a:lnTo>
                  <a:pt x="206" y="533"/>
                </a:lnTo>
                <a:lnTo>
                  <a:pt x="211" y="531"/>
                </a:lnTo>
                <a:lnTo>
                  <a:pt x="214" y="528"/>
                </a:lnTo>
                <a:lnTo>
                  <a:pt x="218" y="523"/>
                </a:lnTo>
                <a:lnTo>
                  <a:pt x="218" y="523"/>
                </a:lnTo>
                <a:lnTo>
                  <a:pt x="218" y="519"/>
                </a:lnTo>
                <a:lnTo>
                  <a:pt x="218" y="517"/>
                </a:lnTo>
                <a:lnTo>
                  <a:pt x="216" y="515"/>
                </a:lnTo>
                <a:lnTo>
                  <a:pt x="214" y="512"/>
                </a:lnTo>
                <a:lnTo>
                  <a:pt x="214" y="512"/>
                </a:lnTo>
                <a:lnTo>
                  <a:pt x="213" y="510"/>
                </a:lnTo>
                <a:lnTo>
                  <a:pt x="214" y="508"/>
                </a:lnTo>
                <a:lnTo>
                  <a:pt x="214" y="508"/>
                </a:lnTo>
                <a:lnTo>
                  <a:pt x="219" y="507"/>
                </a:lnTo>
                <a:lnTo>
                  <a:pt x="223" y="504"/>
                </a:lnTo>
                <a:lnTo>
                  <a:pt x="230" y="498"/>
                </a:lnTo>
                <a:lnTo>
                  <a:pt x="230" y="498"/>
                </a:lnTo>
                <a:lnTo>
                  <a:pt x="232" y="494"/>
                </a:lnTo>
                <a:lnTo>
                  <a:pt x="230" y="489"/>
                </a:lnTo>
                <a:lnTo>
                  <a:pt x="230" y="489"/>
                </a:lnTo>
                <a:lnTo>
                  <a:pt x="225" y="487"/>
                </a:lnTo>
                <a:lnTo>
                  <a:pt x="221" y="485"/>
                </a:lnTo>
                <a:lnTo>
                  <a:pt x="216" y="485"/>
                </a:lnTo>
                <a:lnTo>
                  <a:pt x="216" y="485"/>
                </a:lnTo>
                <a:lnTo>
                  <a:pt x="211" y="488"/>
                </a:lnTo>
                <a:lnTo>
                  <a:pt x="208" y="490"/>
                </a:lnTo>
                <a:lnTo>
                  <a:pt x="207" y="492"/>
                </a:lnTo>
                <a:lnTo>
                  <a:pt x="207" y="492"/>
                </a:lnTo>
                <a:lnTo>
                  <a:pt x="205" y="494"/>
                </a:lnTo>
                <a:lnTo>
                  <a:pt x="204" y="492"/>
                </a:lnTo>
                <a:lnTo>
                  <a:pt x="201" y="490"/>
                </a:lnTo>
                <a:lnTo>
                  <a:pt x="201" y="490"/>
                </a:lnTo>
                <a:lnTo>
                  <a:pt x="197" y="489"/>
                </a:lnTo>
                <a:lnTo>
                  <a:pt x="195" y="490"/>
                </a:lnTo>
                <a:lnTo>
                  <a:pt x="193" y="490"/>
                </a:lnTo>
                <a:lnTo>
                  <a:pt x="193" y="490"/>
                </a:lnTo>
                <a:lnTo>
                  <a:pt x="190" y="494"/>
                </a:lnTo>
                <a:lnTo>
                  <a:pt x="187" y="495"/>
                </a:lnTo>
                <a:lnTo>
                  <a:pt x="187" y="497"/>
                </a:lnTo>
                <a:lnTo>
                  <a:pt x="187" y="497"/>
                </a:lnTo>
                <a:lnTo>
                  <a:pt x="191" y="502"/>
                </a:lnTo>
                <a:lnTo>
                  <a:pt x="192" y="503"/>
                </a:lnTo>
                <a:lnTo>
                  <a:pt x="195" y="503"/>
                </a:lnTo>
                <a:lnTo>
                  <a:pt x="195" y="503"/>
                </a:lnTo>
                <a:lnTo>
                  <a:pt x="198" y="504"/>
                </a:lnTo>
                <a:lnTo>
                  <a:pt x="198" y="505"/>
                </a:lnTo>
                <a:lnTo>
                  <a:pt x="198" y="507"/>
                </a:lnTo>
                <a:lnTo>
                  <a:pt x="198" y="507"/>
                </a:lnTo>
                <a:lnTo>
                  <a:pt x="195" y="508"/>
                </a:lnTo>
                <a:lnTo>
                  <a:pt x="193" y="509"/>
                </a:lnTo>
                <a:lnTo>
                  <a:pt x="190" y="509"/>
                </a:lnTo>
                <a:lnTo>
                  <a:pt x="190" y="509"/>
                </a:lnTo>
                <a:lnTo>
                  <a:pt x="184" y="503"/>
                </a:lnTo>
                <a:lnTo>
                  <a:pt x="181" y="499"/>
                </a:lnTo>
                <a:lnTo>
                  <a:pt x="181" y="496"/>
                </a:lnTo>
                <a:lnTo>
                  <a:pt x="181" y="496"/>
                </a:lnTo>
                <a:lnTo>
                  <a:pt x="181" y="494"/>
                </a:lnTo>
                <a:lnTo>
                  <a:pt x="183" y="491"/>
                </a:lnTo>
                <a:lnTo>
                  <a:pt x="187" y="487"/>
                </a:lnTo>
                <a:lnTo>
                  <a:pt x="187" y="487"/>
                </a:lnTo>
                <a:lnTo>
                  <a:pt x="188" y="484"/>
                </a:lnTo>
                <a:lnTo>
                  <a:pt x="191" y="483"/>
                </a:lnTo>
                <a:lnTo>
                  <a:pt x="195" y="483"/>
                </a:lnTo>
                <a:lnTo>
                  <a:pt x="205" y="484"/>
                </a:lnTo>
                <a:lnTo>
                  <a:pt x="205" y="484"/>
                </a:lnTo>
                <a:lnTo>
                  <a:pt x="208" y="481"/>
                </a:lnTo>
                <a:lnTo>
                  <a:pt x="213" y="480"/>
                </a:lnTo>
                <a:lnTo>
                  <a:pt x="223" y="480"/>
                </a:lnTo>
                <a:lnTo>
                  <a:pt x="223" y="480"/>
                </a:lnTo>
                <a:lnTo>
                  <a:pt x="229" y="482"/>
                </a:lnTo>
                <a:lnTo>
                  <a:pt x="233" y="483"/>
                </a:lnTo>
                <a:lnTo>
                  <a:pt x="235" y="485"/>
                </a:lnTo>
                <a:lnTo>
                  <a:pt x="235" y="485"/>
                </a:lnTo>
                <a:lnTo>
                  <a:pt x="237" y="489"/>
                </a:lnTo>
                <a:lnTo>
                  <a:pt x="237" y="492"/>
                </a:lnTo>
                <a:lnTo>
                  <a:pt x="237" y="501"/>
                </a:lnTo>
                <a:lnTo>
                  <a:pt x="237" y="501"/>
                </a:lnTo>
                <a:lnTo>
                  <a:pt x="235" y="504"/>
                </a:lnTo>
                <a:lnTo>
                  <a:pt x="232" y="507"/>
                </a:lnTo>
                <a:lnTo>
                  <a:pt x="228" y="509"/>
                </a:lnTo>
                <a:lnTo>
                  <a:pt x="225" y="511"/>
                </a:lnTo>
                <a:lnTo>
                  <a:pt x="225" y="511"/>
                </a:lnTo>
                <a:lnTo>
                  <a:pt x="225" y="516"/>
                </a:lnTo>
                <a:lnTo>
                  <a:pt x="225" y="521"/>
                </a:lnTo>
                <a:lnTo>
                  <a:pt x="221" y="530"/>
                </a:lnTo>
                <a:lnTo>
                  <a:pt x="226" y="530"/>
                </a:lnTo>
                <a:lnTo>
                  <a:pt x="226" y="530"/>
                </a:lnTo>
                <a:lnTo>
                  <a:pt x="234" y="531"/>
                </a:lnTo>
                <a:lnTo>
                  <a:pt x="242" y="533"/>
                </a:lnTo>
                <a:lnTo>
                  <a:pt x="249" y="537"/>
                </a:lnTo>
                <a:lnTo>
                  <a:pt x="255" y="543"/>
                </a:lnTo>
                <a:lnTo>
                  <a:pt x="255" y="543"/>
                </a:lnTo>
                <a:lnTo>
                  <a:pt x="257" y="546"/>
                </a:lnTo>
                <a:lnTo>
                  <a:pt x="260" y="551"/>
                </a:lnTo>
                <a:lnTo>
                  <a:pt x="260" y="554"/>
                </a:lnTo>
                <a:lnTo>
                  <a:pt x="260" y="559"/>
                </a:lnTo>
                <a:lnTo>
                  <a:pt x="260" y="559"/>
                </a:lnTo>
                <a:lnTo>
                  <a:pt x="258" y="564"/>
                </a:lnTo>
                <a:lnTo>
                  <a:pt x="257" y="567"/>
                </a:lnTo>
                <a:lnTo>
                  <a:pt x="254" y="571"/>
                </a:lnTo>
                <a:lnTo>
                  <a:pt x="250" y="573"/>
                </a:lnTo>
                <a:lnTo>
                  <a:pt x="242" y="578"/>
                </a:lnTo>
                <a:lnTo>
                  <a:pt x="235" y="581"/>
                </a:lnTo>
                <a:lnTo>
                  <a:pt x="235" y="581"/>
                </a:lnTo>
                <a:lnTo>
                  <a:pt x="220" y="585"/>
                </a:lnTo>
                <a:lnTo>
                  <a:pt x="213" y="588"/>
                </a:lnTo>
                <a:lnTo>
                  <a:pt x="207" y="593"/>
                </a:lnTo>
                <a:lnTo>
                  <a:pt x="207" y="593"/>
                </a:lnTo>
                <a:lnTo>
                  <a:pt x="207" y="595"/>
                </a:lnTo>
                <a:lnTo>
                  <a:pt x="208" y="598"/>
                </a:lnTo>
                <a:lnTo>
                  <a:pt x="212" y="602"/>
                </a:lnTo>
                <a:lnTo>
                  <a:pt x="212" y="602"/>
                </a:lnTo>
                <a:lnTo>
                  <a:pt x="219" y="606"/>
                </a:lnTo>
                <a:lnTo>
                  <a:pt x="227" y="608"/>
                </a:lnTo>
                <a:lnTo>
                  <a:pt x="235" y="608"/>
                </a:lnTo>
                <a:lnTo>
                  <a:pt x="243" y="607"/>
                </a:lnTo>
                <a:lnTo>
                  <a:pt x="243" y="607"/>
                </a:lnTo>
                <a:lnTo>
                  <a:pt x="246" y="606"/>
                </a:lnTo>
                <a:lnTo>
                  <a:pt x="249" y="605"/>
                </a:lnTo>
                <a:lnTo>
                  <a:pt x="253" y="603"/>
                </a:lnTo>
                <a:lnTo>
                  <a:pt x="254" y="605"/>
                </a:lnTo>
                <a:lnTo>
                  <a:pt x="255" y="606"/>
                </a:lnTo>
                <a:lnTo>
                  <a:pt x="255" y="606"/>
                </a:lnTo>
                <a:lnTo>
                  <a:pt x="264" y="613"/>
                </a:lnTo>
                <a:lnTo>
                  <a:pt x="274" y="619"/>
                </a:lnTo>
                <a:lnTo>
                  <a:pt x="284" y="623"/>
                </a:lnTo>
                <a:lnTo>
                  <a:pt x="296" y="627"/>
                </a:lnTo>
                <a:lnTo>
                  <a:pt x="296" y="627"/>
                </a:lnTo>
                <a:lnTo>
                  <a:pt x="304" y="624"/>
                </a:lnTo>
                <a:lnTo>
                  <a:pt x="313" y="621"/>
                </a:lnTo>
                <a:lnTo>
                  <a:pt x="317" y="617"/>
                </a:lnTo>
                <a:lnTo>
                  <a:pt x="320" y="615"/>
                </a:lnTo>
                <a:lnTo>
                  <a:pt x="323" y="610"/>
                </a:lnTo>
                <a:lnTo>
                  <a:pt x="325" y="606"/>
                </a:lnTo>
                <a:lnTo>
                  <a:pt x="325" y="606"/>
                </a:lnTo>
                <a:lnTo>
                  <a:pt x="327" y="606"/>
                </a:lnTo>
                <a:lnTo>
                  <a:pt x="330" y="607"/>
                </a:lnTo>
                <a:lnTo>
                  <a:pt x="332" y="608"/>
                </a:lnTo>
                <a:lnTo>
                  <a:pt x="334" y="610"/>
                </a:lnTo>
                <a:lnTo>
                  <a:pt x="334" y="610"/>
                </a:lnTo>
                <a:lnTo>
                  <a:pt x="344" y="613"/>
                </a:lnTo>
                <a:lnTo>
                  <a:pt x="353" y="615"/>
                </a:lnTo>
                <a:lnTo>
                  <a:pt x="364" y="616"/>
                </a:lnTo>
                <a:lnTo>
                  <a:pt x="374" y="616"/>
                </a:lnTo>
                <a:lnTo>
                  <a:pt x="374" y="616"/>
                </a:lnTo>
                <a:lnTo>
                  <a:pt x="379" y="615"/>
                </a:lnTo>
                <a:lnTo>
                  <a:pt x="382" y="614"/>
                </a:lnTo>
                <a:lnTo>
                  <a:pt x="390" y="609"/>
                </a:lnTo>
                <a:lnTo>
                  <a:pt x="396" y="603"/>
                </a:lnTo>
                <a:lnTo>
                  <a:pt x="401" y="595"/>
                </a:lnTo>
                <a:lnTo>
                  <a:pt x="401" y="595"/>
                </a:lnTo>
                <a:lnTo>
                  <a:pt x="396" y="588"/>
                </a:lnTo>
                <a:lnTo>
                  <a:pt x="389" y="584"/>
                </a:lnTo>
                <a:lnTo>
                  <a:pt x="389" y="584"/>
                </a:lnTo>
                <a:lnTo>
                  <a:pt x="387" y="582"/>
                </a:lnTo>
                <a:lnTo>
                  <a:pt x="383" y="582"/>
                </a:lnTo>
                <a:lnTo>
                  <a:pt x="380" y="581"/>
                </a:lnTo>
                <a:lnTo>
                  <a:pt x="378" y="580"/>
                </a:lnTo>
                <a:lnTo>
                  <a:pt x="378" y="580"/>
                </a:lnTo>
                <a:lnTo>
                  <a:pt x="378" y="578"/>
                </a:lnTo>
                <a:lnTo>
                  <a:pt x="379" y="575"/>
                </a:lnTo>
                <a:lnTo>
                  <a:pt x="381" y="571"/>
                </a:lnTo>
                <a:lnTo>
                  <a:pt x="381" y="571"/>
                </a:lnTo>
                <a:lnTo>
                  <a:pt x="378" y="565"/>
                </a:lnTo>
                <a:lnTo>
                  <a:pt x="374" y="560"/>
                </a:lnTo>
                <a:lnTo>
                  <a:pt x="369" y="556"/>
                </a:lnTo>
                <a:lnTo>
                  <a:pt x="364" y="553"/>
                </a:lnTo>
                <a:lnTo>
                  <a:pt x="364" y="553"/>
                </a:lnTo>
                <a:lnTo>
                  <a:pt x="360" y="551"/>
                </a:lnTo>
                <a:lnTo>
                  <a:pt x="355" y="550"/>
                </a:lnTo>
                <a:lnTo>
                  <a:pt x="346" y="549"/>
                </a:lnTo>
                <a:lnTo>
                  <a:pt x="346" y="549"/>
                </a:lnTo>
                <a:lnTo>
                  <a:pt x="339" y="547"/>
                </a:lnTo>
                <a:lnTo>
                  <a:pt x="332" y="550"/>
                </a:lnTo>
                <a:lnTo>
                  <a:pt x="325" y="553"/>
                </a:lnTo>
                <a:lnTo>
                  <a:pt x="320" y="559"/>
                </a:lnTo>
                <a:lnTo>
                  <a:pt x="320" y="559"/>
                </a:lnTo>
                <a:lnTo>
                  <a:pt x="319" y="564"/>
                </a:lnTo>
                <a:lnTo>
                  <a:pt x="320" y="567"/>
                </a:lnTo>
                <a:lnTo>
                  <a:pt x="324" y="575"/>
                </a:lnTo>
                <a:lnTo>
                  <a:pt x="324" y="575"/>
                </a:lnTo>
                <a:lnTo>
                  <a:pt x="327" y="579"/>
                </a:lnTo>
                <a:lnTo>
                  <a:pt x="332" y="580"/>
                </a:lnTo>
                <a:lnTo>
                  <a:pt x="337" y="581"/>
                </a:lnTo>
                <a:lnTo>
                  <a:pt x="341" y="582"/>
                </a:lnTo>
                <a:lnTo>
                  <a:pt x="341" y="582"/>
                </a:lnTo>
                <a:lnTo>
                  <a:pt x="345" y="581"/>
                </a:lnTo>
                <a:lnTo>
                  <a:pt x="348" y="580"/>
                </a:lnTo>
                <a:lnTo>
                  <a:pt x="350" y="578"/>
                </a:lnTo>
                <a:lnTo>
                  <a:pt x="351" y="574"/>
                </a:lnTo>
                <a:lnTo>
                  <a:pt x="351" y="574"/>
                </a:lnTo>
                <a:lnTo>
                  <a:pt x="351" y="573"/>
                </a:lnTo>
                <a:lnTo>
                  <a:pt x="350" y="572"/>
                </a:lnTo>
                <a:lnTo>
                  <a:pt x="347" y="571"/>
                </a:lnTo>
                <a:lnTo>
                  <a:pt x="345" y="570"/>
                </a:lnTo>
                <a:lnTo>
                  <a:pt x="344" y="568"/>
                </a:lnTo>
                <a:lnTo>
                  <a:pt x="344" y="567"/>
                </a:lnTo>
                <a:lnTo>
                  <a:pt x="344" y="567"/>
                </a:lnTo>
                <a:lnTo>
                  <a:pt x="345" y="565"/>
                </a:lnTo>
                <a:lnTo>
                  <a:pt x="346" y="563"/>
                </a:lnTo>
                <a:lnTo>
                  <a:pt x="350" y="561"/>
                </a:lnTo>
                <a:lnTo>
                  <a:pt x="350" y="561"/>
                </a:lnTo>
                <a:lnTo>
                  <a:pt x="352" y="563"/>
                </a:lnTo>
                <a:lnTo>
                  <a:pt x="353" y="565"/>
                </a:lnTo>
                <a:lnTo>
                  <a:pt x="354" y="567"/>
                </a:lnTo>
                <a:lnTo>
                  <a:pt x="355" y="568"/>
                </a:lnTo>
                <a:lnTo>
                  <a:pt x="355" y="568"/>
                </a:lnTo>
                <a:lnTo>
                  <a:pt x="358" y="573"/>
                </a:lnTo>
                <a:lnTo>
                  <a:pt x="357" y="578"/>
                </a:lnTo>
                <a:lnTo>
                  <a:pt x="355" y="582"/>
                </a:lnTo>
                <a:lnTo>
                  <a:pt x="352" y="586"/>
                </a:lnTo>
                <a:lnTo>
                  <a:pt x="352" y="586"/>
                </a:lnTo>
                <a:lnTo>
                  <a:pt x="348" y="587"/>
                </a:lnTo>
                <a:lnTo>
                  <a:pt x="345" y="588"/>
                </a:lnTo>
                <a:lnTo>
                  <a:pt x="336" y="588"/>
                </a:lnTo>
                <a:lnTo>
                  <a:pt x="327" y="585"/>
                </a:lnTo>
                <a:lnTo>
                  <a:pt x="320" y="581"/>
                </a:lnTo>
                <a:lnTo>
                  <a:pt x="320" y="581"/>
                </a:lnTo>
                <a:lnTo>
                  <a:pt x="316" y="575"/>
                </a:lnTo>
                <a:lnTo>
                  <a:pt x="313" y="568"/>
                </a:lnTo>
                <a:lnTo>
                  <a:pt x="313" y="568"/>
                </a:lnTo>
                <a:lnTo>
                  <a:pt x="313" y="565"/>
                </a:lnTo>
                <a:lnTo>
                  <a:pt x="313" y="563"/>
                </a:lnTo>
                <a:lnTo>
                  <a:pt x="316" y="557"/>
                </a:lnTo>
                <a:lnTo>
                  <a:pt x="318" y="552"/>
                </a:lnTo>
                <a:lnTo>
                  <a:pt x="323" y="549"/>
                </a:lnTo>
                <a:lnTo>
                  <a:pt x="323" y="549"/>
                </a:lnTo>
                <a:lnTo>
                  <a:pt x="329" y="545"/>
                </a:lnTo>
                <a:lnTo>
                  <a:pt x="334" y="543"/>
                </a:lnTo>
                <a:lnTo>
                  <a:pt x="340" y="542"/>
                </a:lnTo>
                <a:lnTo>
                  <a:pt x="347" y="542"/>
                </a:lnTo>
                <a:lnTo>
                  <a:pt x="353" y="543"/>
                </a:lnTo>
                <a:lnTo>
                  <a:pt x="360" y="544"/>
                </a:lnTo>
                <a:lnTo>
                  <a:pt x="372" y="550"/>
                </a:lnTo>
                <a:lnTo>
                  <a:pt x="372" y="550"/>
                </a:lnTo>
                <a:lnTo>
                  <a:pt x="378" y="554"/>
                </a:lnTo>
                <a:lnTo>
                  <a:pt x="383" y="560"/>
                </a:lnTo>
                <a:lnTo>
                  <a:pt x="387" y="567"/>
                </a:lnTo>
                <a:lnTo>
                  <a:pt x="388" y="571"/>
                </a:lnTo>
                <a:lnTo>
                  <a:pt x="388" y="575"/>
                </a:lnTo>
                <a:lnTo>
                  <a:pt x="388" y="575"/>
                </a:lnTo>
                <a:lnTo>
                  <a:pt x="399" y="584"/>
                </a:lnTo>
                <a:lnTo>
                  <a:pt x="403" y="588"/>
                </a:lnTo>
                <a:lnTo>
                  <a:pt x="408" y="594"/>
                </a:lnTo>
                <a:lnTo>
                  <a:pt x="408" y="594"/>
                </a:lnTo>
                <a:lnTo>
                  <a:pt x="406" y="600"/>
                </a:lnTo>
                <a:lnTo>
                  <a:pt x="402" y="606"/>
                </a:lnTo>
                <a:lnTo>
                  <a:pt x="393" y="616"/>
                </a:lnTo>
                <a:lnTo>
                  <a:pt x="393" y="616"/>
                </a:lnTo>
                <a:lnTo>
                  <a:pt x="387" y="620"/>
                </a:lnTo>
                <a:lnTo>
                  <a:pt x="380" y="622"/>
                </a:lnTo>
                <a:lnTo>
                  <a:pt x="373" y="623"/>
                </a:lnTo>
                <a:lnTo>
                  <a:pt x="366" y="623"/>
                </a:lnTo>
                <a:lnTo>
                  <a:pt x="352" y="621"/>
                </a:lnTo>
                <a:lnTo>
                  <a:pt x="338" y="619"/>
                </a:lnTo>
                <a:lnTo>
                  <a:pt x="338" y="619"/>
                </a:lnTo>
                <a:lnTo>
                  <a:pt x="334" y="619"/>
                </a:lnTo>
                <a:lnTo>
                  <a:pt x="332" y="617"/>
                </a:lnTo>
                <a:lnTo>
                  <a:pt x="330" y="616"/>
                </a:lnTo>
                <a:lnTo>
                  <a:pt x="327" y="616"/>
                </a:lnTo>
                <a:lnTo>
                  <a:pt x="327" y="616"/>
                </a:lnTo>
                <a:lnTo>
                  <a:pt x="325" y="621"/>
                </a:lnTo>
                <a:lnTo>
                  <a:pt x="322" y="623"/>
                </a:lnTo>
                <a:lnTo>
                  <a:pt x="315" y="628"/>
                </a:lnTo>
                <a:lnTo>
                  <a:pt x="306" y="631"/>
                </a:lnTo>
                <a:lnTo>
                  <a:pt x="298" y="634"/>
                </a:lnTo>
                <a:lnTo>
                  <a:pt x="298" y="634"/>
                </a:lnTo>
                <a:lnTo>
                  <a:pt x="289" y="631"/>
                </a:lnTo>
                <a:lnTo>
                  <a:pt x="281" y="629"/>
                </a:lnTo>
                <a:lnTo>
                  <a:pt x="263" y="621"/>
                </a:lnTo>
                <a:lnTo>
                  <a:pt x="263" y="621"/>
                </a:lnTo>
                <a:lnTo>
                  <a:pt x="261" y="619"/>
                </a:lnTo>
                <a:lnTo>
                  <a:pt x="257" y="616"/>
                </a:lnTo>
                <a:lnTo>
                  <a:pt x="255" y="614"/>
                </a:lnTo>
                <a:lnTo>
                  <a:pt x="251" y="612"/>
                </a:lnTo>
                <a:lnTo>
                  <a:pt x="251" y="612"/>
                </a:lnTo>
                <a:lnTo>
                  <a:pt x="244" y="614"/>
                </a:lnTo>
                <a:lnTo>
                  <a:pt x="237" y="615"/>
                </a:lnTo>
                <a:lnTo>
                  <a:pt x="230" y="614"/>
                </a:lnTo>
                <a:lnTo>
                  <a:pt x="222" y="613"/>
                </a:lnTo>
                <a:lnTo>
                  <a:pt x="222" y="613"/>
                </a:lnTo>
                <a:lnTo>
                  <a:pt x="218" y="610"/>
                </a:lnTo>
                <a:lnTo>
                  <a:pt x="212" y="608"/>
                </a:lnTo>
                <a:lnTo>
                  <a:pt x="212" y="608"/>
                </a:lnTo>
                <a:lnTo>
                  <a:pt x="209" y="606"/>
                </a:lnTo>
                <a:lnTo>
                  <a:pt x="206" y="603"/>
                </a:lnTo>
                <a:lnTo>
                  <a:pt x="202" y="601"/>
                </a:lnTo>
                <a:lnTo>
                  <a:pt x="201" y="600"/>
                </a:lnTo>
                <a:lnTo>
                  <a:pt x="201" y="598"/>
                </a:lnTo>
                <a:lnTo>
                  <a:pt x="201" y="598"/>
                </a:lnTo>
                <a:lnTo>
                  <a:pt x="197" y="599"/>
                </a:lnTo>
                <a:lnTo>
                  <a:pt x="193" y="599"/>
                </a:lnTo>
                <a:lnTo>
                  <a:pt x="186" y="602"/>
                </a:lnTo>
                <a:lnTo>
                  <a:pt x="180" y="608"/>
                </a:lnTo>
                <a:lnTo>
                  <a:pt x="177" y="615"/>
                </a:lnTo>
                <a:lnTo>
                  <a:pt x="177" y="615"/>
                </a:lnTo>
                <a:lnTo>
                  <a:pt x="176" y="622"/>
                </a:lnTo>
                <a:lnTo>
                  <a:pt x="177" y="626"/>
                </a:lnTo>
                <a:lnTo>
                  <a:pt x="178" y="628"/>
                </a:lnTo>
                <a:lnTo>
                  <a:pt x="178" y="628"/>
                </a:lnTo>
                <a:lnTo>
                  <a:pt x="187" y="633"/>
                </a:lnTo>
                <a:lnTo>
                  <a:pt x="198" y="636"/>
                </a:lnTo>
                <a:lnTo>
                  <a:pt x="218" y="641"/>
                </a:lnTo>
                <a:lnTo>
                  <a:pt x="218" y="641"/>
                </a:lnTo>
                <a:lnTo>
                  <a:pt x="229" y="641"/>
                </a:lnTo>
                <a:lnTo>
                  <a:pt x="241" y="638"/>
                </a:lnTo>
                <a:lnTo>
                  <a:pt x="241" y="638"/>
                </a:lnTo>
                <a:lnTo>
                  <a:pt x="262" y="649"/>
                </a:lnTo>
                <a:lnTo>
                  <a:pt x="272" y="652"/>
                </a:lnTo>
                <a:lnTo>
                  <a:pt x="284" y="657"/>
                </a:lnTo>
                <a:lnTo>
                  <a:pt x="296" y="659"/>
                </a:lnTo>
                <a:lnTo>
                  <a:pt x="308" y="661"/>
                </a:lnTo>
                <a:lnTo>
                  <a:pt x="319" y="661"/>
                </a:lnTo>
                <a:lnTo>
                  <a:pt x="332" y="658"/>
                </a:lnTo>
                <a:lnTo>
                  <a:pt x="332" y="658"/>
                </a:lnTo>
                <a:lnTo>
                  <a:pt x="337" y="657"/>
                </a:lnTo>
                <a:lnTo>
                  <a:pt x="340" y="657"/>
                </a:lnTo>
                <a:lnTo>
                  <a:pt x="347" y="652"/>
                </a:lnTo>
                <a:lnTo>
                  <a:pt x="355" y="648"/>
                </a:lnTo>
                <a:lnTo>
                  <a:pt x="362" y="644"/>
                </a:lnTo>
                <a:lnTo>
                  <a:pt x="362" y="644"/>
                </a:lnTo>
                <a:lnTo>
                  <a:pt x="374" y="649"/>
                </a:lnTo>
                <a:lnTo>
                  <a:pt x="386" y="652"/>
                </a:lnTo>
                <a:lnTo>
                  <a:pt x="393" y="654"/>
                </a:lnTo>
                <a:lnTo>
                  <a:pt x="399" y="655"/>
                </a:lnTo>
                <a:lnTo>
                  <a:pt x="406" y="654"/>
                </a:lnTo>
                <a:lnTo>
                  <a:pt x="413" y="651"/>
                </a:lnTo>
                <a:lnTo>
                  <a:pt x="413" y="651"/>
                </a:lnTo>
                <a:lnTo>
                  <a:pt x="421" y="648"/>
                </a:lnTo>
                <a:lnTo>
                  <a:pt x="429" y="643"/>
                </a:lnTo>
                <a:lnTo>
                  <a:pt x="432" y="641"/>
                </a:lnTo>
                <a:lnTo>
                  <a:pt x="436" y="637"/>
                </a:lnTo>
                <a:lnTo>
                  <a:pt x="439" y="634"/>
                </a:lnTo>
                <a:lnTo>
                  <a:pt x="441" y="629"/>
                </a:lnTo>
                <a:lnTo>
                  <a:pt x="441" y="629"/>
                </a:lnTo>
                <a:lnTo>
                  <a:pt x="442" y="627"/>
                </a:lnTo>
                <a:lnTo>
                  <a:pt x="442" y="626"/>
                </a:lnTo>
                <a:lnTo>
                  <a:pt x="442" y="623"/>
                </a:lnTo>
                <a:lnTo>
                  <a:pt x="443" y="621"/>
                </a:lnTo>
                <a:lnTo>
                  <a:pt x="443" y="621"/>
                </a:lnTo>
                <a:lnTo>
                  <a:pt x="448" y="621"/>
                </a:lnTo>
                <a:lnTo>
                  <a:pt x="451" y="621"/>
                </a:lnTo>
                <a:lnTo>
                  <a:pt x="458" y="617"/>
                </a:lnTo>
                <a:lnTo>
                  <a:pt x="470" y="608"/>
                </a:lnTo>
                <a:lnTo>
                  <a:pt x="470" y="608"/>
                </a:lnTo>
                <a:lnTo>
                  <a:pt x="473" y="602"/>
                </a:lnTo>
                <a:lnTo>
                  <a:pt x="478" y="596"/>
                </a:lnTo>
                <a:lnTo>
                  <a:pt x="480" y="591"/>
                </a:lnTo>
                <a:lnTo>
                  <a:pt x="480" y="588"/>
                </a:lnTo>
                <a:lnTo>
                  <a:pt x="479" y="585"/>
                </a:lnTo>
                <a:lnTo>
                  <a:pt x="479" y="585"/>
                </a:lnTo>
                <a:lnTo>
                  <a:pt x="478" y="581"/>
                </a:lnTo>
                <a:lnTo>
                  <a:pt x="476" y="578"/>
                </a:lnTo>
                <a:lnTo>
                  <a:pt x="470" y="573"/>
                </a:lnTo>
                <a:lnTo>
                  <a:pt x="456" y="567"/>
                </a:lnTo>
                <a:lnTo>
                  <a:pt x="456" y="567"/>
                </a:lnTo>
                <a:lnTo>
                  <a:pt x="449" y="566"/>
                </a:lnTo>
                <a:lnTo>
                  <a:pt x="445" y="566"/>
                </a:lnTo>
                <a:lnTo>
                  <a:pt x="442" y="564"/>
                </a:lnTo>
                <a:lnTo>
                  <a:pt x="442" y="564"/>
                </a:lnTo>
                <a:lnTo>
                  <a:pt x="442" y="561"/>
                </a:lnTo>
                <a:lnTo>
                  <a:pt x="442" y="559"/>
                </a:lnTo>
                <a:lnTo>
                  <a:pt x="444" y="558"/>
                </a:lnTo>
                <a:lnTo>
                  <a:pt x="446" y="558"/>
                </a:lnTo>
                <a:lnTo>
                  <a:pt x="452" y="559"/>
                </a:lnTo>
                <a:lnTo>
                  <a:pt x="455" y="558"/>
                </a:lnTo>
                <a:lnTo>
                  <a:pt x="457" y="557"/>
                </a:lnTo>
                <a:lnTo>
                  <a:pt x="457" y="557"/>
                </a:lnTo>
                <a:lnTo>
                  <a:pt x="465" y="551"/>
                </a:lnTo>
                <a:lnTo>
                  <a:pt x="469" y="546"/>
                </a:lnTo>
                <a:lnTo>
                  <a:pt x="471" y="543"/>
                </a:lnTo>
                <a:lnTo>
                  <a:pt x="471" y="543"/>
                </a:lnTo>
                <a:lnTo>
                  <a:pt x="472" y="540"/>
                </a:lnTo>
                <a:lnTo>
                  <a:pt x="474" y="540"/>
                </a:lnTo>
                <a:lnTo>
                  <a:pt x="479" y="542"/>
                </a:lnTo>
                <a:lnTo>
                  <a:pt x="484" y="544"/>
                </a:lnTo>
                <a:lnTo>
                  <a:pt x="488" y="545"/>
                </a:lnTo>
                <a:lnTo>
                  <a:pt x="488" y="545"/>
                </a:lnTo>
                <a:lnTo>
                  <a:pt x="504" y="547"/>
                </a:lnTo>
                <a:lnTo>
                  <a:pt x="519" y="551"/>
                </a:lnTo>
                <a:lnTo>
                  <a:pt x="535" y="552"/>
                </a:lnTo>
                <a:lnTo>
                  <a:pt x="543" y="552"/>
                </a:lnTo>
                <a:lnTo>
                  <a:pt x="552" y="551"/>
                </a:lnTo>
                <a:lnTo>
                  <a:pt x="552" y="551"/>
                </a:lnTo>
                <a:lnTo>
                  <a:pt x="560" y="549"/>
                </a:lnTo>
                <a:lnTo>
                  <a:pt x="568" y="546"/>
                </a:lnTo>
                <a:lnTo>
                  <a:pt x="576" y="542"/>
                </a:lnTo>
                <a:lnTo>
                  <a:pt x="582" y="536"/>
                </a:lnTo>
                <a:lnTo>
                  <a:pt x="582" y="536"/>
                </a:lnTo>
                <a:lnTo>
                  <a:pt x="585" y="532"/>
                </a:lnTo>
                <a:lnTo>
                  <a:pt x="588" y="529"/>
                </a:lnTo>
                <a:lnTo>
                  <a:pt x="590" y="524"/>
                </a:lnTo>
                <a:lnTo>
                  <a:pt x="591" y="519"/>
                </a:lnTo>
                <a:lnTo>
                  <a:pt x="592" y="510"/>
                </a:lnTo>
                <a:lnTo>
                  <a:pt x="590" y="501"/>
                </a:lnTo>
                <a:lnTo>
                  <a:pt x="590" y="501"/>
                </a:lnTo>
                <a:lnTo>
                  <a:pt x="587" y="495"/>
                </a:lnTo>
                <a:lnTo>
                  <a:pt x="582" y="491"/>
                </a:lnTo>
                <a:lnTo>
                  <a:pt x="573" y="484"/>
                </a:lnTo>
                <a:lnTo>
                  <a:pt x="573" y="484"/>
                </a:lnTo>
                <a:lnTo>
                  <a:pt x="569" y="482"/>
                </a:lnTo>
                <a:lnTo>
                  <a:pt x="564" y="480"/>
                </a:lnTo>
                <a:lnTo>
                  <a:pt x="560" y="477"/>
                </a:lnTo>
                <a:lnTo>
                  <a:pt x="557" y="477"/>
                </a:lnTo>
                <a:lnTo>
                  <a:pt x="555" y="478"/>
                </a:lnTo>
                <a:lnTo>
                  <a:pt x="555" y="478"/>
                </a:lnTo>
                <a:lnTo>
                  <a:pt x="552" y="480"/>
                </a:lnTo>
                <a:lnTo>
                  <a:pt x="549" y="483"/>
                </a:lnTo>
                <a:lnTo>
                  <a:pt x="547" y="485"/>
                </a:lnTo>
                <a:lnTo>
                  <a:pt x="546" y="489"/>
                </a:lnTo>
                <a:lnTo>
                  <a:pt x="546" y="489"/>
                </a:lnTo>
                <a:lnTo>
                  <a:pt x="546" y="492"/>
                </a:lnTo>
                <a:lnTo>
                  <a:pt x="546" y="496"/>
                </a:lnTo>
                <a:lnTo>
                  <a:pt x="547" y="499"/>
                </a:lnTo>
                <a:lnTo>
                  <a:pt x="550" y="502"/>
                </a:lnTo>
                <a:lnTo>
                  <a:pt x="550" y="502"/>
                </a:lnTo>
                <a:lnTo>
                  <a:pt x="552" y="503"/>
                </a:lnTo>
                <a:lnTo>
                  <a:pt x="554" y="504"/>
                </a:lnTo>
                <a:lnTo>
                  <a:pt x="560" y="505"/>
                </a:lnTo>
                <a:lnTo>
                  <a:pt x="563" y="507"/>
                </a:lnTo>
                <a:lnTo>
                  <a:pt x="564" y="508"/>
                </a:lnTo>
                <a:lnTo>
                  <a:pt x="564" y="511"/>
                </a:lnTo>
                <a:lnTo>
                  <a:pt x="564" y="511"/>
                </a:lnTo>
                <a:lnTo>
                  <a:pt x="560" y="512"/>
                </a:lnTo>
                <a:lnTo>
                  <a:pt x="554" y="511"/>
                </a:lnTo>
                <a:lnTo>
                  <a:pt x="548" y="509"/>
                </a:lnTo>
                <a:lnTo>
                  <a:pt x="542" y="507"/>
                </a:lnTo>
                <a:lnTo>
                  <a:pt x="542" y="507"/>
                </a:lnTo>
                <a:lnTo>
                  <a:pt x="540" y="501"/>
                </a:lnTo>
                <a:lnTo>
                  <a:pt x="539" y="494"/>
                </a:lnTo>
                <a:lnTo>
                  <a:pt x="539" y="488"/>
                </a:lnTo>
                <a:lnTo>
                  <a:pt x="541" y="482"/>
                </a:lnTo>
                <a:lnTo>
                  <a:pt x="541" y="482"/>
                </a:lnTo>
                <a:lnTo>
                  <a:pt x="548" y="474"/>
                </a:lnTo>
                <a:lnTo>
                  <a:pt x="552" y="471"/>
                </a:lnTo>
                <a:lnTo>
                  <a:pt x="556" y="470"/>
                </a:lnTo>
                <a:lnTo>
                  <a:pt x="556" y="470"/>
                </a:lnTo>
                <a:lnTo>
                  <a:pt x="562" y="470"/>
                </a:lnTo>
                <a:lnTo>
                  <a:pt x="568" y="473"/>
                </a:lnTo>
                <a:lnTo>
                  <a:pt x="573" y="475"/>
                </a:lnTo>
                <a:lnTo>
                  <a:pt x="578" y="476"/>
                </a:lnTo>
                <a:lnTo>
                  <a:pt x="578" y="476"/>
                </a:lnTo>
                <a:lnTo>
                  <a:pt x="583" y="473"/>
                </a:lnTo>
                <a:lnTo>
                  <a:pt x="588" y="469"/>
                </a:lnTo>
                <a:lnTo>
                  <a:pt x="596" y="460"/>
                </a:lnTo>
                <a:lnTo>
                  <a:pt x="596" y="460"/>
                </a:lnTo>
                <a:lnTo>
                  <a:pt x="601" y="455"/>
                </a:lnTo>
                <a:lnTo>
                  <a:pt x="605" y="454"/>
                </a:lnTo>
                <a:lnTo>
                  <a:pt x="611" y="453"/>
                </a:lnTo>
                <a:lnTo>
                  <a:pt x="618" y="453"/>
                </a:lnTo>
                <a:lnTo>
                  <a:pt x="618" y="453"/>
                </a:lnTo>
                <a:lnTo>
                  <a:pt x="625" y="457"/>
                </a:lnTo>
                <a:lnTo>
                  <a:pt x="629" y="461"/>
                </a:lnTo>
                <a:lnTo>
                  <a:pt x="629" y="463"/>
                </a:lnTo>
                <a:lnTo>
                  <a:pt x="629" y="466"/>
                </a:lnTo>
                <a:lnTo>
                  <a:pt x="629" y="466"/>
                </a:lnTo>
                <a:lnTo>
                  <a:pt x="626" y="473"/>
                </a:lnTo>
                <a:lnTo>
                  <a:pt x="624" y="478"/>
                </a:lnTo>
                <a:lnTo>
                  <a:pt x="623" y="485"/>
                </a:lnTo>
                <a:lnTo>
                  <a:pt x="623" y="489"/>
                </a:lnTo>
                <a:lnTo>
                  <a:pt x="623" y="492"/>
                </a:lnTo>
                <a:lnTo>
                  <a:pt x="623" y="492"/>
                </a:lnTo>
                <a:lnTo>
                  <a:pt x="625" y="496"/>
                </a:lnTo>
                <a:lnTo>
                  <a:pt x="626" y="497"/>
                </a:lnTo>
                <a:lnTo>
                  <a:pt x="631" y="501"/>
                </a:lnTo>
                <a:lnTo>
                  <a:pt x="643" y="503"/>
                </a:lnTo>
                <a:lnTo>
                  <a:pt x="643" y="503"/>
                </a:lnTo>
                <a:lnTo>
                  <a:pt x="655" y="503"/>
                </a:lnTo>
                <a:lnTo>
                  <a:pt x="662" y="503"/>
                </a:lnTo>
                <a:lnTo>
                  <a:pt x="668" y="501"/>
                </a:lnTo>
                <a:lnTo>
                  <a:pt x="674" y="498"/>
                </a:lnTo>
                <a:lnTo>
                  <a:pt x="680" y="496"/>
                </a:lnTo>
                <a:lnTo>
                  <a:pt x="686" y="492"/>
                </a:lnTo>
                <a:lnTo>
                  <a:pt x="690" y="487"/>
                </a:lnTo>
                <a:lnTo>
                  <a:pt x="690" y="487"/>
                </a:lnTo>
                <a:lnTo>
                  <a:pt x="692" y="485"/>
                </a:lnTo>
                <a:lnTo>
                  <a:pt x="694" y="483"/>
                </a:lnTo>
                <a:lnTo>
                  <a:pt x="696" y="478"/>
                </a:lnTo>
                <a:lnTo>
                  <a:pt x="697" y="476"/>
                </a:lnTo>
                <a:lnTo>
                  <a:pt x="700" y="474"/>
                </a:lnTo>
                <a:lnTo>
                  <a:pt x="702" y="474"/>
                </a:lnTo>
                <a:lnTo>
                  <a:pt x="704" y="474"/>
                </a:lnTo>
                <a:lnTo>
                  <a:pt x="704" y="474"/>
                </a:lnTo>
                <a:lnTo>
                  <a:pt x="704" y="477"/>
                </a:lnTo>
                <a:lnTo>
                  <a:pt x="707" y="478"/>
                </a:lnTo>
                <a:lnTo>
                  <a:pt x="712" y="481"/>
                </a:lnTo>
                <a:lnTo>
                  <a:pt x="712" y="481"/>
                </a:lnTo>
                <a:lnTo>
                  <a:pt x="716" y="484"/>
                </a:lnTo>
                <a:lnTo>
                  <a:pt x="721" y="487"/>
                </a:lnTo>
                <a:lnTo>
                  <a:pt x="727" y="489"/>
                </a:lnTo>
                <a:lnTo>
                  <a:pt x="731" y="489"/>
                </a:lnTo>
                <a:lnTo>
                  <a:pt x="755" y="491"/>
                </a:lnTo>
                <a:lnTo>
                  <a:pt x="755" y="491"/>
                </a:lnTo>
                <a:lnTo>
                  <a:pt x="758" y="492"/>
                </a:lnTo>
                <a:lnTo>
                  <a:pt x="763" y="494"/>
                </a:lnTo>
                <a:lnTo>
                  <a:pt x="771" y="492"/>
                </a:lnTo>
                <a:lnTo>
                  <a:pt x="771" y="492"/>
                </a:lnTo>
                <a:lnTo>
                  <a:pt x="785" y="489"/>
                </a:lnTo>
                <a:lnTo>
                  <a:pt x="801" y="487"/>
                </a:lnTo>
                <a:lnTo>
                  <a:pt x="801" y="487"/>
                </a:lnTo>
                <a:lnTo>
                  <a:pt x="811" y="487"/>
                </a:lnTo>
                <a:lnTo>
                  <a:pt x="819" y="487"/>
                </a:lnTo>
                <a:lnTo>
                  <a:pt x="828" y="489"/>
                </a:lnTo>
                <a:lnTo>
                  <a:pt x="832" y="490"/>
                </a:lnTo>
                <a:lnTo>
                  <a:pt x="835" y="494"/>
                </a:lnTo>
                <a:lnTo>
                  <a:pt x="835" y="494"/>
                </a:lnTo>
                <a:lnTo>
                  <a:pt x="836" y="497"/>
                </a:lnTo>
                <a:lnTo>
                  <a:pt x="836" y="501"/>
                </a:lnTo>
                <a:lnTo>
                  <a:pt x="835" y="503"/>
                </a:lnTo>
                <a:lnTo>
                  <a:pt x="834" y="507"/>
                </a:lnTo>
                <a:lnTo>
                  <a:pt x="828" y="511"/>
                </a:lnTo>
                <a:lnTo>
                  <a:pt x="824" y="517"/>
                </a:lnTo>
                <a:lnTo>
                  <a:pt x="824" y="517"/>
                </a:lnTo>
                <a:lnTo>
                  <a:pt x="825" y="518"/>
                </a:lnTo>
                <a:lnTo>
                  <a:pt x="825" y="521"/>
                </a:lnTo>
                <a:lnTo>
                  <a:pt x="825" y="525"/>
                </a:lnTo>
                <a:lnTo>
                  <a:pt x="825" y="525"/>
                </a:lnTo>
                <a:lnTo>
                  <a:pt x="832" y="529"/>
                </a:lnTo>
                <a:lnTo>
                  <a:pt x="838" y="531"/>
                </a:lnTo>
                <a:lnTo>
                  <a:pt x="845" y="533"/>
                </a:lnTo>
                <a:lnTo>
                  <a:pt x="852" y="537"/>
                </a:lnTo>
                <a:lnTo>
                  <a:pt x="873" y="538"/>
                </a:lnTo>
                <a:lnTo>
                  <a:pt x="873" y="538"/>
                </a:lnTo>
                <a:lnTo>
                  <a:pt x="881" y="539"/>
                </a:lnTo>
                <a:lnTo>
                  <a:pt x="890" y="539"/>
                </a:lnTo>
                <a:lnTo>
                  <a:pt x="898" y="542"/>
                </a:lnTo>
                <a:lnTo>
                  <a:pt x="902" y="544"/>
                </a:lnTo>
                <a:lnTo>
                  <a:pt x="905" y="547"/>
                </a:lnTo>
                <a:lnTo>
                  <a:pt x="905" y="547"/>
                </a:lnTo>
                <a:lnTo>
                  <a:pt x="906" y="550"/>
                </a:lnTo>
                <a:lnTo>
                  <a:pt x="906" y="554"/>
                </a:lnTo>
                <a:lnTo>
                  <a:pt x="906" y="554"/>
                </a:lnTo>
                <a:lnTo>
                  <a:pt x="903" y="558"/>
                </a:lnTo>
                <a:lnTo>
                  <a:pt x="899" y="561"/>
                </a:lnTo>
                <a:lnTo>
                  <a:pt x="896" y="564"/>
                </a:lnTo>
                <a:lnTo>
                  <a:pt x="891" y="566"/>
                </a:lnTo>
                <a:lnTo>
                  <a:pt x="882" y="568"/>
                </a:lnTo>
                <a:lnTo>
                  <a:pt x="873" y="568"/>
                </a:lnTo>
                <a:lnTo>
                  <a:pt x="873" y="568"/>
                </a:lnTo>
                <a:lnTo>
                  <a:pt x="868" y="571"/>
                </a:lnTo>
                <a:lnTo>
                  <a:pt x="864" y="571"/>
                </a:lnTo>
                <a:lnTo>
                  <a:pt x="856" y="570"/>
                </a:lnTo>
                <a:lnTo>
                  <a:pt x="856" y="570"/>
                </a:lnTo>
                <a:lnTo>
                  <a:pt x="847" y="572"/>
                </a:lnTo>
                <a:lnTo>
                  <a:pt x="836" y="574"/>
                </a:lnTo>
                <a:lnTo>
                  <a:pt x="832" y="577"/>
                </a:lnTo>
                <a:lnTo>
                  <a:pt x="828" y="579"/>
                </a:lnTo>
                <a:lnTo>
                  <a:pt x="825" y="582"/>
                </a:lnTo>
                <a:lnTo>
                  <a:pt x="822" y="587"/>
                </a:lnTo>
                <a:lnTo>
                  <a:pt x="822" y="587"/>
                </a:lnTo>
                <a:lnTo>
                  <a:pt x="821" y="591"/>
                </a:lnTo>
                <a:lnTo>
                  <a:pt x="822" y="594"/>
                </a:lnTo>
                <a:lnTo>
                  <a:pt x="824" y="596"/>
                </a:lnTo>
                <a:lnTo>
                  <a:pt x="826" y="598"/>
                </a:lnTo>
                <a:lnTo>
                  <a:pt x="832" y="601"/>
                </a:lnTo>
                <a:lnTo>
                  <a:pt x="834" y="603"/>
                </a:lnTo>
                <a:lnTo>
                  <a:pt x="835" y="606"/>
                </a:lnTo>
                <a:lnTo>
                  <a:pt x="843" y="608"/>
                </a:lnTo>
                <a:lnTo>
                  <a:pt x="843" y="608"/>
                </a:lnTo>
                <a:lnTo>
                  <a:pt x="853" y="609"/>
                </a:lnTo>
                <a:lnTo>
                  <a:pt x="861" y="610"/>
                </a:lnTo>
                <a:lnTo>
                  <a:pt x="878" y="609"/>
                </a:lnTo>
                <a:lnTo>
                  <a:pt x="895" y="608"/>
                </a:lnTo>
                <a:lnTo>
                  <a:pt x="904" y="608"/>
                </a:lnTo>
                <a:lnTo>
                  <a:pt x="912" y="609"/>
                </a:lnTo>
                <a:lnTo>
                  <a:pt x="912" y="609"/>
                </a:lnTo>
                <a:lnTo>
                  <a:pt x="921" y="610"/>
                </a:lnTo>
                <a:lnTo>
                  <a:pt x="926" y="613"/>
                </a:lnTo>
                <a:lnTo>
                  <a:pt x="932" y="617"/>
                </a:lnTo>
                <a:lnTo>
                  <a:pt x="936" y="624"/>
                </a:lnTo>
                <a:lnTo>
                  <a:pt x="936" y="624"/>
                </a:lnTo>
                <a:lnTo>
                  <a:pt x="935" y="630"/>
                </a:lnTo>
                <a:lnTo>
                  <a:pt x="933" y="634"/>
                </a:lnTo>
                <a:lnTo>
                  <a:pt x="931" y="636"/>
                </a:lnTo>
                <a:lnTo>
                  <a:pt x="931" y="636"/>
                </a:lnTo>
                <a:lnTo>
                  <a:pt x="926" y="640"/>
                </a:lnTo>
                <a:lnTo>
                  <a:pt x="922" y="644"/>
                </a:lnTo>
                <a:lnTo>
                  <a:pt x="917" y="649"/>
                </a:lnTo>
                <a:lnTo>
                  <a:pt x="911" y="651"/>
                </a:lnTo>
                <a:lnTo>
                  <a:pt x="911" y="651"/>
                </a:lnTo>
                <a:lnTo>
                  <a:pt x="905" y="655"/>
                </a:lnTo>
                <a:lnTo>
                  <a:pt x="903" y="657"/>
                </a:lnTo>
                <a:lnTo>
                  <a:pt x="903" y="658"/>
                </a:lnTo>
                <a:lnTo>
                  <a:pt x="904" y="661"/>
                </a:lnTo>
                <a:lnTo>
                  <a:pt x="904" y="661"/>
                </a:lnTo>
                <a:lnTo>
                  <a:pt x="912" y="665"/>
                </a:lnTo>
                <a:lnTo>
                  <a:pt x="921" y="670"/>
                </a:lnTo>
                <a:lnTo>
                  <a:pt x="924" y="672"/>
                </a:lnTo>
                <a:lnTo>
                  <a:pt x="928" y="676"/>
                </a:lnTo>
                <a:lnTo>
                  <a:pt x="929" y="680"/>
                </a:lnTo>
                <a:lnTo>
                  <a:pt x="929" y="686"/>
                </a:lnTo>
                <a:lnTo>
                  <a:pt x="929" y="686"/>
                </a:lnTo>
                <a:lnTo>
                  <a:pt x="933" y="684"/>
                </a:lnTo>
                <a:lnTo>
                  <a:pt x="940" y="680"/>
                </a:lnTo>
                <a:lnTo>
                  <a:pt x="940" y="680"/>
                </a:lnTo>
                <a:lnTo>
                  <a:pt x="944" y="680"/>
                </a:lnTo>
                <a:lnTo>
                  <a:pt x="946" y="679"/>
                </a:lnTo>
                <a:lnTo>
                  <a:pt x="947" y="676"/>
                </a:lnTo>
                <a:lnTo>
                  <a:pt x="949" y="673"/>
                </a:lnTo>
                <a:lnTo>
                  <a:pt x="949" y="666"/>
                </a:lnTo>
                <a:lnTo>
                  <a:pt x="950" y="664"/>
                </a:lnTo>
                <a:lnTo>
                  <a:pt x="952" y="662"/>
                </a:lnTo>
                <a:lnTo>
                  <a:pt x="952" y="662"/>
                </a:lnTo>
                <a:lnTo>
                  <a:pt x="964" y="658"/>
                </a:lnTo>
                <a:lnTo>
                  <a:pt x="974" y="655"/>
                </a:lnTo>
                <a:lnTo>
                  <a:pt x="985" y="650"/>
                </a:lnTo>
                <a:lnTo>
                  <a:pt x="989" y="647"/>
                </a:lnTo>
                <a:lnTo>
                  <a:pt x="994" y="642"/>
                </a:lnTo>
                <a:lnTo>
                  <a:pt x="994" y="642"/>
                </a:lnTo>
                <a:lnTo>
                  <a:pt x="995" y="637"/>
                </a:lnTo>
                <a:lnTo>
                  <a:pt x="995" y="631"/>
                </a:lnTo>
                <a:lnTo>
                  <a:pt x="994" y="627"/>
                </a:lnTo>
                <a:lnTo>
                  <a:pt x="993" y="622"/>
                </a:lnTo>
                <a:lnTo>
                  <a:pt x="993" y="622"/>
                </a:lnTo>
                <a:lnTo>
                  <a:pt x="989" y="619"/>
                </a:lnTo>
                <a:lnTo>
                  <a:pt x="986" y="615"/>
                </a:lnTo>
                <a:lnTo>
                  <a:pt x="981" y="612"/>
                </a:lnTo>
                <a:lnTo>
                  <a:pt x="977" y="610"/>
                </a:lnTo>
                <a:lnTo>
                  <a:pt x="965" y="607"/>
                </a:lnTo>
                <a:lnTo>
                  <a:pt x="954" y="606"/>
                </a:lnTo>
                <a:lnTo>
                  <a:pt x="954" y="606"/>
                </a:lnTo>
                <a:lnTo>
                  <a:pt x="949" y="603"/>
                </a:lnTo>
                <a:lnTo>
                  <a:pt x="943" y="603"/>
                </a:lnTo>
                <a:lnTo>
                  <a:pt x="937" y="601"/>
                </a:lnTo>
                <a:lnTo>
                  <a:pt x="935" y="600"/>
                </a:lnTo>
                <a:lnTo>
                  <a:pt x="932" y="598"/>
                </a:lnTo>
                <a:lnTo>
                  <a:pt x="932" y="598"/>
                </a:lnTo>
                <a:lnTo>
                  <a:pt x="932" y="595"/>
                </a:lnTo>
                <a:lnTo>
                  <a:pt x="932" y="593"/>
                </a:lnTo>
                <a:lnTo>
                  <a:pt x="935" y="589"/>
                </a:lnTo>
                <a:lnTo>
                  <a:pt x="942" y="582"/>
                </a:lnTo>
                <a:lnTo>
                  <a:pt x="942" y="582"/>
                </a:lnTo>
                <a:lnTo>
                  <a:pt x="938" y="574"/>
                </a:lnTo>
                <a:lnTo>
                  <a:pt x="935" y="564"/>
                </a:lnTo>
                <a:lnTo>
                  <a:pt x="933" y="554"/>
                </a:lnTo>
                <a:lnTo>
                  <a:pt x="935" y="550"/>
                </a:lnTo>
                <a:lnTo>
                  <a:pt x="936" y="545"/>
                </a:lnTo>
                <a:lnTo>
                  <a:pt x="936" y="545"/>
                </a:lnTo>
                <a:lnTo>
                  <a:pt x="939" y="539"/>
                </a:lnTo>
                <a:lnTo>
                  <a:pt x="943" y="535"/>
                </a:lnTo>
                <a:lnTo>
                  <a:pt x="949" y="532"/>
                </a:lnTo>
                <a:lnTo>
                  <a:pt x="953" y="531"/>
                </a:lnTo>
                <a:lnTo>
                  <a:pt x="966" y="530"/>
                </a:lnTo>
                <a:lnTo>
                  <a:pt x="978" y="529"/>
                </a:lnTo>
                <a:lnTo>
                  <a:pt x="978" y="529"/>
                </a:lnTo>
                <a:lnTo>
                  <a:pt x="985" y="530"/>
                </a:lnTo>
                <a:lnTo>
                  <a:pt x="993" y="530"/>
                </a:lnTo>
                <a:lnTo>
                  <a:pt x="996" y="531"/>
                </a:lnTo>
                <a:lnTo>
                  <a:pt x="1001" y="532"/>
                </a:lnTo>
                <a:lnTo>
                  <a:pt x="1003" y="533"/>
                </a:lnTo>
                <a:lnTo>
                  <a:pt x="1007" y="537"/>
                </a:lnTo>
                <a:lnTo>
                  <a:pt x="1007" y="537"/>
                </a:lnTo>
                <a:lnTo>
                  <a:pt x="1013" y="535"/>
                </a:lnTo>
                <a:lnTo>
                  <a:pt x="1021" y="533"/>
                </a:lnTo>
                <a:lnTo>
                  <a:pt x="1028" y="533"/>
                </a:lnTo>
                <a:lnTo>
                  <a:pt x="1036" y="533"/>
                </a:lnTo>
                <a:lnTo>
                  <a:pt x="1036" y="533"/>
                </a:lnTo>
                <a:lnTo>
                  <a:pt x="1052" y="537"/>
                </a:lnTo>
                <a:lnTo>
                  <a:pt x="1061" y="540"/>
                </a:lnTo>
                <a:lnTo>
                  <a:pt x="1064" y="543"/>
                </a:lnTo>
                <a:lnTo>
                  <a:pt x="1068" y="546"/>
                </a:lnTo>
                <a:lnTo>
                  <a:pt x="1068" y="546"/>
                </a:lnTo>
                <a:lnTo>
                  <a:pt x="1069" y="552"/>
                </a:lnTo>
                <a:lnTo>
                  <a:pt x="1069" y="557"/>
                </a:lnTo>
                <a:lnTo>
                  <a:pt x="1069" y="557"/>
                </a:lnTo>
                <a:lnTo>
                  <a:pt x="1065" y="563"/>
                </a:lnTo>
                <a:lnTo>
                  <a:pt x="1062" y="567"/>
                </a:lnTo>
                <a:lnTo>
                  <a:pt x="1058" y="571"/>
                </a:lnTo>
                <a:lnTo>
                  <a:pt x="1052" y="574"/>
                </a:lnTo>
                <a:lnTo>
                  <a:pt x="1042" y="579"/>
                </a:lnTo>
                <a:lnTo>
                  <a:pt x="1031" y="581"/>
                </a:lnTo>
                <a:lnTo>
                  <a:pt x="1031" y="581"/>
                </a:lnTo>
                <a:lnTo>
                  <a:pt x="1028" y="580"/>
                </a:lnTo>
                <a:lnTo>
                  <a:pt x="1024" y="579"/>
                </a:lnTo>
                <a:lnTo>
                  <a:pt x="1017" y="579"/>
                </a:lnTo>
                <a:lnTo>
                  <a:pt x="1014" y="578"/>
                </a:lnTo>
                <a:lnTo>
                  <a:pt x="1010" y="577"/>
                </a:lnTo>
                <a:lnTo>
                  <a:pt x="1008" y="574"/>
                </a:lnTo>
                <a:lnTo>
                  <a:pt x="1007" y="570"/>
                </a:lnTo>
                <a:lnTo>
                  <a:pt x="1007" y="570"/>
                </a:lnTo>
                <a:lnTo>
                  <a:pt x="1009" y="565"/>
                </a:lnTo>
                <a:lnTo>
                  <a:pt x="1010" y="563"/>
                </a:lnTo>
                <a:lnTo>
                  <a:pt x="1013" y="560"/>
                </a:lnTo>
                <a:lnTo>
                  <a:pt x="1013" y="560"/>
                </a:lnTo>
                <a:lnTo>
                  <a:pt x="1016" y="559"/>
                </a:lnTo>
                <a:lnTo>
                  <a:pt x="1021" y="558"/>
                </a:lnTo>
                <a:lnTo>
                  <a:pt x="1026" y="559"/>
                </a:lnTo>
                <a:lnTo>
                  <a:pt x="1029" y="561"/>
                </a:lnTo>
                <a:lnTo>
                  <a:pt x="1029" y="561"/>
                </a:lnTo>
                <a:lnTo>
                  <a:pt x="1029" y="563"/>
                </a:lnTo>
                <a:lnTo>
                  <a:pt x="1029" y="563"/>
                </a:lnTo>
                <a:lnTo>
                  <a:pt x="1028" y="565"/>
                </a:lnTo>
                <a:lnTo>
                  <a:pt x="1028" y="565"/>
                </a:lnTo>
                <a:lnTo>
                  <a:pt x="1027" y="565"/>
                </a:lnTo>
                <a:lnTo>
                  <a:pt x="1024" y="565"/>
                </a:lnTo>
                <a:lnTo>
                  <a:pt x="1021" y="564"/>
                </a:lnTo>
                <a:lnTo>
                  <a:pt x="1021" y="564"/>
                </a:lnTo>
                <a:lnTo>
                  <a:pt x="1019" y="565"/>
                </a:lnTo>
                <a:lnTo>
                  <a:pt x="1016" y="566"/>
                </a:lnTo>
                <a:lnTo>
                  <a:pt x="1015" y="568"/>
                </a:lnTo>
                <a:lnTo>
                  <a:pt x="1016" y="571"/>
                </a:lnTo>
                <a:lnTo>
                  <a:pt x="1016" y="571"/>
                </a:lnTo>
                <a:lnTo>
                  <a:pt x="1027" y="573"/>
                </a:lnTo>
                <a:lnTo>
                  <a:pt x="1033" y="574"/>
                </a:lnTo>
                <a:lnTo>
                  <a:pt x="1038" y="573"/>
                </a:lnTo>
                <a:lnTo>
                  <a:pt x="1038" y="573"/>
                </a:lnTo>
                <a:lnTo>
                  <a:pt x="1047" y="571"/>
                </a:lnTo>
                <a:lnTo>
                  <a:pt x="1054" y="566"/>
                </a:lnTo>
                <a:lnTo>
                  <a:pt x="1058" y="560"/>
                </a:lnTo>
                <a:lnTo>
                  <a:pt x="1063" y="552"/>
                </a:lnTo>
                <a:lnTo>
                  <a:pt x="1063" y="552"/>
                </a:lnTo>
                <a:lnTo>
                  <a:pt x="1061" y="549"/>
                </a:lnTo>
                <a:lnTo>
                  <a:pt x="1057" y="546"/>
                </a:lnTo>
                <a:lnTo>
                  <a:pt x="1050" y="543"/>
                </a:lnTo>
                <a:lnTo>
                  <a:pt x="1050" y="543"/>
                </a:lnTo>
                <a:lnTo>
                  <a:pt x="1043" y="540"/>
                </a:lnTo>
                <a:lnTo>
                  <a:pt x="1035" y="540"/>
                </a:lnTo>
                <a:lnTo>
                  <a:pt x="1019" y="540"/>
                </a:lnTo>
                <a:lnTo>
                  <a:pt x="1006" y="546"/>
                </a:lnTo>
                <a:lnTo>
                  <a:pt x="1006" y="546"/>
                </a:lnTo>
                <a:lnTo>
                  <a:pt x="1002" y="545"/>
                </a:lnTo>
                <a:lnTo>
                  <a:pt x="1001" y="544"/>
                </a:lnTo>
                <a:lnTo>
                  <a:pt x="999" y="542"/>
                </a:lnTo>
                <a:lnTo>
                  <a:pt x="998" y="539"/>
                </a:lnTo>
                <a:lnTo>
                  <a:pt x="998" y="539"/>
                </a:lnTo>
                <a:lnTo>
                  <a:pt x="982" y="537"/>
                </a:lnTo>
                <a:lnTo>
                  <a:pt x="975" y="536"/>
                </a:lnTo>
                <a:lnTo>
                  <a:pt x="968" y="537"/>
                </a:lnTo>
                <a:lnTo>
                  <a:pt x="968" y="537"/>
                </a:lnTo>
                <a:lnTo>
                  <a:pt x="963" y="537"/>
                </a:lnTo>
                <a:lnTo>
                  <a:pt x="956" y="538"/>
                </a:lnTo>
                <a:lnTo>
                  <a:pt x="950" y="539"/>
                </a:lnTo>
                <a:lnTo>
                  <a:pt x="947" y="540"/>
                </a:lnTo>
                <a:lnTo>
                  <a:pt x="945" y="544"/>
                </a:lnTo>
                <a:lnTo>
                  <a:pt x="945" y="544"/>
                </a:lnTo>
                <a:lnTo>
                  <a:pt x="942" y="553"/>
                </a:lnTo>
                <a:lnTo>
                  <a:pt x="942" y="559"/>
                </a:lnTo>
                <a:lnTo>
                  <a:pt x="942" y="564"/>
                </a:lnTo>
                <a:lnTo>
                  <a:pt x="942" y="564"/>
                </a:lnTo>
                <a:lnTo>
                  <a:pt x="944" y="570"/>
                </a:lnTo>
                <a:lnTo>
                  <a:pt x="947" y="575"/>
                </a:lnTo>
                <a:lnTo>
                  <a:pt x="952" y="579"/>
                </a:lnTo>
                <a:lnTo>
                  <a:pt x="954" y="584"/>
                </a:lnTo>
                <a:lnTo>
                  <a:pt x="954" y="584"/>
                </a:lnTo>
                <a:lnTo>
                  <a:pt x="956" y="587"/>
                </a:lnTo>
                <a:lnTo>
                  <a:pt x="954" y="589"/>
                </a:lnTo>
                <a:lnTo>
                  <a:pt x="952" y="589"/>
                </a:lnTo>
                <a:lnTo>
                  <a:pt x="950" y="591"/>
                </a:lnTo>
                <a:lnTo>
                  <a:pt x="945" y="591"/>
                </a:lnTo>
                <a:lnTo>
                  <a:pt x="943" y="591"/>
                </a:lnTo>
                <a:lnTo>
                  <a:pt x="942" y="593"/>
                </a:lnTo>
                <a:lnTo>
                  <a:pt x="942" y="593"/>
                </a:lnTo>
                <a:lnTo>
                  <a:pt x="943" y="595"/>
                </a:lnTo>
                <a:lnTo>
                  <a:pt x="945" y="596"/>
                </a:lnTo>
                <a:lnTo>
                  <a:pt x="952" y="598"/>
                </a:lnTo>
                <a:lnTo>
                  <a:pt x="952" y="598"/>
                </a:lnTo>
                <a:lnTo>
                  <a:pt x="964" y="600"/>
                </a:lnTo>
                <a:lnTo>
                  <a:pt x="975" y="602"/>
                </a:lnTo>
                <a:lnTo>
                  <a:pt x="986" y="607"/>
                </a:lnTo>
                <a:lnTo>
                  <a:pt x="992" y="609"/>
                </a:lnTo>
                <a:lnTo>
                  <a:pt x="996" y="613"/>
                </a:lnTo>
                <a:lnTo>
                  <a:pt x="1007" y="616"/>
                </a:lnTo>
                <a:lnTo>
                  <a:pt x="1007" y="616"/>
                </a:lnTo>
                <a:lnTo>
                  <a:pt x="1021" y="617"/>
                </a:lnTo>
                <a:lnTo>
                  <a:pt x="1028" y="617"/>
                </a:lnTo>
                <a:lnTo>
                  <a:pt x="1035" y="617"/>
                </a:lnTo>
                <a:lnTo>
                  <a:pt x="1042" y="615"/>
                </a:lnTo>
                <a:lnTo>
                  <a:pt x="1049" y="613"/>
                </a:lnTo>
                <a:lnTo>
                  <a:pt x="1055" y="609"/>
                </a:lnTo>
                <a:lnTo>
                  <a:pt x="1059" y="605"/>
                </a:lnTo>
                <a:lnTo>
                  <a:pt x="1059" y="605"/>
                </a:lnTo>
                <a:lnTo>
                  <a:pt x="1065" y="603"/>
                </a:lnTo>
                <a:lnTo>
                  <a:pt x="1070" y="606"/>
                </a:lnTo>
                <a:lnTo>
                  <a:pt x="1070" y="606"/>
                </a:lnTo>
                <a:lnTo>
                  <a:pt x="1072" y="608"/>
                </a:lnTo>
                <a:lnTo>
                  <a:pt x="1076" y="610"/>
                </a:lnTo>
                <a:lnTo>
                  <a:pt x="1083" y="612"/>
                </a:lnTo>
                <a:lnTo>
                  <a:pt x="1098" y="613"/>
                </a:lnTo>
                <a:lnTo>
                  <a:pt x="1098" y="613"/>
                </a:lnTo>
                <a:lnTo>
                  <a:pt x="1110" y="610"/>
                </a:lnTo>
                <a:lnTo>
                  <a:pt x="1116" y="608"/>
                </a:lnTo>
                <a:lnTo>
                  <a:pt x="1118" y="606"/>
                </a:lnTo>
                <a:lnTo>
                  <a:pt x="1120" y="603"/>
                </a:lnTo>
                <a:lnTo>
                  <a:pt x="1120" y="603"/>
                </a:lnTo>
                <a:lnTo>
                  <a:pt x="1123" y="601"/>
                </a:lnTo>
                <a:lnTo>
                  <a:pt x="1126" y="601"/>
                </a:lnTo>
                <a:lnTo>
                  <a:pt x="1132" y="602"/>
                </a:lnTo>
                <a:lnTo>
                  <a:pt x="1132" y="602"/>
                </a:lnTo>
                <a:lnTo>
                  <a:pt x="1139" y="603"/>
                </a:lnTo>
                <a:lnTo>
                  <a:pt x="1146" y="602"/>
                </a:lnTo>
                <a:lnTo>
                  <a:pt x="1152" y="600"/>
                </a:lnTo>
                <a:lnTo>
                  <a:pt x="1158" y="598"/>
                </a:lnTo>
                <a:lnTo>
                  <a:pt x="1163" y="594"/>
                </a:lnTo>
                <a:lnTo>
                  <a:pt x="1168" y="589"/>
                </a:lnTo>
                <a:lnTo>
                  <a:pt x="1176" y="580"/>
                </a:lnTo>
                <a:lnTo>
                  <a:pt x="1176" y="580"/>
                </a:lnTo>
                <a:lnTo>
                  <a:pt x="1177" y="574"/>
                </a:lnTo>
                <a:lnTo>
                  <a:pt x="1176" y="570"/>
                </a:lnTo>
                <a:lnTo>
                  <a:pt x="1174" y="565"/>
                </a:lnTo>
                <a:lnTo>
                  <a:pt x="1172" y="560"/>
                </a:lnTo>
                <a:lnTo>
                  <a:pt x="1172" y="560"/>
                </a:lnTo>
                <a:lnTo>
                  <a:pt x="1161" y="554"/>
                </a:lnTo>
                <a:lnTo>
                  <a:pt x="1154" y="552"/>
                </a:lnTo>
                <a:lnTo>
                  <a:pt x="1152" y="552"/>
                </a:lnTo>
                <a:lnTo>
                  <a:pt x="1148" y="553"/>
                </a:lnTo>
                <a:lnTo>
                  <a:pt x="1148" y="553"/>
                </a:lnTo>
                <a:lnTo>
                  <a:pt x="1145" y="553"/>
                </a:lnTo>
                <a:lnTo>
                  <a:pt x="1140" y="556"/>
                </a:lnTo>
                <a:lnTo>
                  <a:pt x="1137" y="556"/>
                </a:lnTo>
                <a:lnTo>
                  <a:pt x="1135" y="556"/>
                </a:lnTo>
                <a:lnTo>
                  <a:pt x="1133" y="554"/>
                </a:lnTo>
                <a:lnTo>
                  <a:pt x="1133" y="554"/>
                </a:lnTo>
                <a:lnTo>
                  <a:pt x="1133" y="552"/>
                </a:lnTo>
                <a:lnTo>
                  <a:pt x="1134" y="550"/>
                </a:lnTo>
                <a:lnTo>
                  <a:pt x="1135" y="547"/>
                </a:lnTo>
                <a:lnTo>
                  <a:pt x="1137" y="545"/>
                </a:lnTo>
                <a:lnTo>
                  <a:pt x="1137" y="545"/>
                </a:lnTo>
                <a:lnTo>
                  <a:pt x="1138" y="543"/>
                </a:lnTo>
                <a:lnTo>
                  <a:pt x="1137" y="540"/>
                </a:lnTo>
                <a:lnTo>
                  <a:pt x="1135" y="536"/>
                </a:lnTo>
                <a:lnTo>
                  <a:pt x="1135" y="536"/>
                </a:lnTo>
                <a:lnTo>
                  <a:pt x="1131" y="530"/>
                </a:lnTo>
                <a:lnTo>
                  <a:pt x="1126" y="524"/>
                </a:lnTo>
                <a:lnTo>
                  <a:pt x="1119" y="521"/>
                </a:lnTo>
                <a:lnTo>
                  <a:pt x="1112" y="518"/>
                </a:lnTo>
                <a:lnTo>
                  <a:pt x="1112" y="518"/>
                </a:lnTo>
                <a:lnTo>
                  <a:pt x="1110" y="518"/>
                </a:lnTo>
                <a:lnTo>
                  <a:pt x="1107" y="518"/>
                </a:lnTo>
                <a:lnTo>
                  <a:pt x="1103" y="521"/>
                </a:lnTo>
                <a:lnTo>
                  <a:pt x="1098" y="522"/>
                </a:lnTo>
                <a:lnTo>
                  <a:pt x="1096" y="522"/>
                </a:lnTo>
                <a:lnTo>
                  <a:pt x="1093" y="521"/>
                </a:lnTo>
                <a:lnTo>
                  <a:pt x="1093" y="521"/>
                </a:lnTo>
                <a:lnTo>
                  <a:pt x="1091" y="515"/>
                </a:lnTo>
                <a:lnTo>
                  <a:pt x="1087" y="511"/>
                </a:lnTo>
                <a:lnTo>
                  <a:pt x="1083" y="508"/>
                </a:lnTo>
                <a:lnTo>
                  <a:pt x="1079" y="504"/>
                </a:lnTo>
                <a:lnTo>
                  <a:pt x="1079" y="504"/>
                </a:lnTo>
                <a:lnTo>
                  <a:pt x="1068" y="502"/>
                </a:lnTo>
                <a:lnTo>
                  <a:pt x="1055" y="502"/>
                </a:lnTo>
                <a:lnTo>
                  <a:pt x="1049" y="503"/>
                </a:lnTo>
                <a:lnTo>
                  <a:pt x="1043" y="504"/>
                </a:lnTo>
                <a:lnTo>
                  <a:pt x="1038" y="508"/>
                </a:lnTo>
                <a:lnTo>
                  <a:pt x="1034" y="511"/>
                </a:lnTo>
                <a:lnTo>
                  <a:pt x="1034" y="511"/>
                </a:lnTo>
                <a:lnTo>
                  <a:pt x="1030" y="511"/>
                </a:lnTo>
                <a:lnTo>
                  <a:pt x="1029" y="511"/>
                </a:lnTo>
                <a:lnTo>
                  <a:pt x="1026" y="509"/>
                </a:lnTo>
                <a:lnTo>
                  <a:pt x="1022" y="505"/>
                </a:lnTo>
                <a:lnTo>
                  <a:pt x="1020" y="503"/>
                </a:lnTo>
                <a:lnTo>
                  <a:pt x="1017" y="503"/>
                </a:lnTo>
                <a:lnTo>
                  <a:pt x="1017" y="503"/>
                </a:lnTo>
                <a:lnTo>
                  <a:pt x="1003" y="502"/>
                </a:lnTo>
                <a:lnTo>
                  <a:pt x="989" y="502"/>
                </a:lnTo>
                <a:lnTo>
                  <a:pt x="959" y="502"/>
                </a:lnTo>
                <a:lnTo>
                  <a:pt x="959" y="502"/>
                </a:lnTo>
                <a:lnTo>
                  <a:pt x="946" y="502"/>
                </a:lnTo>
                <a:lnTo>
                  <a:pt x="939" y="503"/>
                </a:lnTo>
                <a:lnTo>
                  <a:pt x="932" y="503"/>
                </a:lnTo>
                <a:lnTo>
                  <a:pt x="932" y="503"/>
                </a:lnTo>
                <a:lnTo>
                  <a:pt x="912" y="505"/>
                </a:lnTo>
                <a:lnTo>
                  <a:pt x="902" y="505"/>
                </a:lnTo>
                <a:lnTo>
                  <a:pt x="892" y="504"/>
                </a:lnTo>
                <a:lnTo>
                  <a:pt x="892" y="504"/>
                </a:lnTo>
                <a:lnTo>
                  <a:pt x="888" y="504"/>
                </a:lnTo>
                <a:lnTo>
                  <a:pt x="884" y="504"/>
                </a:lnTo>
                <a:lnTo>
                  <a:pt x="880" y="503"/>
                </a:lnTo>
                <a:lnTo>
                  <a:pt x="877" y="502"/>
                </a:lnTo>
                <a:lnTo>
                  <a:pt x="877" y="502"/>
                </a:lnTo>
                <a:lnTo>
                  <a:pt x="875" y="498"/>
                </a:lnTo>
                <a:lnTo>
                  <a:pt x="875" y="496"/>
                </a:lnTo>
                <a:lnTo>
                  <a:pt x="876" y="492"/>
                </a:lnTo>
                <a:lnTo>
                  <a:pt x="877" y="490"/>
                </a:lnTo>
                <a:lnTo>
                  <a:pt x="881" y="485"/>
                </a:lnTo>
                <a:lnTo>
                  <a:pt x="884" y="481"/>
                </a:lnTo>
                <a:lnTo>
                  <a:pt x="884" y="481"/>
                </a:lnTo>
                <a:lnTo>
                  <a:pt x="884" y="477"/>
                </a:lnTo>
                <a:lnTo>
                  <a:pt x="883" y="475"/>
                </a:lnTo>
                <a:lnTo>
                  <a:pt x="880" y="470"/>
                </a:lnTo>
                <a:lnTo>
                  <a:pt x="880" y="470"/>
                </a:lnTo>
                <a:lnTo>
                  <a:pt x="869" y="466"/>
                </a:lnTo>
                <a:lnTo>
                  <a:pt x="859" y="462"/>
                </a:lnTo>
                <a:lnTo>
                  <a:pt x="847" y="460"/>
                </a:lnTo>
                <a:lnTo>
                  <a:pt x="836" y="459"/>
                </a:lnTo>
                <a:lnTo>
                  <a:pt x="836" y="459"/>
                </a:lnTo>
                <a:lnTo>
                  <a:pt x="833" y="459"/>
                </a:lnTo>
                <a:lnTo>
                  <a:pt x="829" y="460"/>
                </a:lnTo>
                <a:lnTo>
                  <a:pt x="827" y="460"/>
                </a:lnTo>
                <a:lnTo>
                  <a:pt x="824" y="460"/>
                </a:lnTo>
                <a:lnTo>
                  <a:pt x="824" y="460"/>
                </a:lnTo>
                <a:lnTo>
                  <a:pt x="812" y="461"/>
                </a:lnTo>
                <a:lnTo>
                  <a:pt x="800" y="461"/>
                </a:lnTo>
                <a:lnTo>
                  <a:pt x="776" y="460"/>
                </a:lnTo>
                <a:lnTo>
                  <a:pt x="776" y="460"/>
                </a:lnTo>
                <a:lnTo>
                  <a:pt x="763" y="454"/>
                </a:lnTo>
                <a:lnTo>
                  <a:pt x="749" y="448"/>
                </a:lnTo>
                <a:lnTo>
                  <a:pt x="749" y="448"/>
                </a:lnTo>
                <a:lnTo>
                  <a:pt x="749" y="446"/>
                </a:lnTo>
                <a:lnTo>
                  <a:pt x="748" y="445"/>
                </a:lnTo>
                <a:lnTo>
                  <a:pt x="745" y="443"/>
                </a:lnTo>
                <a:lnTo>
                  <a:pt x="743" y="442"/>
                </a:lnTo>
                <a:lnTo>
                  <a:pt x="742" y="441"/>
                </a:lnTo>
                <a:lnTo>
                  <a:pt x="743" y="439"/>
                </a:lnTo>
                <a:lnTo>
                  <a:pt x="743" y="439"/>
                </a:lnTo>
                <a:lnTo>
                  <a:pt x="744" y="438"/>
                </a:lnTo>
                <a:lnTo>
                  <a:pt x="747" y="436"/>
                </a:lnTo>
                <a:lnTo>
                  <a:pt x="752" y="435"/>
                </a:lnTo>
                <a:lnTo>
                  <a:pt x="757" y="435"/>
                </a:lnTo>
                <a:lnTo>
                  <a:pt x="759" y="434"/>
                </a:lnTo>
                <a:lnTo>
                  <a:pt x="763" y="433"/>
                </a:lnTo>
                <a:lnTo>
                  <a:pt x="763" y="433"/>
                </a:lnTo>
                <a:lnTo>
                  <a:pt x="772" y="427"/>
                </a:lnTo>
                <a:lnTo>
                  <a:pt x="780" y="420"/>
                </a:lnTo>
                <a:lnTo>
                  <a:pt x="797" y="404"/>
                </a:lnTo>
                <a:lnTo>
                  <a:pt x="797" y="404"/>
                </a:lnTo>
                <a:lnTo>
                  <a:pt x="807" y="406"/>
                </a:lnTo>
                <a:lnTo>
                  <a:pt x="813" y="407"/>
                </a:lnTo>
                <a:lnTo>
                  <a:pt x="819" y="406"/>
                </a:lnTo>
                <a:lnTo>
                  <a:pt x="819" y="406"/>
                </a:lnTo>
                <a:lnTo>
                  <a:pt x="825" y="404"/>
                </a:lnTo>
                <a:lnTo>
                  <a:pt x="831" y="401"/>
                </a:lnTo>
                <a:lnTo>
                  <a:pt x="835" y="397"/>
                </a:lnTo>
                <a:lnTo>
                  <a:pt x="836" y="394"/>
                </a:lnTo>
                <a:lnTo>
                  <a:pt x="838" y="391"/>
                </a:lnTo>
                <a:lnTo>
                  <a:pt x="838" y="391"/>
                </a:lnTo>
                <a:lnTo>
                  <a:pt x="838" y="386"/>
                </a:lnTo>
                <a:lnTo>
                  <a:pt x="836" y="382"/>
                </a:lnTo>
                <a:lnTo>
                  <a:pt x="834" y="378"/>
                </a:lnTo>
                <a:lnTo>
                  <a:pt x="832" y="376"/>
                </a:lnTo>
                <a:lnTo>
                  <a:pt x="832" y="376"/>
                </a:lnTo>
                <a:lnTo>
                  <a:pt x="818" y="373"/>
                </a:lnTo>
                <a:lnTo>
                  <a:pt x="805" y="372"/>
                </a:lnTo>
                <a:lnTo>
                  <a:pt x="777" y="372"/>
                </a:lnTo>
                <a:lnTo>
                  <a:pt x="777" y="372"/>
                </a:lnTo>
                <a:lnTo>
                  <a:pt x="770" y="370"/>
                </a:lnTo>
                <a:lnTo>
                  <a:pt x="766" y="369"/>
                </a:lnTo>
                <a:lnTo>
                  <a:pt x="763" y="366"/>
                </a:lnTo>
                <a:lnTo>
                  <a:pt x="763" y="366"/>
                </a:lnTo>
                <a:lnTo>
                  <a:pt x="762" y="365"/>
                </a:lnTo>
                <a:lnTo>
                  <a:pt x="761" y="363"/>
                </a:lnTo>
                <a:lnTo>
                  <a:pt x="758" y="362"/>
                </a:lnTo>
                <a:lnTo>
                  <a:pt x="757" y="363"/>
                </a:lnTo>
                <a:lnTo>
                  <a:pt x="757" y="363"/>
                </a:lnTo>
                <a:lnTo>
                  <a:pt x="755" y="362"/>
                </a:lnTo>
                <a:lnTo>
                  <a:pt x="754" y="361"/>
                </a:lnTo>
                <a:lnTo>
                  <a:pt x="752" y="358"/>
                </a:lnTo>
                <a:lnTo>
                  <a:pt x="752" y="357"/>
                </a:lnTo>
                <a:lnTo>
                  <a:pt x="752" y="357"/>
                </a:lnTo>
                <a:lnTo>
                  <a:pt x="757" y="351"/>
                </a:lnTo>
                <a:lnTo>
                  <a:pt x="762" y="345"/>
                </a:lnTo>
                <a:lnTo>
                  <a:pt x="766" y="342"/>
                </a:lnTo>
                <a:lnTo>
                  <a:pt x="773" y="338"/>
                </a:lnTo>
                <a:lnTo>
                  <a:pt x="786" y="333"/>
                </a:lnTo>
                <a:lnTo>
                  <a:pt x="799" y="329"/>
                </a:lnTo>
                <a:lnTo>
                  <a:pt x="800" y="327"/>
                </a:lnTo>
                <a:lnTo>
                  <a:pt x="800" y="327"/>
                </a:lnTo>
                <a:lnTo>
                  <a:pt x="799" y="325"/>
                </a:lnTo>
                <a:lnTo>
                  <a:pt x="798" y="324"/>
                </a:lnTo>
                <a:lnTo>
                  <a:pt x="798" y="324"/>
                </a:lnTo>
                <a:lnTo>
                  <a:pt x="792" y="318"/>
                </a:lnTo>
                <a:lnTo>
                  <a:pt x="790" y="311"/>
                </a:lnTo>
                <a:lnTo>
                  <a:pt x="789" y="303"/>
                </a:lnTo>
                <a:lnTo>
                  <a:pt x="790" y="295"/>
                </a:lnTo>
                <a:lnTo>
                  <a:pt x="790" y="295"/>
                </a:lnTo>
                <a:lnTo>
                  <a:pt x="793" y="287"/>
                </a:lnTo>
                <a:lnTo>
                  <a:pt x="798" y="279"/>
                </a:lnTo>
                <a:lnTo>
                  <a:pt x="801" y="276"/>
                </a:lnTo>
                <a:lnTo>
                  <a:pt x="805" y="273"/>
                </a:lnTo>
                <a:lnTo>
                  <a:pt x="810" y="272"/>
                </a:lnTo>
                <a:lnTo>
                  <a:pt x="814" y="271"/>
                </a:lnTo>
                <a:lnTo>
                  <a:pt x="814" y="271"/>
                </a:lnTo>
                <a:lnTo>
                  <a:pt x="822" y="269"/>
                </a:lnTo>
                <a:lnTo>
                  <a:pt x="831" y="271"/>
                </a:lnTo>
                <a:lnTo>
                  <a:pt x="839" y="273"/>
                </a:lnTo>
                <a:lnTo>
                  <a:pt x="845" y="279"/>
                </a:lnTo>
                <a:lnTo>
                  <a:pt x="845" y="279"/>
                </a:lnTo>
                <a:lnTo>
                  <a:pt x="847" y="285"/>
                </a:lnTo>
                <a:lnTo>
                  <a:pt x="847" y="292"/>
                </a:lnTo>
                <a:lnTo>
                  <a:pt x="846" y="299"/>
                </a:lnTo>
                <a:lnTo>
                  <a:pt x="842" y="304"/>
                </a:lnTo>
                <a:lnTo>
                  <a:pt x="842" y="304"/>
                </a:lnTo>
                <a:lnTo>
                  <a:pt x="838" y="308"/>
                </a:lnTo>
                <a:lnTo>
                  <a:pt x="832" y="309"/>
                </a:lnTo>
                <a:lnTo>
                  <a:pt x="826" y="310"/>
                </a:lnTo>
                <a:lnTo>
                  <a:pt x="820" y="309"/>
                </a:lnTo>
                <a:lnTo>
                  <a:pt x="820" y="309"/>
                </a:lnTo>
                <a:lnTo>
                  <a:pt x="814" y="306"/>
                </a:lnTo>
                <a:lnTo>
                  <a:pt x="812" y="303"/>
                </a:lnTo>
                <a:lnTo>
                  <a:pt x="812" y="300"/>
                </a:lnTo>
                <a:lnTo>
                  <a:pt x="812" y="300"/>
                </a:lnTo>
                <a:lnTo>
                  <a:pt x="814" y="297"/>
                </a:lnTo>
                <a:lnTo>
                  <a:pt x="815" y="296"/>
                </a:lnTo>
                <a:lnTo>
                  <a:pt x="817" y="295"/>
                </a:lnTo>
                <a:lnTo>
                  <a:pt x="817" y="295"/>
                </a:lnTo>
                <a:lnTo>
                  <a:pt x="818" y="296"/>
                </a:lnTo>
                <a:lnTo>
                  <a:pt x="819" y="297"/>
                </a:lnTo>
                <a:lnTo>
                  <a:pt x="820" y="301"/>
                </a:lnTo>
                <a:lnTo>
                  <a:pt x="820" y="301"/>
                </a:lnTo>
                <a:lnTo>
                  <a:pt x="821" y="302"/>
                </a:lnTo>
                <a:lnTo>
                  <a:pt x="824" y="303"/>
                </a:lnTo>
                <a:lnTo>
                  <a:pt x="828" y="304"/>
                </a:lnTo>
                <a:lnTo>
                  <a:pt x="828" y="304"/>
                </a:lnTo>
                <a:lnTo>
                  <a:pt x="832" y="304"/>
                </a:lnTo>
                <a:lnTo>
                  <a:pt x="835" y="302"/>
                </a:lnTo>
                <a:lnTo>
                  <a:pt x="840" y="299"/>
                </a:lnTo>
                <a:lnTo>
                  <a:pt x="840" y="299"/>
                </a:lnTo>
                <a:lnTo>
                  <a:pt x="841" y="289"/>
                </a:lnTo>
                <a:lnTo>
                  <a:pt x="840" y="286"/>
                </a:lnTo>
                <a:lnTo>
                  <a:pt x="839" y="281"/>
                </a:lnTo>
                <a:lnTo>
                  <a:pt x="839" y="281"/>
                </a:lnTo>
                <a:lnTo>
                  <a:pt x="835" y="279"/>
                </a:lnTo>
                <a:lnTo>
                  <a:pt x="832" y="278"/>
                </a:lnTo>
                <a:lnTo>
                  <a:pt x="825" y="275"/>
                </a:lnTo>
                <a:lnTo>
                  <a:pt x="817" y="276"/>
                </a:lnTo>
                <a:lnTo>
                  <a:pt x="808" y="278"/>
                </a:lnTo>
                <a:lnTo>
                  <a:pt x="808" y="278"/>
                </a:lnTo>
                <a:lnTo>
                  <a:pt x="805" y="281"/>
                </a:lnTo>
                <a:lnTo>
                  <a:pt x="801" y="283"/>
                </a:lnTo>
                <a:lnTo>
                  <a:pt x="799" y="287"/>
                </a:lnTo>
                <a:lnTo>
                  <a:pt x="798" y="290"/>
                </a:lnTo>
                <a:lnTo>
                  <a:pt x="796" y="299"/>
                </a:lnTo>
                <a:lnTo>
                  <a:pt x="796" y="307"/>
                </a:lnTo>
                <a:lnTo>
                  <a:pt x="796" y="307"/>
                </a:lnTo>
                <a:lnTo>
                  <a:pt x="796" y="310"/>
                </a:lnTo>
                <a:lnTo>
                  <a:pt x="798" y="314"/>
                </a:lnTo>
                <a:lnTo>
                  <a:pt x="803" y="318"/>
                </a:lnTo>
                <a:lnTo>
                  <a:pt x="803" y="318"/>
                </a:lnTo>
                <a:lnTo>
                  <a:pt x="811" y="322"/>
                </a:lnTo>
                <a:lnTo>
                  <a:pt x="814" y="323"/>
                </a:lnTo>
                <a:lnTo>
                  <a:pt x="819" y="322"/>
                </a:lnTo>
                <a:lnTo>
                  <a:pt x="819" y="322"/>
                </a:lnTo>
                <a:lnTo>
                  <a:pt x="821" y="322"/>
                </a:lnTo>
                <a:lnTo>
                  <a:pt x="822" y="323"/>
                </a:lnTo>
                <a:lnTo>
                  <a:pt x="824" y="325"/>
                </a:lnTo>
                <a:lnTo>
                  <a:pt x="824" y="328"/>
                </a:lnTo>
                <a:lnTo>
                  <a:pt x="824" y="328"/>
                </a:lnTo>
                <a:lnTo>
                  <a:pt x="822" y="330"/>
                </a:lnTo>
                <a:lnTo>
                  <a:pt x="822" y="331"/>
                </a:lnTo>
                <a:lnTo>
                  <a:pt x="825" y="334"/>
                </a:lnTo>
                <a:lnTo>
                  <a:pt x="831" y="338"/>
                </a:lnTo>
                <a:lnTo>
                  <a:pt x="831" y="338"/>
                </a:lnTo>
                <a:lnTo>
                  <a:pt x="836" y="341"/>
                </a:lnTo>
                <a:lnTo>
                  <a:pt x="843" y="341"/>
                </a:lnTo>
                <a:lnTo>
                  <a:pt x="849" y="341"/>
                </a:lnTo>
                <a:lnTo>
                  <a:pt x="855" y="338"/>
                </a:lnTo>
                <a:lnTo>
                  <a:pt x="861" y="336"/>
                </a:lnTo>
                <a:lnTo>
                  <a:pt x="867" y="334"/>
                </a:lnTo>
                <a:lnTo>
                  <a:pt x="877" y="325"/>
                </a:lnTo>
                <a:lnTo>
                  <a:pt x="877" y="325"/>
                </a:lnTo>
                <a:lnTo>
                  <a:pt x="881" y="323"/>
                </a:lnTo>
                <a:lnTo>
                  <a:pt x="882" y="320"/>
                </a:lnTo>
                <a:lnTo>
                  <a:pt x="882" y="313"/>
                </a:lnTo>
                <a:lnTo>
                  <a:pt x="882" y="313"/>
                </a:lnTo>
                <a:lnTo>
                  <a:pt x="882" y="310"/>
                </a:lnTo>
                <a:lnTo>
                  <a:pt x="883" y="309"/>
                </a:lnTo>
                <a:lnTo>
                  <a:pt x="887" y="309"/>
                </a:lnTo>
                <a:lnTo>
                  <a:pt x="891" y="309"/>
                </a:lnTo>
                <a:lnTo>
                  <a:pt x="892" y="309"/>
                </a:lnTo>
                <a:lnTo>
                  <a:pt x="895" y="308"/>
                </a:lnTo>
                <a:lnTo>
                  <a:pt x="895" y="308"/>
                </a:lnTo>
                <a:lnTo>
                  <a:pt x="904" y="306"/>
                </a:lnTo>
                <a:lnTo>
                  <a:pt x="909" y="303"/>
                </a:lnTo>
                <a:lnTo>
                  <a:pt x="914" y="300"/>
                </a:lnTo>
                <a:lnTo>
                  <a:pt x="914" y="300"/>
                </a:lnTo>
                <a:lnTo>
                  <a:pt x="921" y="293"/>
                </a:lnTo>
                <a:lnTo>
                  <a:pt x="924" y="289"/>
                </a:lnTo>
                <a:lnTo>
                  <a:pt x="926" y="285"/>
                </a:lnTo>
                <a:lnTo>
                  <a:pt x="928" y="280"/>
                </a:lnTo>
                <a:lnTo>
                  <a:pt x="929" y="274"/>
                </a:lnTo>
                <a:lnTo>
                  <a:pt x="929" y="269"/>
                </a:lnTo>
                <a:lnTo>
                  <a:pt x="929" y="264"/>
                </a:lnTo>
                <a:lnTo>
                  <a:pt x="929" y="264"/>
                </a:lnTo>
                <a:lnTo>
                  <a:pt x="926" y="259"/>
                </a:lnTo>
                <a:lnTo>
                  <a:pt x="924" y="255"/>
                </a:lnTo>
                <a:lnTo>
                  <a:pt x="921" y="252"/>
                </a:lnTo>
                <a:lnTo>
                  <a:pt x="917" y="250"/>
                </a:lnTo>
                <a:lnTo>
                  <a:pt x="917" y="250"/>
                </a:lnTo>
                <a:lnTo>
                  <a:pt x="909" y="250"/>
                </a:lnTo>
                <a:lnTo>
                  <a:pt x="901" y="248"/>
                </a:lnTo>
                <a:lnTo>
                  <a:pt x="894" y="248"/>
                </a:lnTo>
                <a:lnTo>
                  <a:pt x="890" y="250"/>
                </a:lnTo>
                <a:lnTo>
                  <a:pt x="887" y="252"/>
                </a:lnTo>
                <a:lnTo>
                  <a:pt x="887" y="252"/>
                </a:lnTo>
                <a:lnTo>
                  <a:pt x="883" y="254"/>
                </a:lnTo>
                <a:lnTo>
                  <a:pt x="881" y="257"/>
                </a:lnTo>
                <a:lnTo>
                  <a:pt x="878" y="259"/>
                </a:lnTo>
                <a:lnTo>
                  <a:pt x="875" y="260"/>
                </a:lnTo>
                <a:lnTo>
                  <a:pt x="875" y="260"/>
                </a:lnTo>
                <a:lnTo>
                  <a:pt x="870" y="257"/>
                </a:lnTo>
                <a:lnTo>
                  <a:pt x="867" y="252"/>
                </a:lnTo>
                <a:lnTo>
                  <a:pt x="864" y="248"/>
                </a:lnTo>
                <a:lnTo>
                  <a:pt x="860" y="245"/>
                </a:lnTo>
                <a:lnTo>
                  <a:pt x="860" y="245"/>
                </a:lnTo>
                <a:lnTo>
                  <a:pt x="853" y="243"/>
                </a:lnTo>
                <a:lnTo>
                  <a:pt x="846" y="243"/>
                </a:lnTo>
                <a:lnTo>
                  <a:pt x="832" y="243"/>
                </a:lnTo>
                <a:lnTo>
                  <a:pt x="804" y="247"/>
                </a:lnTo>
                <a:lnTo>
                  <a:pt x="804" y="247"/>
                </a:lnTo>
                <a:lnTo>
                  <a:pt x="792" y="250"/>
                </a:lnTo>
                <a:lnTo>
                  <a:pt x="779" y="252"/>
                </a:lnTo>
                <a:lnTo>
                  <a:pt x="773" y="253"/>
                </a:lnTo>
                <a:lnTo>
                  <a:pt x="768" y="252"/>
                </a:lnTo>
                <a:lnTo>
                  <a:pt x="762" y="252"/>
                </a:lnTo>
                <a:lnTo>
                  <a:pt x="756" y="250"/>
                </a:lnTo>
                <a:lnTo>
                  <a:pt x="756" y="250"/>
                </a:lnTo>
                <a:lnTo>
                  <a:pt x="751" y="246"/>
                </a:lnTo>
                <a:lnTo>
                  <a:pt x="748" y="243"/>
                </a:lnTo>
                <a:lnTo>
                  <a:pt x="745" y="238"/>
                </a:lnTo>
                <a:lnTo>
                  <a:pt x="744" y="233"/>
                </a:lnTo>
                <a:lnTo>
                  <a:pt x="744" y="233"/>
                </a:lnTo>
                <a:lnTo>
                  <a:pt x="744" y="230"/>
                </a:lnTo>
                <a:lnTo>
                  <a:pt x="744" y="226"/>
                </a:lnTo>
                <a:lnTo>
                  <a:pt x="748" y="220"/>
                </a:lnTo>
                <a:lnTo>
                  <a:pt x="756" y="209"/>
                </a:lnTo>
                <a:lnTo>
                  <a:pt x="756" y="209"/>
                </a:lnTo>
                <a:lnTo>
                  <a:pt x="758" y="208"/>
                </a:lnTo>
                <a:lnTo>
                  <a:pt x="762" y="205"/>
                </a:lnTo>
                <a:lnTo>
                  <a:pt x="762" y="205"/>
                </a:lnTo>
                <a:lnTo>
                  <a:pt x="768" y="205"/>
                </a:lnTo>
                <a:lnTo>
                  <a:pt x="773" y="204"/>
                </a:lnTo>
                <a:lnTo>
                  <a:pt x="779" y="203"/>
                </a:lnTo>
                <a:lnTo>
                  <a:pt x="785" y="201"/>
                </a:lnTo>
                <a:lnTo>
                  <a:pt x="791" y="198"/>
                </a:lnTo>
                <a:lnTo>
                  <a:pt x="796" y="194"/>
                </a:lnTo>
                <a:lnTo>
                  <a:pt x="799" y="190"/>
                </a:lnTo>
                <a:lnTo>
                  <a:pt x="803" y="184"/>
                </a:lnTo>
                <a:lnTo>
                  <a:pt x="803" y="184"/>
                </a:lnTo>
                <a:lnTo>
                  <a:pt x="800" y="184"/>
                </a:lnTo>
                <a:lnTo>
                  <a:pt x="800" y="184"/>
                </a:lnTo>
                <a:lnTo>
                  <a:pt x="797" y="184"/>
                </a:lnTo>
                <a:lnTo>
                  <a:pt x="794" y="184"/>
                </a:lnTo>
                <a:lnTo>
                  <a:pt x="789" y="183"/>
                </a:lnTo>
                <a:lnTo>
                  <a:pt x="777" y="180"/>
                </a:lnTo>
                <a:lnTo>
                  <a:pt x="777" y="180"/>
                </a:lnTo>
                <a:lnTo>
                  <a:pt x="775" y="177"/>
                </a:lnTo>
                <a:lnTo>
                  <a:pt x="772" y="174"/>
                </a:lnTo>
                <a:lnTo>
                  <a:pt x="769" y="167"/>
                </a:lnTo>
                <a:lnTo>
                  <a:pt x="768" y="159"/>
                </a:lnTo>
                <a:lnTo>
                  <a:pt x="768" y="151"/>
                </a:lnTo>
                <a:lnTo>
                  <a:pt x="768" y="151"/>
                </a:lnTo>
                <a:lnTo>
                  <a:pt x="769" y="147"/>
                </a:lnTo>
                <a:lnTo>
                  <a:pt x="771" y="142"/>
                </a:lnTo>
                <a:lnTo>
                  <a:pt x="773" y="139"/>
                </a:lnTo>
                <a:lnTo>
                  <a:pt x="778" y="135"/>
                </a:lnTo>
                <a:lnTo>
                  <a:pt x="786" y="129"/>
                </a:lnTo>
                <a:lnTo>
                  <a:pt x="794" y="126"/>
                </a:lnTo>
                <a:lnTo>
                  <a:pt x="807" y="127"/>
                </a:lnTo>
                <a:lnTo>
                  <a:pt x="807" y="127"/>
                </a:lnTo>
                <a:lnTo>
                  <a:pt x="812" y="130"/>
                </a:lnTo>
                <a:lnTo>
                  <a:pt x="815" y="134"/>
                </a:lnTo>
                <a:lnTo>
                  <a:pt x="818" y="139"/>
                </a:lnTo>
                <a:lnTo>
                  <a:pt x="820" y="144"/>
                </a:lnTo>
                <a:lnTo>
                  <a:pt x="820" y="144"/>
                </a:lnTo>
                <a:lnTo>
                  <a:pt x="818" y="149"/>
                </a:lnTo>
                <a:lnTo>
                  <a:pt x="815" y="155"/>
                </a:lnTo>
                <a:lnTo>
                  <a:pt x="812" y="160"/>
                </a:lnTo>
                <a:lnTo>
                  <a:pt x="808" y="163"/>
                </a:lnTo>
                <a:lnTo>
                  <a:pt x="808" y="163"/>
                </a:lnTo>
                <a:lnTo>
                  <a:pt x="806" y="166"/>
                </a:lnTo>
                <a:lnTo>
                  <a:pt x="804" y="166"/>
                </a:lnTo>
                <a:lnTo>
                  <a:pt x="800" y="166"/>
                </a:lnTo>
                <a:lnTo>
                  <a:pt x="791" y="163"/>
                </a:lnTo>
                <a:lnTo>
                  <a:pt x="791" y="163"/>
                </a:lnTo>
                <a:lnTo>
                  <a:pt x="791" y="159"/>
                </a:lnTo>
                <a:lnTo>
                  <a:pt x="791" y="156"/>
                </a:lnTo>
                <a:lnTo>
                  <a:pt x="793" y="156"/>
                </a:lnTo>
                <a:lnTo>
                  <a:pt x="796" y="157"/>
                </a:lnTo>
                <a:lnTo>
                  <a:pt x="801" y="160"/>
                </a:lnTo>
                <a:lnTo>
                  <a:pt x="804" y="159"/>
                </a:lnTo>
                <a:lnTo>
                  <a:pt x="806" y="156"/>
                </a:lnTo>
                <a:lnTo>
                  <a:pt x="806" y="156"/>
                </a:lnTo>
                <a:lnTo>
                  <a:pt x="810" y="153"/>
                </a:lnTo>
                <a:lnTo>
                  <a:pt x="812" y="149"/>
                </a:lnTo>
                <a:lnTo>
                  <a:pt x="812" y="144"/>
                </a:lnTo>
                <a:lnTo>
                  <a:pt x="812" y="140"/>
                </a:lnTo>
                <a:lnTo>
                  <a:pt x="812" y="140"/>
                </a:lnTo>
                <a:lnTo>
                  <a:pt x="808" y="135"/>
                </a:lnTo>
                <a:lnTo>
                  <a:pt x="804" y="134"/>
                </a:lnTo>
                <a:lnTo>
                  <a:pt x="793" y="133"/>
                </a:lnTo>
                <a:lnTo>
                  <a:pt x="793" y="133"/>
                </a:lnTo>
                <a:lnTo>
                  <a:pt x="786" y="136"/>
                </a:lnTo>
                <a:lnTo>
                  <a:pt x="780" y="141"/>
                </a:lnTo>
                <a:lnTo>
                  <a:pt x="776" y="147"/>
                </a:lnTo>
                <a:lnTo>
                  <a:pt x="775" y="150"/>
                </a:lnTo>
                <a:lnTo>
                  <a:pt x="773" y="154"/>
                </a:lnTo>
                <a:lnTo>
                  <a:pt x="773" y="154"/>
                </a:lnTo>
                <a:lnTo>
                  <a:pt x="773" y="160"/>
                </a:lnTo>
                <a:lnTo>
                  <a:pt x="775" y="164"/>
                </a:lnTo>
                <a:lnTo>
                  <a:pt x="777" y="169"/>
                </a:lnTo>
                <a:lnTo>
                  <a:pt x="780" y="174"/>
                </a:lnTo>
                <a:lnTo>
                  <a:pt x="780" y="174"/>
                </a:lnTo>
                <a:lnTo>
                  <a:pt x="786" y="176"/>
                </a:lnTo>
                <a:lnTo>
                  <a:pt x="792" y="177"/>
                </a:lnTo>
                <a:lnTo>
                  <a:pt x="798" y="177"/>
                </a:lnTo>
                <a:lnTo>
                  <a:pt x="805" y="176"/>
                </a:lnTo>
                <a:lnTo>
                  <a:pt x="805" y="176"/>
                </a:lnTo>
                <a:lnTo>
                  <a:pt x="808" y="175"/>
                </a:lnTo>
                <a:lnTo>
                  <a:pt x="811" y="173"/>
                </a:lnTo>
                <a:lnTo>
                  <a:pt x="814" y="170"/>
                </a:lnTo>
                <a:lnTo>
                  <a:pt x="818" y="169"/>
                </a:lnTo>
                <a:lnTo>
                  <a:pt x="818" y="169"/>
                </a:lnTo>
                <a:lnTo>
                  <a:pt x="819" y="169"/>
                </a:lnTo>
                <a:lnTo>
                  <a:pt x="820" y="171"/>
                </a:lnTo>
                <a:lnTo>
                  <a:pt x="821" y="175"/>
                </a:lnTo>
                <a:lnTo>
                  <a:pt x="821" y="175"/>
                </a:lnTo>
                <a:lnTo>
                  <a:pt x="826" y="178"/>
                </a:lnTo>
                <a:lnTo>
                  <a:pt x="831" y="181"/>
                </a:lnTo>
                <a:lnTo>
                  <a:pt x="836" y="183"/>
                </a:lnTo>
                <a:lnTo>
                  <a:pt x="841" y="183"/>
                </a:lnTo>
                <a:lnTo>
                  <a:pt x="841" y="183"/>
                </a:lnTo>
                <a:lnTo>
                  <a:pt x="850" y="181"/>
                </a:lnTo>
                <a:lnTo>
                  <a:pt x="857" y="177"/>
                </a:lnTo>
                <a:lnTo>
                  <a:pt x="864" y="173"/>
                </a:lnTo>
                <a:lnTo>
                  <a:pt x="869" y="166"/>
                </a:lnTo>
                <a:lnTo>
                  <a:pt x="869" y="166"/>
                </a:lnTo>
                <a:lnTo>
                  <a:pt x="871" y="163"/>
                </a:lnTo>
                <a:lnTo>
                  <a:pt x="871" y="161"/>
                </a:lnTo>
                <a:lnTo>
                  <a:pt x="871" y="156"/>
                </a:lnTo>
                <a:lnTo>
                  <a:pt x="870" y="150"/>
                </a:lnTo>
                <a:lnTo>
                  <a:pt x="871" y="149"/>
                </a:lnTo>
                <a:lnTo>
                  <a:pt x="873" y="147"/>
                </a:lnTo>
                <a:lnTo>
                  <a:pt x="873" y="147"/>
                </a:lnTo>
                <a:lnTo>
                  <a:pt x="877" y="147"/>
                </a:lnTo>
                <a:lnTo>
                  <a:pt x="881" y="147"/>
                </a:lnTo>
                <a:lnTo>
                  <a:pt x="889" y="146"/>
                </a:lnTo>
                <a:lnTo>
                  <a:pt x="895" y="141"/>
                </a:lnTo>
                <a:lnTo>
                  <a:pt x="901" y="135"/>
                </a:lnTo>
                <a:lnTo>
                  <a:pt x="901" y="135"/>
                </a:lnTo>
                <a:lnTo>
                  <a:pt x="902" y="129"/>
                </a:lnTo>
                <a:lnTo>
                  <a:pt x="902" y="122"/>
                </a:lnTo>
                <a:lnTo>
                  <a:pt x="902" y="122"/>
                </a:lnTo>
                <a:lnTo>
                  <a:pt x="899" y="118"/>
                </a:lnTo>
                <a:lnTo>
                  <a:pt x="897" y="114"/>
                </a:lnTo>
                <a:lnTo>
                  <a:pt x="888" y="109"/>
                </a:lnTo>
                <a:lnTo>
                  <a:pt x="888" y="109"/>
                </a:lnTo>
                <a:lnTo>
                  <a:pt x="884" y="108"/>
                </a:lnTo>
                <a:lnTo>
                  <a:pt x="882" y="108"/>
                </a:lnTo>
                <a:lnTo>
                  <a:pt x="875" y="109"/>
                </a:lnTo>
                <a:lnTo>
                  <a:pt x="870" y="113"/>
                </a:lnTo>
                <a:lnTo>
                  <a:pt x="864" y="116"/>
                </a:lnTo>
                <a:lnTo>
                  <a:pt x="864" y="116"/>
                </a:lnTo>
                <a:lnTo>
                  <a:pt x="863" y="119"/>
                </a:lnTo>
                <a:lnTo>
                  <a:pt x="863" y="121"/>
                </a:lnTo>
                <a:lnTo>
                  <a:pt x="862" y="123"/>
                </a:lnTo>
                <a:lnTo>
                  <a:pt x="860" y="123"/>
                </a:lnTo>
                <a:lnTo>
                  <a:pt x="860" y="123"/>
                </a:lnTo>
                <a:lnTo>
                  <a:pt x="859" y="123"/>
                </a:lnTo>
                <a:lnTo>
                  <a:pt x="857" y="122"/>
                </a:lnTo>
                <a:lnTo>
                  <a:pt x="857" y="120"/>
                </a:lnTo>
                <a:lnTo>
                  <a:pt x="857" y="120"/>
                </a:lnTo>
                <a:lnTo>
                  <a:pt x="857" y="116"/>
                </a:lnTo>
                <a:lnTo>
                  <a:pt x="859" y="114"/>
                </a:lnTo>
                <a:lnTo>
                  <a:pt x="863" y="111"/>
                </a:lnTo>
                <a:lnTo>
                  <a:pt x="873" y="104"/>
                </a:lnTo>
                <a:lnTo>
                  <a:pt x="873" y="104"/>
                </a:lnTo>
                <a:lnTo>
                  <a:pt x="877" y="102"/>
                </a:lnTo>
                <a:lnTo>
                  <a:pt x="882" y="102"/>
                </a:lnTo>
                <a:lnTo>
                  <a:pt x="885" y="104"/>
                </a:lnTo>
                <a:lnTo>
                  <a:pt x="890" y="105"/>
                </a:lnTo>
                <a:lnTo>
                  <a:pt x="898" y="108"/>
                </a:lnTo>
                <a:lnTo>
                  <a:pt x="905" y="114"/>
                </a:lnTo>
                <a:lnTo>
                  <a:pt x="905" y="114"/>
                </a:lnTo>
                <a:lnTo>
                  <a:pt x="908" y="119"/>
                </a:lnTo>
                <a:lnTo>
                  <a:pt x="908" y="125"/>
                </a:lnTo>
                <a:lnTo>
                  <a:pt x="906" y="135"/>
                </a:lnTo>
                <a:lnTo>
                  <a:pt x="906" y="135"/>
                </a:lnTo>
                <a:lnTo>
                  <a:pt x="904" y="139"/>
                </a:lnTo>
                <a:lnTo>
                  <a:pt x="902" y="142"/>
                </a:lnTo>
                <a:lnTo>
                  <a:pt x="895" y="148"/>
                </a:lnTo>
                <a:lnTo>
                  <a:pt x="887" y="151"/>
                </a:lnTo>
                <a:lnTo>
                  <a:pt x="878" y="155"/>
                </a:lnTo>
                <a:lnTo>
                  <a:pt x="878" y="155"/>
                </a:lnTo>
                <a:lnTo>
                  <a:pt x="877" y="162"/>
                </a:lnTo>
                <a:lnTo>
                  <a:pt x="875" y="168"/>
                </a:lnTo>
                <a:lnTo>
                  <a:pt x="873" y="173"/>
                </a:lnTo>
                <a:lnTo>
                  <a:pt x="868" y="178"/>
                </a:lnTo>
                <a:lnTo>
                  <a:pt x="868" y="178"/>
                </a:lnTo>
                <a:lnTo>
                  <a:pt x="871" y="180"/>
                </a:lnTo>
                <a:lnTo>
                  <a:pt x="874" y="181"/>
                </a:lnTo>
                <a:lnTo>
                  <a:pt x="882" y="182"/>
                </a:lnTo>
                <a:lnTo>
                  <a:pt x="897" y="183"/>
                </a:lnTo>
                <a:lnTo>
                  <a:pt x="897" y="183"/>
                </a:lnTo>
                <a:lnTo>
                  <a:pt x="903" y="181"/>
                </a:lnTo>
                <a:lnTo>
                  <a:pt x="909" y="178"/>
                </a:lnTo>
                <a:lnTo>
                  <a:pt x="921" y="171"/>
                </a:lnTo>
                <a:lnTo>
                  <a:pt x="921" y="171"/>
                </a:lnTo>
                <a:lnTo>
                  <a:pt x="923" y="173"/>
                </a:lnTo>
                <a:lnTo>
                  <a:pt x="924" y="173"/>
                </a:lnTo>
                <a:lnTo>
                  <a:pt x="925" y="174"/>
                </a:lnTo>
                <a:lnTo>
                  <a:pt x="925" y="174"/>
                </a:lnTo>
                <a:lnTo>
                  <a:pt x="933" y="178"/>
                </a:lnTo>
                <a:lnTo>
                  <a:pt x="938" y="180"/>
                </a:lnTo>
                <a:lnTo>
                  <a:pt x="943" y="180"/>
                </a:lnTo>
                <a:lnTo>
                  <a:pt x="943" y="180"/>
                </a:lnTo>
                <a:lnTo>
                  <a:pt x="952" y="180"/>
                </a:lnTo>
                <a:lnTo>
                  <a:pt x="961" y="178"/>
                </a:lnTo>
                <a:lnTo>
                  <a:pt x="970" y="175"/>
                </a:lnTo>
                <a:lnTo>
                  <a:pt x="974" y="173"/>
                </a:lnTo>
                <a:lnTo>
                  <a:pt x="978" y="169"/>
                </a:lnTo>
                <a:lnTo>
                  <a:pt x="978" y="169"/>
                </a:lnTo>
                <a:lnTo>
                  <a:pt x="978" y="164"/>
                </a:lnTo>
                <a:lnTo>
                  <a:pt x="978" y="162"/>
                </a:lnTo>
                <a:lnTo>
                  <a:pt x="980" y="161"/>
                </a:lnTo>
                <a:lnTo>
                  <a:pt x="980" y="161"/>
                </a:lnTo>
                <a:lnTo>
                  <a:pt x="987" y="161"/>
                </a:lnTo>
                <a:lnTo>
                  <a:pt x="995" y="160"/>
                </a:lnTo>
                <a:lnTo>
                  <a:pt x="1002" y="159"/>
                </a:lnTo>
                <a:lnTo>
                  <a:pt x="1009" y="155"/>
                </a:lnTo>
                <a:lnTo>
                  <a:pt x="1009" y="155"/>
                </a:lnTo>
                <a:lnTo>
                  <a:pt x="1016" y="150"/>
                </a:lnTo>
                <a:lnTo>
                  <a:pt x="1022" y="144"/>
                </a:lnTo>
                <a:lnTo>
                  <a:pt x="1026" y="137"/>
                </a:lnTo>
                <a:lnTo>
                  <a:pt x="1027" y="130"/>
                </a:lnTo>
                <a:lnTo>
                  <a:pt x="1027" y="130"/>
                </a:lnTo>
                <a:lnTo>
                  <a:pt x="1027" y="125"/>
                </a:lnTo>
                <a:lnTo>
                  <a:pt x="1024" y="119"/>
                </a:lnTo>
                <a:lnTo>
                  <a:pt x="1021" y="114"/>
                </a:lnTo>
                <a:lnTo>
                  <a:pt x="1016" y="109"/>
                </a:lnTo>
                <a:lnTo>
                  <a:pt x="1016" y="109"/>
                </a:lnTo>
                <a:lnTo>
                  <a:pt x="1009" y="106"/>
                </a:lnTo>
                <a:lnTo>
                  <a:pt x="1001" y="104"/>
                </a:lnTo>
                <a:lnTo>
                  <a:pt x="994" y="102"/>
                </a:lnTo>
                <a:lnTo>
                  <a:pt x="986" y="101"/>
                </a:lnTo>
                <a:lnTo>
                  <a:pt x="978" y="101"/>
                </a:lnTo>
                <a:lnTo>
                  <a:pt x="970" y="102"/>
                </a:lnTo>
                <a:lnTo>
                  <a:pt x="963" y="104"/>
                </a:lnTo>
                <a:lnTo>
                  <a:pt x="954" y="106"/>
                </a:lnTo>
                <a:lnTo>
                  <a:pt x="954" y="106"/>
                </a:lnTo>
                <a:lnTo>
                  <a:pt x="952" y="106"/>
                </a:lnTo>
                <a:lnTo>
                  <a:pt x="951" y="105"/>
                </a:lnTo>
                <a:lnTo>
                  <a:pt x="952" y="101"/>
                </a:lnTo>
                <a:lnTo>
                  <a:pt x="953" y="98"/>
                </a:lnTo>
                <a:lnTo>
                  <a:pt x="953" y="94"/>
                </a:lnTo>
                <a:lnTo>
                  <a:pt x="953" y="94"/>
                </a:lnTo>
                <a:lnTo>
                  <a:pt x="953" y="91"/>
                </a:lnTo>
                <a:lnTo>
                  <a:pt x="952" y="88"/>
                </a:lnTo>
                <a:lnTo>
                  <a:pt x="947" y="83"/>
                </a:lnTo>
                <a:lnTo>
                  <a:pt x="947" y="83"/>
                </a:lnTo>
                <a:lnTo>
                  <a:pt x="942" y="78"/>
                </a:lnTo>
                <a:lnTo>
                  <a:pt x="935" y="76"/>
                </a:lnTo>
                <a:lnTo>
                  <a:pt x="928" y="73"/>
                </a:lnTo>
                <a:lnTo>
                  <a:pt x="921" y="73"/>
                </a:lnTo>
                <a:lnTo>
                  <a:pt x="912" y="74"/>
                </a:lnTo>
                <a:lnTo>
                  <a:pt x="905" y="77"/>
                </a:lnTo>
                <a:lnTo>
                  <a:pt x="891" y="80"/>
                </a:lnTo>
                <a:lnTo>
                  <a:pt x="891" y="80"/>
                </a:lnTo>
                <a:lnTo>
                  <a:pt x="888" y="83"/>
                </a:lnTo>
                <a:lnTo>
                  <a:pt x="885" y="84"/>
                </a:lnTo>
                <a:lnTo>
                  <a:pt x="883" y="85"/>
                </a:lnTo>
                <a:lnTo>
                  <a:pt x="881" y="84"/>
                </a:lnTo>
                <a:lnTo>
                  <a:pt x="881" y="84"/>
                </a:lnTo>
                <a:lnTo>
                  <a:pt x="878" y="78"/>
                </a:lnTo>
                <a:lnTo>
                  <a:pt x="875" y="73"/>
                </a:lnTo>
                <a:lnTo>
                  <a:pt x="871" y="70"/>
                </a:lnTo>
                <a:lnTo>
                  <a:pt x="868" y="64"/>
                </a:lnTo>
                <a:lnTo>
                  <a:pt x="868" y="64"/>
                </a:lnTo>
                <a:lnTo>
                  <a:pt x="861" y="62"/>
                </a:lnTo>
                <a:lnTo>
                  <a:pt x="853" y="60"/>
                </a:lnTo>
                <a:lnTo>
                  <a:pt x="846" y="60"/>
                </a:lnTo>
                <a:lnTo>
                  <a:pt x="839" y="63"/>
                </a:lnTo>
                <a:lnTo>
                  <a:pt x="839" y="63"/>
                </a:lnTo>
                <a:lnTo>
                  <a:pt x="828" y="65"/>
                </a:lnTo>
                <a:lnTo>
                  <a:pt x="819" y="69"/>
                </a:lnTo>
                <a:lnTo>
                  <a:pt x="811" y="74"/>
                </a:lnTo>
                <a:lnTo>
                  <a:pt x="807" y="79"/>
                </a:lnTo>
                <a:lnTo>
                  <a:pt x="805" y="83"/>
                </a:lnTo>
                <a:lnTo>
                  <a:pt x="805" y="83"/>
                </a:lnTo>
                <a:lnTo>
                  <a:pt x="801" y="86"/>
                </a:lnTo>
                <a:lnTo>
                  <a:pt x="799" y="88"/>
                </a:lnTo>
                <a:lnTo>
                  <a:pt x="796" y="90"/>
                </a:lnTo>
                <a:lnTo>
                  <a:pt x="792" y="91"/>
                </a:lnTo>
                <a:lnTo>
                  <a:pt x="784" y="91"/>
                </a:lnTo>
                <a:lnTo>
                  <a:pt x="776" y="91"/>
                </a:lnTo>
                <a:lnTo>
                  <a:pt x="776" y="91"/>
                </a:lnTo>
                <a:lnTo>
                  <a:pt x="773" y="95"/>
                </a:lnTo>
                <a:lnTo>
                  <a:pt x="770" y="99"/>
                </a:lnTo>
                <a:lnTo>
                  <a:pt x="766" y="102"/>
                </a:lnTo>
                <a:lnTo>
                  <a:pt x="763" y="105"/>
                </a:lnTo>
                <a:lnTo>
                  <a:pt x="754" y="107"/>
                </a:lnTo>
                <a:lnTo>
                  <a:pt x="745" y="111"/>
                </a:lnTo>
                <a:lnTo>
                  <a:pt x="745" y="111"/>
                </a:lnTo>
                <a:lnTo>
                  <a:pt x="734" y="112"/>
                </a:lnTo>
                <a:lnTo>
                  <a:pt x="723" y="111"/>
                </a:lnTo>
                <a:lnTo>
                  <a:pt x="719" y="108"/>
                </a:lnTo>
                <a:lnTo>
                  <a:pt x="714" y="107"/>
                </a:lnTo>
                <a:lnTo>
                  <a:pt x="709" y="104"/>
                </a:lnTo>
                <a:lnTo>
                  <a:pt x="704" y="100"/>
                </a:lnTo>
                <a:lnTo>
                  <a:pt x="704" y="100"/>
                </a:lnTo>
                <a:lnTo>
                  <a:pt x="702" y="95"/>
                </a:lnTo>
                <a:lnTo>
                  <a:pt x="700" y="91"/>
                </a:lnTo>
                <a:lnTo>
                  <a:pt x="699" y="80"/>
                </a:lnTo>
                <a:lnTo>
                  <a:pt x="699" y="80"/>
                </a:lnTo>
                <a:lnTo>
                  <a:pt x="700" y="76"/>
                </a:lnTo>
                <a:lnTo>
                  <a:pt x="702" y="71"/>
                </a:lnTo>
                <a:lnTo>
                  <a:pt x="706" y="67"/>
                </a:lnTo>
                <a:lnTo>
                  <a:pt x="709" y="63"/>
                </a:lnTo>
                <a:lnTo>
                  <a:pt x="716" y="57"/>
                </a:lnTo>
                <a:lnTo>
                  <a:pt x="726" y="53"/>
                </a:lnTo>
                <a:lnTo>
                  <a:pt x="726" y="53"/>
                </a:lnTo>
                <a:lnTo>
                  <a:pt x="730" y="52"/>
                </a:lnTo>
                <a:lnTo>
                  <a:pt x="734" y="52"/>
                </a:lnTo>
                <a:lnTo>
                  <a:pt x="741" y="53"/>
                </a:lnTo>
                <a:lnTo>
                  <a:pt x="747" y="57"/>
                </a:lnTo>
                <a:lnTo>
                  <a:pt x="752" y="60"/>
                </a:lnTo>
                <a:lnTo>
                  <a:pt x="752" y="60"/>
                </a:lnTo>
                <a:lnTo>
                  <a:pt x="756" y="67"/>
                </a:lnTo>
                <a:lnTo>
                  <a:pt x="756" y="72"/>
                </a:lnTo>
                <a:lnTo>
                  <a:pt x="756" y="76"/>
                </a:lnTo>
                <a:lnTo>
                  <a:pt x="756" y="76"/>
                </a:lnTo>
                <a:lnTo>
                  <a:pt x="752" y="83"/>
                </a:lnTo>
                <a:lnTo>
                  <a:pt x="750" y="85"/>
                </a:lnTo>
                <a:lnTo>
                  <a:pt x="745" y="86"/>
                </a:lnTo>
                <a:lnTo>
                  <a:pt x="745" y="86"/>
                </a:lnTo>
                <a:lnTo>
                  <a:pt x="743" y="84"/>
                </a:lnTo>
                <a:lnTo>
                  <a:pt x="742" y="83"/>
                </a:lnTo>
                <a:lnTo>
                  <a:pt x="743" y="80"/>
                </a:lnTo>
                <a:lnTo>
                  <a:pt x="744" y="79"/>
                </a:lnTo>
                <a:lnTo>
                  <a:pt x="749" y="76"/>
                </a:lnTo>
                <a:lnTo>
                  <a:pt x="750" y="73"/>
                </a:lnTo>
                <a:lnTo>
                  <a:pt x="749" y="70"/>
                </a:lnTo>
                <a:lnTo>
                  <a:pt x="749" y="70"/>
                </a:lnTo>
                <a:lnTo>
                  <a:pt x="749" y="67"/>
                </a:lnTo>
                <a:lnTo>
                  <a:pt x="748" y="66"/>
                </a:lnTo>
                <a:lnTo>
                  <a:pt x="745" y="63"/>
                </a:lnTo>
                <a:lnTo>
                  <a:pt x="741" y="60"/>
                </a:lnTo>
                <a:lnTo>
                  <a:pt x="737" y="58"/>
                </a:lnTo>
                <a:lnTo>
                  <a:pt x="737" y="58"/>
                </a:lnTo>
                <a:lnTo>
                  <a:pt x="730" y="59"/>
                </a:lnTo>
                <a:lnTo>
                  <a:pt x="724" y="62"/>
                </a:lnTo>
                <a:lnTo>
                  <a:pt x="714" y="67"/>
                </a:lnTo>
                <a:lnTo>
                  <a:pt x="714" y="67"/>
                </a:lnTo>
                <a:lnTo>
                  <a:pt x="710" y="71"/>
                </a:lnTo>
                <a:lnTo>
                  <a:pt x="707" y="77"/>
                </a:lnTo>
                <a:lnTo>
                  <a:pt x="704" y="81"/>
                </a:lnTo>
                <a:lnTo>
                  <a:pt x="706" y="85"/>
                </a:lnTo>
                <a:lnTo>
                  <a:pt x="706" y="87"/>
                </a:lnTo>
                <a:lnTo>
                  <a:pt x="706" y="87"/>
                </a:lnTo>
                <a:lnTo>
                  <a:pt x="707" y="92"/>
                </a:lnTo>
                <a:lnTo>
                  <a:pt x="709" y="95"/>
                </a:lnTo>
                <a:lnTo>
                  <a:pt x="713" y="99"/>
                </a:lnTo>
                <a:lnTo>
                  <a:pt x="716" y="101"/>
                </a:lnTo>
                <a:lnTo>
                  <a:pt x="716" y="101"/>
                </a:lnTo>
                <a:lnTo>
                  <a:pt x="722" y="104"/>
                </a:lnTo>
                <a:lnTo>
                  <a:pt x="729" y="105"/>
                </a:lnTo>
                <a:lnTo>
                  <a:pt x="735" y="105"/>
                </a:lnTo>
                <a:lnTo>
                  <a:pt x="742" y="105"/>
                </a:lnTo>
                <a:lnTo>
                  <a:pt x="749" y="102"/>
                </a:lnTo>
                <a:lnTo>
                  <a:pt x="755" y="100"/>
                </a:lnTo>
                <a:lnTo>
                  <a:pt x="761" y="98"/>
                </a:lnTo>
                <a:lnTo>
                  <a:pt x="766" y="93"/>
                </a:lnTo>
                <a:lnTo>
                  <a:pt x="766" y="93"/>
                </a:lnTo>
                <a:lnTo>
                  <a:pt x="768" y="90"/>
                </a:lnTo>
                <a:lnTo>
                  <a:pt x="769" y="86"/>
                </a:lnTo>
                <a:lnTo>
                  <a:pt x="770" y="83"/>
                </a:lnTo>
                <a:lnTo>
                  <a:pt x="772" y="79"/>
                </a:lnTo>
                <a:lnTo>
                  <a:pt x="772" y="79"/>
                </a:lnTo>
                <a:lnTo>
                  <a:pt x="773" y="79"/>
                </a:lnTo>
                <a:lnTo>
                  <a:pt x="776" y="79"/>
                </a:lnTo>
                <a:lnTo>
                  <a:pt x="778" y="83"/>
                </a:lnTo>
                <a:lnTo>
                  <a:pt x="778" y="83"/>
                </a:lnTo>
                <a:lnTo>
                  <a:pt x="785" y="84"/>
                </a:lnTo>
                <a:lnTo>
                  <a:pt x="791" y="84"/>
                </a:lnTo>
                <a:lnTo>
                  <a:pt x="791" y="84"/>
                </a:lnTo>
                <a:lnTo>
                  <a:pt x="794" y="83"/>
                </a:lnTo>
                <a:lnTo>
                  <a:pt x="798" y="80"/>
                </a:lnTo>
                <a:lnTo>
                  <a:pt x="804" y="74"/>
                </a:lnTo>
                <a:lnTo>
                  <a:pt x="804" y="74"/>
                </a:lnTo>
                <a:lnTo>
                  <a:pt x="806" y="70"/>
                </a:lnTo>
                <a:lnTo>
                  <a:pt x="806" y="64"/>
                </a:lnTo>
                <a:lnTo>
                  <a:pt x="806" y="52"/>
                </a:lnTo>
                <a:lnTo>
                  <a:pt x="806" y="52"/>
                </a:lnTo>
                <a:lnTo>
                  <a:pt x="803" y="49"/>
                </a:lnTo>
                <a:lnTo>
                  <a:pt x="801" y="46"/>
                </a:lnTo>
                <a:lnTo>
                  <a:pt x="799" y="46"/>
                </a:lnTo>
                <a:lnTo>
                  <a:pt x="799" y="46"/>
                </a:lnTo>
                <a:lnTo>
                  <a:pt x="797" y="46"/>
                </a:lnTo>
                <a:lnTo>
                  <a:pt x="796" y="45"/>
                </a:lnTo>
                <a:lnTo>
                  <a:pt x="796" y="42"/>
                </a:lnTo>
                <a:lnTo>
                  <a:pt x="797" y="38"/>
                </a:lnTo>
                <a:lnTo>
                  <a:pt x="796" y="36"/>
                </a:lnTo>
                <a:lnTo>
                  <a:pt x="796" y="36"/>
                </a:lnTo>
                <a:lnTo>
                  <a:pt x="796" y="34"/>
                </a:lnTo>
                <a:lnTo>
                  <a:pt x="794" y="31"/>
                </a:lnTo>
                <a:lnTo>
                  <a:pt x="791" y="30"/>
                </a:lnTo>
                <a:lnTo>
                  <a:pt x="791" y="30"/>
                </a:lnTo>
                <a:lnTo>
                  <a:pt x="787" y="30"/>
                </a:lnTo>
                <a:lnTo>
                  <a:pt x="786" y="31"/>
                </a:lnTo>
                <a:lnTo>
                  <a:pt x="786" y="32"/>
                </a:lnTo>
                <a:lnTo>
                  <a:pt x="786" y="32"/>
                </a:lnTo>
                <a:lnTo>
                  <a:pt x="784" y="32"/>
                </a:lnTo>
                <a:lnTo>
                  <a:pt x="782" y="31"/>
                </a:lnTo>
                <a:lnTo>
                  <a:pt x="782" y="31"/>
                </a:lnTo>
                <a:lnTo>
                  <a:pt x="780" y="29"/>
                </a:lnTo>
                <a:lnTo>
                  <a:pt x="782" y="27"/>
                </a:lnTo>
                <a:lnTo>
                  <a:pt x="782" y="22"/>
                </a:lnTo>
                <a:lnTo>
                  <a:pt x="782" y="22"/>
                </a:lnTo>
                <a:close/>
                <a:moveTo>
                  <a:pt x="318" y="370"/>
                </a:moveTo>
                <a:lnTo>
                  <a:pt x="318" y="370"/>
                </a:lnTo>
                <a:lnTo>
                  <a:pt x="312" y="371"/>
                </a:lnTo>
                <a:lnTo>
                  <a:pt x="305" y="370"/>
                </a:lnTo>
                <a:lnTo>
                  <a:pt x="299" y="370"/>
                </a:lnTo>
                <a:lnTo>
                  <a:pt x="292" y="371"/>
                </a:lnTo>
                <a:lnTo>
                  <a:pt x="292" y="371"/>
                </a:lnTo>
                <a:lnTo>
                  <a:pt x="279" y="373"/>
                </a:lnTo>
                <a:lnTo>
                  <a:pt x="268" y="377"/>
                </a:lnTo>
                <a:lnTo>
                  <a:pt x="244" y="387"/>
                </a:lnTo>
                <a:lnTo>
                  <a:pt x="244" y="387"/>
                </a:lnTo>
                <a:lnTo>
                  <a:pt x="234" y="394"/>
                </a:lnTo>
                <a:lnTo>
                  <a:pt x="225" y="401"/>
                </a:lnTo>
                <a:lnTo>
                  <a:pt x="216" y="412"/>
                </a:lnTo>
                <a:lnTo>
                  <a:pt x="216" y="412"/>
                </a:lnTo>
                <a:lnTo>
                  <a:pt x="215" y="414"/>
                </a:lnTo>
                <a:lnTo>
                  <a:pt x="215" y="417"/>
                </a:lnTo>
                <a:lnTo>
                  <a:pt x="214" y="418"/>
                </a:lnTo>
                <a:lnTo>
                  <a:pt x="211" y="419"/>
                </a:lnTo>
                <a:lnTo>
                  <a:pt x="211" y="419"/>
                </a:lnTo>
                <a:lnTo>
                  <a:pt x="208" y="417"/>
                </a:lnTo>
                <a:lnTo>
                  <a:pt x="205" y="415"/>
                </a:lnTo>
                <a:lnTo>
                  <a:pt x="198" y="413"/>
                </a:lnTo>
                <a:lnTo>
                  <a:pt x="198" y="413"/>
                </a:lnTo>
                <a:lnTo>
                  <a:pt x="191" y="414"/>
                </a:lnTo>
                <a:lnTo>
                  <a:pt x="184" y="415"/>
                </a:lnTo>
                <a:lnTo>
                  <a:pt x="177" y="417"/>
                </a:lnTo>
                <a:lnTo>
                  <a:pt x="170" y="419"/>
                </a:lnTo>
                <a:lnTo>
                  <a:pt x="170" y="419"/>
                </a:lnTo>
                <a:lnTo>
                  <a:pt x="165" y="420"/>
                </a:lnTo>
                <a:lnTo>
                  <a:pt x="162" y="421"/>
                </a:lnTo>
                <a:lnTo>
                  <a:pt x="153" y="425"/>
                </a:lnTo>
                <a:lnTo>
                  <a:pt x="146" y="429"/>
                </a:lnTo>
                <a:lnTo>
                  <a:pt x="139" y="433"/>
                </a:lnTo>
                <a:lnTo>
                  <a:pt x="139" y="433"/>
                </a:lnTo>
                <a:lnTo>
                  <a:pt x="136" y="435"/>
                </a:lnTo>
                <a:lnTo>
                  <a:pt x="134" y="439"/>
                </a:lnTo>
                <a:lnTo>
                  <a:pt x="130" y="441"/>
                </a:lnTo>
                <a:lnTo>
                  <a:pt x="128" y="443"/>
                </a:lnTo>
                <a:lnTo>
                  <a:pt x="128" y="443"/>
                </a:lnTo>
                <a:lnTo>
                  <a:pt x="124" y="447"/>
                </a:lnTo>
                <a:lnTo>
                  <a:pt x="123" y="452"/>
                </a:lnTo>
                <a:lnTo>
                  <a:pt x="121" y="455"/>
                </a:lnTo>
                <a:lnTo>
                  <a:pt x="120" y="456"/>
                </a:lnTo>
                <a:lnTo>
                  <a:pt x="117" y="457"/>
                </a:lnTo>
                <a:lnTo>
                  <a:pt x="117" y="457"/>
                </a:lnTo>
                <a:lnTo>
                  <a:pt x="111" y="450"/>
                </a:lnTo>
                <a:lnTo>
                  <a:pt x="106" y="445"/>
                </a:lnTo>
                <a:lnTo>
                  <a:pt x="106" y="445"/>
                </a:lnTo>
                <a:lnTo>
                  <a:pt x="96" y="445"/>
                </a:lnTo>
                <a:lnTo>
                  <a:pt x="86" y="445"/>
                </a:lnTo>
                <a:lnTo>
                  <a:pt x="76" y="446"/>
                </a:lnTo>
                <a:lnTo>
                  <a:pt x="68" y="448"/>
                </a:lnTo>
                <a:lnTo>
                  <a:pt x="68" y="448"/>
                </a:lnTo>
                <a:lnTo>
                  <a:pt x="60" y="453"/>
                </a:lnTo>
                <a:lnTo>
                  <a:pt x="52" y="457"/>
                </a:lnTo>
                <a:lnTo>
                  <a:pt x="46" y="463"/>
                </a:lnTo>
                <a:lnTo>
                  <a:pt x="39" y="470"/>
                </a:lnTo>
                <a:lnTo>
                  <a:pt x="39" y="470"/>
                </a:lnTo>
                <a:lnTo>
                  <a:pt x="34" y="482"/>
                </a:lnTo>
                <a:lnTo>
                  <a:pt x="32" y="489"/>
                </a:lnTo>
                <a:lnTo>
                  <a:pt x="31" y="495"/>
                </a:lnTo>
                <a:lnTo>
                  <a:pt x="31" y="495"/>
                </a:lnTo>
                <a:lnTo>
                  <a:pt x="33" y="499"/>
                </a:lnTo>
                <a:lnTo>
                  <a:pt x="33" y="501"/>
                </a:lnTo>
                <a:lnTo>
                  <a:pt x="32" y="503"/>
                </a:lnTo>
                <a:lnTo>
                  <a:pt x="32" y="503"/>
                </a:lnTo>
                <a:lnTo>
                  <a:pt x="26" y="505"/>
                </a:lnTo>
                <a:lnTo>
                  <a:pt x="21" y="509"/>
                </a:lnTo>
                <a:lnTo>
                  <a:pt x="17" y="514"/>
                </a:lnTo>
                <a:lnTo>
                  <a:pt x="12" y="517"/>
                </a:lnTo>
                <a:lnTo>
                  <a:pt x="6" y="532"/>
                </a:lnTo>
                <a:lnTo>
                  <a:pt x="6" y="532"/>
                </a:lnTo>
                <a:lnTo>
                  <a:pt x="5" y="538"/>
                </a:lnTo>
                <a:lnTo>
                  <a:pt x="6" y="543"/>
                </a:lnTo>
                <a:lnTo>
                  <a:pt x="9" y="547"/>
                </a:lnTo>
                <a:lnTo>
                  <a:pt x="12" y="551"/>
                </a:lnTo>
                <a:lnTo>
                  <a:pt x="12" y="551"/>
                </a:lnTo>
                <a:lnTo>
                  <a:pt x="19" y="554"/>
                </a:lnTo>
                <a:lnTo>
                  <a:pt x="27" y="556"/>
                </a:lnTo>
                <a:lnTo>
                  <a:pt x="35" y="556"/>
                </a:lnTo>
                <a:lnTo>
                  <a:pt x="42" y="553"/>
                </a:lnTo>
                <a:lnTo>
                  <a:pt x="46" y="556"/>
                </a:lnTo>
                <a:lnTo>
                  <a:pt x="46" y="556"/>
                </a:lnTo>
                <a:lnTo>
                  <a:pt x="48" y="560"/>
                </a:lnTo>
                <a:lnTo>
                  <a:pt x="52" y="563"/>
                </a:lnTo>
                <a:lnTo>
                  <a:pt x="56" y="565"/>
                </a:lnTo>
                <a:lnTo>
                  <a:pt x="61" y="566"/>
                </a:lnTo>
                <a:lnTo>
                  <a:pt x="72" y="567"/>
                </a:lnTo>
                <a:lnTo>
                  <a:pt x="82" y="567"/>
                </a:lnTo>
                <a:lnTo>
                  <a:pt x="82" y="567"/>
                </a:lnTo>
                <a:lnTo>
                  <a:pt x="90" y="565"/>
                </a:lnTo>
                <a:lnTo>
                  <a:pt x="99" y="560"/>
                </a:lnTo>
                <a:lnTo>
                  <a:pt x="104" y="553"/>
                </a:lnTo>
                <a:lnTo>
                  <a:pt x="110" y="546"/>
                </a:lnTo>
                <a:lnTo>
                  <a:pt x="110" y="546"/>
                </a:lnTo>
                <a:lnTo>
                  <a:pt x="102" y="545"/>
                </a:lnTo>
                <a:lnTo>
                  <a:pt x="95" y="543"/>
                </a:lnTo>
                <a:lnTo>
                  <a:pt x="91" y="542"/>
                </a:lnTo>
                <a:lnTo>
                  <a:pt x="88" y="539"/>
                </a:lnTo>
                <a:lnTo>
                  <a:pt x="87" y="537"/>
                </a:lnTo>
                <a:lnTo>
                  <a:pt x="84" y="532"/>
                </a:lnTo>
                <a:lnTo>
                  <a:pt x="84" y="532"/>
                </a:lnTo>
                <a:lnTo>
                  <a:pt x="84" y="525"/>
                </a:lnTo>
                <a:lnTo>
                  <a:pt x="86" y="518"/>
                </a:lnTo>
                <a:lnTo>
                  <a:pt x="88" y="511"/>
                </a:lnTo>
                <a:lnTo>
                  <a:pt x="91" y="505"/>
                </a:lnTo>
                <a:lnTo>
                  <a:pt x="91" y="505"/>
                </a:lnTo>
                <a:lnTo>
                  <a:pt x="96" y="501"/>
                </a:lnTo>
                <a:lnTo>
                  <a:pt x="102" y="497"/>
                </a:lnTo>
                <a:lnTo>
                  <a:pt x="107" y="495"/>
                </a:lnTo>
                <a:lnTo>
                  <a:pt x="113" y="492"/>
                </a:lnTo>
                <a:lnTo>
                  <a:pt x="125" y="491"/>
                </a:lnTo>
                <a:lnTo>
                  <a:pt x="137" y="491"/>
                </a:lnTo>
                <a:lnTo>
                  <a:pt x="137" y="491"/>
                </a:lnTo>
                <a:lnTo>
                  <a:pt x="143" y="480"/>
                </a:lnTo>
                <a:lnTo>
                  <a:pt x="145" y="473"/>
                </a:lnTo>
                <a:lnTo>
                  <a:pt x="149" y="468"/>
                </a:lnTo>
                <a:lnTo>
                  <a:pt x="149" y="468"/>
                </a:lnTo>
                <a:lnTo>
                  <a:pt x="151" y="463"/>
                </a:lnTo>
                <a:lnTo>
                  <a:pt x="156" y="460"/>
                </a:lnTo>
                <a:lnTo>
                  <a:pt x="159" y="457"/>
                </a:lnTo>
                <a:lnTo>
                  <a:pt x="164" y="456"/>
                </a:lnTo>
                <a:lnTo>
                  <a:pt x="173" y="454"/>
                </a:lnTo>
                <a:lnTo>
                  <a:pt x="183" y="454"/>
                </a:lnTo>
                <a:lnTo>
                  <a:pt x="183" y="454"/>
                </a:lnTo>
                <a:lnTo>
                  <a:pt x="191" y="454"/>
                </a:lnTo>
                <a:lnTo>
                  <a:pt x="194" y="454"/>
                </a:lnTo>
                <a:lnTo>
                  <a:pt x="198" y="456"/>
                </a:lnTo>
                <a:lnTo>
                  <a:pt x="198" y="456"/>
                </a:lnTo>
                <a:lnTo>
                  <a:pt x="200" y="450"/>
                </a:lnTo>
                <a:lnTo>
                  <a:pt x="205" y="445"/>
                </a:lnTo>
                <a:lnTo>
                  <a:pt x="214" y="434"/>
                </a:lnTo>
                <a:lnTo>
                  <a:pt x="214" y="434"/>
                </a:lnTo>
                <a:lnTo>
                  <a:pt x="223" y="429"/>
                </a:lnTo>
                <a:lnTo>
                  <a:pt x="233" y="426"/>
                </a:lnTo>
                <a:lnTo>
                  <a:pt x="243" y="425"/>
                </a:lnTo>
                <a:lnTo>
                  <a:pt x="249" y="425"/>
                </a:lnTo>
                <a:lnTo>
                  <a:pt x="254" y="425"/>
                </a:lnTo>
                <a:lnTo>
                  <a:pt x="254" y="425"/>
                </a:lnTo>
                <a:lnTo>
                  <a:pt x="260" y="427"/>
                </a:lnTo>
                <a:lnTo>
                  <a:pt x="265" y="429"/>
                </a:lnTo>
                <a:lnTo>
                  <a:pt x="271" y="432"/>
                </a:lnTo>
                <a:lnTo>
                  <a:pt x="274" y="432"/>
                </a:lnTo>
                <a:lnTo>
                  <a:pt x="277" y="432"/>
                </a:lnTo>
                <a:lnTo>
                  <a:pt x="277" y="432"/>
                </a:lnTo>
                <a:lnTo>
                  <a:pt x="285" y="427"/>
                </a:lnTo>
                <a:lnTo>
                  <a:pt x="295" y="425"/>
                </a:lnTo>
                <a:lnTo>
                  <a:pt x="316" y="421"/>
                </a:lnTo>
                <a:lnTo>
                  <a:pt x="316" y="421"/>
                </a:lnTo>
                <a:lnTo>
                  <a:pt x="323" y="421"/>
                </a:lnTo>
                <a:lnTo>
                  <a:pt x="330" y="424"/>
                </a:lnTo>
                <a:lnTo>
                  <a:pt x="337" y="427"/>
                </a:lnTo>
                <a:lnTo>
                  <a:pt x="343" y="429"/>
                </a:lnTo>
                <a:lnTo>
                  <a:pt x="343" y="429"/>
                </a:lnTo>
                <a:lnTo>
                  <a:pt x="360" y="424"/>
                </a:lnTo>
                <a:lnTo>
                  <a:pt x="368" y="422"/>
                </a:lnTo>
                <a:lnTo>
                  <a:pt x="378" y="421"/>
                </a:lnTo>
                <a:lnTo>
                  <a:pt x="378" y="421"/>
                </a:lnTo>
                <a:lnTo>
                  <a:pt x="386" y="425"/>
                </a:lnTo>
                <a:lnTo>
                  <a:pt x="394" y="428"/>
                </a:lnTo>
                <a:lnTo>
                  <a:pt x="397" y="432"/>
                </a:lnTo>
                <a:lnTo>
                  <a:pt x="400" y="434"/>
                </a:lnTo>
                <a:lnTo>
                  <a:pt x="402" y="439"/>
                </a:lnTo>
                <a:lnTo>
                  <a:pt x="403" y="443"/>
                </a:lnTo>
                <a:lnTo>
                  <a:pt x="403" y="442"/>
                </a:lnTo>
                <a:lnTo>
                  <a:pt x="403" y="442"/>
                </a:lnTo>
                <a:lnTo>
                  <a:pt x="407" y="445"/>
                </a:lnTo>
                <a:lnTo>
                  <a:pt x="409" y="446"/>
                </a:lnTo>
                <a:lnTo>
                  <a:pt x="416" y="446"/>
                </a:lnTo>
                <a:lnTo>
                  <a:pt x="422" y="445"/>
                </a:lnTo>
                <a:lnTo>
                  <a:pt x="428" y="442"/>
                </a:lnTo>
                <a:lnTo>
                  <a:pt x="428" y="442"/>
                </a:lnTo>
                <a:lnTo>
                  <a:pt x="437" y="436"/>
                </a:lnTo>
                <a:lnTo>
                  <a:pt x="446" y="432"/>
                </a:lnTo>
                <a:lnTo>
                  <a:pt x="451" y="428"/>
                </a:lnTo>
                <a:lnTo>
                  <a:pt x="455" y="425"/>
                </a:lnTo>
                <a:lnTo>
                  <a:pt x="458" y="420"/>
                </a:lnTo>
                <a:lnTo>
                  <a:pt x="460" y="415"/>
                </a:lnTo>
                <a:lnTo>
                  <a:pt x="460" y="415"/>
                </a:lnTo>
                <a:lnTo>
                  <a:pt x="462" y="412"/>
                </a:lnTo>
                <a:lnTo>
                  <a:pt x="462" y="410"/>
                </a:lnTo>
                <a:lnTo>
                  <a:pt x="459" y="404"/>
                </a:lnTo>
                <a:lnTo>
                  <a:pt x="453" y="392"/>
                </a:lnTo>
                <a:lnTo>
                  <a:pt x="453" y="392"/>
                </a:lnTo>
                <a:lnTo>
                  <a:pt x="450" y="389"/>
                </a:lnTo>
                <a:lnTo>
                  <a:pt x="446" y="386"/>
                </a:lnTo>
                <a:lnTo>
                  <a:pt x="442" y="384"/>
                </a:lnTo>
                <a:lnTo>
                  <a:pt x="437" y="383"/>
                </a:lnTo>
                <a:lnTo>
                  <a:pt x="427" y="383"/>
                </a:lnTo>
                <a:lnTo>
                  <a:pt x="417" y="384"/>
                </a:lnTo>
                <a:lnTo>
                  <a:pt x="417" y="384"/>
                </a:lnTo>
                <a:lnTo>
                  <a:pt x="414" y="385"/>
                </a:lnTo>
                <a:lnTo>
                  <a:pt x="411" y="386"/>
                </a:lnTo>
                <a:lnTo>
                  <a:pt x="406" y="391"/>
                </a:lnTo>
                <a:lnTo>
                  <a:pt x="401" y="396"/>
                </a:lnTo>
                <a:lnTo>
                  <a:pt x="397" y="397"/>
                </a:lnTo>
                <a:lnTo>
                  <a:pt x="394" y="398"/>
                </a:lnTo>
                <a:lnTo>
                  <a:pt x="394" y="398"/>
                </a:lnTo>
                <a:lnTo>
                  <a:pt x="382" y="389"/>
                </a:lnTo>
                <a:lnTo>
                  <a:pt x="369" y="380"/>
                </a:lnTo>
                <a:lnTo>
                  <a:pt x="369" y="380"/>
                </a:lnTo>
                <a:lnTo>
                  <a:pt x="358" y="376"/>
                </a:lnTo>
                <a:lnTo>
                  <a:pt x="345" y="372"/>
                </a:lnTo>
                <a:lnTo>
                  <a:pt x="331" y="371"/>
                </a:lnTo>
                <a:lnTo>
                  <a:pt x="318" y="370"/>
                </a:lnTo>
                <a:lnTo>
                  <a:pt x="318" y="370"/>
                </a:lnTo>
                <a:close/>
                <a:moveTo>
                  <a:pt x="688" y="384"/>
                </a:moveTo>
                <a:lnTo>
                  <a:pt x="688" y="384"/>
                </a:lnTo>
                <a:lnTo>
                  <a:pt x="687" y="380"/>
                </a:lnTo>
                <a:lnTo>
                  <a:pt x="686" y="379"/>
                </a:lnTo>
                <a:lnTo>
                  <a:pt x="683" y="379"/>
                </a:lnTo>
                <a:lnTo>
                  <a:pt x="681" y="379"/>
                </a:lnTo>
                <a:lnTo>
                  <a:pt x="678" y="382"/>
                </a:lnTo>
                <a:lnTo>
                  <a:pt x="674" y="384"/>
                </a:lnTo>
                <a:lnTo>
                  <a:pt x="674" y="384"/>
                </a:lnTo>
                <a:lnTo>
                  <a:pt x="668" y="385"/>
                </a:lnTo>
                <a:lnTo>
                  <a:pt x="662" y="385"/>
                </a:lnTo>
                <a:lnTo>
                  <a:pt x="651" y="384"/>
                </a:lnTo>
                <a:lnTo>
                  <a:pt x="651" y="384"/>
                </a:lnTo>
                <a:lnTo>
                  <a:pt x="645" y="390"/>
                </a:lnTo>
                <a:lnTo>
                  <a:pt x="639" y="396"/>
                </a:lnTo>
                <a:lnTo>
                  <a:pt x="626" y="405"/>
                </a:lnTo>
                <a:lnTo>
                  <a:pt x="626" y="405"/>
                </a:lnTo>
                <a:lnTo>
                  <a:pt x="639" y="405"/>
                </a:lnTo>
                <a:lnTo>
                  <a:pt x="653" y="404"/>
                </a:lnTo>
                <a:lnTo>
                  <a:pt x="666" y="401"/>
                </a:lnTo>
                <a:lnTo>
                  <a:pt x="678" y="399"/>
                </a:lnTo>
                <a:lnTo>
                  <a:pt x="678" y="399"/>
                </a:lnTo>
                <a:lnTo>
                  <a:pt x="686" y="393"/>
                </a:lnTo>
                <a:lnTo>
                  <a:pt x="688" y="389"/>
                </a:lnTo>
                <a:lnTo>
                  <a:pt x="688" y="386"/>
                </a:lnTo>
                <a:lnTo>
                  <a:pt x="688" y="384"/>
                </a:lnTo>
                <a:lnTo>
                  <a:pt x="688" y="384"/>
                </a:lnTo>
                <a:close/>
                <a:moveTo>
                  <a:pt x="826" y="571"/>
                </a:moveTo>
                <a:lnTo>
                  <a:pt x="826" y="571"/>
                </a:lnTo>
                <a:lnTo>
                  <a:pt x="820" y="571"/>
                </a:lnTo>
                <a:lnTo>
                  <a:pt x="815" y="572"/>
                </a:lnTo>
                <a:lnTo>
                  <a:pt x="811" y="574"/>
                </a:lnTo>
                <a:lnTo>
                  <a:pt x="806" y="575"/>
                </a:lnTo>
                <a:lnTo>
                  <a:pt x="806" y="575"/>
                </a:lnTo>
                <a:lnTo>
                  <a:pt x="797" y="582"/>
                </a:lnTo>
                <a:lnTo>
                  <a:pt x="792" y="586"/>
                </a:lnTo>
                <a:lnTo>
                  <a:pt x="787" y="591"/>
                </a:lnTo>
                <a:lnTo>
                  <a:pt x="787" y="591"/>
                </a:lnTo>
                <a:lnTo>
                  <a:pt x="787" y="596"/>
                </a:lnTo>
                <a:lnTo>
                  <a:pt x="787" y="600"/>
                </a:lnTo>
                <a:lnTo>
                  <a:pt x="787" y="602"/>
                </a:lnTo>
                <a:lnTo>
                  <a:pt x="787" y="602"/>
                </a:lnTo>
                <a:lnTo>
                  <a:pt x="794" y="609"/>
                </a:lnTo>
                <a:lnTo>
                  <a:pt x="803" y="614"/>
                </a:lnTo>
                <a:lnTo>
                  <a:pt x="812" y="617"/>
                </a:lnTo>
                <a:lnTo>
                  <a:pt x="821" y="620"/>
                </a:lnTo>
                <a:lnTo>
                  <a:pt x="831" y="621"/>
                </a:lnTo>
                <a:lnTo>
                  <a:pt x="841" y="621"/>
                </a:lnTo>
                <a:lnTo>
                  <a:pt x="852" y="620"/>
                </a:lnTo>
                <a:lnTo>
                  <a:pt x="861" y="617"/>
                </a:lnTo>
                <a:lnTo>
                  <a:pt x="861" y="617"/>
                </a:lnTo>
                <a:lnTo>
                  <a:pt x="854" y="616"/>
                </a:lnTo>
                <a:lnTo>
                  <a:pt x="847" y="615"/>
                </a:lnTo>
                <a:lnTo>
                  <a:pt x="840" y="614"/>
                </a:lnTo>
                <a:lnTo>
                  <a:pt x="834" y="612"/>
                </a:lnTo>
                <a:lnTo>
                  <a:pt x="834" y="612"/>
                </a:lnTo>
                <a:lnTo>
                  <a:pt x="828" y="607"/>
                </a:lnTo>
                <a:lnTo>
                  <a:pt x="821" y="603"/>
                </a:lnTo>
                <a:lnTo>
                  <a:pt x="817" y="598"/>
                </a:lnTo>
                <a:lnTo>
                  <a:pt x="815" y="594"/>
                </a:lnTo>
                <a:lnTo>
                  <a:pt x="815" y="591"/>
                </a:lnTo>
                <a:lnTo>
                  <a:pt x="815" y="591"/>
                </a:lnTo>
                <a:lnTo>
                  <a:pt x="815" y="585"/>
                </a:lnTo>
                <a:lnTo>
                  <a:pt x="818" y="580"/>
                </a:lnTo>
                <a:lnTo>
                  <a:pt x="821" y="575"/>
                </a:lnTo>
                <a:lnTo>
                  <a:pt x="826" y="571"/>
                </a:lnTo>
                <a:lnTo>
                  <a:pt x="826" y="571"/>
                </a:lnTo>
                <a:close/>
                <a:moveTo>
                  <a:pt x="863" y="684"/>
                </a:moveTo>
                <a:lnTo>
                  <a:pt x="863" y="684"/>
                </a:lnTo>
                <a:lnTo>
                  <a:pt x="856" y="680"/>
                </a:lnTo>
                <a:lnTo>
                  <a:pt x="849" y="679"/>
                </a:lnTo>
                <a:lnTo>
                  <a:pt x="834" y="677"/>
                </a:lnTo>
                <a:lnTo>
                  <a:pt x="834" y="677"/>
                </a:lnTo>
                <a:lnTo>
                  <a:pt x="826" y="679"/>
                </a:lnTo>
                <a:lnTo>
                  <a:pt x="818" y="682"/>
                </a:lnTo>
                <a:lnTo>
                  <a:pt x="814" y="684"/>
                </a:lnTo>
                <a:lnTo>
                  <a:pt x="811" y="686"/>
                </a:lnTo>
                <a:lnTo>
                  <a:pt x="808" y="689"/>
                </a:lnTo>
                <a:lnTo>
                  <a:pt x="807" y="693"/>
                </a:lnTo>
                <a:lnTo>
                  <a:pt x="807" y="693"/>
                </a:lnTo>
                <a:lnTo>
                  <a:pt x="806" y="695"/>
                </a:lnTo>
                <a:lnTo>
                  <a:pt x="805" y="696"/>
                </a:lnTo>
                <a:lnTo>
                  <a:pt x="801" y="696"/>
                </a:lnTo>
                <a:lnTo>
                  <a:pt x="798" y="695"/>
                </a:lnTo>
                <a:lnTo>
                  <a:pt x="794" y="695"/>
                </a:lnTo>
                <a:lnTo>
                  <a:pt x="794" y="695"/>
                </a:lnTo>
                <a:lnTo>
                  <a:pt x="786" y="693"/>
                </a:lnTo>
                <a:lnTo>
                  <a:pt x="778" y="692"/>
                </a:lnTo>
                <a:lnTo>
                  <a:pt x="769" y="693"/>
                </a:lnTo>
                <a:lnTo>
                  <a:pt x="765" y="695"/>
                </a:lnTo>
                <a:lnTo>
                  <a:pt x="762" y="697"/>
                </a:lnTo>
                <a:lnTo>
                  <a:pt x="762" y="697"/>
                </a:lnTo>
                <a:lnTo>
                  <a:pt x="758" y="699"/>
                </a:lnTo>
                <a:lnTo>
                  <a:pt x="756" y="703"/>
                </a:lnTo>
                <a:lnTo>
                  <a:pt x="754" y="711"/>
                </a:lnTo>
                <a:lnTo>
                  <a:pt x="754" y="711"/>
                </a:lnTo>
                <a:lnTo>
                  <a:pt x="744" y="712"/>
                </a:lnTo>
                <a:lnTo>
                  <a:pt x="735" y="714"/>
                </a:lnTo>
                <a:lnTo>
                  <a:pt x="727" y="719"/>
                </a:lnTo>
                <a:lnTo>
                  <a:pt x="723" y="723"/>
                </a:lnTo>
                <a:lnTo>
                  <a:pt x="721" y="726"/>
                </a:lnTo>
                <a:lnTo>
                  <a:pt x="721" y="726"/>
                </a:lnTo>
                <a:lnTo>
                  <a:pt x="720" y="732"/>
                </a:lnTo>
                <a:lnTo>
                  <a:pt x="720" y="738"/>
                </a:lnTo>
                <a:lnTo>
                  <a:pt x="720" y="738"/>
                </a:lnTo>
                <a:lnTo>
                  <a:pt x="723" y="745"/>
                </a:lnTo>
                <a:lnTo>
                  <a:pt x="727" y="747"/>
                </a:lnTo>
                <a:lnTo>
                  <a:pt x="729" y="749"/>
                </a:lnTo>
                <a:lnTo>
                  <a:pt x="729" y="749"/>
                </a:lnTo>
                <a:lnTo>
                  <a:pt x="736" y="752"/>
                </a:lnTo>
                <a:lnTo>
                  <a:pt x="742" y="754"/>
                </a:lnTo>
                <a:lnTo>
                  <a:pt x="748" y="755"/>
                </a:lnTo>
                <a:lnTo>
                  <a:pt x="755" y="756"/>
                </a:lnTo>
                <a:lnTo>
                  <a:pt x="755" y="756"/>
                </a:lnTo>
                <a:lnTo>
                  <a:pt x="762" y="758"/>
                </a:lnTo>
                <a:lnTo>
                  <a:pt x="768" y="758"/>
                </a:lnTo>
                <a:lnTo>
                  <a:pt x="780" y="756"/>
                </a:lnTo>
                <a:lnTo>
                  <a:pt x="783" y="758"/>
                </a:lnTo>
                <a:lnTo>
                  <a:pt x="783" y="758"/>
                </a:lnTo>
                <a:lnTo>
                  <a:pt x="785" y="762"/>
                </a:lnTo>
                <a:lnTo>
                  <a:pt x="787" y="766"/>
                </a:lnTo>
                <a:lnTo>
                  <a:pt x="791" y="768"/>
                </a:lnTo>
                <a:lnTo>
                  <a:pt x="794" y="770"/>
                </a:lnTo>
                <a:lnTo>
                  <a:pt x="794" y="770"/>
                </a:lnTo>
                <a:lnTo>
                  <a:pt x="805" y="772"/>
                </a:lnTo>
                <a:lnTo>
                  <a:pt x="815" y="772"/>
                </a:lnTo>
                <a:lnTo>
                  <a:pt x="826" y="770"/>
                </a:lnTo>
                <a:lnTo>
                  <a:pt x="831" y="769"/>
                </a:lnTo>
                <a:lnTo>
                  <a:pt x="834" y="767"/>
                </a:lnTo>
                <a:lnTo>
                  <a:pt x="834" y="767"/>
                </a:lnTo>
                <a:lnTo>
                  <a:pt x="838" y="765"/>
                </a:lnTo>
                <a:lnTo>
                  <a:pt x="841" y="762"/>
                </a:lnTo>
                <a:lnTo>
                  <a:pt x="843" y="760"/>
                </a:lnTo>
                <a:lnTo>
                  <a:pt x="847" y="759"/>
                </a:lnTo>
                <a:lnTo>
                  <a:pt x="847" y="759"/>
                </a:lnTo>
                <a:lnTo>
                  <a:pt x="850" y="762"/>
                </a:lnTo>
                <a:lnTo>
                  <a:pt x="854" y="763"/>
                </a:lnTo>
                <a:lnTo>
                  <a:pt x="859" y="765"/>
                </a:lnTo>
                <a:lnTo>
                  <a:pt x="863" y="766"/>
                </a:lnTo>
                <a:lnTo>
                  <a:pt x="863" y="766"/>
                </a:lnTo>
                <a:lnTo>
                  <a:pt x="869" y="765"/>
                </a:lnTo>
                <a:lnTo>
                  <a:pt x="876" y="763"/>
                </a:lnTo>
                <a:lnTo>
                  <a:pt x="883" y="761"/>
                </a:lnTo>
                <a:lnTo>
                  <a:pt x="888" y="755"/>
                </a:lnTo>
                <a:lnTo>
                  <a:pt x="888" y="755"/>
                </a:lnTo>
                <a:lnTo>
                  <a:pt x="891" y="751"/>
                </a:lnTo>
                <a:lnTo>
                  <a:pt x="894" y="745"/>
                </a:lnTo>
                <a:lnTo>
                  <a:pt x="894" y="739"/>
                </a:lnTo>
                <a:lnTo>
                  <a:pt x="894" y="737"/>
                </a:lnTo>
                <a:lnTo>
                  <a:pt x="891" y="733"/>
                </a:lnTo>
                <a:lnTo>
                  <a:pt x="891" y="733"/>
                </a:lnTo>
                <a:lnTo>
                  <a:pt x="887" y="731"/>
                </a:lnTo>
                <a:lnTo>
                  <a:pt x="882" y="728"/>
                </a:lnTo>
                <a:lnTo>
                  <a:pt x="876" y="726"/>
                </a:lnTo>
                <a:lnTo>
                  <a:pt x="869" y="726"/>
                </a:lnTo>
                <a:lnTo>
                  <a:pt x="869" y="726"/>
                </a:lnTo>
                <a:lnTo>
                  <a:pt x="866" y="728"/>
                </a:lnTo>
                <a:lnTo>
                  <a:pt x="861" y="730"/>
                </a:lnTo>
                <a:lnTo>
                  <a:pt x="857" y="732"/>
                </a:lnTo>
                <a:lnTo>
                  <a:pt x="856" y="733"/>
                </a:lnTo>
                <a:lnTo>
                  <a:pt x="855" y="735"/>
                </a:lnTo>
                <a:lnTo>
                  <a:pt x="855" y="735"/>
                </a:lnTo>
                <a:lnTo>
                  <a:pt x="854" y="737"/>
                </a:lnTo>
                <a:lnTo>
                  <a:pt x="852" y="738"/>
                </a:lnTo>
                <a:lnTo>
                  <a:pt x="852" y="738"/>
                </a:lnTo>
                <a:lnTo>
                  <a:pt x="848" y="737"/>
                </a:lnTo>
                <a:lnTo>
                  <a:pt x="847" y="734"/>
                </a:lnTo>
                <a:lnTo>
                  <a:pt x="847" y="733"/>
                </a:lnTo>
                <a:lnTo>
                  <a:pt x="847" y="733"/>
                </a:lnTo>
                <a:lnTo>
                  <a:pt x="849" y="730"/>
                </a:lnTo>
                <a:lnTo>
                  <a:pt x="850" y="727"/>
                </a:lnTo>
                <a:lnTo>
                  <a:pt x="852" y="726"/>
                </a:lnTo>
                <a:lnTo>
                  <a:pt x="852" y="726"/>
                </a:lnTo>
                <a:lnTo>
                  <a:pt x="856" y="724"/>
                </a:lnTo>
                <a:lnTo>
                  <a:pt x="862" y="721"/>
                </a:lnTo>
                <a:lnTo>
                  <a:pt x="867" y="720"/>
                </a:lnTo>
                <a:lnTo>
                  <a:pt x="873" y="719"/>
                </a:lnTo>
                <a:lnTo>
                  <a:pt x="878" y="720"/>
                </a:lnTo>
                <a:lnTo>
                  <a:pt x="884" y="720"/>
                </a:lnTo>
                <a:lnTo>
                  <a:pt x="889" y="723"/>
                </a:lnTo>
                <a:lnTo>
                  <a:pt x="894" y="726"/>
                </a:lnTo>
                <a:lnTo>
                  <a:pt x="894" y="726"/>
                </a:lnTo>
                <a:lnTo>
                  <a:pt x="897" y="730"/>
                </a:lnTo>
                <a:lnTo>
                  <a:pt x="899" y="734"/>
                </a:lnTo>
                <a:lnTo>
                  <a:pt x="902" y="744"/>
                </a:lnTo>
                <a:lnTo>
                  <a:pt x="902" y="744"/>
                </a:lnTo>
                <a:lnTo>
                  <a:pt x="898" y="752"/>
                </a:lnTo>
                <a:lnTo>
                  <a:pt x="897" y="756"/>
                </a:lnTo>
                <a:lnTo>
                  <a:pt x="894" y="760"/>
                </a:lnTo>
                <a:lnTo>
                  <a:pt x="894" y="760"/>
                </a:lnTo>
                <a:lnTo>
                  <a:pt x="891" y="763"/>
                </a:lnTo>
                <a:lnTo>
                  <a:pt x="887" y="767"/>
                </a:lnTo>
                <a:lnTo>
                  <a:pt x="883" y="769"/>
                </a:lnTo>
                <a:lnTo>
                  <a:pt x="878" y="770"/>
                </a:lnTo>
                <a:lnTo>
                  <a:pt x="868" y="773"/>
                </a:lnTo>
                <a:lnTo>
                  <a:pt x="859" y="773"/>
                </a:lnTo>
                <a:lnTo>
                  <a:pt x="859" y="773"/>
                </a:lnTo>
                <a:lnTo>
                  <a:pt x="855" y="772"/>
                </a:lnTo>
                <a:lnTo>
                  <a:pt x="852" y="770"/>
                </a:lnTo>
                <a:lnTo>
                  <a:pt x="849" y="769"/>
                </a:lnTo>
                <a:lnTo>
                  <a:pt x="846" y="769"/>
                </a:lnTo>
                <a:lnTo>
                  <a:pt x="846" y="769"/>
                </a:lnTo>
                <a:lnTo>
                  <a:pt x="839" y="773"/>
                </a:lnTo>
                <a:lnTo>
                  <a:pt x="833" y="776"/>
                </a:lnTo>
                <a:lnTo>
                  <a:pt x="826" y="779"/>
                </a:lnTo>
                <a:lnTo>
                  <a:pt x="818" y="780"/>
                </a:lnTo>
                <a:lnTo>
                  <a:pt x="818" y="780"/>
                </a:lnTo>
                <a:lnTo>
                  <a:pt x="806" y="779"/>
                </a:lnTo>
                <a:lnTo>
                  <a:pt x="794" y="777"/>
                </a:lnTo>
                <a:lnTo>
                  <a:pt x="790" y="776"/>
                </a:lnTo>
                <a:lnTo>
                  <a:pt x="784" y="774"/>
                </a:lnTo>
                <a:lnTo>
                  <a:pt x="779" y="770"/>
                </a:lnTo>
                <a:lnTo>
                  <a:pt x="776" y="766"/>
                </a:lnTo>
                <a:lnTo>
                  <a:pt x="776" y="766"/>
                </a:lnTo>
                <a:lnTo>
                  <a:pt x="773" y="765"/>
                </a:lnTo>
                <a:lnTo>
                  <a:pt x="770" y="765"/>
                </a:lnTo>
                <a:lnTo>
                  <a:pt x="763" y="766"/>
                </a:lnTo>
                <a:lnTo>
                  <a:pt x="744" y="762"/>
                </a:lnTo>
                <a:lnTo>
                  <a:pt x="744" y="762"/>
                </a:lnTo>
                <a:lnTo>
                  <a:pt x="741" y="760"/>
                </a:lnTo>
                <a:lnTo>
                  <a:pt x="736" y="759"/>
                </a:lnTo>
                <a:lnTo>
                  <a:pt x="728" y="756"/>
                </a:lnTo>
                <a:lnTo>
                  <a:pt x="724" y="755"/>
                </a:lnTo>
                <a:lnTo>
                  <a:pt x="721" y="753"/>
                </a:lnTo>
                <a:lnTo>
                  <a:pt x="719" y="749"/>
                </a:lnTo>
                <a:lnTo>
                  <a:pt x="715" y="746"/>
                </a:lnTo>
                <a:lnTo>
                  <a:pt x="715" y="746"/>
                </a:lnTo>
                <a:lnTo>
                  <a:pt x="713" y="737"/>
                </a:lnTo>
                <a:lnTo>
                  <a:pt x="713" y="731"/>
                </a:lnTo>
                <a:lnTo>
                  <a:pt x="713" y="726"/>
                </a:lnTo>
                <a:lnTo>
                  <a:pt x="713" y="726"/>
                </a:lnTo>
                <a:lnTo>
                  <a:pt x="712" y="725"/>
                </a:lnTo>
                <a:lnTo>
                  <a:pt x="709" y="724"/>
                </a:lnTo>
                <a:lnTo>
                  <a:pt x="704" y="723"/>
                </a:lnTo>
                <a:lnTo>
                  <a:pt x="676" y="731"/>
                </a:lnTo>
                <a:lnTo>
                  <a:pt x="676" y="731"/>
                </a:lnTo>
                <a:lnTo>
                  <a:pt x="662" y="739"/>
                </a:lnTo>
                <a:lnTo>
                  <a:pt x="655" y="744"/>
                </a:lnTo>
                <a:lnTo>
                  <a:pt x="651" y="749"/>
                </a:lnTo>
                <a:lnTo>
                  <a:pt x="651" y="749"/>
                </a:lnTo>
                <a:lnTo>
                  <a:pt x="650" y="753"/>
                </a:lnTo>
                <a:lnTo>
                  <a:pt x="648" y="756"/>
                </a:lnTo>
                <a:lnTo>
                  <a:pt x="648" y="759"/>
                </a:lnTo>
                <a:lnTo>
                  <a:pt x="651" y="762"/>
                </a:lnTo>
                <a:lnTo>
                  <a:pt x="651" y="762"/>
                </a:lnTo>
                <a:lnTo>
                  <a:pt x="654" y="765"/>
                </a:lnTo>
                <a:lnTo>
                  <a:pt x="658" y="767"/>
                </a:lnTo>
                <a:lnTo>
                  <a:pt x="667" y="768"/>
                </a:lnTo>
                <a:lnTo>
                  <a:pt x="676" y="768"/>
                </a:lnTo>
                <a:lnTo>
                  <a:pt x="686" y="770"/>
                </a:lnTo>
                <a:lnTo>
                  <a:pt x="686" y="770"/>
                </a:lnTo>
                <a:lnTo>
                  <a:pt x="690" y="768"/>
                </a:lnTo>
                <a:lnTo>
                  <a:pt x="695" y="766"/>
                </a:lnTo>
                <a:lnTo>
                  <a:pt x="700" y="765"/>
                </a:lnTo>
                <a:lnTo>
                  <a:pt x="702" y="765"/>
                </a:lnTo>
                <a:lnTo>
                  <a:pt x="704" y="766"/>
                </a:lnTo>
                <a:lnTo>
                  <a:pt x="704" y="766"/>
                </a:lnTo>
                <a:lnTo>
                  <a:pt x="706" y="767"/>
                </a:lnTo>
                <a:lnTo>
                  <a:pt x="706" y="769"/>
                </a:lnTo>
                <a:lnTo>
                  <a:pt x="704" y="772"/>
                </a:lnTo>
                <a:lnTo>
                  <a:pt x="704" y="775"/>
                </a:lnTo>
                <a:lnTo>
                  <a:pt x="704" y="775"/>
                </a:lnTo>
                <a:lnTo>
                  <a:pt x="709" y="781"/>
                </a:lnTo>
                <a:lnTo>
                  <a:pt x="715" y="786"/>
                </a:lnTo>
                <a:lnTo>
                  <a:pt x="722" y="789"/>
                </a:lnTo>
                <a:lnTo>
                  <a:pt x="729" y="791"/>
                </a:lnTo>
                <a:lnTo>
                  <a:pt x="729" y="791"/>
                </a:lnTo>
                <a:lnTo>
                  <a:pt x="742" y="794"/>
                </a:lnTo>
                <a:lnTo>
                  <a:pt x="755" y="794"/>
                </a:lnTo>
                <a:lnTo>
                  <a:pt x="762" y="793"/>
                </a:lnTo>
                <a:lnTo>
                  <a:pt x="768" y="791"/>
                </a:lnTo>
                <a:lnTo>
                  <a:pt x="775" y="789"/>
                </a:lnTo>
                <a:lnTo>
                  <a:pt x="780" y="786"/>
                </a:lnTo>
                <a:lnTo>
                  <a:pt x="780" y="786"/>
                </a:lnTo>
                <a:lnTo>
                  <a:pt x="783" y="784"/>
                </a:lnTo>
                <a:lnTo>
                  <a:pt x="785" y="784"/>
                </a:lnTo>
                <a:lnTo>
                  <a:pt x="787" y="784"/>
                </a:lnTo>
                <a:lnTo>
                  <a:pt x="789" y="781"/>
                </a:lnTo>
                <a:lnTo>
                  <a:pt x="789" y="781"/>
                </a:lnTo>
                <a:lnTo>
                  <a:pt x="790" y="780"/>
                </a:lnTo>
                <a:lnTo>
                  <a:pt x="792" y="781"/>
                </a:lnTo>
                <a:lnTo>
                  <a:pt x="796" y="783"/>
                </a:lnTo>
                <a:lnTo>
                  <a:pt x="796" y="783"/>
                </a:lnTo>
                <a:lnTo>
                  <a:pt x="801" y="788"/>
                </a:lnTo>
                <a:lnTo>
                  <a:pt x="808" y="791"/>
                </a:lnTo>
                <a:lnTo>
                  <a:pt x="824" y="797"/>
                </a:lnTo>
                <a:lnTo>
                  <a:pt x="824" y="797"/>
                </a:lnTo>
                <a:lnTo>
                  <a:pt x="831" y="796"/>
                </a:lnTo>
                <a:lnTo>
                  <a:pt x="838" y="797"/>
                </a:lnTo>
                <a:lnTo>
                  <a:pt x="838" y="797"/>
                </a:lnTo>
                <a:lnTo>
                  <a:pt x="843" y="794"/>
                </a:lnTo>
                <a:lnTo>
                  <a:pt x="849" y="791"/>
                </a:lnTo>
                <a:lnTo>
                  <a:pt x="849" y="791"/>
                </a:lnTo>
                <a:lnTo>
                  <a:pt x="852" y="791"/>
                </a:lnTo>
                <a:lnTo>
                  <a:pt x="854" y="793"/>
                </a:lnTo>
                <a:lnTo>
                  <a:pt x="856" y="796"/>
                </a:lnTo>
                <a:lnTo>
                  <a:pt x="860" y="800"/>
                </a:lnTo>
                <a:lnTo>
                  <a:pt x="862" y="801"/>
                </a:lnTo>
                <a:lnTo>
                  <a:pt x="864" y="801"/>
                </a:lnTo>
                <a:lnTo>
                  <a:pt x="864" y="801"/>
                </a:lnTo>
                <a:lnTo>
                  <a:pt x="877" y="800"/>
                </a:lnTo>
                <a:lnTo>
                  <a:pt x="882" y="797"/>
                </a:lnTo>
                <a:lnTo>
                  <a:pt x="887" y="794"/>
                </a:lnTo>
                <a:lnTo>
                  <a:pt x="887" y="794"/>
                </a:lnTo>
                <a:lnTo>
                  <a:pt x="892" y="791"/>
                </a:lnTo>
                <a:lnTo>
                  <a:pt x="897" y="789"/>
                </a:lnTo>
                <a:lnTo>
                  <a:pt x="909" y="787"/>
                </a:lnTo>
                <a:lnTo>
                  <a:pt x="921" y="787"/>
                </a:lnTo>
                <a:lnTo>
                  <a:pt x="932" y="787"/>
                </a:lnTo>
                <a:lnTo>
                  <a:pt x="932" y="787"/>
                </a:lnTo>
                <a:lnTo>
                  <a:pt x="938" y="791"/>
                </a:lnTo>
                <a:lnTo>
                  <a:pt x="940" y="794"/>
                </a:lnTo>
                <a:lnTo>
                  <a:pt x="943" y="797"/>
                </a:lnTo>
                <a:lnTo>
                  <a:pt x="943" y="797"/>
                </a:lnTo>
                <a:lnTo>
                  <a:pt x="943" y="802"/>
                </a:lnTo>
                <a:lnTo>
                  <a:pt x="940" y="807"/>
                </a:lnTo>
                <a:lnTo>
                  <a:pt x="937" y="810"/>
                </a:lnTo>
                <a:lnTo>
                  <a:pt x="933" y="812"/>
                </a:lnTo>
                <a:lnTo>
                  <a:pt x="933" y="812"/>
                </a:lnTo>
                <a:lnTo>
                  <a:pt x="931" y="815"/>
                </a:lnTo>
                <a:lnTo>
                  <a:pt x="928" y="816"/>
                </a:lnTo>
                <a:lnTo>
                  <a:pt x="922" y="817"/>
                </a:lnTo>
                <a:lnTo>
                  <a:pt x="915" y="818"/>
                </a:lnTo>
                <a:lnTo>
                  <a:pt x="912" y="819"/>
                </a:lnTo>
                <a:lnTo>
                  <a:pt x="910" y="822"/>
                </a:lnTo>
                <a:lnTo>
                  <a:pt x="910" y="822"/>
                </a:lnTo>
                <a:lnTo>
                  <a:pt x="908" y="824"/>
                </a:lnTo>
                <a:lnTo>
                  <a:pt x="908" y="828"/>
                </a:lnTo>
                <a:lnTo>
                  <a:pt x="909" y="830"/>
                </a:lnTo>
                <a:lnTo>
                  <a:pt x="911" y="832"/>
                </a:lnTo>
                <a:lnTo>
                  <a:pt x="911" y="832"/>
                </a:lnTo>
                <a:lnTo>
                  <a:pt x="922" y="839"/>
                </a:lnTo>
                <a:lnTo>
                  <a:pt x="926" y="844"/>
                </a:lnTo>
                <a:lnTo>
                  <a:pt x="928" y="846"/>
                </a:lnTo>
                <a:lnTo>
                  <a:pt x="929" y="850"/>
                </a:lnTo>
                <a:lnTo>
                  <a:pt x="929" y="850"/>
                </a:lnTo>
                <a:lnTo>
                  <a:pt x="925" y="859"/>
                </a:lnTo>
                <a:lnTo>
                  <a:pt x="923" y="863"/>
                </a:lnTo>
                <a:lnTo>
                  <a:pt x="921" y="866"/>
                </a:lnTo>
                <a:lnTo>
                  <a:pt x="921" y="866"/>
                </a:lnTo>
                <a:lnTo>
                  <a:pt x="916" y="871"/>
                </a:lnTo>
                <a:lnTo>
                  <a:pt x="911" y="874"/>
                </a:lnTo>
                <a:lnTo>
                  <a:pt x="905" y="876"/>
                </a:lnTo>
                <a:lnTo>
                  <a:pt x="899" y="877"/>
                </a:lnTo>
                <a:lnTo>
                  <a:pt x="887" y="878"/>
                </a:lnTo>
                <a:lnTo>
                  <a:pt x="881" y="879"/>
                </a:lnTo>
                <a:lnTo>
                  <a:pt x="875" y="881"/>
                </a:lnTo>
                <a:lnTo>
                  <a:pt x="875" y="881"/>
                </a:lnTo>
                <a:lnTo>
                  <a:pt x="868" y="880"/>
                </a:lnTo>
                <a:lnTo>
                  <a:pt x="860" y="880"/>
                </a:lnTo>
                <a:lnTo>
                  <a:pt x="853" y="881"/>
                </a:lnTo>
                <a:lnTo>
                  <a:pt x="845" y="883"/>
                </a:lnTo>
                <a:lnTo>
                  <a:pt x="845" y="883"/>
                </a:lnTo>
                <a:lnTo>
                  <a:pt x="835" y="886"/>
                </a:lnTo>
                <a:lnTo>
                  <a:pt x="825" y="891"/>
                </a:lnTo>
                <a:lnTo>
                  <a:pt x="815" y="897"/>
                </a:lnTo>
                <a:lnTo>
                  <a:pt x="807" y="902"/>
                </a:lnTo>
                <a:lnTo>
                  <a:pt x="807" y="902"/>
                </a:lnTo>
                <a:lnTo>
                  <a:pt x="793" y="921"/>
                </a:lnTo>
                <a:lnTo>
                  <a:pt x="785" y="930"/>
                </a:lnTo>
                <a:lnTo>
                  <a:pt x="778" y="937"/>
                </a:lnTo>
                <a:lnTo>
                  <a:pt x="778" y="937"/>
                </a:lnTo>
                <a:lnTo>
                  <a:pt x="793" y="933"/>
                </a:lnTo>
                <a:lnTo>
                  <a:pt x="808" y="930"/>
                </a:lnTo>
                <a:lnTo>
                  <a:pt x="824" y="928"/>
                </a:lnTo>
                <a:lnTo>
                  <a:pt x="840" y="927"/>
                </a:lnTo>
                <a:lnTo>
                  <a:pt x="840" y="927"/>
                </a:lnTo>
                <a:lnTo>
                  <a:pt x="845" y="927"/>
                </a:lnTo>
                <a:lnTo>
                  <a:pt x="849" y="928"/>
                </a:lnTo>
                <a:lnTo>
                  <a:pt x="854" y="929"/>
                </a:lnTo>
                <a:lnTo>
                  <a:pt x="859" y="928"/>
                </a:lnTo>
                <a:lnTo>
                  <a:pt x="859" y="928"/>
                </a:lnTo>
                <a:lnTo>
                  <a:pt x="871" y="929"/>
                </a:lnTo>
                <a:lnTo>
                  <a:pt x="884" y="932"/>
                </a:lnTo>
                <a:lnTo>
                  <a:pt x="897" y="934"/>
                </a:lnTo>
                <a:lnTo>
                  <a:pt x="903" y="934"/>
                </a:lnTo>
                <a:lnTo>
                  <a:pt x="910" y="933"/>
                </a:lnTo>
                <a:lnTo>
                  <a:pt x="910" y="933"/>
                </a:lnTo>
                <a:lnTo>
                  <a:pt x="930" y="929"/>
                </a:lnTo>
                <a:lnTo>
                  <a:pt x="939" y="926"/>
                </a:lnTo>
                <a:lnTo>
                  <a:pt x="950" y="923"/>
                </a:lnTo>
                <a:lnTo>
                  <a:pt x="958" y="919"/>
                </a:lnTo>
                <a:lnTo>
                  <a:pt x="966" y="914"/>
                </a:lnTo>
                <a:lnTo>
                  <a:pt x="973" y="906"/>
                </a:lnTo>
                <a:lnTo>
                  <a:pt x="975" y="902"/>
                </a:lnTo>
                <a:lnTo>
                  <a:pt x="978" y="897"/>
                </a:lnTo>
                <a:lnTo>
                  <a:pt x="978" y="897"/>
                </a:lnTo>
                <a:lnTo>
                  <a:pt x="978" y="891"/>
                </a:lnTo>
                <a:lnTo>
                  <a:pt x="979" y="885"/>
                </a:lnTo>
                <a:lnTo>
                  <a:pt x="977" y="879"/>
                </a:lnTo>
                <a:lnTo>
                  <a:pt x="973" y="874"/>
                </a:lnTo>
                <a:lnTo>
                  <a:pt x="973" y="874"/>
                </a:lnTo>
                <a:lnTo>
                  <a:pt x="972" y="871"/>
                </a:lnTo>
                <a:lnTo>
                  <a:pt x="973" y="867"/>
                </a:lnTo>
                <a:lnTo>
                  <a:pt x="974" y="865"/>
                </a:lnTo>
                <a:lnTo>
                  <a:pt x="977" y="863"/>
                </a:lnTo>
                <a:lnTo>
                  <a:pt x="977" y="863"/>
                </a:lnTo>
                <a:lnTo>
                  <a:pt x="980" y="862"/>
                </a:lnTo>
                <a:lnTo>
                  <a:pt x="984" y="860"/>
                </a:lnTo>
                <a:lnTo>
                  <a:pt x="985" y="858"/>
                </a:lnTo>
                <a:lnTo>
                  <a:pt x="986" y="856"/>
                </a:lnTo>
                <a:lnTo>
                  <a:pt x="987" y="850"/>
                </a:lnTo>
                <a:lnTo>
                  <a:pt x="989" y="844"/>
                </a:lnTo>
                <a:lnTo>
                  <a:pt x="989" y="844"/>
                </a:lnTo>
                <a:lnTo>
                  <a:pt x="992" y="840"/>
                </a:lnTo>
                <a:lnTo>
                  <a:pt x="995" y="838"/>
                </a:lnTo>
                <a:lnTo>
                  <a:pt x="998" y="836"/>
                </a:lnTo>
                <a:lnTo>
                  <a:pt x="1001" y="836"/>
                </a:lnTo>
                <a:lnTo>
                  <a:pt x="1009" y="835"/>
                </a:lnTo>
                <a:lnTo>
                  <a:pt x="1017" y="836"/>
                </a:lnTo>
                <a:lnTo>
                  <a:pt x="1017" y="836"/>
                </a:lnTo>
                <a:lnTo>
                  <a:pt x="1023" y="838"/>
                </a:lnTo>
                <a:lnTo>
                  <a:pt x="1028" y="842"/>
                </a:lnTo>
                <a:lnTo>
                  <a:pt x="1031" y="845"/>
                </a:lnTo>
                <a:lnTo>
                  <a:pt x="1035" y="851"/>
                </a:lnTo>
                <a:lnTo>
                  <a:pt x="1035" y="851"/>
                </a:lnTo>
                <a:lnTo>
                  <a:pt x="1037" y="850"/>
                </a:lnTo>
                <a:lnTo>
                  <a:pt x="1041" y="849"/>
                </a:lnTo>
                <a:lnTo>
                  <a:pt x="1045" y="846"/>
                </a:lnTo>
                <a:lnTo>
                  <a:pt x="1045" y="846"/>
                </a:lnTo>
                <a:lnTo>
                  <a:pt x="1051" y="845"/>
                </a:lnTo>
                <a:lnTo>
                  <a:pt x="1057" y="845"/>
                </a:lnTo>
                <a:lnTo>
                  <a:pt x="1063" y="846"/>
                </a:lnTo>
                <a:lnTo>
                  <a:pt x="1069" y="849"/>
                </a:lnTo>
                <a:lnTo>
                  <a:pt x="1069" y="849"/>
                </a:lnTo>
                <a:lnTo>
                  <a:pt x="1072" y="854"/>
                </a:lnTo>
                <a:lnTo>
                  <a:pt x="1075" y="857"/>
                </a:lnTo>
                <a:lnTo>
                  <a:pt x="1075" y="860"/>
                </a:lnTo>
                <a:lnTo>
                  <a:pt x="1075" y="860"/>
                </a:lnTo>
                <a:lnTo>
                  <a:pt x="1073" y="865"/>
                </a:lnTo>
                <a:lnTo>
                  <a:pt x="1073" y="869"/>
                </a:lnTo>
                <a:lnTo>
                  <a:pt x="1073" y="873"/>
                </a:lnTo>
                <a:lnTo>
                  <a:pt x="1072" y="876"/>
                </a:lnTo>
                <a:lnTo>
                  <a:pt x="1070" y="877"/>
                </a:lnTo>
                <a:lnTo>
                  <a:pt x="1070" y="877"/>
                </a:lnTo>
                <a:lnTo>
                  <a:pt x="1069" y="879"/>
                </a:lnTo>
                <a:lnTo>
                  <a:pt x="1065" y="881"/>
                </a:lnTo>
                <a:lnTo>
                  <a:pt x="1059" y="884"/>
                </a:lnTo>
                <a:lnTo>
                  <a:pt x="1054" y="885"/>
                </a:lnTo>
                <a:lnTo>
                  <a:pt x="1047" y="884"/>
                </a:lnTo>
                <a:lnTo>
                  <a:pt x="1047" y="884"/>
                </a:lnTo>
                <a:lnTo>
                  <a:pt x="1044" y="883"/>
                </a:lnTo>
                <a:lnTo>
                  <a:pt x="1042" y="880"/>
                </a:lnTo>
                <a:lnTo>
                  <a:pt x="1040" y="878"/>
                </a:lnTo>
                <a:lnTo>
                  <a:pt x="1040" y="876"/>
                </a:lnTo>
                <a:lnTo>
                  <a:pt x="1040" y="876"/>
                </a:lnTo>
                <a:lnTo>
                  <a:pt x="1040" y="873"/>
                </a:lnTo>
                <a:lnTo>
                  <a:pt x="1042" y="872"/>
                </a:lnTo>
                <a:lnTo>
                  <a:pt x="1043" y="871"/>
                </a:lnTo>
                <a:lnTo>
                  <a:pt x="1045" y="871"/>
                </a:lnTo>
                <a:lnTo>
                  <a:pt x="1045" y="871"/>
                </a:lnTo>
                <a:lnTo>
                  <a:pt x="1048" y="872"/>
                </a:lnTo>
                <a:lnTo>
                  <a:pt x="1049" y="874"/>
                </a:lnTo>
                <a:lnTo>
                  <a:pt x="1050" y="877"/>
                </a:lnTo>
                <a:lnTo>
                  <a:pt x="1052" y="878"/>
                </a:lnTo>
                <a:lnTo>
                  <a:pt x="1052" y="878"/>
                </a:lnTo>
                <a:lnTo>
                  <a:pt x="1059" y="877"/>
                </a:lnTo>
                <a:lnTo>
                  <a:pt x="1063" y="876"/>
                </a:lnTo>
                <a:lnTo>
                  <a:pt x="1065" y="873"/>
                </a:lnTo>
                <a:lnTo>
                  <a:pt x="1065" y="873"/>
                </a:lnTo>
                <a:lnTo>
                  <a:pt x="1068" y="863"/>
                </a:lnTo>
                <a:lnTo>
                  <a:pt x="1068" y="858"/>
                </a:lnTo>
                <a:lnTo>
                  <a:pt x="1066" y="857"/>
                </a:lnTo>
                <a:lnTo>
                  <a:pt x="1064" y="854"/>
                </a:lnTo>
                <a:lnTo>
                  <a:pt x="1064" y="854"/>
                </a:lnTo>
                <a:lnTo>
                  <a:pt x="1062" y="852"/>
                </a:lnTo>
                <a:lnTo>
                  <a:pt x="1058" y="851"/>
                </a:lnTo>
                <a:lnTo>
                  <a:pt x="1052" y="851"/>
                </a:lnTo>
                <a:lnTo>
                  <a:pt x="1045" y="853"/>
                </a:lnTo>
                <a:lnTo>
                  <a:pt x="1040" y="857"/>
                </a:lnTo>
                <a:lnTo>
                  <a:pt x="1040" y="857"/>
                </a:lnTo>
                <a:lnTo>
                  <a:pt x="1036" y="858"/>
                </a:lnTo>
                <a:lnTo>
                  <a:pt x="1034" y="860"/>
                </a:lnTo>
                <a:lnTo>
                  <a:pt x="1031" y="863"/>
                </a:lnTo>
                <a:lnTo>
                  <a:pt x="1030" y="863"/>
                </a:lnTo>
                <a:lnTo>
                  <a:pt x="1029" y="862"/>
                </a:lnTo>
                <a:lnTo>
                  <a:pt x="1029" y="862"/>
                </a:lnTo>
                <a:lnTo>
                  <a:pt x="1028" y="858"/>
                </a:lnTo>
                <a:lnTo>
                  <a:pt x="1029" y="854"/>
                </a:lnTo>
                <a:lnTo>
                  <a:pt x="1029" y="854"/>
                </a:lnTo>
                <a:lnTo>
                  <a:pt x="1027" y="849"/>
                </a:lnTo>
                <a:lnTo>
                  <a:pt x="1024" y="846"/>
                </a:lnTo>
                <a:lnTo>
                  <a:pt x="1021" y="844"/>
                </a:lnTo>
                <a:lnTo>
                  <a:pt x="1021" y="844"/>
                </a:lnTo>
                <a:lnTo>
                  <a:pt x="1015" y="842"/>
                </a:lnTo>
                <a:lnTo>
                  <a:pt x="1009" y="842"/>
                </a:lnTo>
                <a:lnTo>
                  <a:pt x="1003" y="843"/>
                </a:lnTo>
                <a:lnTo>
                  <a:pt x="998" y="844"/>
                </a:lnTo>
                <a:lnTo>
                  <a:pt x="998" y="844"/>
                </a:lnTo>
                <a:lnTo>
                  <a:pt x="995" y="847"/>
                </a:lnTo>
                <a:lnTo>
                  <a:pt x="995" y="851"/>
                </a:lnTo>
                <a:lnTo>
                  <a:pt x="994" y="859"/>
                </a:lnTo>
                <a:lnTo>
                  <a:pt x="994" y="859"/>
                </a:lnTo>
                <a:lnTo>
                  <a:pt x="995" y="864"/>
                </a:lnTo>
                <a:lnTo>
                  <a:pt x="999" y="869"/>
                </a:lnTo>
                <a:lnTo>
                  <a:pt x="1002" y="873"/>
                </a:lnTo>
                <a:lnTo>
                  <a:pt x="1007" y="876"/>
                </a:lnTo>
                <a:lnTo>
                  <a:pt x="1007" y="876"/>
                </a:lnTo>
                <a:lnTo>
                  <a:pt x="1012" y="877"/>
                </a:lnTo>
                <a:lnTo>
                  <a:pt x="1016" y="878"/>
                </a:lnTo>
                <a:lnTo>
                  <a:pt x="1020" y="878"/>
                </a:lnTo>
                <a:lnTo>
                  <a:pt x="1021" y="879"/>
                </a:lnTo>
                <a:lnTo>
                  <a:pt x="1022" y="881"/>
                </a:lnTo>
                <a:lnTo>
                  <a:pt x="1022" y="881"/>
                </a:lnTo>
                <a:lnTo>
                  <a:pt x="1022" y="884"/>
                </a:lnTo>
                <a:lnTo>
                  <a:pt x="1021" y="887"/>
                </a:lnTo>
                <a:lnTo>
                  <a:pt x="1023" y="892"/>
                </a:lnTo>
                <a:lnTo>
                  <a:pt x="1030" y="900"/>
                </a:lnTo>
                <a:lnTo>
                  <a:pt x="1030" y="900"/>
                </a:lnTo>
                <a:lnTo>
                  <a:pt x="1035" y="902"/>
                </a:lnTo>
                <a:lnTo>
                  <a:pt x="1040" y="904"/>
                </a:lnTo>
                <a:lnTo>
                  <a:pt x="1045" y="904"/>
                </a:lnTo>
                <a:lnTo>
                  <a:pt x="1051" y="904"/>
                </a:lnTo>
                <a:lnTo>
                  <a:pt x="1062" y="901"/>
                </a:lnTo>
                <a:lnTo>
                  <a:pt x="1071" y="897"/>
                </a:lnTo>
                <a:lnTo>
                  <a:pt x="1071" y="897"/>
                </a:lnTo>
                <a:lnTo>
                  <a:pt x="1073" y="894"/>
                </a:lnTo>
                <a:lnTo>
                  <a:pt x="1076" y="891"/>
                </a:lnTo>
                <a:lnTo>
                  <a:pt x="1078" y="888"/>
                </a:lnTo>
                <a:lnTo>
                  <a:pt x="1079" y="887"/>
                </a:lnTo>
                <a:lnTo>
                  <a:pt x="1082" y="887"/>
                </a:lnTo>
                <a:lnTo>
                  <a:pt x="1082" y="887"/>
                </a:lnTo>
                <a:lnTo>
                  <a:pt x="1085" y="890"/>
                </a:lnTo>
                <a:lnTo>
                  <a:pt x="1090" y="891"/>
                </a:lnTo>
                <a:lnTo>
                  <a:pt x="1098" y="892"/>
                </a:lnTo>
                <a:lnTo>
                  <a:pt x="1117" y="891"/>
                </a:lnTo>
                <a:lnTo>
                  <a:pt x="1117" y="891"/>
                </a:lnTo>
                <a:lnTo>
                  <a:pt x="1120" y="890"/>
                </a:lnTo>
                <a:lnTo>
                  <a:pt x="1123" y="888"/>
                </a:lnTo>
                <a:lnTo>
                  <a:pt x="1125" y="884"/>
                </a:lnTo>
                <a:lnTo>
                  <a:pt x="1127" y="879"/>
                </a:lnTo>
                <a:lnTo>
                  <a:pt x="1128" y="877"/>
                </a:lnTo>
                <a:lnTo>
                  <a:pt x="1131" y="876"/>
                </a:lnTo>
                <a:lnTo>
                  <a:pt x="1131" y="876"/>
                </a:lnTo>
                <a:lnTo>
                  <a:pt x="1135" y="876"/>
                </a:lnTo>
                <a:lnTo>
                  <a:pt x="1140" y="874"/>
                </a:lnTo>
                <a:lnTo>
                  <a:pt x="1148" y="870"/>
                </a:lnTo>
                <a:lnTo>
                  <a:pt x="1148" y="870"/>
                </a:lnTo>
                <a:lnTo>
                  <a:pt x="1151" y="866"/>
                </a:lnTo>
                <a:lnTo>
                  <a:pt x="1153" y="862"/>
                </a:lnTo>
                <a:lnTo>
                  <a:pt x="1154" y="857"/>
                </a:lnTo>
                <a:lnTo>
                  <a:pt x="1154" y="852"/>
                </a:lnTo>
                <a:lnTo>
                  <a:pt x="1154" y="852"/>
                </a:lnTo>
                <a:lnTo>
                  <a:pt x="1152" y="846"/>
                </a:lnTo>
                <a:lnTo>
                  <a:pt x="1147" y="843"/>
                </a:lnTo>
                <a:lnTo>
                  <a:pt x="1142" y="840"/>
                </a:lnTo>
                <a:lnTo>
                  <a:pt x="1138" y="838"/>
                </a:lnTo>
                <a:lnTo>
                  <a:pt x="1138" y="838"/>
                </a:lnTo>
                <a:lnTo>
                  <a:pt x="1133" y="838"/>
                </a:lnTo>
                <a:lnTo>
                  <a:pt x="1128" y="838"/>
                </a:lnTo>
                <a:lnTo>
                  <a:pt x="1125" y="838"/>
                </a:lnTo>
                <a:lnTo>
                  <a:pt x="1123" y="837"/>
                </a:lnTo>
                <a:lnTo>
                  <a:pt x="1123" y="835"/>
                </a:lnTo>
                <a:lnTo>
                  <a:pt x="1123" y="835"/>
                </a:lnTo>
                <a:lnTo>
                  <a:pt x="1123" y="831"/>
                </a:lnTo>
                <a:lnTo>
                  <a:pt x="1123" y="826"/>
                </a:lnTo>
                <a:lnTo>
                  <a:pt x="1119" y="818"/>
                </a:lnTo>
                <a:lnTo>
                  <a:pt x="1119" y="818"/>
                </a:lnTo>
                <a:lnTo>
                  <a:pt x="1116" y="815"/>
                </a:lnTo>
                <a:lnTo>
                  <a:pt x="1111" y="811"/>
                </a:lnTo>
                <a:lnTo>
                  <a:pt x="1101" y="809"/>
                </a:lnTo>
                <a:lnTo>
                  <a:pt x="1092" y="807"/>
                </a:lnTo>
                <a:lnTo>
                  <a:pt x="1083" y="805"/>
                </a:lnTo>
                <a:lnTo>
                  <a:pt x="1083" y="805"/>
                </a:lnTo>
                <a:lnTo>
                  <a:pt x="1078" y="807"/>
                </a:lnTo>
                <a:lnTo>
                  <a:pt x="1075" y="808"/>
                </a:lnTo>
                <a:lnTo>
                  <a:pt x="1066" y="814"/>
                </a:lnTo>
                <a:lnTo>
                  <a:pt x="1066" y="814"/>
                </a:lnTo>
                <a:lnTo>
                  <a:pt x="1063" y="818"/>
                </a:lnTo>
                <a:lnTo>
                  <a:pt x="1061" y="821"/>
                </a:lnTo>
                <a:lnTo>
                  <a:pt x="1058" y="821"/>
                </a:lnTo>
                <a:lnTo>
                  <a:pt x="1058" y="821"/>
                </a:lnTo>
                <a:lnTo>
                  <a:pt x="1056" y="819"/>
                </a:lnTo>
                <a:lnTo>
                  <a:pt x="1055" y="817"/>
                </a:lnTo>
                <a:lnTo>
                  <a:pt x="1055" y="814"/>
                </a:lnTo>
                <a:lnTo>
                  <a:pt x="1055" y="814"/>
                </a:lnTo>
                <a:lnTo>
                  <a:pt x="1049" y="810"/>
                </a:lnTo>
                <a:lnTo>
                  <a:pt x="1043" y="808"/>
                </a:lnTo>
                <a:lnTo>
                  <a:pt x="1037" y="807"/>
                </a:lnTo>
                <a:lnTo>
                  <a:pt x="1031" y="807"/>
                </a:lnTo>
                <a:lnTo>
                  <a:pt x="1031" y="807"/>
                </a:lnTo>
                <a:lnTo>
                  <a:pt x="1024" y="805"/>
                </a:lnTo>
                <a:lnTo>
                  <a:pt x="1017" y="805"/>
                </a:lnTo>
                <a:lnTo>
                  <a:pt x="1003" y="808"/>
                </a:lnTo>
                <a:lnTo>
                  <a:pt x="995" y="808"/>
                </a:lnTo>
                <a:lnTo>
                  <a:pt x="989" y="807"/>
                </a:lnTo>
                <a:lnTo>
                  <a:pt x="982" y="804"/>
                </a:lnTo>
                <a:lnTo>
                  <a:pt x="978" y="800"/>
                </a:lnTo>
                <a:lnTo>
                  <a:pt x="978" y="800"/>
                </a:lnTo>
                <a:lnTo>
                  <a:pt x="975" y="796"/>
                </a:lnTo>
                <a:lnTo>
                  <a:pt x="974" y="791"/>
                </a:lnTo>
                <a:lnTo>
                  <a:pt x="974" y="787"/>
                </a:lnTo>
                <a:lnTo>
                  <a:pt x="975" y="783"/>
                </a:lnTo>
                <a:lnTo>
                  <a:pt x="975" y="783"/>
                </a:lnTo>
                <a:lnTo>
                  <a:pt x="979" y="777"/>
                </a:lnTo>
                <a:lnTo>
                  <a:pt x="982" y="774"/>
                </a:lnTo>
                <a:lnTo>
                  <a:pt x="993" y="767"/>
                </a:lnTo>
                <a:lnTo>
                  <a:pt x="1003" y="761"/>
                </a:lnTo>
                <a:lnTo>
                  <a:pt x="1014" y="755"/>
                </a:lnTo>
                <a:lnTo>
                  <a:pt x="1014" y="755"/>
                </a:lnTo>
                <a:lnTo>
                  <a:pt x="1003" y="749"/>
                </a:lnTo>
                <a:lnTo>
                  <a:pt x="998" y="746"/>
                </a:lnTo>
                <a:lnTo>
                  <a:pt x="993" y="741"/>
                </a:lnTo>
                <a:lnTo>
                  <a:pt x="993" y="741"/>
                </a:lnTo>
                <a:lnTo>
                  <a:pt x="991" y="735"/>
                </a:lnTo>
                <a:lnTo>
                  <a:pt x="991" y="728"/>
                </a:lnTo>
                <a:lnTo>
                  <a:pt x="992" y="723"/>
                </a:lnTo>
                <a:lnTo>
                  <a:pt x="993" y="717"/>
                </a:lnTo>
                <a:lnTo>
                  <a:pt x="993" y="717"/>
                </a:lnTo>
                <a:lnTo>
                  <a:pt x="995" y="713"/>
                </a:lnTo>
                <a:lnTo>
                  <a:pt x="1000" y="710"/>
                </a:lnTo>
                <a:lnTo>
                  <a:pt x="1008" y="705"/>
                </a:lnTo>
                <a:lnTo>
                  <a:pt x="1008" y="705"/>
                </a:lnTo>
                <a:lnTo>
                  <a:pt x="1015" y="705"/>
                </a:lnTo>
                <a:lnTo>
                  <a:pt x="1023" y="705"/>
                </a:lnTo>
                <a:lnTo>
                  <a:pt x="1030" y="707"/>
                </a:lnTo>
                <a:lnTo>
                  <a:pt x="1034" y="710"/>
                </a:lnTo>
                <a:lnTo>
                  <a:pt x="1036" y="712"/>
                </a:lnTo>
                <a:lnTo>
                  <a:pt x="1036" y="712"/>
                </a:lnTo>
                <a:lnTo>
                  <a:pt x="1038" y="716"/>
                </a:lnTo>
                <a:lnTo>
                  <a:pt x="1038" y="718"/>
                </a:lnTo>
                <a:lnTo>
                  <a:pt x="1038" y="725"/>
                </a:lnTo>
                <a:lnTo>
                  <a:pt x="1038" y="725"/>
                </a:lnTo>
                <a:lnTo>
                  <a:pt x="1036" y="730"/>
                </a:lnTo>
                <a:lnTo>
                  <a:pt x="1034" y="733"/>
                </a:lnTo>
                <a:lnTo>
                  <a:pt x="1030" y="735"/>
                </a:lnTo>
                <a:lnTo>
                  <a:pt x="1026" y="738"/>
                </a:lnTo>
                <a:lnTo>
                  <a:pt x="1026" y="738"/>
                </a:lnTo>
                <a:lnTo>
                  <a:pt x="1024" y="738"/>
                </a:lnTo>
                <a:lnTo>
                  <a:pt x="1023" y="738"/>
                </a:lnTo>
                <a:lnTo>
                  <a:pt x="1022" y="735"/>
                </a:lnTo>
                <a:lnTo>
                  <a:pt x="1022" y="735"/>
                </a:lnTo>
                <a:lnTo>
                  <a:pt x="1026" y="732"/>
                </a:lnTo>
                <a:lnTo>
                  <a:pt x="1029" y="728"/>
                </a:lnTo>
                <a:lnTo>
                  <a:pt x="1031" y="725"/>
                </a:lnTo>
                <a:lnTo>
                  <a:pt x="1033" y="723"/>
                </a:lnTo>
                <a:lnTo>
                  <a:pt x="1033" y="720"/>
                </a:lnTo>
                <a:lnTo>
                  <a:pt x="1033" y="720"/>
                </a:lnTo>
                <a:lnTo>
                  <a:pt x="1031" y="717"/>
                </a:lnTo>
                <a:lnTo>
                  <a:pt x="1028" y="714"/>
                </a:lnTo>
                <a:lnTo>
                  <a:pt x="1022" y="711"/>
                </a:lnTo>
                <a:lnTo>
                  <a:pt x="1022" y="711"/>
                </a:lnTo>
                <a:lnTo>
                  <a:pt x="1010" y="712"/>
                </a:lnTo>
                <a:lnTo>
                  <a:pt x="1006" y="713"/>
                </a:lnTo>
                <a:lnTo>
                  <a:pt x="1003" y="716"/>
                </a:lnTo>
                <a:lnTo>
                  <a:pt x="1001" y="717"/>
                </a:lnTo>
                <a:lnTo>
                  <a:pt x="1001" y="717"/>
                </a:lnTo>
                <a:lnTo>
                  <a:pt x="999" y="721"/>
                </a:lnTo>
                <a:lnTo>
                  <a:pt x="998" y="726"/>
                </a:lnTo>
                <a:lnTo>
                  <a:pt x="998" y="731"/>
                </a:lnTo>
                <a:lnTo>
                  <a:pt x="999" y="735"/>
                </a:lnTo>
                <a:lnTo>
                  <a:pt x="999" y="735"/>
                </a:lnTo>
                <a:lnTo>
                  <a:pt x="1001" y="739"/>
                </a:lnTo>
                <a:lnTo>
                  <a:pt x="1003" y="741"/>
                </a:lnTo>
                <a:lnTo>
                  <a:pt x="1010" y="745"/>
                </a:lnTo>
                <a:lnTo>
                  <a:pt x="1017" y="747"/>
                </a:lnTo>
                <a:lnTo>
                  <a:pt x="1024" y="751"/>
                </a:lnTo>
                <a:lnTo>
                  <a:pt x="1024" y="751"/>
                </a:lnTo>
                <a:lnTo>
                  <a:pt x="1031" y="751"/>
                </a:lnTo>
                <a:lnTo>
                  <a:pt x="1038" y="749"/>
                </a:lnTo>
                <a:lnTo>
                  <a:pt x="1044" y="748"/>
                </a:lnTo>
                <a:lnTo>
                  <a:pt x="1050" y="746"/>
                </a:lnTo>
                <a:lnTo>
                  <a:pt x="1050" y="746"/>
                </a:lnTo>
                <a:lnTo>
                  <a:pt x="1056" y="741"/>
                </a:lnTo>
                <a:lnTo>
                  <a:pt x="1058" y="740"/>
                </a:lnTo>
                <a:lnTo>
                  <a:pt x="1062" y="739"/>
                </a:lnTo>
                <a:lnTo>
                  <a:pt x="1062" y="739"/>
                </a:lnTo>
                <a:lnTo>
                  <a:pt x="1075" y="746"/>
                </a:lnTo>
                <a:lnTo>
                  <a:pt x="1080" y="749"/>
                </a:lnTo>
                <a:lnTo>
                  <a:pt x="1087" y="751"/>
                </a:lnTo>
                <a:lnTo>
                  <a:pt x="1087" y="751"/>
                </a:lnTo>
                <a:lnTo>
                  <a:pt x="1100" y="753"/>
                </a:lnTo>
                <a:lnTo>
                  <a:pt x="1107" y="753"/>
                </a:lnTo>
                <a:lnTo>
                  <a:pt x="1113" y="751"/>
                </a:lnTo>
                <a:lnTo>
                  <a:pt x="1113" y="751"/>
                </a:lnTo>
                <a:lnTo>
                  <a:pt x="1126" y="747"/>
                </a:lnTo>
                <a:lnTo>
                  <a:pt x="1132" y="744"/>
                </a:lnTo>
                <a:lnTo>
                  <a:pt x="1137" y="738"/>
                </a:lnTo>
                <a:lnTo>
                  <a:pt x="1137" y="738"/>
                </a:lnTo>
                <a:lnTo>
                  <a:pt x="1141" y="732"/>
                </a:lnTo>
                <a:lnTo>
                  <a:pt x="1145" y="725"/>
                </a:lnTo>
                <a:lnTo>
                  <a:pt x="1146" y="721"/>
                </a:lnTo>
                <a:lnTo>
                  <a:pt x="1146" y="718"/>
                </a:lnTo>
                <a:lnTo>
                  <a:pt x="1145" y="714"/>
                </a:lnTo>
                <a:lnTo>
                  <a:pt x="1142" y="711"/>
                </a:lnTo>
                <a:lnTo>
                  <a:pt x="1142" y="711"/>
                </a:lnTo>
                <a:lnTo>
                  <a:pt x="1139" y="706"/>
                </a:lnTo>
                <a:lnTo>
                  <a:pt x="1133" y="704"/>
                </a:lnTo>
                <a:lnTo>
                  <a:pt x="1128" y="702"/>
                </a:lnTo>
                <a:lnTo>
                  <a:pt x="1123" y="700"/>
                </a:lnTo>
                <a:lnTo>
                  <a:pt x="1111" y="699"/>
                </a:lnTo>
                <a:lnTo>
                  <a:pt x="1100" y="700"/>
                </a:lnTo>
                <a:lnTo>
                  <a:pt x="1098" y="703"/>
                </a:lnTo>
                <a:lnTo>
                  <a:pt x="1098" y="703"/>
                </a:lnTo>
                <a:lnTo>
                  <a:pt x="1094" y="704"/>
                </a:lnTo>
                <a:lnTo>
                  <a:pt x="1092" y="704"/>
                </a:lnTo>
                <a:lnTo>
                  <a:pt x="1091" y="703"/>
                </a:lnTo>
                <a:lnTo>
                  <a:pt x="1091" y="703"/>
                </a:lnTo>
                <a:lnTo>
                  <a:pt x="1090" y="699"/>
                </a:lnTo>
                <a:lnTo>
                  <a:pt x="1091" y="697"/>
                </a:lnTo>
                <a:lnTo>
                  <a:pt x="1091" y="697"/>
                </a:lnTo>
                <a:lnTo>
                  <a:pt x="1084" y="690"/>
                </a:lnTo>
                <a:lnTo>
                  <a:pt x="1076" y="685"/>
                </a:lnTo>
                <a:lnTo>
                  <a:pt x="1066" y="682"/>
                </a:lnTo>
                <a:lnTo>
                  <a:pt x="1057" y="679"/>
                </a:lnTo>
                <a:lnTo>
                  <a:pt x="1057" y="679"/>
                </a:lnTo>
                <a:lnTo>
                  <a:pt x="1045" y="679"/>
                </a:lnTo>
                <a:lnTo>
                  <a:pt x="1034" y="682"/>
                </a:lnTo>
                <a:lnTo>
                  <a:pt x="1022" y="686"/>
                </a:lnTo>
                <a:lnTo>
                  <a:pt x="1013" y="693"/>
                </a:lnTo>
                <a:lnTo>
                  <a:pt x="1013" y="693"/>
                </a:lnTo>
                <a:lnTo>
                  <a:pt x="1010" y="695"/>
                </a:lnTo>
                <a:lnTo>
                  <a:pt x="1008" y="693"/>
                </a:lnTo>
                <a:lnTo>
                  <a:pt x="1007" y="692"/>
                </a:lnTo>
                <a:lnTo>
                  <a:pt x="1006" y="691"/>
                </a:lnTo>
                <a:lnTo>
                  <a:pt x="1006" y="691"/>
                </a:lnTo>
                <a:lnTo>
                  <a:pt x="1001" y="688"/>
                </a:lnTo>
                <a:lnTo>
                  <a:pt x="995" y="685"/>
                </a:lnTo>
                <a:lnTo>
                  <a:pt x="991" y="684"/>
                </a:lnTo>
                <a:lnTo>
                  <a:pt x="985" y="684"/>
                </a:lnTo>
                <a:lnTo>
                  <a:pt x="985" y="684"/>
                </a:lnTo>
                <a:lnTo>
                  <a:pt x="967" y="685"/>
                </a:lnTo>
                <a:lnTo>
                  <a:pt x="951" y="688"/>
                </a:lnTo>
                <a:lnTo>
                  <a:pt x="944" y="689"/>
                </a:lnTo>
                <a:lnTo>
                  <a:pt x="936" y="692"/>
                </a:lnTo>
                <a:lnTo>
                  <a:pt x="930" y="697"/>
                </a:lnTo>
                <a:lnTo>
                  <a:pt x="924" y="703"/>
                </a:lnTo>
                <a:lnTo>
                  <a:pt x="924" y="703"/>
                </a:lnTo>
                <a:lnTo>
                  <a:pt x="916" y="704"/>
                </a:lnTo>
                <a:lnTo>
                  <a:pt x="912" y="703"/>
                </a:lnTo>
                <a:lnTo>
                  <a:pt x="910" y="699"/>
                </a:lnTo>
                <a:lnTo>
                  <a:pt x="910" y="699"/>
                </a:lnTo>
                <a:lnTo>
                  <a:pt x="895" y="697"/>
                </a:lnTo>
                <a:lnTo>
                  <a:pt x="881" y="692"/>
                </a:lnTo>
                <a:lnTo>
                  <a:pt x="863" y="684"/>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3" name="祥云2">
            <a:extLst>
              <a:ext uri="{FF2B5EF4-FFF2-40B4-BE49-F238E27FC236}">
                <a16:creationId xmlns:a16="http://schemas.microsoft.com/office/drawing/2014/main" id="{5641DEBB-4965-43A6-9657-32439E3D0C5D}"/>
              </a:ext>
            </a:extLst>
          </p:cNvPr>
          <p:cNvSpPr>
            <a:spLocks noEditPoints="1"/>
          </p:cNvSpPr>
          <p:nvPr/>
        </p:nvSpPr>
        <p:spPr bwMode="auto">
          <a:xfrm>
            <a:off x="-1144447" y="-880187"/>
            <a:ext cx="2229105" cy="1167465"/>
          </a:xfrm>
          <a:custGeom>
            <a:avLst/>
            <a:gdLst>
              <a:gd name="T0" fmla="*/ 316 w 1182"/>
              <a:gd name="T1" fmla="*/ 11 h 711"/>
              <a:gd name="T2" fmla="*/ 261 w 1182"/>
              <a:gd name="T3" fmla="*/ 20 h 711"/>
              <a:gd name="T4" fmla="*/ 204 w 1182"/>
              <a:gd name="T5" fmla="*/ 85 h 711"/>
              <a:gd name="T6" fmla="*/ 180 w 1182"/>
              <a:gd name="T7" fmla="*/ 56 h 711"/>
              <a:gd name="T8" fmla="*/ 387 w 1182"/>
              <a:gd name="T9" fmla="*/ 48 h 711"/>
              <a:gd name="T10" fmla="*/ 609 w 1182"/>
              <a:gd name="T11" fmla="*/ 37 h 711"/>
              <a:gd name="T12" fmla="*/ 776 w 1182"/>
              <a:gd name="T13" fmla="*/ 98 h 711"/>
              <a:gd name="T14" fmla="*/ 784 w 1182"/>
              <a:gd name="T15" fmla="*/ 98 h 711"/>
              <a:gd name="T16" fmla="*/ 653 w 1182"/>
              <a:gd name="T17" fmla="*/ 135 h 711"/>
              <a:gd name="T18" fmla="*/ 684 w 1182"/>
              <a:gd name="T19" fmla="*/ 157 h 711"/>
              <a:gd name="T20" fmla="*/ 727 w 1182"/>
              <a:gd name="T21" fmla="*/ 71 h 711"/>
              <a:gd name="T22" fmla="*/ 931 w 1182"/>
              <a:gd name="T23" fmla="*/ 128 h 711"/>
              <a:gd name="T24" fmla="*/ 890 w 1182"/>
              <a:gd name="T25" fmla="*/ 90 h 711"/>
              <a:gd name="T26" fmla="*/ 911 w 1182"/>
              <a:gd name="T27" fmla="*/ 90 h 711"/>
              <a:gd name="T28" fmla="*/ 2 w 1182"/>
              <a:gd name="T29" fmla="*/ 171 h 711"/>
              <a:gd name="T30" fmla="*/ 225 w 1182"/>
              <a:gd name="T31" fmla="*/ 153 h 711"/>
              <a:gd name="T32" fmla="*/ 217 w 1182"/>
              <a:gd name="T33" fmla="*/ 147 h 711"/>
              <a:gd name="T34" fmla="*/ 343 w 1182"/>
              <a:gd name="T35" fmla="*/ 335 h 711"/>
              <a:gd name="T36" fmla="*/ 186 w 1182"/>
              <a:gd name="T37" fmla="*/ 279 h 711"/>
              <a:gd name="T38" fmla="*/ 379 w 1182"/>
              <a:gd name="T39" fmla="*/ 272 h 711"/>
              <a:gd name="T40" fmla="*/ 303 w 1182"/>
              <a:gd name="T41" fmla="*/ 292 h 711"/>
              <a:gd name="T42" fmla="*/ 235 w 1182"/>
              <a:gd name="T43" fmla="*/ 278 h 711"/>
              <a:gd name="T44" fmla="*/ 419 w 1182"/>
              <a:gd name="T45" fmla="*/ 297 h 711"/>
              <a:gd name="T46" fmla="*/ 181 w 1182"/>
              <a:gd name="T47" fmla="*/ 225 h 711"/>
              <a:gd name="T48" fmla="*/ 139 w 1182"/>
              <a:gd name="T49" fmla="*/ 352 h 711"/>
              <a:gd name="T50" fmla="*/ 16 w 1182"/>
              <a:gd name="T51" fmla="*/ 452 h 711"/>
              <a:gd name="T52" fmla="*/ 157 w 1182"/>
              <a:gd name="T53" fmla="*/ 371 h 711"/>
              <a:gd name="T54" fmla="*/ 79 w 1182"/>
              <a:gd name="T55" fmla="*/ 375 h 711"/>
              <a:gd name="T56" fmla="*/ 261 w 1182"/>
              <a:gd name="T57" fmla="*/ 198 h 711"/>
              <a:gd name="T58" fmla="*/ 459 w 1182"/>
              <a:gd name="T59" fmla="*/ 362 h 711"/>
              <a:gd name="T60" fmla="*/ 416 w 1182"/>
              <a:gd name="T61" fmla="*/ 397 h 711"/>
              <a:gd name="T62" fmla="*/ 319 w 1182"/>
              <a:gd name="T63" fmla="*/ 436 h 711"/>
              <a:gd name="T64" fmla="*/ 573 w 1182"/>
              <a:gd name="T65" fmla="*/ 438 h 711"/>
              <a:gd name="T66" fmla="*/ 539 w 1182"/>
              <a:gd name="T67" fmla="*/ 491 h 711"/>
              <a:gd name="T68" fmla="*/ 708 w 1182"/>
              <a:gd name="T69" fmla="*/ 544 h 711"/>
              <a:gd name="T70" fmla="*/ 853 w 1182"/>
              <a:gd name="T71" fmla="*/ 487 h 711"/>
              <a:gd name="T72" fmla="*/ 839 w 1182"/>
              <a:gd name="T73" fmla="*/ 528 h 711"/>
              <a:gd name="T74" fmla="*/ 1006 w 1182"/>
              <a:gd name="T75" fmla="*/ 533 h 711"/>
              <a:gd name="T76" fmla="*/ 1050 w 1182"/>
              <a:gd name="T77" fmla="*/ 565 h 711"/>
              <a:gd name="T78" fmla="*/ 1069 w 1182"/>
              <a:gd name="T79" fmla="*/ 579 h 711"/>
              <a:gd name="T80" fmla="*/ 946 w 1182"/>
              <a:gd name="T81" fmla="*/ 544 h 711"/>
              <a:gd name="T82" fmla="*/ 606 w 1182"/>
              <a:gd name="T83" fmla="*/ 602 h 711"/>
              <a:gd name="T84" fmla="*/ 542 w 1182"/>
              <a:gd name="T85" fmla="*/ 612 h 711"/>
              <a:gd name="T86" fmla="*/ 653 w 1182"/>
              <a:gd name="T87" fmla="*/ 501 h 711"/>
              <a:gd name="T88" fmla="*/ 625 w 1182"/>
              <a:gd name="T89" fmla="*/ 510 h 711"/>
              <a:gd name="T90" fmla="*/ 465 w 1182"/>
              <a:gd name="T91" fmla="*/ 605 h 711"/>
              <a:gd name="T92" fmla="*/ 673 w 1182"/>
              <a:gd name="T93" fmla="*/ 528 h 711"/>
              <a:gd name="T94" fmla="*/ 525 w 1182"/>
              <a:gd name="T95" fmla="*/ 477 h 711"/>
              <a:gd name="T96" fmla="*/ 429 w 1182"/>
              <a:gd name="T97" fmla="*/ 495 h 711"/>
              <a:gd name="T98" fmla="*/ 331 w 1182"/>
              <a:gd name="T99" fmla="*/ 543 h 711"/>
              <a:gd name="T100" fmla="*/ 268 w 1182"/>
              <a:gd name="T101" fmla="*/ 529 h 711"/>
              <a:gd name="T102" fmla="*/ 901 w 1182"/>
              <a:gd name="T103" fmla="*/ 516 h 711"/>
              <a:gd name="T104" fmla="*/ 772 w 1182"/>
              <a:gd name="T105" fmla="*/ 568 h 711"/>
              <a:gd name="T106" fmla="*/ 912 w 1182"/>
              <a:gd name="T107" fmla="*/ 623 h 711"/>
              <a:gd name="T108" fmla="*/ 680 w 1182"/>
              <a:gd name="T109" fmla="*/ 636 h 711"/>
              <a:gd name="T110" fmla="*/ 720 w 1182"/>
              <a:gd name="T111" fmla="*/ 703 h 711"/>
              <a:gd name="T112" fmla="*/ 703 w 1182"/>
              <a:gd name="T113" fmla="*/ 709 h 711"/>
              <a:gd name="T114" fmla="*/ 1076 w 1182"/>
              <a:gd name="T115" fmla="*/ 643 h 711"/>
              <a:gd name="T116" fmla="*/ 819 w 1182"/>
              <a:gd name="T117" fmla="*/ 613 h 711"/>
              <a:gd name="T118" fmla="*/ 749 w 1182"/>
              <a:gd name="T119" fmla="*/ 628 h 711"/>
              <a:gd name="T120" fmla="*/ 764 w 1182"/>
              <a:gd name="T121" fmla="*/ 636 h 711"/>
              <a:gd name="T122" fmla="*/ 569 w 1182"/>
              <a:gd name="T123" fmla="*/ 648 h 711"/>
              <a:gd name="T124" fmla="*/ 601 w 1182"/>
              <a:gd name="T125" fmla="*/ 66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711">
                <a:moveTo>
                  <a:pt x="615" y="8"/>
                </a:moveTo>
                <a:lnTo>
                  <a:pt x="615" y="8"/>
                </a:lnTo>
                <a:lnTo>
                  <a:pt x="616" y="11"/>
                </a:lnTo>
                <a:lnTo>
                  <a:pt x="616" y="14"/>
                </a:lnTo>
                <a:lnTo>
                  <a:pt x="616" y="14"/>
                </a:lnTo>
                <a:lnTo>
                  <a:pt x="612" y="15"/>
                </a:lnTo>
                <a:lnTo>
                  <a:pt x="610" y="15"/>
                </a:lnTo>
                <a:lnTo>
                  <a:pt x="604" y="14"/>
                </a:lnTo>
                <a:lnTo>
                  <a:pt x="598" y="11"/>
                </a:lnTo>
                <a:lnTo>
                  <a:pt x="592" y="9"/>
                </a:lnTo>
                <a:lnTo>
                  <a:pt x="592" y="9"/>
                </a:lnTo>
                <a:lnTo>
                  <a:pt x="585" y="8"/>
                </a:lnTo>
                <a:lnTo>
                  <a:pt x="578" y="8"/>
                </a:lnTo>
                <a:lnTo>
                  <a:pt x="571" y="9"/>
                </a:lnTo>
                <a:lnTo>
                  <a:pt x="566" y="11"/>
                </a:lnTo>
                <a:lnTo>
                  <a:pt x="553" y="16"/>
                </a:lnTo>
                <a:lnTo>
                  <a:pt x="540" y="21"/>
                </a:lnTo>
                <a:lnTo>
                  <a:pt x="528" y="27"/>
                </a:lnTo>
                <a:lnTo>
                  <a:pt x="515" y="30"/>
                </a:lnTo>
                <a:lnTo>
                  <a:pt x="510" y="31"/>
                </a:lnTo>
                <a:lnTo>
                  <a:pt x="503" y="31"/>
                </a:lnTo>
                <a:lnTo>
                  <a:pt x="496" y="30"/>
                </a:lnTo>
                <a:lnTo>
                  <a:pt x="489" y="29"/>
                </a:lnTo>
                <a:lnTo>
                  <a:pt x="489" y="29"/>
                </a:lnTo>
                <a:lnTo>
                  <a:pt x="480" y="23"/>
                </a:lnTo>
                <a:lnTo>
                  <a:pt x="471" y="20"/>
                </a:lnTo>
                <a:lnTo>
                  <a:pt x="462" y="16"/>
                </a:lnTo>
                <a:lnTo>
                  <a:pt x="456" y="16"/>
                </a:lnTo>
                <a:lnTo>
                  <a:pt x="450" y="16"/>
                </a:lnTo>
                <a:lnTo>
                  <a:pt x="450" y="16"/>
                </a:lnTo>
                <a:lnTo>
                  <a:pt x="431" y="23"/>
                </a:lnTo>
                <a:lnTo>
                  <a:pt x="422" y="25"/>
                </a:lnTo>
                <a:lnTo>
                  <a:pt x="412" y="29"/>
                </a:lnTo>
                <a:lnTo>
                  <a:pt x="402" y="30"/>
                </a:lnTo>
                <a:lnTo>
                  <a:pt x="392" y="29"/>
                </a:lnTo>
                <a:lnTo>
                  <a:pt x="382" y="27"/>
                </a:lnTo>
                <a:lnTo>
                  <a:pt x="378" y="24"/>
                </a:lnTo>
                <a:lnTo>
                  <a:pt x="373" y="21"/>
                </a:lnTo>
                <a:lnTo>
                  <a:pt x="373" y="21"/>
                </a:lnTo>
                <a:lnTo>
                  <a:pt x="367" y="17"/>
                </a:lnTo>
                <a:lnTo>
                  <a:pt x="361" y="15"/>
                </a:lnTo>
                <a:lnTo>
                  <a:pt x="354" y="13"/>
                </a:lnTo>
                <a:lnTo>
                  <a:pt x="347" y="11"/>
                </a:lnTo>
                <a:lnTo>
                  <a:pt x="339" y="11"/>
                </a:lnTo>
                <a:lnTo>
                  <a:pt x="332" y="11"/>
                </a:lnTo>
                <a:lnTo>
                  <a:pt x="325" y="13"/>
                </a:lnTo>
                <a:lnTo>
                  <a:pt x="318" y="15"/>
                </a:lnTo>
                <a:lnTo>
                  <a:pt x="318" y="15"/>
                </a:lnTo>
                <a:lnTo>
                  <a:pt x="317" y="14"/>
                </a:lnTo>
                <a:lnTo>
                  <a:pt x="316" y="11"/>
                </a:lnTo>
                <a:lnTo>
                  <a:pt x="316" y="9"/>
                </a:lnTo>
                <a:lnTo>
                  <a:pt x="317" y="8"/>
                </a:lnTo>
                <a:lnTo>
                  <a:pt x="317" y="8"/>
                </a:lnTo>
                <a:lnTo>
                  <a:pt x="326" y="4"/>
                </a:lnTo>
                <a:lnTo>
                  <a:pt x="336" y="3"/>
                </a:lnTo>
                <a:lnTo>
                  <a:pt x="346" y="3"/>
                </a:lnTo>
                <a:lnTo>
                  <a:pt x="355" y="4"/>
                </a:lnTo>
                <a:lnTo>
                  <a:pt x="365" y="7"/>
                </a:lnTo>
                <a:lnTo>
                  <a:pt x="374" y="11"/>
                </a:lnTo>
                <a:lnTo>
                  <a:pt x="383" y="15"/>
                </a:lnTo>
                <a:lnTo>
                  <a:pt x="392" y="21"/>
                </a:lnTo>
                <a:lnTo>
                  <a:pt x="392" y="21"/>
                </a:lnTo>
                <a:lnTo>
                  <a:pt x="396" y="21"/>
                </a:lnTo>
                <a:lnTo>
                  <a:pt x="402" y="21"/>
                </a:lnTo>
                <a:lnTo>
                  <a:pt x="414" y="18"/>
                </a:lnTo>
                <a:lnTo>
                  <a:pt x="424" y="16"/>
                </a:lnTo>
                <a:lnTo>
                  <a:pt x="435" y="11"/>
                </a:lnTo>
                <a:lnTo>
                  <a:pt x="445" y="9"/>
                </a:lnTo>
                <a:lnTo>
                  <a:pt x="457" y="7"/>
                </a:lnTo>
                <a:lnTo>
                  <a:pt x="462" y="8"/>
                </a:lnTo>
                <a:lnTo>
                  <a:pt x="468" y="8"/>
                </a:lnTo>
                <a:lnTo>
                  <a:pt x="473" y="10"/>
                </a:lnTo>
                <a:lnTo>
                  <a:pt x="479" y="14"/>
                </a:lnTo>
                <a:lnTo>
                  <a:pt x="479" y="14"/>
                </a:lnTo>
                <a:lnTo>
                  <a:pt x="486" y="16"/>
                </a:lnTo>
                <a:lnTo>
                  <a:pt x="492" y="20"/>
                </a:lnTo>
                <a:lnTo>
                  <a:pt x="499" y="23"/>
                </a:lnTo>
                <a:lnTo>
                  <a:pt x="503" y="23"/>
                </a:lnTo>
                <a:lnTo>
                  <a:pt x="506" y="23"/>
                </a:lnTo>
                <a:lnTo>
                  <a:pt x="506" y="23"/>
                </a:lnTo>
                <a:lnTo>
                  <a:pt x="519" y="20"/>
                </a:lnTo>
                <a:lnTo>
                  <a:pt x="533" y="14"/>
                </a:lnTo>
                <a:lnTo>
                  <a:pt x="546" y="9"/>
                </a:lnTo>
                <a:lnTo>
                  <a:pt x="560" y="4"/>
                </a:lnTo>
                <a:lnTo>
                  <a:pt x="574" y="1"/>
                </a:lnTo>
                <a:lnTo>
                  <a:pt x="588" y="0"/>
                </a:lnTo>
                <a:lnTo>
                  <a:pt x="595" y="1"/>
                </a:lnTo>
                <a:lnTo>
                  <a:pt x="601" y="2"/>
                </a:lnTo>
                <a:lnTo>
                  <a:pt x="608" y="4"/>
                </a:lnTo>
                <a:lnTo>
                  <a:pt x="615" y="8"/>
                </a:lnTo>
                <a:lnTo>
                  <a:pt x="615" y="8"/>
                </a:lnTo>
                <a:close/>
                <a:moveTo>
                  <a:pt x="280" y="16"/>
                </a:moveTo>
                <a:lnTo>
                  <a:pt x="280" y="16"/>
                </a:lnTo>
                <a:lnTo>
                  <a:pt x="278" y="18"/>
                </a:lnTo>
                <a:lnTo>
                  <a:pt x="276" y="20"/>
                </a:lnTo>
                <a:lnTo>
                  <a:pt x="271" y="21"/>
                </a:lnTo>
                <a:lnTo>
                  <a:pt x="266" y="20"/>
                </a:lnTo>
                <a:lnTo>
                  <a:pt x="263" y="20"/>
                </a:lnTo>
                <a:lnTo>
                  <a:pt x="261" y="20"/>
                </a:lnTo>
                <a:lnTo>
                  <a:pt x="261" y="20"/>
                </a:lnTo>
                <a:lnTo>
                  <a:pt x="250" y="22"/>
                </a:lnTo>
                <a:lnTo>
                  <a:pt x="240" y="27"/>
                </a:lnTo>
                <a:lnTo>
                  <a:pt x="236" y="29"/>
                </a:lnTo>
                <a:lnTo>
                  <a:pt x="233" y="32"/>
                </a:lnTo>
                <a:lnTo>
                  <a:pt x="229" y="37"/>
                </a:lnTo>
                <a:lnTo>
                  <a:pt x="227" y="42"/>
                </a:lnTo>
                <a:lnTo>
                  <a:pt x="227" y="42"/>
                </a:lnTo>
                <a:lnTo>
                  <a:pt x="227" y="46"/>
                </a:lnTo>
                <a:lnTo>
                  <a:pt x="228" y="50"/>
                </a:lnTo>
                <a:lnTo>
                  <a:pt x="231" y="55"/>
                </a:lnTo>
                <a:lnTo>
                  <a:pt x="233" y="57"/>
                </a:lnTo>
                <a:lnTo>
                  <a:pt x="233" y="57"/>
                </a:lnTo>
                <a:lnTo>
                  <a:pt x="238" y="60"/>
                </a:lnTo>
                <a:lnTo>
                  <a:pt x="243" y="63"/>
                </a:lnTo>
                <a:lnTo>
                  <a:pt x="248" y="64"/>
                </a:lnTo>
                <a:lnTo>
                  <a:pt x="254" y="64"/>
                </a:lnTo>
                <a:lnTo>
                  <a:pt x="264" y="63"/>
                </a:lnTo>
                <a:lnTo>
                  <a:pt x="276" y="60"/>
                </a:lnTo>
                <a:lnTo>
                  <a:pt x="276" y="60"/>
                </a:lnTo>
                <a:lnTo>
                  <a:pt x="277" y="62"/>
                </a:lnTo>
                <a:lnTo>
                  <a:pt x="278" y="64"/>
                </a:lnTo>
                <a:lnTo>
                  <a:pt x="277" y="65"/>
                </a:lnTo>
                <a:lnTo>
                  <a:pt x="276" y="67"/>
                </a:lnTo>
                <a:lnTo>
                  <a:pt x="276" y="67"/>
                </a:lnTo>
                <a:lnTo>
                  <a:pt x="266" y="71"/>
                </a:lnTo>
                <a:lnTo>
                  <a:pt x="254" y="72"/>
                </a:lnTo>
                <a:lnTo>
                  <a:pt x="243" y="71"/>
                </a:lnTo>
                <a:lnTo>
                  <a:pt x="239" y="69"/>
                </a:lnTo>
                <a:lnTo>
                  <a:pt x="233" y="66"/>
                </a:lnTo>
                <a:lnTo>
                  <a:pt x="233" y="66"/>
                </a:lnTo>
                <a:lnTo>
                  <a:pt x="228" y="65"/>
                </a:lnTo>
                <a:lnTo>
                  <a:pt x="225" y="62"/>
                </a:lnTo>
                <a:lnTo>
                  <a:pt x="220" y="55"/>
                </a:lnTo>
                <a:lnTo>
                  <a:pt x="218" y="50"/>
                </a:lnTo>
                <a:lnTo>
                  <a:pt x="215" y="48"/>
                </a:lnTo>
                <a:lnTo>
                  <a:pt x="212" y="46"/>
                </a:lnTo>
                <a:lnTo>
                  <a:pt x="206" y="48"/>
                </a:lnTo>
                <a:lnTo>
                  <a:pt x="206" y="48"/>
                </a:lnTo>
                <a:lnTo>
                  <a:pt x="199" y="50"/>
                </a:lnTo>
                <a:lnTo>
                  <a:pt x="193" y="55"/>
                </a:lnTo>
                <a:lnTo>
                  <a:pt x="188" y="59"/>
                </a:lnTo>
                <a:lnTo>
                  <a:pt x="185" y="64"/>
                </a:lnTo>
                <a:lnTo>
                  <a:pt x="185" y="64"/>
                </a:lnTo>
                <a:lnTo>
                  <a:pt x="185" y="69"/>
                </a:lnTo>
                <a:lnTo>
                  <a:pt x="186" y="73"/>
                </a:lnTo>
                <a:lnTo>
                  <a:pt x="190" y="78"/>
                </a:lnTo>
                <a:lnTo>
                  <a:pt x="193" y="80"/>
                </a:lnTo>
                <a:lnTo>
                  <a:pt x="193" y="80"/>
                </a:lnTo>
                <a:lnTo>
                  <a:pt x="198" y="83"/>
                </a:lnTo>
                <a:lnTo>
                  <a:pt x="204" y="85"/>
                </a:lnTo>
                <a:lnTo>
                  <a:pt x="215" y="86"/>
                </a:lnTo>
                <a:lnTo>
                  <a:pt x="221" y="86"/>
                </a:lnTo>
                <a:lnTo>
                  <a:pt x="226" y="86"/>
                </a:lnTo>
                <a:lnTo>
                  <a:pt x="232" y="84"/>
                </a:lnTo>
                <a:lnTo>
                  <a:pt x="236" y="81"/>
                </a:lnTo>
                <a:lnTo>
                  <a:pt x="236" y="81"/>
                </a:lnTo>
                <a:lnTo>
                  <a:pt x="240" y="83"/>
                </a:lnTo>
                <a:lnTo>
                  <a:pt x="242" y="84"/>
                </a:lnTo>
                <a:lnTo>
                  <a:pt x="243" y="87"/>
                </a:lnTo>
                <a:lnTo>
                  <a:pt x="246" y="90"/>
                </a:lnTo>
                <a:lnTo>
                  <a:pt x="246" y="90"/>
                </a:lnTo>
                <a:lnTo>
                  <a:pt x="256" y="97"/>
                </a:lnTo>
                <a:lnTo>
                  <a:pt x="267" y="100"/>
                </a:lnTo>
                <a:lnTo>
                  <a:pt x="273" y="101"/>
                </a:lnTo>
                <a:lnTo>
                  <a:pt x="278" y="101"/>
                </a:lnTo>
                <a:lnTo>
                  <a:pt x="285" y="101"/>
                </a:lnTo>
                <a:lnTo>
                  <a:pt x="291" y="99"/>
                </a:lnTo>
                <a:lnTo>
                  <a:pt x="291" y="99"/>
                </a:lnTo>
                <a:lnTo>
                  <a:pt x="301" y="94"/>
                </a:lnTo>
                <a:lnTo>
                  <a:pt x="305" y="93"/>
                </a:lnTo>
                <a:lnTo>
                  <a:pt x="311" y="93"/>
                </a:lnTo>
                <a:lnTo>
                  <a:pt x="311" y="93"/>
                </a:lnTo>
                <a:lnTo>
                  <a:pt x="311" y="97"/>
                </a:lnTo>
                <a:lnTo>
                  <a:pt x="310" y="99"/>
                </a:lnTo>
                <a:lnTo>
                  <a:pt x="308" y="101"/>
                </a:lnTo>
                <a:lnTo>
                  <a:pt x="304" y="104"/>
                </a:lnTo>
                <a:lnTo>
                  <a:pt x="297" y="106"/>
                </a:lnTo>
                <a:lnTo>
                  <a:pt x="294" y="107"/>
                </a:lnTo>
                <a:lnTo>
                  <a:pt x="290" y="108"/>
                </a:lnTo>
                <a:lnTo>
                  <a:pt x="290" y="108"/>
                </a:lnTo>
                <a:lnTo>
                  <a:pt x="275" y="108"/>
                </a:lnTo>
                <a:lnTo>
                  <a:pt x="261" y="107"/>
                </a:lnTo>
                <a:lnTo>
                  <a:pt x="254" y="105"/>
                </a:lnTo>
                <a:lnTo>
                  <a:pt x="247" y="101"/>
                </a:lnTo>
                <a:lnTo>
                  <a:pt x="241" y="98"/>
                </a:lnTo>
                <a:lnTo>
                  <a:pt x="235" y="92"/>
                </a:lnTo>
                <a:lnTo>
                  <a:pt x="235" y="92"/>
                </a:lnTo>
                <a:lnTo>
                  <a:pt x="221" y="93"/>
                </a:lnTo>
                <a:lnTo>
                  <a:pt x="208" y="94"/>
                </a:lnTo>
                <a:lnTo>
                  <a:pt x="202" y="93"/>
                </a:lnTo>
                <a:lnTo>
                  <a:pt x="197" y="92"/>
                </a:lnTo>
                <a:lnTo>
                  <a:pt x="191" y="88"/>
                </a:lnTo>
                <a:lnTo>
                  <a:pt x="186" y="85"/>
                </a:lnTo>
                <a:lnTo>
                  <a:pt x="186" y="85"/>
                </a:lnTo>
                <a:lnTo>
                  <a:pt x="181" y="79"/>
                </a:lnTo>
                <a:lnTo>
                  <a:pt x="179" y="74"/>
                </a:lnTo>
                <a:lnTo>
                  <a:pt x="178" y="67"/>
                </a:lnTo>
                <a:lnTo>
                  <a:pt x="178" y="62"/>
                </a:lnTo>
                <a:lnTo>
                  <a:pt x="178" y="62"/>
                </a:lnTo>
                <a:lnTo>
                  <a:pt x="180" y="56"/>
                </a:lnTo>
                <a:lnTo>
                  <a:pt x="184" y="51"/>
                </a:lnTo>
                <a:lnTo>
                  <a:pt x="188" y="46"/>
                </a:lnTo>
                <a:lnTo>
                  <a:pt x="194" y="43"/>
                </a:lnTo>
                <a:lnTo>
                  <a:pt x="200" y="41"/>
                </a:lnTo>
                <a:lnTo>
                  <a:pt x="206" y="39"/>
                </a:lnTo>
                <a:lnTo>
                  <a:pt x="219" y="37"/>
                </a:lnTo>
                <a:lnTo>
                  <a:pt x="219" y="37"/>
                </a:lnTo>
                <a:lnTo>
                  <a:pt x="221" y="32"/>
                </a:lnTo>
                <a:lnTo>
                  <a:pt x="226" y="28"/>
                </a:lnTo>
                <a:lnTo>
                  <a:pt x="234" y="20"/>
                </a:lnTo>
                <a:lnTo>
                  <a:pt x="245" y="15"/>
                </a:lnTo>
                <a:lnTo>
                  <a:pt x="256" y="11"/>
                </a:lnTo>
                <a:lnTo>
                  <a:pt x="256" y="11"/>
                </a:lnTo>
                <a:lnTo>
                  <a:pt x="269" y="11"/>
                </a:lnTo>
                <a:lnTo>
                  <a:pt x="275" y="13"/>
                </a:lnTo>
                <a:lnTo>
                  <a:pt x="277" y="15"/>
                </a:lnTo>
                <a:lnTo>
                  <a:pt x="280" y="16"/>
                </a:lnTo>
                <a:lnTo>
                  <a:pt x="280" y="16"/>
                </a:lnTo>
                <a:close/>
                <a:moveTo>
                  <a:pt x="613" y="31"/>
                </a:moveTo>
                <a:lnTo>
                  <a:pt x="613" y="31"/>
                </a:lnTo>
                <a:lnTo>
                  <a:pt x="611" y="28"/>
                </a:lnTo>
                <a:lnTo>
                  <a:pt x="608" y="25"/>
                </a:lnTo>
                <a:lnTo>
                  <a:pt x="601" y="24"/>
                </a:lnTo>
                <a:lnTo>
                  <a:pt x="584" y="22"/>
                </a:lnTo>
                <a:lnTo>
                  <a:pt x="584" y="22"/>
                </a:lnTo>
                <a:lnTo>
                  <a:pt x="575" y="22"/>
                </a:lnTo>
                <a:lnTo>
                  <a:pt x="567" y="24"/>
                </a:lnTo>
                <a:lnTo>
                  <a:pt x="559" y="27"/>
                </a:lnTo>
                <a:lnTo>
                  <a:pt x="550" y="30"/>
                </a:lnTo>
                <a:lnTo>
                  <a:pt x="535" y="38"/>
                </a:lnTo>
                <a:lnTo>
                  <a:pt x="520" y="46"/>
                </a:lnTo>
                <a:lnTo>
                  <a:pt x="498" y="50"/>
                </a:lnTo>
                <a:lnTo>
                  <a:pt x="498" y="50"/>
                </a:lnTo>
                <a:lnTo>
                  <a:pt x="493" y="50"/>
                </a:lnTo>
                <a:lnTo>
                  <a:pt x="489" y="49"/>
                </a:lnTo>
                <a:lnTo>
                  <a:pt x="480" y="44"/>
                </a:lnTo>
                <a:lnTo>
                  <a:pt x="465" y="35"/>
                </a:lnTo>
                <a:lnTo>
                  <a:pt x="465" y="35"/>
                </a:lnTo>
                <a:lnTo>
                  <a:pt x="459" y="32"/>
                </a:lnTo>
                <a:lnTo>
                  <a:pt x="455" y="31"/>
                </a:lnTo>
                <a:lnTo>
                  <a:pt x="449" y="31"/>
                </a:lnTo>
                <a:lnTo>
                  <a:pt x="444" y="32"/>
                </a:lnTo>
                <a:lnTo>
                  <a:pt x="435" y="35"/>
                </a:lnTo>
                <a:lnTo>
                  <a:pt x="426" y="38"/>
                </a:lnTo>
                <a:lnTo>
                  <a:pt x="416" y="43"/>
                </a:lnTo>
                <a:lnTo>
                  <a:pt x="407" y="46"/>
                </a:lnTo>
                <a:lnTo>
                  <a:pt x="397" y="48"/>
                </a:lnTo>
                <a:lnTo>
                  <a:pt x="392" y="48"/>
                </a:lnTo>
                <a:lnTo>
                  <a:pt x="387" y="48"/>
                </a:lnTo>
                <a:lnTo>
                  <a:pt x="387" y="48"/>
                </a:lnTo>
                <a:lnTo>
                  <a:pt x="378" y="41"/>
                </a:lnTo>
                <a:lnTo>
                  <a:pt x="368" y="35"/>
                </a:lnTo>
                <a:lnTo>
                  <a:pt x="359" y="30"/>
                </a:lnTo>
                <a:lnTo>
                  <a:pt x="350" y="25"/>
                </a:lnTo>
                <a:lnTo>
                  <a:pt x="339" y="23"/>
                </a:lnTo>
                <a:lnTo>
                  <a:pt x="329" y="23"/>
                </a:lnTo>
                <a:lnTo>
                  <a:pt x="318" y="25"/>
                </a:lnTo>
                <a:lnTo>
                  <a:pt x="312" y="27"/>
                </a:lnTo>
                <a:lnTo>
                  <a:pt x="308" y="30"/>
                </a:lnTo>
                <a:lnTo>
                  <a:pt x="308" y="30"/>
                </a:lnTo>
                <a:lnTo>
                  <a:pt x="306" y="34"/>
                </a:lnTo>
                <a:lnTo>
                  <a:pt x="306" y="35"/>
                </a:lnTo>
                <a:lnTo>
                  <a:pt x="308" y="36"/>
                </a:lnTo>
                <a:lnTo>
                  <a:pt x="308" y="36"/>
                </a:lnTo>
                <a:lnTo>
                  <a:pt x="310" y="37"/>
                </a:lnTo>
                <a:lnTo>
                  <a:pt x="312" y="36"/>
                </a:lnTo>
                <a:lnTo>
                  <a:pt x="317" y="34"/>
                </a:lnTo>
                <a:lnTo>
                  <a:pt x="317" y="34"/>
                </a:lnTo>
                <a:lnTo>
                  <a:pt x="323" y="32"/>
                </a:lnTo>
                <a:lnTo>
                  <a:pt x="327" y="31"/>
                </a:lnTo>
                <a:lnTo>
                  <a:pt x="338" y="32"/>
                </a:lnTo>
                <a:lnTo>
                  <a:pt x="347" y="35"/>
                </a:lnTo>
                <a:lnTo>
                  <a:pt x="357" y="39"/>
                </a:lnTo>
                <a:lnTo>
                  <a:pt x="374" y="50"/>
                </a:lnTo>
                <a:lnTo>
                  <a:pt x="383" y="53"/>
                </a:lnTo>
                <a:lnTo>
                  <a:pt x="394" y="57"/>
                </a:lnTo>
                <a:lnTo>
                  <a:pt x="394" y="57"/>
                </a:lnTo>
                <a:lnTo>
                  <a:pt x="402" y="56"/>
                </a:lnTo>
                <a:lnTo>
                  <a:pt x="410" y="55"/>
                </a:lnTo>
                <a:lnTo>
                  <a:pt x="426" y="48"/>
                </a:lnTo>
                <a:lnTo>
                  <a:pt x="434" y="45"/>
                </a:lnTo>
                <a:lnTo>
                  <a:pt x="441" y="43"/>
                </a:lnTo>
                <a:lnTo>
                  <a:pt x="449" y="41"/>
                </a:lnTo>
                <a:lnTo>
                  <a:pt x="458" y="41"/>
                </a:lnTo>
                <a:lnTo>
                  <a:pt x="458" y="41"/>
                </a:lnTo>
                <a:lnTo>
                  <a:pt x="471" y="49"/>
                </a:lnTo>
                <a:lnTo>
                  <a:pt x="478" y="52"/>
                </a:lnTo>
                <a:lnTo>
                  <a:pt x="486" y="56"/>
                </a:lnTo>
                <a:lnTo>
                  <a:pt x="493" y="57"/>
                </a:lnTo>
                <a:lnTo>
                  <a:pt x="501" y="58"/>
                </a:lnTo>
                <a:lnTo>
                  <a:pt x="510" y="57"/>
                </a:lnTo>
                <a:lnTo>
                  <a:pt x="518" y="55"/>
                </a:lnTo>
                <a:lnTo>
                  <a:pt x="560" y="35"/>
                </a:lnTo>
                <a:lnTo>
                  <a:pt x="560" y="35"/>
                </a:lnTo>
                <a:lnTo>
                  <a:pt x="573" y="31"/>
                </a:lnTo>
                <a:lnTo>
                  <a:pt x="585" y="31"/>
                </a:lnTo>
                <a:lnTo>
                  <a:pt x="591" y="31"/>
                </a:lnTo>
                <a:lnTo>
                  <a:pt x="597" y="32"/>
                </a:lnTo>
                <a:lnTo>
                  <a:pt x="603" y="35"/>
                </a:lnTo>
                <a:lnTo>
                  <a:pt x="609" y="37"/>
                </a:lnTo>
                <a:lnTo>
                  <a:pt x="609" y="37"/>
                </a:lnTo>
                <a:lnTo>
                  <a:pt x="611" y="36"/>
                </a:lnTo>
                <a:lnTo>
                  <a:pt x="612" y="35"/>
                </a:lnTo>
                <a:lnTo>
                  <a:pt x="613" y="32"/>
                </a:lnTo>
                <a:lnTo>
                  <a:pt x="613" y="31"/>
                </a:lnTo>
                <a:lnTo>
                  <a:pt x="613" y="31"/>
                </a:lnTo>
                <a:close/>
                <a:moveTo>
                  <a:pt x="833" y="38"/>
                </a:moveTo>
                <a:lnTo>
                  <a:pt x="833" y="38"/>
                </a:lnTo>
                <a:lnTo>
                  <a:pt x="827" y="32"/>
                </a:lnTo>
                <a:lnTo>
                  <a:pt x="819" y="29"/>
                </a:lnTo>
                <a:lnTo>
                  <a:pt x="811" y="27"/>
                </a:lnTo>
                <a:lnTo>
                  <a:pt x="803" y="27"/>
                </a:lnTo>
                <a:lnTo>
                  <a:pt x="794" y="28"/>
                </a:lnTo>
                <a:lnTo>
                  <a:pt x="786" y="31"/>
                </a:lnTo>
                <a:lnTo>
                  <a:pt x="778" y="35"/>
                </a:lnTo>
                <a:lnTo>
                  <a:pt x="772" y="38"/>
                </a:lnTo>
                <a:lnTo>
                  <a:pt x="772" y="38"/>
                </a:lnTo>
                <a:lnTo>
                  <a:pt x="765" y="37"/>
                </a:lnTo>
                <a:lnTo>
                  <a:pt x="758" y="36"/>
                </a:lnTo>
                <a:lnTo>
                  <a:pt x="750" y="37"/>
                </a:lnTo>
                <a:lnTo>
                  <a:pt x="744" y="38"/>
                </a:lnTo>
                <a:lnTo>
                  <a:pt x="744" y="38"/>
                </a:lnTo>
                <a:lnTo>
                  <a:pt x="738" y="41"/>
                </a:lnTo>
                <a:lnTo>
                  <a:pt x="735" y="43"/>
                </a:lnTo>
                <a:lnTo>
                  <a:pt x="730" y="46"/>
                </a:lnTo>
                <a:lnTo>
                  <a:pt x="727" y="50"/>
                </a:lnTo>
                <a:lnTo>
                  <a:pt x="724" y="55"/>
                </a:lnTo>
                <a:lnTo>
                  <a:pt x="722" y="59"/>
                </a:lnTo>
                <a:lnTo>
                  <a:pt x="720" y="64"/>
                </a:lnTo>
                <a:lnTo>
                  <a:pt x="720" y="69"/>
                </a:lnTo>
                <a:lnTo>
                  <a:pt x="720" y="69"/>
                </a:lnTo>
                <a:lnTo>
                  <a:pt x="720" y="73"/>
                </a:lnTo>
                <a:lnTo>
                  <a:pt x="721" y="78"/>
                </a:lnTo>
                <a:lnTo>
                  <a:pt x="723" y="83"/>
                </a:lnTo>
                <a:lnTo>
                  <a:pt x="727" y="86"/>
                </a:lnTo>
                <a:lnTo>
                  <a:pt x="727" y="86"/>
                </a:lnTo>
                <a:lnTo>
                  <a:pt x="733" y="86"/>
                </a:lnTo>
                <a:lnTo>
                  <a:pt x="737" y="85"/>
                </a:lnTo>
                <a:lnTo>
                  <a:pt x="747" y="83"/>
                </a:lnTo>
                <a:lnTo>
                  <a:pt x="757" y="80"/>
                </a:lnTo>
                <a:lnTo>
                  <a:pt x="762" y="80"/>
                </a:lnTo>
                <a:lnTo>
                  <a:pt x="768" y="80"/>
                </a:lnTo>
                <a:lnTo>
                  <a:pt x="768" y="80"/>
                </a:lnTo>
                <a:lnTo>
                  <a:pt x="770" y="83"/>
                </a:lnTo>
                <a:lnTo>
                  <a:pt x="772" y="84"/>
                </a:lnTo>
                <a:lnTo>
                  <a:pt x="775" y="87"/>
                </a:lnTo>
                <a:lnTo>
                  <a:pt x="776" y="90"/>
                </a:lnTo>
                <a:lnTo>
                  <a:pt x="776" y="90"/>
                </a:lnTo>
                <a:lnTo>
                  <a:pt x="776" y="93"/>
                </a:lnTo>
                <a:lnTo>
                  <a:pt x="776" y="98"/>
                </a:lnTo>
                <a:lnTo>
                  <a:pt x="775" y="101"/>
                </a:lnTo>
                <a:lnTo>
                  <a:pt x="772" y="104"/>
                </a:lnTo>
                <a:lnTo>
                  <a:pt x="772" y="104"/>
                </a:lnTo>
                <a:lnTo>
                  <a:pt x="766" y="107"/>
                </a:lnTo>
                <a:lnTo>
                  <a:pt x="759" y="111"/>
                </a:lnTo>
                <a:lnTo>
                  <a:pt x="752" y="112"/>
                </a:lnTo>
                <a:lnTo>
                  <a:pt x="745" y="112"/>
                </a:lnTo>
                <a:lnTo>
                  <a:pt x="738" y="112"/>
                </a:lnTo>
                <a:lnTo>
                  <a:pt x="731" y="111"/>
                </a:lnTo>
                <a:lnTo>
                  <a:pt x="719" y="106"/>
                </a:lnTo>
                <a:lnTo>
                  <a:pt x="719" y="106"/>
                </a:lnTo>
                <a:lnTo>
                  <a:pt x="713" y="109"/>
                </a:lnTo>
                <a:lnTo>
                  <a:pt x="707" y="112"/>
                </a:lnTo>
                <a:lnTo>
                  <a:pt x="700" y="112"/>
                </a:lnTo>
                <a:lnTo>
                  <a:pt x="693" y="112"/>
                </a:lnTo>
                <a:lnTo>
                  <a:pt x="679" y="111"/>
                </a:lnTo>
                <a:lnTo>
                  <a:pt x="666" y="108"/>
                </a:lnTo>
                <a:lnTo>
                  <a:pt x="666" y="108"/>
                </a:lnTo>
                <a:lnTo>
                  <a:pt x="660" y="106"/>
                </a:lnTo>
                <a:lnTo>
                  <a:pt x="656" y="104"/>
                </a:lnTo>
                <a:lnTo>
                  <a:pt x="651" y="101"/>
                </a:lnTo>
                <a:lnTo>
                  <a:pt x="645" y="101"/>
                </a:lnTo>
                <a:lnTo>
                  <a:pt x="645" y="101"/>
                </a:lnTo>
                <a:lnTo>
                  <a:pt x="645" y="104"/>
                </a:lnTo>
                <a:lnTo>
                  <a:pt x="645" y="106"/>
                </a:lnTo>
                <a:lnTo>
                  <a:pt x="645" y="106"/>
                </a:lnTo>
                <a:lnTo>
                  <a:pt x="649" y="108"/>
                </a:lnTo>
                <a:lnTo>
                  <a:pt x="651" y="111"/>
                </a:lnTo>
                <a:lnTo>
                  <a:pt x="656" y="116"/>
                </a:lnTo>
                <a:lnTo>
                  <a:pt x="659" y="119"/>
                </a:lnTo>
                <a:lnTo>
                  <a:pt x="661" y="120"/>
                </a:lnTo>
                <a:lnTo>
                  <a:pt x="665" y="120"/>
                </a:lnTo>
                <a:lnTo>
                  <a:pt x="668" y="119"/>
                </a:lnTo>
                <a:lnTo>
                  <a:pt x="668" y="119"/>
                </a:lnTo>
                <a:lnTo>
                  <a:pt x="693" y="120"/>
                </a:lnTo>
                <a:lnTo>
                  <a:pt x="706" y="120"/>
                </a:lnTo>
                <a:lnTo>
                  <a:pt x="712" y="119"/>
                </a:lnTo>
                <a:lnTo>
                  <a:pt x="717" y="116"/>
                </a:lnTo>
                <a:lnTo>
                  <a:pt x="717" y="116"/>
                </a:lnTo>
                <a:lnTo>
                  <a:pt x="734" y="119"/>
                </a:lnTo>
                <a:lnTo>
                  <a:pt x="742" y="120"/>
                </a:lnTo>
                <a:lnTo>
                  <a:pt x="749" y="120"/>
                </a:lnTo>
                <a:lnTo>
                  <a:pt x="757" y="120"/>
                </a:lnTo>
                <a:lnTo>
                  <a:pt x="764" y="118"/>
                </a:lnTo>
                <a:lnTo>
                  <a:pt x="771" y="114"/>
                </a:lnTo>
                <a:lnTo>
                  <a:pt x="778" y="109"/>
                </a:lnTo>
                <a:lnTo>
                  <a:pt x="778" y="109"/>
                </a:lnTo>
                <a:lnTo>
                  <a:pt x="780" y="107"/>
                </a:lnTo>
                <a:lnTo>
                  <a:pt x="782" y="105"/>
                </a:lnTo>
                <a:lnTo>
                  <a:pt x="784" y="98"/>
                </a:lnTo>
                <a:lnTo>
                  <a:pt x="784" y="91"/>
                </a:lnTo>
                <a:lnTo>
                  <a:pt x="784" y="84"/>
                </a:lnTo>
                <a:lnTo>
                  <a:pt x="800" y="83"/>
                </a:lnTo>
                <a:lnTo>
                  <a:pt x="800" y="83"/>
                </a:lnTo>
                <a:lnTo>
                  <a:pt x="804" y="85"/>
                </a:lnTo>
                <a:lnTo>
                  <a:pt x="807" y="87"/>
                </a:lnTo>
                <a:lnTo>
                  <a:pt x="810" y="90"/>
                </a:lnTo>
                <a:lnTo>
                  <a:pt x="812" y="94"/>
                </a:lnTo>
                <a:lnTo>
                  <a:pt x="812" y="94"/>
                </a:lnTo>
                <a:lnTo>
                  <a:pt x="812" y="100"/>
                </a:lnTo>
                <a:lnTo>
                  <a:pt x="811" y="106"/>
                </a:lnTo>
                <a:lnTo>
                  <a:pt x="808" y="112"/>
                </a:lnTo>
                <a:lnTo>
                  <a:pt x="805" y="118"/>
                </a:lnTo>
                <a:lnTo>
                  <a:pt x="800" y="122"/>
                </a:lnTo>
                <a:lnTo>
                  <a:pt x="796" y="127"/>
                </a:lnTo>
                <a:lnTo>
                  <a:pt x="785" y="135"/>
                </a:lnTo>
                <a:lnTo>
                  <a:pt x="785" y="135"/>
                </a:lnTo>
                <a:lnTo>
                  <a:pt x="779" y="137"/>
                </a:lnTo>
                <a:lnTo>
                  <a:pt x="773" y="139"/>
                </a:lnTo>
                <a:lnTo>
                  <a:pt x="768" y="139"/>
                </a:lnTo>
                <a:lnTo>
                  <a:pt x="762" y="139"/>
                </a:lnTo>
                <a:lnTo>
                  <a:pt x="749" y="136"/>
                </a:lnTo>
                <a:lnTo>
                  <a:pt x="738" y="133"/>
                </a:lnTo>
                <a:lnTo>
                  <a:pt x="738" y="133"/>
                </a:lnTo>
                <a:lnTo>
                  <a:pt x="736" y="130"/>
                </a:lnTo>
                <a:lnTo>
                  <a:pt x="735" y="127"/>
                </a:lnTo>
                <a:lnTo>
                  <a:pt x="733" y="126"/>
                </a:lnTo>
                <a:lnTo>
                  <a:pt x="729" y="126"/>
                </a:lnTo>
                <a:lnTo>
                  <a:pt x="729" y="126"/>
                </a:lnTo>
                <a:lnTo>
                  <a:pt x="724" y="126"/>
                </a:lnTo>
                <a:lnTo>
                  <a:pt x="723" y="127"/>
                </a:lnTo>
                <a:lnTo>
                  <a:pt x="722" y="128"/>
                </a:lnTo>
                <a:lnTo>
                  <a:pt x="722" y="128"/>
                </a:lnTo>
                <a:lnTo>
                  <a:pt x="724" y="132"/>
                </a:lnTo>
                <a:lnTo>
                  <a:pt x="724" y="134"/>
                </a:lnTo>
                <a:lnTo>
                  <a:pt x="723" y="136"/>
                </a:lnTo>
                <a:lnTo>
                  <a:pt x="721" y="139"/>
                </a:lnTo>
                <a:lnTo>
                  <a:pt x="717" y="142"/>
                </a:lnTo>
                <a:lnTo>
                  <a:pt x="713" y="147"/>
                </a:lnTo>
                <a:lnTo>
                  <a:pt x="713" y="147"/>
                </a:lnTo>
                <a:lnTo>
                  <a:pt x="706" y="148"/>
                </a:lnTo>
                <a:lnTo>
                  <a:pt x="699" y="149"/>
                </a:lnTo>
                <a:lnTo>
                  <a:pt x="691" y="149"/>
                </a:lnTo>
                <a:lnTo>
                  <a:pt x="684" y="149"/>
                </a:lnTo>
                <a:lnTo>
                  <a:pt x="677" y="148"/>
                </a:lnTo>
                <a:lnTo>
                  <a:pt x="670" y="146"/>
                </a:lnTo>
                <a:lnTo>
                  <a:pt x="663" y="142"/>
                </a:lnTo>
                <a:lnTo>
                  <a:pt x="657" y="137"/>
                </a:lnTo>
                <a:lnTo>
                  <a:pt x="657" y="137"/>
                </a:lnTo>
                <a:lnTo>
                  <a:pt x="653" y="135"/>
                </a:lnTo>
                <a:lnTo>
                  <a:pt x="651" y="132"/>
                </a:lnTo>
                <a:lnTo>
                  <a:pt x="647" y="123"/>
                </a:lnTo>
                <a:lnTo>
                  <a:pt x="644" y="121"/>
                </a:lnTo>
                <a:lnTo>
                  <a:pt x="642" y="119"/>
                </a:lnTo>
                <a:lnTo>
                  <a:pt x="637" y="118"/>
                </a:lnTo>
                <a:lnTo>
                  <a:pt x="632" y="119"/>
                </a:lnTo>
                <a:lnTo>
                  <a:pt x="632" y="119"/>
                </a:lnTo>
                <a:lnTo>
                  <a:pt x="625" y="116"/>
                </a:lnTo>
                <a:lnTo>
                  <a:pt x="617" y="113"/>
                </a:lnTo>
                <a:lnTo>
                  <a:pt x="611" y="108"/>
                </a:lnTo>
                <a:lnTo>
                  <a:pt x="609" y="105"/>
                </a:lnTo>
                <a:lnTo>
                  <a:pt x="608" y="101"/>
                </a:lnTo>
                <a:lnTo>
                  <a:pt x="608" y="101"/>
                </a:lnTo>
                <a:lnTo>
                  <a:pt x="608" y="98"/>
                </a:lnTo>
                <a:lnTo>
                  <a:pt x="609" y="97"/>
                </a:lnTo>
                <a:lnTo>
                  <a:pt x="610" y="95"/>
                </a:lnTo>
                <a:lnTo>
                  <a:pt x="611" y="95"/>
                </a:lnTo>
                <a:lnTo>
                  <a:pt x="616" y="94"/>
                </a:lnTo>
                <a:lnTo>
                  <a:pt x="617" y="93"/>
                </a:lnTo>
                <a:lnTo>
                  <a:pt x="618" y="92"/>
                </a:lnTo>
                <a:lnTo>
                  <a:pt x="618" y="92"/>
                </a:lnTo>
                <a:lnTo>
                  <a:pt x="621" y="90"/>
                </a:lnTo>
                <a:lnTo>
                  <a:pt x="621" y="87"/>
                </a:lnTo>
                <a:lnTo>
                  <a:pt x="621" y="85"/>
                </a:lnTo>
                <a:lnTo>
                  <a:pt x="618" y="83"/>
                </a:lnTo>
                <a:lnTo>
                  <a:pt x="618" y="83"/>
                </a:lnTo>
                <a:lnTo>
                  <a:pt x="616" y="83"/>
                </a:lnTo>
                <a:lnTo>
                  <a:pt x="613" y="83"/>
                </a:lnTo>
                <a:lnTo>
                  <a:pt x="609" y="84"/>
                </a:lnTo>
                <a:lnTo>
                  <a:pt x="609" y="84"/>
                </a:lnTo>
                <a:lnTo>
                  <a:pt x="604" y="87"/>
                </a:lnTo>
                <a:lnTo>
                  <a:pt x="602" y="92"/>
                </a:lnTo>
                <a:lnTo>
                  <a:pt x="599" y="97"/>
                </a:lnTo>
                <a:lnTo>
                  <a:pt x="599" y="102"/>
                </a:lnTo>
                <a:lnTo>
                  <a:pt x="599" y="102"/>
                </a:lnTo>
                <a:lnTo>
                  <a:pt x="602" y="108"/>
                </a:lnTo>
                <a:lnTo>
                  <a:pt x="605" y="113"/>
                </a:lnTo>
                <a:lnTo>
                  <a:pt x="610" y="118"/>
                </a:lnTo>
                <a:lnTo>
                  <a:pt x="615" y="121"/>
                </a:lnTo>
                <a:lnTo>
                  <a:pt x="621" y="123"/>
                </a:lnTo>
                <a:lnTo>
                  <a:pt x="626" y="126"/>
                </a:lnTo>
                <a:lnTo>
                  <a:pt x="637" y="128"/>
                </a:lnTo>
                <a:lnTo>
                  <a:pt x="637" y="128"/>
                </a:lnTo>
                <a:lnTo>
                  <a:pt x="643" y="135"/>
                </a:lnTo>
                <a:lnTo>
                  <a:pt x="647" y="141"/>
                </a:lnTo>
                <a:lnTo>
                  <a:pt x="654" y="146"/>
                </a:lnTo>
                <a:lnTo>
                  <a:pt x="660" y="150"/>
                </a:lnTo>
                <a:lnTo>
                  <a:pt x="667" y="153"/>
                </a:lnTo>
                <a:lnTo>
                  <a:pt x="675" y="156"/>
                </a:lnTo>
                <a:lnTo>
                  <a:pt x="684" y="157"/>
                </a:lnTo>
                <a:lnTo>
                  <a:pt x="692" y="157"/>
                </a:lnTo>
                <a:lnTo>
                  <a:pt x="692" y="157"/>
                </a:lnTo>
                <a:lnTo>
                  <a:pt x="702" y="156"/>
                </a:lnTo>
                <a:lnTo>
                  <a:pt x="713" y="154"/>
                </a:lnTo>
                <a:lnTo>
                  <a:pt x="719" y="153"/>
                </a:lnTo>
                <a:lnTo>
                  <a:pt x="722" y="149"/>
                </a:lnTo>
                <a:lnTo>
                  <a:pt x="727" y="146"/>
                </a:lnTo>
                <a:lnTo>
                  <a:pt x="730" y="142"/>
                </a:lnTo>
                <a:lnTo>
                  <a:pt x="752" y="147"/>
                </a:lnTo>
                <a:lnTo>
                  <a:pt x="752" y="147"/>
                </a:lnTo>
                <a:lnTo>
                  <a:pt x="759" y="148"/>
                </a:lnTo>
                <a:lnTo>
                  <a:pt x="766" y="148"/>
                </a:lnTo>
                <a:lnTo>
                  <a:pt x="773" y="147"/>
                </a:lnTo>
                <a:lnTo>
                  <a:pt x="780" y="144"/>
                </a:lnTo>
                <a:lnTo>
                  <a:pt x="787" y="142"/>
                </a:lnTo>
                <a:lnTo>
                  <a:pt x="793" y="139"/>
                </a:lnTo>
                <a:lnTo>
                  <a:pt x="799" y="135"/>
                </a:lnTo>
                <a:lnTo>
                  <a:pt x="805" y="130"/>
                </a:lnTo>
                <a:lnTo>
                  <a:pt x="805" y="130"/>
                </a:lnTo>
                <a:lnTo>
                  <a:pt x="812" y="121"/>
                </a:lnTo>
                <a:lnTo>
                  <a:pt x="815" y="115"/>
                </a:lnTo>
                <a:lnTo>
                  <a:pt x="818" y="111"/>
                </a:lnTo>
                <a:lnTo>
                  <a:pt x="820" y="105"/>
                </a:lnTo>
                <a:lnTo>
                  <a:pt x="820" y="99"/>
                </a:lnTo>
                <a:lnTo>
                  <a:pt x="820" y="92"/>
                </a:lnTo>
                <a:lnTo>
                  <a:pt x="819" y="86"/>
                </a:lnTo>
                <a:lnTo>
                  <a:pt x="819" y="86"/>
                </a:lnTo>
                <a:lnTo>
                  <a:pt x="814" y="81"/>
                </a:lnTo>
                <a:lnTo>
                  <a:pt x="810" y="78"/>
                </a:lnTo>
                <a:lnTo>
                  <a:pt x="798" y="72"/>
                </a:lnTo>
                <a:lnTo>
                  <a:pt x="798" y="72"/>
                </a:lnTo>
                <a:lnTo>
                  <a:pt x="793" y="73"/>
                </a:lnTo>
                <a:lnTo>
                  <a:pt x="789" y="73"/>
                </a:lnTo>
                <a:lnTo>
                  <a:pt x="784" y="76"/>
                </a:lnTo>
                <a:lnTo>
                  <a:pt x="782" y="77"/>
                </a:lnTo>
                <a:lnTo>
                  <a:pt x="780" y="78"/>
                </a:lnTo>
                <a:lnTo>
                  <a:pt x="780" y="78"/>
                </a:lnTo>
                <a:lnTo>
                  <a:pt x="775" y="74"/>
                </a:lnTo>
                <a:lnTo>
                  <a:pt x="769" y="72"/>
                </a:lnTo>
                <a:lnTo>
                  <a:pt x="763" y="72"/>
                </a:lnTo>
                <a:lnTo>
                  <a:pt x="757" y="71"/>
                </a:lnTo>
                <a:lnTo>
                  <a:pt x="757" y="71"/>
                </a:lnTo>
                <a:lnTo>
                  <a:pt x="752" y="71"/>
                </a:lnTo>
                <a:lnTo>
                  <a:pt x="749" y="72"/>
                </a:lnTo>
                <a:lnTo>
                  <a:pt x="740" y="76"/>
                </a:lnTo>
                <a:lnTo>
                  <a:pt x="736" y="77"/>
                </a:lnTo>
                <a:lnTo>
                  <a:pt x="733" y="77"/>
                </a:lnTo>
                <a:lnTo>
                  <a:pt x="730" y="76"/>
                </a:lnTo>
                <a:lnTo>
                  <a:pt x="727" y="71"/>
                </a:lnTo>
                <a:lnTo>
                  <a:pt x="727" y="71"/>
                </a:lnTo>
                <a:lnTo>
                  <a:pt x="729" y="65"/>
                </a:lnTo>
                <a:lnTo>
                  <a:pt x="731" y="59"/>
                </a:lnTo>
                <a:lnTo>
                  <a:pt x="740" y="49"/>
                </a:lnTo>
                <a:lnTo>
                  <a:pt x="740" y="49"/>
                </a:lnTo>
                <a:lnTo>
                  <a:pt x="744" y="46"/>
                </a:lnTo>
                <a:lnTo>
                  <a:pt x="749" y="45"/>
                </a:lnTo>
                <a:lnTo>
                  <a:pt x="757" y="44"/>
                </a:lnTo>
                <a:lnTo>
                  <a:pt x="768" y="45"/>
                </a:lnTo>
                <a:lnTo>
                  <a:pt x="777" y="48"/>
                </a:lnTo>
                <a:lnTo>
                  <a:pt x="777" y="48"/>
                </a:lnTo>
                <a:lnTo>
                  <a:pt x="780" y="43"/>
                </a:lnTo>
                <a:lnTo>
                  <a:pt x="785" y="41"/>
                </a:lnTo>
                <a:lnTo>
                  <a:pt x="790" y="38"/>
                </a:lnTo>
                <a:lnTo>
                  <a:pt x="794" y="37"/>
                </a:lnTo>
                <a:lnTo>
                  <a:pt x="806" y="36"/>
                </a:lnTo>
                <a:lnTo>
                  <a:pt x="817" y="36"/>
                </a:lnTo>
                <a:lnTo>
                  <a:pt x="817" y="36"/>
                </a:lnTo>
                <a:lnTo>
                  <a:pt x="826" y="43"/>
                </a:lnTo>
                <a:lnTo>
                  <a:pt x="831" y="46"/>
                </a:lnTo>
                <a:lnTo>
                  <a:pt x="837" y="48"/>
                </a:lnTo>
                <a:lnTo>
                  <a:pt x="837" y="48"/>
                </a:lnTo>
                <a:lnTo>
                  <a:pt x="841" y="44"/>
                </a:lnTo>
                <a:lnTo>
                  <a:pt x="847" y="43"/>
                </a:lnTo>
                <a:lnTo>
                  <a:pt x="853" y="42"/>
                </a:lnTo>
                <a:lnTo>
                  <a:pt x="859" y="41"/>
                </a:lnTo>
                <a:lnTo>
                  <a:pt x="870" y="42"/>
                </a:lnTo>
                <a:lnTo>
                  <a:pt x="881" y="45"/>
                </a:lnTo>
                <a:lnTo>
                  <a:pt x="881" y="45"/>
                </a:lnTo>
                <a:lnTo>
                  <a:pt x="887" y="50"/>
                </a:lnTo>
                <a:lnTo>
                  <a:pt x="890" y="57"/>
                </a:lnTo>
                <a:lnTo>
                  <a:pt x="893" y="64"/>
                </a:lnTo>
                <a:lnTo>
                  <a:pt x="893" y="71"/>
                </a:lnTo>
                <a:lnTo>
                  <a:pt x="893" y="71"/>
                </a:lnTo>
                <a:lnTo>
                  <a:pt x="889" y="78"/>
                </a:lnTo>
                <a:lnTo>
                  <a:pt x="884" y="83"/>
                </a:lnTo>
                <a:lnTo>
                  <a:pt x="881" y="88"/>
                </a:lnTo>
                <a:lnTo>
                  <a:pt x="879" y="95"/>
                </a:lnTo>
                <a:lnTo>
                  <a:pt x="879" y="95"/>
                </a:lnTo>
                <a:lnTo>
                  <a:pt x="877" y="102"/>
                </a:lnTo>
                <a:lnTo>
                  <a:pt x="877" y="109"/>
                </a:lnTo>
                <a:lnTo>
                  <a:pt x="879" y="115"/>
                </a:lnTo>
                <a:lnTo>
                  <a:pt x="880" y="119"/>
                </a:lnTo>
                <a:lnTo>
                  <a:pt x="882" y="121"/>
                </a:lnTo>
                <a:lnTo>
                  <a:pt x="882" y="121"/>
                </a:lnTo>
                <a:lnTo>
                  <a:pt x="888" y="125"/>
                </a:lnTo>
                <a:lnTo>
                  <a:pt x="894" y="127"/>
                </a:lnTo>
                <a:lnTo>
                  <a:pt x="900" y="128"/>
                </a:lnTo>
                <a:lnTo>
                  <a:pt x="907" y="129"/>
                </a:lnTo>
                <a:lnTo>
                  <a:pt x="919" y="129"/>
                </a:lnTo>
                <a:lnTo>
                  <a:pt x="931" y="128"/>
                </a:lnTo>
                <a:lnTo>
                  <a:pt x="931" y="128"/>
                </a:lnTo>
                <a:lnTo>
                  <a:pt x="937" y="135"/>
                </a:lnTo>
                <a:lnTo>
                  <a:pt x="942" y="141"/>
                </a:lnTo>
                <a:lnTo>
                  <a:pt x="949" y="147"/>
                </a:lnTo>
                <a:lnTo>
                  <a:pt x="952" y="148"/>
                </a:lnTo>
                <a:lnTo>
                  <a:pt x="957" y="149"/>
                </a:lnTo>
                <a:lnTo>
                  <a:pt x="957" y="149"/>
                </a:lnTo>
                <a:lnTo>
                  <a:pt x="964" y="150"/>
                </a:lnTo>
                <a:lnTo>
                  <a:pt x="972" y="150"/>
                </a:lnTo>
                <a:lnTo>
                  <a:pt x="979" y="149"/>
                </a:lnTo>
                <a:lnTo>
                  <a:pt x="985" y="147"/>
                </a:lnTo>
                <a:lnTo>
                  <a:pt x="985" y="147"/>
                </a:lnTo>
                <a:lnTo>
                  <a:pt x="987" y="140"/>
                </a:lnTo>
                <a:lnTo>
                  <a:pt x="987" y="136"/>
                </a:lnTo>
                <a:lnTo>
                  <a:pt x="985" y="134"/>
                </a:lnTo>
                <a:lnTo>
                  <a:pt x="985" y="134"/>
                </a:lnTo>
                <a:lnTo>
                  <a:pt x="984" y="133"/>
                </a:lnTo>
                <a:lnTo>
                  <a:pt x="981" y="133"/>
                </a:lnTo>
                <a:lnTo>
                  <a:pt x="980" y="134"/>
                </a:lnTo>
                <a:lnTo>
                  <a:pt x="980" y="135"/>
                </a:lnTo>
                <a:lnTo>
                  <a:pt x="979" y="139"/>
                </a:lnTo>
                <a:lnTo>
                  <a:pt x="978" y="141"/>
                </a:lnTo>
                <a:lnTo>
                  <a:pt x="978" y="141"/>
                </a:lnTo>
                <a:lnTo>
                  <a:pt x="970" y="142"/>
                </a:lnTo>
                <a:lnTo>
                  <a:pt x="963" y="142"/>
                </a:lnTo>
                <a:lnTo>
                  <a:pt x="956" y="140"/>
                </a:lnTo>
                <a:lnTo>
                  <a:pt x="949" y="135"/>
                </a:lnTo>
                <a:lnTo>
                  <a:pt x="949" y="135"/>
                </a:lnTo>
                <a:lnTo>
                  <a:pt x="945" y="132"/>
                </a:lnTo>
                <a:lnTo>
                  <a:pt x="942" y="127"/>
                </a:lnTo>
                <a:lnTo>
                  <a:pt x="940" y="122"/>
                </a:lnTo>
                <a:lnTo>
                  <a:pt x="939" y="118"/>
                </a:lnTo>
                <a:lnTo>
                  <a:pt x="939" y="118"/>
                </a:lnTo>
                <a:lnTo>
                  <a:pt x="937" y="116"/>
                </a:lnTo>
                <a:lnTo>
                  <a:pt x="936" y="116"/>
                </a:lnTo>
                <a:lnTo>
                  <a:pt x="932" y="118"/>
                </a:lnTo>
                <a:lnTo>
                  <a:pt x="929" y="120"/>
                </a:lnTo>
                <a:lnTo>
                  <a:pt x="926" y="121"/>
                </a:lnTo>
                <a:lnTo>
                  <a:pt x="926" y="121"/>
                </a:lnTo>
                <a:lnTo>
                  <a:pt x="916" y="122"/>
                </a:lnTo>
                <a:lnTo>
                  <a:pt x="905" y="122"/>
                </a:lnTo>
                <a:lnTo>
                  <a:pt x="900" y="121"/>
                </a:lnTo>
                <a:lnTo>
                  <a:pt x="895" y="119"/>
                </a:lnTo>
                <a:lnTo>
                  <a:pt x="890" y="116"/>
                </a:lnTo>
                <a:lnTo>
                  <a:pt x="887" y="113"/>
                </a:lnTo>
                <a:lnTo>
                  <a:pt x="887" y="113"/>
                </a:lnTo>
                <a:lnTo>
                  <a:pt x="886" y="106"/>
                </a:lnTo>
                <a:lnTo>
                  <a:pt x="886" y="100"/>
                </a:lnTo>
                <a:lnTo>
                  <a:pt x="888" y="95"/>
                </a:lnTo>
                <a:lnTo>
                  <a:pt x="890" y="90"/>
                </a:lnTo>
                <a:lnTo>
                  <a:pt x="897" y="80"/>
                </a:lnTo>
                <a:lnTo>
                  <a:pt x="900" y="74"/>
                </a:lnTo>
                <a:lnTo>
                  <a:pt x="901" y="69"/>
                </a:lnTo>
                <a:lnTo>
                  <a:pt x="901" y="69"/>
                </a:lnTo>
                <a:lnTo>
                  <a:pt x="900" y="60"/>
                </a:lnTo>
                <a:lnTo>
                  <a:pt x="897" y="52"/>
                </a:lnTo>
                <a:lnTo>
                  <a:pt x="893" y="44"/>
                </a:lnTo>
                <a:lnTo>
                  <a:pt x="886" y="38"/>
                </a:lnTo>
                <a:lnTo>
                  <a:pt x="886" y="38"/>
                </a:lnTo>
                <a:lnTo>
                  <a:pt x="880" y="36"/>
                </a:lnTo>
                <a:lnTo>
                  <a:pt x="874" y="34"/>
                </a:lnTo>
                <a:lnTo>
                  <a:pt x="867" y="32"/>
                </a:lnTo>
                <a:lnTo>
                  <a:pt x="860" y="32"/>
                </a:lnTo>
                <a:lnTo>
                  <a:pt x="846" y="34"/>
                </a:lnTo>
                <a:lnTo>
                  <a:pt x="839" y="36"/>
                </a:lnTo>
                <a:lnTo>
                  <a:pt x="833" y="38"/>
                </a:lnTo>
                <a:lnTo>
                  <a:pt x="833" y="38"/>
                </a:lnTo>
                <a:close/>
                <a:moveTo>
                  <a:pt x="952" y="52"/>
                </a:moveTo>
                <a:lnTo>
                  <a:pt x="952" y="52"/>
                </a:lnTo>
                <a:lnTo>
                  <a:pt x="950" y="55"/>
                </a:lnTo>
                <a:lnTo>
                  <a:pt x="947" y="57"/>
                </a:lnTo>
                <a:lnTo>
                  <a:pt x="947" y="57"/>
                </a:lnTo>
                <a:lnTo>
                  <a:pt x="943" y="56"/>
                </a:lnTo>
                <a:lnTo>
                  <a:pt x="939" y="56"/>
                </a:lnTo>
                <a:lnTo>
                  <a:pt x="932" y="57"/>
                </a:lnTo>
                <a:lnTo>
                  <a:pt x="925" y="60"/>
                </a:lnTo>
                <a:lnTo>
                  <a:pt x="919" y="65"/>
                </a:lnTo>
                <a:lnTo>
                  <a:pt x="919" y="65"/>
                </a:lnTo>
                <a:lnTo>
                  <a:pt x="916" y="70"/>
                </a:lnTo>
                <a:lnTo>
                  <a:pt x="916" y="76"/>
                </a:lnTo>
                <a:lnTo>
                  <a:pt x="916" y="80"/>
                </a:lnTo>
                <a:lnTo>
                  <a:pt x="919" y="85"/>
                </a:lnTo>
                <a:lnTo>
                  <a:pt x="919" y="85"/>
                </a:lnTo>
                <a:lnTo>
                  <a:pt x="928" y="93"/>
                </a:lnTo>
                <a:lnTo>
                  <a:pt x="932" y="95"/>
                </a:lnTo>
                <a:lnTo>
                  <a:pt x="938" y="97"/>
                </a:lnTo>
                <a:lnTo>
                  <a:pt x="938" y="97"/>
                </a:lnTo>
                <a:lnTo>
                  <a:pt x="944" y="95"/>
                </a:lnTo>
                <a:lnTo>
                  <a:pt x="947" y="97"/>
                </a:lnTo>
                <a:lnTo>
                  <a:pt x="949" y="98"/>
                </a:lnTo>
                <a:lnTo>
                  <a:pt x="950" y="99"/>
                </a:lnTo>
                <a:lnTo>
                  <a:pt x="950" y="99"/>
                </a:lnTo>
                <a:lnTo>
                  <a:pt x="946" y="102"/>
                </a:lnTo>
                <a:lnTo>
                  <a:pt x="943" y="105"/>
                </a:lnTo>
                <a:lnTo>
                  <a:pt x="935" y="105"/>
                </a:lnTo>
                <a:lnTo>
                  <a:pt x="935" y="105"/>
                </a:lnTo>
                <a:lnTo>
                  <a:pt x="930" y="104"/>
                </a:lnTo>
                <a:lnTo>
                  <a:pt x="925" y="101"/>
                </a:lnTo>
                <a:lnTo>
                  <a:pt x="918" y="97"/>
                </a:lnTo>
                <a:lnTo>
                  <a:pt x="911" y="90"/>
                </a:lnTo>
                <a:lnTo>
                  <a:pt x="907" y="80"/>
                </a:lnTo>
                <a:lnTo>
                  <a:pt x="907" y="80"/>
                </a:lnTo>
                <a:lnTo>
                  <a:pt x="907" y="76"/>
                </a:lnTo>
                <a:lnTo>
                  <a:pt x="907" y="71"/>
                </a:lnTo>
                <a:lnTo>
                  <a:pt x="909" y="65"/>
                </a:lnTo>
                <a:lnTo>
                  <a:pt x="911" y="60"/>
                </a:lnTo>
                <a:lnTo>
                  <a:pt x="911" y="60"/>
                </a:lnTo>
                <a:lnTo>
                  <a:pt x="919" y="53"/>
                </a:lnTo>
                <a:lnTo>
                  <a:pt x="930" y="49"/>
                </a:lnTo>
                <a:lnTo>
                  <a:pt x="935" y="48"/>
                </a:lnTo>
                <a:lnTo>
                  <a:pt x="939" y="48"/>
                </a:lnTo>
                <a:lnTo>
                  <a:pt x="945" y="48"/>
                </a:lnTo>
                <a:lnTo>
                  <a:pt x="950" y="49"/>
                </a:lnTo>
                <a:lnTo>
                  <a:pt x="952" y="52"/>
                </a:lnTo>
                <a:lnTo>
                  <a:pt x="952" y="52"/>
                </a:lnTo>
                <a:close/>
                <a:moveTo>
                  <a:pt x="264" y="128"/>
                </a:moveTo>
                <a:lnTo>
                  <a:pt x="264" y="128"/>
                </a:lnTo>
                <a:lnTo>
                  <a:pt x="261" y="125"/>
                </a:lnTo>
                <a:lnTo>
                  <a:pt x="257" y="122"/>
                </a:lnTo>
                <a:lnTo>
                  <a:pt x="250" y="119"/>
                </a:lnTo>
                <a:lnTo>
                  <a:pt x="242" y="119"/>
                </a:lnTo>
                <a:lnTo>
                  <a:pt x="234" y="119"/>
                </a:lnTo>
                <a:lnTo>
                  <a:pt x="225" y="121"/>
                </a:lnTo>
                <a:lnTo>
                  <a:pt x="217" y="123"/>
                </a:lnTo>
                <a:lnTo>
                  <a:pt x="200" y="128"/>
                </a:lnTo>
                <a:lnTo>
                  <a:pt x="200" y="128"/>
                </a:lnTo>
                <a:lnTo>
                  <a:pt x="191" y="126"/>
                </a:lnTo>
                <a:lnTo>
                  <a:pt x="181" y="126"/>
                </a:lnTo>
                <a:lnTo>
                  <a:pt x="171" y="126"/>
                </a:lnTo>
                <a:lnTo>
                  <a:pt x="162" y="127"/>
                </a:lnTo>
                <a:lnTo>
                  <a:pt x="151" y="129"/>
                </a:lnTo>
                <a:lnTo>
                  <a:pt x="142" y="133"/>
                </a:lnTo>
                <a:lnTo>
                  <a:pt x="124" y="140"/>
                </a:lnTo>
                <a:lnTo>
                  <a:pt x="124" y="140"/>
                </a:lnTo>
                <a:lnTo>
                  <a:pt x="115" y="142"/>
                </a:lnTo>
                <a:lnTo>
                  <a:pt x="107" y="143"/>
                </a:lnTo>
                <a:lnTo>
                  <a:pt x="89" y="143"/>
                </a:lnTo>
                <a:lnTo>
                  <a:pt x="72" y="142"/>
                </a:lnTo>
                <a:lnTo>
                  <a:pt x="62" y="143"/>
                </a:lnTo>
                <a:lnTo>
                  <a:pt x="54" y="144"/>
                </a:lnTo>
                <a:lnTo>
                  <a:pt x="54" y="144"/>
                </a:lnTo>
                <a:lnTo>
                  <a:pt x="39" y="148"/>
                </a:lnTo>
                <a:lnTo>
                  <a:pt x="25" y="153"/>
                </a:lnTo>
                <a:lnTo>
                  <a:pt x="18" y="155"/>
                </a:lnTo>
                <a:lnTo>
                  <a:pt x="12" y="159"/>
                </a:lnTo>
                <a:lnTo>
                  <a:pt x="5" y="162"/>
                </a:lnTo>
                <a:lnTo>
                  <a:pt x="0" y="168"/>
                </a:lnTo>
                <a:lnTo>
                  <a:pt x="0" y="168"/>
                </a:lnTo>
                <a:lnTo>
                  <a:pt x="0" y="170"/>
                </a:lnTo>
                <a:lnTo>
                  <a:pt x="2" y="171"/>
                </a:lnTo>
                <a:lnTo>
                  <a:pt x="3" y="173"/>
                </a:lnTo>
                <a:lnTo>
                  <a:pt x="5" y="173"/>
                </a:lnTo>
                <a:lnTo>
                  <a:pt x="5" y="173"/>
                </a:lnTo>
                <a:lnTo>
                  <a:pt x="16" y="166"/>
                </a:lnTo>
                <a:lnTo>
                  <a:pt x="26" y="161"/>
                </a:lnTo>
                <a:lnTo>
                  <a:pt x="38" y="156"/>
                </a:lnTo>
                <a:lnTo>
                  <a:pt x="50" y="153"/>
                </a:lnTo>
                <a:lnTo>
                  <a:pt x="61" y="152"/>
                </a:lnTo>
                <a:lnTo>
                  <a:pt x="73" y="150"/>
                </a:lnTo>
                <a:lnTo>
                  <a:pt x="86" y="150"/>
                </a:lnTo>
                <a:lnTo>
                  <a:pt x="99" y="152"/>
                </a:lnTo>
                <a:lnTo>
                  <a:pt x="99" y="152"/>
                </a:lnTo>
                <a:lnTo>
                  <a:pt x="109" y="152"/>
                </a:lnTo>
                <a:lnTo>
                  <a:pt x="120" y="149"/>
                </a:lnTo>
                <a:lnTo>
                  <a:pt x="130" y="146"/>
                </a:lnTo>
                <a:lnTo>
                  <a:pt x="141" y="142"/>
                </a:lnTo>
                <a:lnTo>
                  <a:pt x="151" y="139"/>
                </a:lnTo>
                <a:lnTo>
                  <a:pt x="160" y="136"/>
                </a:lnTo>
                <a:lnTo>
                  <a:pt x="171" y="134"/>
                </a:lnTo>
                <a:lnTo>
                  <a:pt x="183" y="134"/>
                </a:lnTo>
                <a:lnTo>
                  <a:pt x="183" y="134"/>
                </a:lnTo>
                <a:lnTo>
                  <a:pt x="188" y="135"/>
                </a:lnTo>
                <a:lnTo>
                  <a:pt x="193" y="136"/>
                </a:lnTo>
                <a:lnTo>
                  <a:pt x="199" y="136"/>
                </a:lnTo>
                <a:lnTo>
                  <a:pt x="205" y="135"/>
                </a:lnTo>
                <a:lnTo>
                  <a:pt x="217" y="133"/>
                </a:lnTo>
                <a:lnTo>
                  <a:pt x="227" y="129"/>
                </a:lnTo>
                <a:lnTo>
                  <a:pt x="227" y="129"/>
                </a:lnTo>
                <a:lnTo>
                  <a:pt x="235" y="128"/>
                </a:lnTo>
                <a:lnTo>
                  <a:pt x="245" y="127"/>
                </a:lnTo>
                <a:lnTo>
                  <a:pt x="253" y="129"/>
                </a:lnTo>
                <a:lnTo>
                  <a:pt x="261" y="133"/>
                </a:lnTo>
                <a:lnTo>
                  <a:pt x="261" y="133"/>
                </a:lnTo>
                <a:lnTo>
                  <a:pt x="263" y="132"/>
                </a:lnTo>
                <a:lnTo>
                  <a:pt x="264" y="129"/>
                </a:lnTo>
                <a:lnTo>
                  <a:pt x="264" y="128"/>
                </a:lnTo>
                <a:lnTo>
                  <a:pt x="264" y="128"/>
                </a:lnTo>
                <a:close/>
                <a:moveTo>
                  <a:pt x="262" y="142"/>
                </a:moveTo>
                <a:lnTo>
                  <a:pt x="262" y="142"/>
                </a:lnTo>
                <a:lnTo>
                  <a:pt x="262" y="146"/>
                </a:lnTo>
                <a:lnTo>
                  <a:pt x="260" y="147"/>
                </a:lnTo>
                <a:lnTo>
                  <a:pt x="259" y="148"/>
                </a:lnTo>
                <a:lnTo>
                  <a:pt x="256" y="147"/>
                </a:lnTo>
                <a:lnTo>
                  <a:pt x="250" y="146"/>
                </a:lnTo>
                <a:lnTo>
                  <a:pt x="248" y="146"/>
                </a:lnTo>
                <a:lnTo>
                  <a:pt x="246" y="147"/>
                </a:lnTo>
                <a:lnTo>
                  <a:pt x="246" y="147"/>
                </a:lnTo>
                <a:lnTo>
                  <a:pt x="240" y="147"/>
                </a:lnTo>
                <a:lnTo>
                  <a:pt x="235" y="149"/>
                </a:lnTo>
                <a:lnTo>
                  <a:pt x="225" y="153"/>
                </a:lnTo>
                <a:lnTo>
                  <a:pt x="220" y="155"/>
                </a:lnTo>
                <a:lnTo>
                  <a:pt x="215" y="156"/>
                </a:lnTo>
                <a:lnTo>
                  <a:pt x="210" y="156"/>
                </a:lnTo>
                <a:lnTo>
                  <a:pt x="204" y="154"/>
                </a:lnTo>
                <a:lnTo>
                  <a:pt x="204" y="154"/>
                </a:lnTo>
                <a:lnTo>
                  <a:pt x="194" y="152"/>
                </a:lnTo>
                <a:lnTo>
                  <a:pt x="186" y="150"/>
                </a:lnTo>
                <a:lnTo>
                  <a:pt x="177" y="150"/>
                </a:lnTo>
                <a:lnTo>
                  <a:pt x="169" y="153"/>
                </a:lnTo>
                <a:lnTo>
                  <a:pt x="160" y="156"/>
                </a:lnTo>
                <a:lnTo>
                  <a:pt x="152" y="160"/>
                </a:lnTo>
                <a:lnTo>
                  <a:pt x="138" y="168"/>
                </a:lnTo>
                <a:lnTo>
                  <a:pt x="138" y="168"/>
                </a:lnTo>
                <a:lnTo>
                  <a:pt x="131" y="171"/>
                </a:lnTo>
                <a:lnTo>
                  <a:pt x="123" y="173"/>
                </a:lnTo>
                <a:lnTo>
                  <a:pt x="116" y="173"/>
                </a:lnTo>
                <a:lnTo>
                  <a:pt x="109" y="171"/>
                </a:lnTo>
                <a:lnTo>
                  <a:pt x="94" y="168"/>
                </a:lnTo>
                <a:lnTo>
                  <a:pt x="87" y="167"/>
                </a:lnTo>
                <a:lnTo>
                  <a:pt x="79" y="166"/>
                </a:lnTo>
                <a:lnTo>
                  <a:pt x="79" y="166"/>
                </a:lnTo>
                <a:lnTo>
                  <a:pt x="65" y="168"/>
                </a:lnTo>
                <a:lnTo>
                  <a:pt x="51" y="173"/>
                </a:lnTo>
                <a:lnTo>
                  <a:pt x="38" y="178"/>
                </a:lnTo>
                <a:lnTo>
                  <a:pt x="25" y="184"/>
                </a:lnTo>
                <a:lnTo>
                  <a:pt x="25" y="184"/>
                </a:lnTo>
                <a:lnTo>
                  <a:pt x="23" y="184"/>
                </a:lnTo>
                <a:lnTo>
                  <a:pt x="23" y="183"/>
                </a:lnTo>
                <a:lnTo>
                  <a:pt x="22" y="181"/>
                </a:lnTo>
                <a:lnTo>
                  <a:pt x="23" y="177"/>
                </a:lnTo>
                <a:lnTo>
                  <a:pt x="53" y="163"/>
                </a:lnTo>
                <a:lnTo>
                  <a:pt x="53" y="163"/>
                </a:lnTo>
                <a:lnTo>
                  <a:pt x="69" y="160"/>
                </a:lnTo>
                <a:lnTo>
                  <a:pt x="86" y="160"/>
                </a:lnTo>
                <a:lnTo>
                  <a:pt x="102" y="161"/>
                </a:lnTo>
                <a:lnTo>
                  <a:pt x="117" y="163"/>
                </a:lnTo>
                <a:lnTo>
                  <a:pt x="117" y="163"/>
                </a:lnTo>
                <a:lnTo>
                  <a:pt x="125" y="163"/>
                </a:lnTo>
                <a:lnTo>
                  <a:pt x="134" y="161"/>
                </a:lnTo>
                <a:lnTo>
                  <a:pt x="141" y="157"/>
                </a:lnTo>
                <a:lnTo>
                  <a:pt x="148" y="154"/>
                </a:lnTo>
                <a:lnTo>
                  <a:pt x="160" y="146"/>
                </a:lnTo>
                <a:lnTo>
                  <a:pt x="169" y="143"/>
                </a:lnTo>
                <a:lnTo>
                  <a:pt x="176" y="142"/>
                </a:lnTo>
                <a:lnTo>
                  <a:pt x="176" y="142"/>
                </a:lnTo>
                <a:lnTo>
                  <a:pt x="186" y="143"/>
                </a:lnTo>
                <a:lnTo>
                  <a:pt x="197" y="144"/>
                </a:lnTo>
                <a:lnTo>
                  <a:pt x="207" y="146"/>
                </a:lnTo>
                <a:lnTo>
                  <a:pt x="217" y="147"/>
                </a:lnTo>
                <a:lnTo>
                  <a:pt x="217" y="147"/>
                </a:lnTo>
                <a:lnTo>
                  <a:pt x="227" y="142"/>
                </a:lnTo>
                <a:lnTo>
                  <a:pt x="238" y="139"/>
                </a:lnTo>
                <a:lnTo>
                  <a:pt x="248" y="137"/>
                </a:lnTo>
                <a:lnTo>
                  <a:pt x="259" y="139"/>
                </a:lnTo>
                <a:lnTo>
                  <a:pt x="262" y="142"/>
                </a:lnTo>
                <a:lnTo>
                  <a:pt x="262" y="142"/>
                </a:lnTo>
                <a:close/>
                <a:moveTo>
                  <a:pt x="296" y="208"/>
                </a:moveTo>
                <a:lnTo>
                  <a:pt x="296" y="208"/>
                </a:lnTo>
                <a:lnTo>
                  <a:pt x="309" y="204"/>
                </a:lnTo>
                <a:lnTo>
                  <a:pt x="322" y="203"/>
                </a:lnTo>
                <a:lnTo>
                  <a:pt x="334" y="204"/>
                </a:lnTo>
                <a:lnTo>
                  <a:pt x="347" y="205"/>
                </a:lnTo>
                <a:lnTo>
                  <a:pt x="359" y="210"/>
                </a:lnTo>
                <a:lnTo>
                  <a:pt x="371" y="215"/>
                </a:lnTo>
                <a:lnTo>
                  <a:pt x="381" y="222"/>
                </a:lnTo>
                <a:lnTo>
                  <a:pt x="389" y="231"/>
                </a:lnTo>
                <a:lnTo>
                  <a:pt x="389" y="231"/>
                </a:lnTo>
                <a:lnTo>
                  <a:pt x="404" y="233"/>
                </a:lnTo>
                <a:lnTo>
                  <a:pt x="412" y="236"/>
                </a:lnTo>
                <a:lnTo>
                  <a:pt x="419" y="237"/>
                </a:lnTo>
                <a:lnTo>
                  <a:pt x="426" y="240"/>
                </a:lnTo>
                <a:lnTo>
                  <a:pt x="431" y="245"/>
                </a:lnTo>
                <a:lnTo>
                  <a:pt x="436" y="251"/>
                </a:lnTo>
                <a:lnTo>
                  <a:pt x="440" y="258"/>
                </a:lnTo>
                <a:lnTo>
                  <a:pt x="440" y="258"/>
                </a:lnTo>
                <a:lnTo>
                  <a:pt x="441" y="268"/>
                </a:lnTo>
                <a:lnTo>
                  <a:pt x="441" y="278"/>
                </a:lnTo>
                <a:lnTo>
                  <a:pt x="441" y="282"/>
                </a:lnTo>
                <a:lnTo>
                  <a:pt x="440" y="287"/>
                </a:lnTo>
                <a:lnTo>
                  <a:pt x="437" y="292"/>
                </a:lnTo>
                <a:lnTo>
                  <a:pt x="434" y="295"/>
                </a:lnTo>
                <a:lnTo>
                  <a:pt x="434" y="295"/>
                </a:lnTo>
                <a:lnTo>
                  <a:pt x="430" y="300"/>
                </a:lnTo>
                <a:lnTo>
                  <a:pt x="427" y="303"/>
                </a:lnTo>
                <a:lnTo>
                  <a:pt x="422" y="306"/>
                </a:lnTo>
                <a:lnTo>
                  <a:pt x="417" y="307"/>
                </a:lnTo>
                <a:lnTo>
                  <a:pt x="407" y="309"/>
                </a:lnTo>
                <a:lnTo>
                  <a:pt x="396" y="310"/>
                </a:lnTo>
                <a:lnTo>
                  <a:pt x="396" y="310"/>
                </a:lnTo>
                <a:lnTo>
                  <a:pt x="394" y="316"/>
                </a:lnTo>
                <a:lnTo>
                  <a:pt x="389" y="321"/>
                </a:lnTo>
                <a:lnTo>
                  <a:pt x="385" y="326"/>
                </a:lnTo>
                <a:lnTo>
                  <a:pt x="379" y="329"/>
                </a:lnTo>
                <a:lnTo>
                  <a:pt x="373" y="333"/>
                </a:lnTo>
                <a:lnTo>
                  <a:pt x="367" y="334"/>
                </a:lnTo>
                <a:lnTo>
                  <a:pt x="360" y="336"/>
                </a:lnTo>
                <a:lnTo>
                  <a:pt x="353" y="336"/>
                </a:lnTo>
                <a:lnTo>
                  <a:pt x="353" y="336"/>
                </a:lnTo>
                <a:lnTo>
                  <a:pt x="348" y="336"/>
                </a:lnTo>
                <a:lnTo>
                  <a:pt x="343" y="335"/>
                </a:lnTo>
                <a:lnTo>
                  <a:pt x="337" y="334"/>
                </a:lnTo>
                <a:lnTo>
                  <a:pt x="332" y="334"/>
                </a:lnTo>
                <a:lnTo>
                  <a:pt x="332" y="334"/>
                </a:lnTo>
                <a:lnTo>
                  <a:pt x="325" y="338"/>
                </a:lnTo>
                <a:lnTo>
                  <a:pt x="317" y="342"/>
                </a:lnTo>
                <a:lnTo>
                  <a:pt x="309" y="344"/>
                </a:lnTo>
                <a:lnTo>
                  <a:pt x="301" y="344"/>
                </a:lnTo>
                <a:lnTo>
                  <a:pt x="292" y="344"/>
                </a:lnTo>
                <a:lnTo>
                  <a:pt x="283" y="344"/>
                </a:lnTo>
                <a:lnTo>
                  <a:pt x="275" y="342"/>
                </a:lnTo>
                <a:lnTo>
                  <a:pt x="268" y="340"/>
                </a:lnTo>
                <a:lnTo>
                  <a:pt x="268" y="340"/>
                </a:lnTo>
                <a:lnTo>
                  <a:pt x="263" y="334"/>
                </a:lnTo>
                <a:lnTo>
                  <a:pt x="259" y="327"/>
                </a:lnTo>
                <a:lnTo>
                  <a:pt x="255" y="320"/>
                </a:lnTo>
                <a:lnTo>
                  <a:pt x="254" y="313"/>
                </a:lnTo>
                <a:lnTo>
                  <a:pt x="254" y="313"/>
                </a:lnTo>
                <a:lnTo>
                  <a:pt x="238" y="316"/>
                </a:lnTo>
                <a:lnTo>
                  <a:pt x="228" y="316"/>
                </a:lnTo>
                <a:lnTo>
                  <a:pt x="220" y="316"/>
                </a:lnTo>
                <a:lnTo>
                  <a:pt x="212" y="315"/>
                </a:lnTo>
                <a:lnTo>
                  <a:pt x="204" y="313"/>
                </a:lnTo>
                <a:lnTo>
                  <a:pt x="197" y="309"/>
                </a:lnTo>
                <a:lnTo>
                  <a:pt x="190" y="303"/>
                </a:lnTo>
                <a:lnTo>
                  <a:pt x="190" y="303"/>
                </a:lnTo>
                <a:lnTo>
                  <a:pt x="185" y="295"/>
                </a:lnTo>
                <a:lnTo>
                  <a:pt x="181" y="285"/>
                </a:lnTo>
                <a:lnTo>
                  <a:pt x="180" y="280"/>
                </a:lnTo>
                <a:lnTo>
                  <a:pt x="180" y="275"/>
                </a:lnTo>
                <a:lnTo>
                  <a:pt x="181" y="271"/>
                </a:lnTo>
                <a:lnTo>
                  <a:pt x="185" y="266"/>
                </a:lnTo>
                <a:lnTo>
                  <a:pt x="185" y="266"/>
                </a:lnTo>
                <a:lnTo>
                  <a:pt x="190" y="260"/>
                </a:lnTo>
                <a:lnTo>
                  <a:pt x="195" y="254"/>
                </a:lnTo>
                <a:lnTo>
                  <a:pt x="201" y="251"/>
                </a:lnTo>
                <a:lnTo>
                  <a:pt x="210" y="248"/>
                </a:lnTo>
                <a:lnTo>
                  <a:pt x="210" y="248"/>
                </a:lnTo>
                <a:lnTo>
                  <a:pt x="210" y="250"/>
                </a:lnTo>
                <a:lnTo>
                  <a:pt x="211" y="251"/>
                </a:lnTo>
                <a:lnTo>
                  <a:pt x="211" y="252"/>
                </a:lnTo>
                <a:lnTo>
                  <a:pt x="211" y="253"/>
                </a:lnTo>
                <a:lnTo>
                  <a:pt x="211" y="253"/>
                </a:lnTo>
                <a:lnTo>
                  <a:pt x="204" y="257"/>
                </a:lnTo>
                <a:lnTo>
                  <a:pt x="197" y="260"/>
                </a:lnTo>
                <a:lnTo>
                  <a:pt x="193" y="262"/>
                </a:lnTo>
                <a:lnTo>
                  <a:pt x="191" y="266"/>
                </a:lnTo>
                <a:lnTo>
                  <a:pt x="188" y="269"/>
                </a:lnTo>
                <a:lnTo>
                  <a:pt x="187" y="273"/>
                </a:lnTo>
                <a:lnTo>
                  <a:pt x="187" y="273"/>
                </a:lnTo>
                <a:lnTo>
                  <a:pt x="186" y="279"/>
                </a:lnTo>
                <a:lnTo>
                  <a:pt x="186" y="285"/>
                </a:lnTo>
                <a:lnTo>
                  <a:pt x="191" y="295"/>
                </a:lnTo>
                <a:lnTo>
                  <a:pt x="191" y="295"/>
                </a:lnTo>
                <a:lnTo>
                  <a:pt x="199" y="303"/>
                </a:lnTo>
                <a:lnTo>
                  <a:pt x="208" y="308"/>
                </a:lnTo>
                <a:lnTo>
                  <a:pt x="218" y="311"/>
                </a:lnTo>
                <a:lnTo>
                  <a:pt x="224" y="313"/>
                </a:lnTo>
                <a:lnTo>
                  <a:pt x="228" y="313"/>
                </a:lnTo>
                <a:lnTo>
                  <a:pt x="228" y="313"/>
                </a:lnTo>
                <a:lnTo>
                  <a:pt x="238" y="310"/>
                </a:lnTo>
                <a:lnTo>
                  <a:pt x="242" y="308"/>
                </a:lnTo>
                <a:lnTo>
                  <a:pt x="246" y="306"/>
                </a:lnTo>
                <a:lnTo>
                  <a:pt x="246" y="306"/>
                </a:lnTo>
                <a:lnTo>
                  <a:pt x="240" y="302"/>
                </a:lnTo>
                <a:lnTo>
                  <a:pt x="235" y="297"/>
                </a:lnTo>
                <a:lnTo>
                  <a:pt x="232" y="293"/>
                </a:lnTo>
                <a:lnTo>
                  <a:pt x="228" y="287"/>
                </a:lnTo>
                <a:lnTo>
                  <a:pt x="228" y="287"/>
                </a:lnTo>
                <a:lnTo>
                  <a:pt x="227" y="281"/>
                </a:lnTo>
                <a:lnTo>
                  <a:pt x="227" y="274"/>
                </a:lnTo>
                <a:lnTo>
                  <a:pt x="229" y="268"/>
                </a:lnTo>
                <a:lnTo>
                  <a:pt x="233" y="262"/>
                </a:lnTo>
                <a:lnTo>
                  <a:pt x="233" y="262"/>
                </a:lnTo>
                <a:lnTo>
                  <a:pt x="238" y="258"/>
                </a:lnTo>
                <a:lnTo>
                  <a:pt x="243" y="254"/>
                </a:lnTo>
                <a:lnTo>
                  <a:pt x="249" y="251"/>
                </a:lnTo>
                <a:lnTo>
                  <a:pt x="256" y="248"/>
                </a:lnTo>
                <a:lnTo>
                  <a:pt x="269" y="245"/>
                </a:lnTo>
                <a:lnTo>
                  <a:pt x="283" y="243"/>
                </a:lnTo>
                <a:lnTo>
                  <a:pt x="283" y="243"/>
                </a:lnTo>
                <a:lnTo>
                  <a:pt x="288" y="239"/>
                </a:lnTo>
                <a:lnTo>
                  <a:pt x="292" y="236"/>
                </a:lnTo>
                <a:lnTo>
                  <a:pt x="298" y="234"/>
                </a:lnTo>
                <a:lnTo>
                  <a:pt x="303" y="233"/>
                </a:lnTo>
                <a:lnTo>
                  <a:pt x="315" y="233"/>
                </a:lnTo>
                <a:lnTo>
                  <a:pt x="325" y="236"/>
                </a:lnTo>
                <a:lnTo>
                  <a:pt x="325" y="236"/>
                </a:lnTo>
                <a:lnTo>
                  <a:pt x="337" y="240"/>
                </a:lnTo>
                <a:lnTo>
                  <a:pt x="343" y="244"/>
                </a:lnTo>
                <a:lnTo>
                  <a:pt x="347" y="248"/>
                </a:lnTo>
                <a:lnTo>
                  <a:pt x="347" y="248"/>
                </a:lnTo>
                <a:lnTo>
                  <a:pt x="355" y="250"/>
                </a:lnTo>
                <a:lnTo>
                  <a:pt x="364" y="250"/>
                </a:lnTo>
                <a:lnTo>
                  <a:pt x="367" y="251"/>
                </a:lnTo>
                <a:lnTo>
                  <a:pt x="371" y="252"/>
                </a:lnTo>
                <a:lnTo>
                  <a:pt x="373" y="254"/>
                </a:lnTo>
                <a:lnTo>
                  <a:pt x="375" y="258"/>
                </a:lnTo>
                <a:lnTo>
                  <a:pt x="375" y="258"/>
                </a:lnTo>
                <a:lnTo>
                  <a:pt x="378" y="265"/>
                </a:lnTo>
                <a:lnTo>
                  <a:pt x="379" y="272"/>
                </a:lnTo>
                <a:lnTo>
                  <a:pt x="379" y="280"/>
                </a:lnTo>
                <a:lnTo>
                  <a:pt x="378" y="286"/>
                </a:lnTo>
                <a:lnTo>
                  <a:pt x="378" y="286"/>
                </a:lnTo>
                <a:lnTo>
                  <a:pt x="372" y="293"/>
                </a:lnTo>
                <a:lnTo>
                  <a:pt x="365" y="296"/>
                </a:lnTo>
                <a:lnTo>
                  <a:pt x="358" y="297"/>
                </a:lnTo>
                <a:lnTo>
                  <a:pt x="350" y="299"/>
                </a:lnTo>
                <a:lnTo>
                  <a:pt x="334" y="299"/>
                </a:lnTo>
                <a:lnTo>
                  <a:pt x="327" y="300"/>
                </a:lnTo>
                <a:lnTo>
                  <a:pt x="320" y="303"/>
                </a:lnTo>
                <a:lnTo>
                  <a:pt x="320" y="303"/>
                </a:lnTo>
                <a:lnTo>
                  <a:pt x="312" y="302"/>
                </a:lnTo>
                <a:lnTo>
                  <a:pt x="303" y="301"/>
                </a:lnTo>
                <a:lnTo>
                  <a:pt x="299" y="300"/>
                </a:lnTo>
                <a:lnTo>
                  <a:pt x="296" y="299"/>
                </a:lnTo>
                <a:lnTo>
                  <a:pt x="292" y="295"/>
                </a:lnTo>
                <a:lnTo>
                  <a:pt x="290" y="292"/>
                </a:lnTo>
                <a:lnTo>
                  <a:pt x="290" y="292"/>
                </a:lnTo>
                <a:lnTo>
                  <a:pt x="287" y="287"/>
                </a:lnTo>
                <a:lnTo>
                  <a:pt x="285" y="282"/>
                </a:lnTo>
                <a:lnTo>
                  <a:pt x="285" y="276"/>
                </a:lnTo>
                <a:lnTo>
                  <a:pt x="285" y="271"/>
                </a:lnTo>
                <a:lnTo>
                  <a:pt x="285" y="271"/>
                </a:lnTo>
                <a:lnTo>
                  <a:pt x="292" y="266"/>
                </a:lnTo>
                <a:lnTo>
                  <a:pt x="299" y="264"/>
                </a:lnTo>
                <a:lnTo>
                  <a:pt x="303" y="262"/>
                </a:lnTo>
                <a:lnTo>
                  <a:pt x="306" y="262"/>
                </a:lnTo>
                <a:lnTo>
                  <a:pt x="310" y="262"/>
                </a:lnTo>
                <a:lnTo>
                  <a:pt x="313" y="265"/>
                </a:lnTo>
                <a:lnTo>
                  <a:pt x="313" y="265"/>
                </a:lnTo>
                <a:lnTo>
                  <a:pt x="316" y="266"/>
                </a:lnTo>
                <a:lnTo>
                  <a:pt x="317" y="268"/>
                </a:lnTo>
                <a:lnTo>
                  <a:pt x="318" y="271"/>
                </a:lnTo>
                <a:lnTo>
                  <a:pt x="317" y="274"/>
                </a:lnTo>
                <a:lnTo>
                  <a:pt x="317" y="274"/>
                </a:lnTo>
                <a:lnTo>
                  <a:pt x="316" y="275"/>
                </a:lnTo>
                <a:lnTo>
                  <a:pt x="315" y="275"/>
                </a:lnTo>
                <a:lnTo>
                  <a:pt x="312" y="274"/>
                </a:lnTo>
                <a:lnTo>
                  <a:pt x="310" y="273"/>
                </a:lnTo>
                <a:lnTo>
                  <a:pt x="308" y="272"/>
                </a:lnTo>
                <a:lnTo>
                  <a:pt x="308" y="272"/>
                </a:lnTo>
                <a:lnTo>
                  <a:pt x="303" y="272"/>
                </a:lnTo>
                <a:lnTo>
                  <a:pt x="298" y="272"/>
                </a:lnTo>
                <a:lnTo>
                  <a:pt x="295" y="274"/>
                </a:lnTo>
                <a:lnTo>
                  <a:pt x="294" y="275"/>
                </a:lnTo>
                <a:lnTo>
                  <a:pt x="294" y="278"/>
                </a:lnTo>
                <a:lnTo>
                  <a:pt x="294" y="278"/>
                </a:lnTo>
                <a:lnTo>
                  <a:pt x="295" y="281"/>
                </a:lnTo>
                <a:lnTo>
                  <a:pt x="297" y="286"/>
                </a:lnTo>
                <a:lnTo>
                  <a:pt x="303" y="292"/>
                </a:lnTo>
                <a:lnTo>
                  <a:pt x="303" y="292"/>
                </a:lnTo>
                <a:lnTo>
                  <a:pt x="311" y="294"/>
                </a:lnTo>
                <a:lnTo>
                  <a:pt x="319" y="294"/>
                </a:lnTo>
                <a:lnTo>
                  <a:pt x="323" y="294"/>
                </a:lnTo>
                <a:lnTo>
                  <a:pt x="326" y="293"/>
                </a:lnTo>
                <a:lnTo>
                  <a:pt x="330" y="290"/>
                </a:lnTo>
                <a:lnTo>
                  <a:pt x="333" y="288"/>
                </a:lnTo>
                <a:lnTo>
                  <a:pt x="333" y="288"/>
                </a:lnTo>
                <a:lnTo>
                  <a:pt x="340" y="290"/>
                </a:lnTo>
                <a:lnTo>
                  <a:pt x="348" y="290"/>
                </a:lnTo>
                <a:lnTo>
                  <a:pt x="355" y="289"/>
                </a:lnTo>
                <a:lnTo>
                  <a:pt x="364" y="288"/>
                </a:lnTo>
                <a:lnTo>
                  <a:pt x="364" y="288"/>
                </a:lnTo>
                <a:lnTo>
                  <a:pt x="366" y="287"/>
                </a:lnTo>
                <a:lnTo>
                  <a:pt x="367" y="285"/>
                </a:lnTo>
                <a:lnTo>
                  <a:pt x="369" y="281"/>
                </a:lnTo>
                <a:lnTo>
                  <a:pt x="371" y="276"/>
                </a:lnTo>
                <a:lnTo>
                  <a:pt x="372" y="272"/>
                </a:lnTo>
                <a:lnTo>
                  <a:pt x="372" y="272"/>
                </a:lnTo>
                <a:lnTo>
                  <a:pt x="371" y="267"/>
                </a:lnTo>
                <a:lnTo>
                  <a:pt x="368" y="264"/>
                </a:lnTo>
                <a:lnTo>
                  <a:pt x="366" y="261"/>
                </a:lnTo>
                <a:lnTo>
                  <a:pt x="364" y="259"/>
                </a:lnTo>
                <a:lnTo>
                  <a:pt x="364" y="259"/>
                </a:lnTo>
                <a:lnTo>
                  <a:pt x="359" y="258"/>
                </a:lnTo>
                <a:lnTo>
                  <a:pt x="355" y="258"/>
                </a:lnTo>
                <a:lnTo>
                  <a:pt x="347" y="259"/>
                </a:lnTo>
                <a:lnTo>
                  <a:pt x="344" y="260"/>
                </a:lnTo>
                <a:lnTo>
                  <a:pt x="340" y="259"/>
                </a:lnTo>
                <a:lnTo>
                  <a:pt x="339" y="257"/>
                </a:lnTo>
                <a:lnTo>
                  <a:pt x="339" y="252"/>
                </a:lnTo>
                <a:lnTo>
                  <a:pt x="339" y="252"/>
                </a:lnTo>
                <a:lnTo>
                  <a:pt x="329" y="247"/>
                </a:lnTo>
                <a:lnTo>
                  <a:pt x="318" y="244"/>
                </a:lnTo>
                <a:lnTo>
                  <a:pt x="308" y="241"/>
                </a:lnTo>
                <a:lnTo>
                  <a:pt x="302" y="243"/>
                </a:lnTo>
                <a:lnTo>
                  <a:pt x="296" y="244"/>
                </a:lnTo>
                <a:lnTo>
                  <a:pt x="296" y="244"/>
                </a:lnTo>
                <a:lnTo>
                  <a:pt x="290" y="248"/>
                </a:lnTo>
                <a:lnTo>
                  <a:pt x="284" y="252"/>
                </a:lnTo>
                <a:lnTo>
                  <a:pt x="277" y="253"/>
                </a:lnTo>
                <a:lnTo>
                  <a:pt x="270" y="253"/>
                </a:lnTo>
                <a:lnTo>
                  <a:pt x="270" y="253"/>
                </a:lnTo>
                <a:lnTo>
                  <a:pt x="266" y="253"/>
                </a:lnTo>
                <a:lnTo>
                  <a:pt x="261" y="254"/>
                </a:lnTo>
                <a:lnTo>
                  <a:pt x="252" y="259"/>
                </a:lnTo>
                <a:lnTo>
                  <a:pt x="243" y="265"/>
                </a:lnTo>
                <a:lnTo>
                  <a:pt x="236" y="273"/>
                </a:lnTo>
                <a:lnTo>
                  <a:pt x="236" y="273"/>
                </a:lnTo>
                <a:lnTo>
                  <a:pt x="235" y="278"/>
                </a:lnTo>
                <a:lnTo>
                  <a:pt x="235" y="281"/>
                </a:lnTo>
                <a:lnTo>
                  <a:pt x="236" y="285"/>
                </a:lnTo>
                <a:lnTo>
                  <a:pt x="238" y="288"/>
                </a:lnTo>
                <a:lnTo>
                  <a:pt x="238" y="288"/>
                </a:lnTo>
                <a:lnTo>
                  <a:pt x="240" y="292"/>
                </a:lnTo>
                <a:lnTo>
                  <a:pt x="243" y="294"/>
                </a:lnTo>
                <a:lnTo>
                  <a:pt x="249" y="297"/>
                </a:lnTo>
                <a:lnTo>
                  <a:pt x="256" y="299"/>
                </a:lnTo>
                <a:lnTo>
                  <a:pt x="263" y="300"/>
                </a:lnTo>
                <a:lnTo>
                  <a:pt x="263" y="300"/>
                </a:lnTo>
                <a:lnTo>
                  <a:pt x="264" y="303"/>
                </a:lnTo>
                <a:lnTo>
                  <a:pt x="264" y="306"/>
                </a:lnTo>
                <a:lnTo>
                  <a:pt x="264" y="310"/>
                </a:lnTo>
                <a:lnTo>
                  <a:pt x="263" y="316"/>
                </a:lnTo>
                <a:lnTo>
                  <a:pt x="264" y="318"/>
                </a:lnTo>
                <a:lnTo>
                  <a:pt x="266" y="321"/>
                </a:lnTo>
                <a:lnTo>
                  <a:pt x="266" y="321"/>
                </a:lnTo>
                <a:lnTo>
                  <a:pt x="267" y="324"/>
                </a:lnTo>
                <a:lnTo>
                  <a:pt x="268" y="328"/>
                </a:lnTo>
                <a:lnTo>
                  <a:pt x="274" y="331"/>
                </a:lnTo>
                <a:lnTo>
                  <a:pt x="280" y="335"/>
                </a:lnTo>
                <a:lnTo>
                  <a:pt x="287" y="336"/>
                </a:lnTo>
                <a:lnTo>
                  <a:pt x="287" y="336"/>
                </a:lnTo>
                <a:lnTo>
                  <a:pt x="298" y="337"/>
                </a:lnTo>
                <a:lnTo>
                  <a:pt x="310" y="336"/>
                </a:lnTo>
                <a:lnTo>
                  <a:pt x="315" y="335"/>
                </a:lnTo>
                <a:lnTo>
                  <a:pt x="320" y="331"/>
                </a:lnTo>
                <a:lnTo>
                  <a:pt x="324" y="328"/>
                </a:lnTo>
                <a:lnTo>
                  <a:pt x="327" y="324"/>
                </a:lnTo>
                <a:lnTo>
                  <a:pt x="327" y="324"/>
                </a:lnTo>
                <a:lnTo>
                  <a:pt x="330" y="323"/>
                </a:lnTo>
                <a:lnTo>
                  <a:pt x="332" y="322"/>
                </a:lnTo>
                <a:lnTo>
                  <a:pt x="337" y="324"/>
                </a:lnTo>
                <a:lnTo>
                  <a:pt x="341" y="327"/>
                </a:lnTo>
                <a:lnTo>
                  <a:pt x="346" y="328"/>
                </a:lnTo>
                <a:lnTo>
                  <a:pt x="346" y="328"/>
                </a:lnTo>
                <a:lnTo>
                  <a:pt x="352" y="328"/>
                </a:lnTo>
                <a:lnTo>
                  <a:pt x="358" y="328"/>
                </a:lnTo>
                <a:lnTo>
                  <a:pt x="367" y="326"/>
                </a:lnTo>
                <a:lnTo>
                  <a:pt x="376" y="321"/>
                </a:lnTo>
                <a:lnTo>
                  <a:pt x="385" y="314"/>
                </a:lnTo>
                <a:lnTo>
                  <a:pt x="385" y="314"/>
                </a:lnTo>
                <a:lnTo>
                  <a:pt x="387" y="307"/>
                </a:lnTo>
                <a:lnTo>
                  <a:pt x="388" y="303"/>
                </a:lnTo>
                <a:lnTo>
                  <a:pt x="392" y="301"/>
                </a:lnTo>
                <a:lnTo>
                  <a:pt x="392" y="301"/>
                </a:lnTo>
                <a:lnTo>
                  <a:pt x="401" y="301"/>
                </a:lnTo>
                <a:lnTo>
                  <a:pt x="410" y="301"/>
                </a:lnTo>
                <a:lnTo>
                  <a:pt x="415" y="300"/>
                </a:lnTo>
                <a:lnTo>
                  <a:pt x="419" y="297"/>
                </a:lnTo>
                <a:lnTo>
                  <a:pt x="423" y="295"/>
                </a:lnTo>
                <a:lnTo>
                  <a:pt x="427" y="292"/>
                </a:lnTo>
                <a:lnTo>
                  <a:pt x="427" y="292"/>
                </a:lnTo>
                <a:lnTo>
                  <a:pt x="429" y="288"/>
                </a:lnTo>
                <a:lnTo>
                  <a:pt x="431" y="285"/>
                </a:lnTo>
                <a:lnTo>
                  <a:pt x="433" y="278"/>
                </a:lnTo>
                <a:lnTo>
                  <a:pt x="433" y="269"/>
                </a:lnTo>
                <a:lnTo>
                  <a:pt x="431" y="262"/>
                </a:lnTo>
                <a:lnTo>
                  <a:pt x="431" y="262"/>
                </a:lnTo>
                <a:lnTo>
                  <a:pt x="428" y="255"/>
                </a:lnTo>
                <a:lnTo>
                  <a:pt x="423" y="251"/>
                </a:lnTo>
                <a:lnTo>
                  <a:pt x="417" y="246"/>
                </a:lnTo>
                <a:lnTo>
                  <a:pt x="412" y="244"/>
                </a:lnTo>
                <a:lnTo>
                  <a:pt x="404" y="241"/>
                </a:lnTo>
                <a:lnTo>
                  <a:pt x="397" y="240"/>
                </a:lnTo>
                <a:lnTo>
                  <a:pt x="382" y="239"/>
                </a:lnTo>
                <a:lnTo>
                  <a:pt x="382" y="239"/>
                </a:lnTo>
                <a:lnTo>
                  <a:pt x="378" y="232"/>
                </a:lnTo>
                <a:lnTo>
                  <a:pt x="373" y="226"/>
                </a:lnTo>
                <a:lnTo>
                  <a:pt x="367" y="222"/>
                </a:lnTo>
                <a:lnTo>
                  <a:pt x="364" y="219"/>
                </a:lnTo>
                <a:lnTo>
                  <a:pt x="360" y="219"/>
                </a:lnTo>
                <a:lnTo>
                  <a:pt x="360" y="219"/>
                </a:lnTo>
                <a:lnTo>
                  <a:pt x="352" y="216"/>
                </a:lnTo>
                <a:lnTo>
                  <a:pt x="344" y="213"/>
                </a:lnTo>
                <a:lnTo>
                  <a:pt x="336" y="211"/>
                </a:lnTo>
                <a:lnTo>
                  <a:pt x="326" y="211"/>
                </a:lnTo>
                <a:lnTo>
                  <a:pt x="317" y="211"/>
                </a:lnTo>
                <a:lnTo>
                  <a:pt x="309" y="212"/>
                </a:lnTo>
                <a:lnTo>
                  <a:pt x="301" y="215"/>
                </a:lnTo>
                <a:lnTo>
                  <a:pt x="292" y="218"/>
                </a:lnTo>
                <a:lnTo>
                  <a:pt x="292" y="218"/>
                </a:lnTo>
                <a:lnTo>
                  <a:pt x="290" y="213"/>
                </a:lnTo>
                <a:lnTo>
                  <a:pt x="287" y="211"/>
                </a:lnTo>
                <a:lnTo>
                  <a:pt x="282" y="210"/>
                </a:lnTo>
                <a:lnTo>
                  <a:pt x="278" y="209"/>
                </a:lnTo>
                <a:lnTo>
                  <a:pt x="269" y="208"/>
                </a:lnTo>
                <a:lnTo>
                  <a:pt x="260" y="206"/>
                </a:lnTo>
                <a:lnTo>
                  <a:pt x="260" y="206"/>
                </a:lnTo>
                <a:lnTo>
                  <a:pt x="249" y="208"/>
                </a:lnTo>
                <a:lnTo>
                  <a:pt x="240" y="211"/>
                </a:lnTo>
                <a:lnTo>
                  <a:pt x="231" y="216"/>
                </a:lnTo>
                <a:lnTo>
                  <a:pt x="224" y="223"/>
                </a:lnTo>
                <a:lnTo>
                  <a:pt x="224" y="223"/>
                </a:lnTo>
                <a:lnTo>
                  <a:pt x="213" y="219"/>
                </a:lnTo>
                <a:lnTo>
                  <a:pt x="201" y="219"/>
                </a:lnTo>
                <a:lnTo>
                  <a:pt x="191" y="220"/>
                </a:lnTo>
                <a:lnTo>
                  <a:pt x="186" y="222"/>
                </a:lnTo>
                <a:lnTo>
                  <a:pt x="181" y="225"/>
                </a:lnTo>
                <a:lnTo>
                  <a:pt x="181" y="225"/>
                </a:lnTo>
                <a:lnTo>
                  <a:pt x="174" y="231"/>
                </a:lnTo>
                <a:lnTo>
                  <a:pt x="170" y="238"/>
                </a:lnTo>
                <a:lnTo>
                  <a:pt x="167" y="247"/>
                </a:lnTo>
                <a:lnTo>
                  <a:pt x="166" y="255"/>
                </a:lnTo>
                <a:lnTo>
                  <a:pt x="166" y="255"/>
                </a:lnTo>
                <a:lnTo>
                  <a:pt x="156" y="261"/>
                </a:lnTo>
                <a:lnTo>
                  <a:pt x="145" y="268"/>
                </a:lnTo>
                <a:lnTo>
                  <a:pt x="139" y="273"/>
                </a:lnTo>
                <a:lnTo>
                  <a:pt x="136" y="278"/>
                </a:lnTo>
                <a:lnTo>
                  <a:pt x="132" y="282"/>
                </a:lnTo>
                <a:lnTo>
                  <a:pt x="129" y="288"/>
                </a:lnTo>
                <a:lnTo>
                  <a:pt x="129" y="288"/>
                </a:lnTo>
                <a:lnTo>
                  <a:pt x="129" y="290"/>
                </a:lnTo>
                <a:lnTo>
                  <a:pt x="130" y="294"/>
                </a:lnTo>
                <a:lnTo>
                  <a:pt x="134" y="299"/>
                </a:lnTo>
                <a:lnTo>
                  <a:pt x="138" y="303"/>
                </a:lnTo>
                <a:lnTo>
                  <a:pt x="143" y="307"/>
                </a:lnTo>
                <a:lnTo>
                  <a:pt x="143" y="307"/>
                </a:lnTo>
                <a:lnTo>
                  <a:pt x="149" y="308"/>
                </a:lnTo>
                <a:lnTo>
                  <a:pt x="155" y="308"/>
                </a:lnTo>
                <a:lnTo>
                  <a:pt x="166" y="306"/>
                </a:lnTo>
                <a:lnTo>
                  <a:pt x="166" y="306"/>
                </a:lnTo>
                <a:lnTo>
                  <a:pt x="167" y="307"/>
                </a:lnTo>
                <a:lnTo>
                  <a:pt x="166" y="309"/>
                </a:lnTo>
                <a:lnTo>
                  <a:pt x="164" y="311"/>
                </a:lnTo>
                <a:lnTo>
                  <a:pt x="164" y="311"/>
                </a:lnTo>
                <a:lnTo>
                  <a:pt x="159" y="314"/>
                </a:lnTo>
                <a:lnTo>
                  <a:pt x="153" y="315"/>
                </a:lnTo>
                <a:lnTo>
                  <a:pt x="148" y="315"/>
                </a:lnTo>
                <a:lnTo>
                  <a:pt x="142" y="313"/>
                </a:lnTo>
                <a:lnTo>
                  <a:pt x="130" y="310"/>
                </a:lnTo>
                <a:lnTo>
                  <a:pt x="124" y="310"/>
                </a:lnTo>
                <a:lnTo>
                  <a:pt x="120" y="311"/>
                </a:lnTo>
                <a:lnTo>
                  <a:pt x="120" y="311"/>
                </a:lnTo>
                <a:lnTo>
                  <a:pt x="107" y="316"/>
                </a:lnTo>
                <a:lnTo>
                  <a:pt x="101" y="320"/>
                </a:lnTo>
                <a:lnTo>
                  <a:pt x="99" y="323"/>
                </a:lnTo>
                <a:lnTo>
                  <a:pt x="97" y="327"/>
                </a:lnTo>
                <a:lnTo>
                  <a:pt x="97" y="327"/>
                </a:lnTo>
                <a:lnTo>
                  <a:pt x="95" y="331"/>
                </a:lnTo>
                <a:lnTo>
                  <a:pt x="95" y="336"/>
                </a:lnTo>
                <a:lnTo>
                  <a:pt x="96" y="341"/>
                </a:lnTo>
                <a:lnTo>
                  <a:pt x="99" y="345"/>
                </a:lnTo>
                <a:lnTo>
                  <a:pt x="99" y="345"/>
                </a:lnTo>
                <a:lnTo>
                  <a:pt x="102" y="348"/>
                </a:lnTo>
                <a:lnTo>
                  <a:pt x="108" y="350"/>
                </a:lnTo>
                <a:lnTo>
                  <a:pt x="118" y="352"/>
                </a:lnTo>
                <a:lnTo>
                  <a:pt x="129" y="354"/>
                </a:lnTo>
                <a:lnTo>
                  <a:pt x="139" y="352"/>
                </a:lnTo>
                <a:lnTo>
                  <a:pt x="139" y="352"/>
                </a:lnTo>
                <a:lnTo>
                  <a:pt x="143" y="351"/>
                </a:lnTo>
                <a:lnTo>
                  <a:pt x="145" y="349"/>
                </a:lnTo>
                <a:lnTo>
                  <a:pt x="151" y="344"/>
                </a:lnTo>
                <a:lnTo>
                  <a:pt x="153" y="342"/>
                </a:lnTo>
                <a:lnTo>
                  <a:pt x="156" y="340"/>
                </a:lnTo>
                <a:lnTo>
                  <a:pt x="159" y="340"/>
                </a:lnTo>
                <a:lnTo>
                  <a:pt x="163" y="341"/>
                </a:lnTo>
                <a:lnTo>
                  <a:pt x="163" y="341"/>
                </a:lnTo>
                <a:lnTo>
                  <a:pt x="169" y="345"/>
                </a:lnTo>
                <a:lnTo>
                  <a:pt x="171" y="349"/>
                </a:lnTo>
                <a:lnTo>
                  <a:pt x="171" y="352"/>
                </a:lnTo>
                <a:lnTo>
                  <a:pt x="171" y="352"/>
                </a:lnTo>
                <a:lnTo>
                  <a:pt x="172" y="358"/>
                </a:lnTo>
                <a:lnTo>
                  <a:pt x="170" y="364"/>
                </a:lnTo>
                <a:lnTo>
                  <a:pt x="167" y="370"/>
                </a:lnTo>
                <a:lnTo>
                  <a:pt x="164" y="375"/>
                </a:lnTo>
                <a:lnTo>
                  <a:pt x="164" y="375"/>
                </a:lnTo>
                <a:lnTo>
                  <a:pt x="156" y="382"/>
                </a:lnTo>
                <a:lnTo>
                  <a:pt x="146" y="386"/>
                </a:lnTo>
                <a:lnTo>
                  <a:pt x="146" y="386"/>
                </a:lnTo>
                <a:lnTo>
                  <a:pt x="146" y="394"/>
                </a:lnTo>
                <a:lnTo>
                  <a:pt x="144" y="403"/>
                </a:lnTo>
                <a:lnTo>
                  <a:pt x="141" y="411"/>
                </a:lnTo>
                <a:lnTo>
                  <a:pt x="136" y="417"/>
                </a:lnTo>
                <a:lnTo>
                  <a:pt x="136" y="417"/>
                </a:lnTo>
                <a:lnTo>
                  <a:pt x="130" y="421"/>
                </a:lnTo>
                <a:lnTo>
                  <a:pt x="124" y="425"/>
                </a:lnTo>
                <a:lnTo>
                  <a:pt x="118" y="427"/>
                </a:lnTo>
                <a:lnTo>
                  <a:pt x="111" y="428"/>
                </a:lnTo>
                <a:lnTo>
                  <a:pt x="99" y="426"/>
                </a:lnTo>
                <a:lnTo>
                  <a:pt x="99" y="426"/>
                </a:lnTo>
                <a:lnTo>
                  <a:pt x="96" y="432"/>
                </a:lnTo>
                <a:lnTo>
                  <a:pt x="92" y="436"/>
                </a:lnTo>
                <a:lnTo>
                  <a:pt x="87" y="440"/>
                </a:lnTo>
                <a:lnTo>
                  <a:pt x="81" y="442"/>
                </a:lnTo>
                <a:lnTo>
                  <a:pt x="81" y="442"/>
                </a:lnTo>
                <a:lnTo>
                  <a:pt x="69" y="436"/>
                </a:lnTo>
                <a:lnTo>
                  <a:pt x="57" y="429"/>
                </a:lnTo>
                <a:lnTo>
                  <a:pt x="57" y="429"/>
                </a:lnTo>
                <a:lnTo>
                  <a:pt x="50" y="427"/>
                </a:lnTo>
                <a:lnTo>
                  <a:pt x="43" y="427"/>
                </a:lnTo>
                <a:lnTo>
                  <a:pt x="36" y="428"/>
                </a:lnTo>
                <a:lnTo>
                  <a:pt x="30" y="432"/>
                </a:lnTo>
                <a:lnTo>
                  <a:pt x="30" y="432"/>
                </a:lnTo>
                <a:lnTo>
                  <a:pt x="26" y="434"/>
                </a:lnTo>
                <a:lnTo>
                  <a:pt x="25" y="436"/>
                </a:lnTo>
                <a:lnTo>
                  <a:pt x="23" y="442"/>
                </a:lnTo>
                <a:lnTo>
                  <a:pt x="22" y="448"/>
                </a:lnTo>
                <a:lnTo>
                  <a:pt x="19" y="450"/>
                </a:lnTo>
                <a:lnTo>
                  <a:pt x="16" y="452"/>
                </a:lnTo>
                <a:lnTo>
                  <a:pt x="16" y="452"/>
                </a:lnTo>
                <a:lnTo>
                  <a:pt x="13" y="452"/>
                </a:lnTo>
                <a:lnTo>
                  <a:pt x="12" y="450"/>
                </a:lnTo>
                <a:lnTo>
                  <a:pt x="11" y="447"/>
                </a:lnTo>
                <a:lnTo>
                  <a:pt x="11" y="447"/>
                </a:lnTo>
                <a:lnTo>
                  <a:pt x="17" y="439"/>
                </a:lnTo>
                <a:lnTo>
                  <a:pt x="24" y="431"/>
                </a:lnTo>
                <a:lnTo>
                  <a:pt x="27" y="427"/>
                </a:lnTo>
                <a:lnTo>
                  <a:pt x="32" y="424"/>
                </a:lnTo>
                <a:lnTo>
                  <a:pt x="37" y="422"/>
                </a:lnTo>
                <a:lnTo>
                  <a:pt x="41" y="421"/>
                </a:lnTo>
                <a:lnTo>
                  <a:pt x="41" y="421"/>
                </a:lnTo>
                <a:lnTo>
                  <a:pt x="47" y="421"/>
                </a:lnTo>
                <a:lnTo>
                  <a:pt x="53" y="421"/>
                </a:lnTo>
                <a:lnTo>
                  <a:pt x="58" y="424"/>
                </a:lnTo>
                <a:lnTo>
                  <a:pt x="62" y="426"/>
                </a:lnTo>
                <a:lnTo>
                  <a:pt x="71" y="432"/>
                </a:lnTo>
                <a:lnTo>
                  <a:pt x="75" y="434"/>
                </a:lnTo>
                <a:lnTo>
                  <a:pt x="80" y="435"/>
                </a:lnTo>
                <a:lnTo>
                  <a:pt x="80" y="435"/>
                </a:lnTo>
                <a:lnTo>
                  <a:pt x="83" y="435"/>
                </a:lnTo>
                <a:lnTo>
                  <a:pt x="86" y="433"/>
                </a:lnTo>
                <a:lnTo>
                  <a:pt x="88" y="431"/>
                </a:lnTo>
                <a:lnTo>
                  <a:pt x="90" y="428"/>
                </a:lnTo>
                <a:lnTo>
                  <a:pt x="90" y="428"/>
                </a:lnTo>
                <a:lnTo>
                  <a:pt x="90" y="425"/>
                </a:lnTo>
                <a:lnTo>
                  <a:pt x="90" y="422"/>
                </a:lnTo>
                <a:lnTo>
                  <a:pt x="92" y="419"/>
                </a:lnTo>
                <a:lnTo>
                  <a:pt x="94" y="417"/>
                </a:lnTo>
                <a:lnTo>
                  <a:pt x="94" y="417"/>
                </a:lnTo>
                <a:lnTo>
                  <a:pt x="101" y="420"/>
                </a:lnTo>
                <a:lnTo>
                  <a:pt x="108" y="422"/>
                </a:lnTo>
                <a:lnTo>
                  <a:pt x="113" y="422"/>
                </a:lnTo>
                <a:lnTo>
                  <a:pt x="116" y="422"/>
                </a:lnTo>
                <a:lnTo>
                  <a:pt x="120" y="421"/>
                </a:lnTo>
                <a:lnTo>
                  <a:pt x="123" y="419"/>
                </a:lnTo>
                <a:lnTo>
                  <a:pt x="123" y="419"/>
                </a:lnTo>
                <a:lnTo>
                  <a:pt x="129" y="415"/>
                </a:lnTo>
                <a:lnTo>
                  <a:pt x="132" y="410"/>
                </a:lnTo>
                <a:lnTo>
                  <a:pt x="139" y="398"/>
                </a:lnTo>
                <a:lnTo>
                  <a:pt x="139" y="398"/>
                </a:lnTo>
                <a:lnTo>
                  <a:pt x="139" y="393"/>
                </a:lnTo>
                <a:lnTo>
                  <a:pt x="139" y="389"/>
                </a:lnTo>
                <a:lnTo>
                  <a:pt x="138" y="385"/>
                </a:lnTo>
                <a:lnTo>
                  <a:pt x="138" y="380"/>
                </a:lnTo>
                <a:lnTo>
                  <a:pt x="138" y="380"/>
                </a:lnTo>
                <a:lnTo>
                  <a:pt x="142" y="380"/>
                </a:lnTo>
                <a:lnTo>
                  <a:pt x="145" y="379"/>
                </a:lnTo>
                <a:lnTo>
                  <a:pt x="152" y="376"/>
                </a:lnTo>
                <a:lnTo>
                  <a:pt x="157" y="371"/>
                </a:lnTo>
                <a:lnTo>
                  <a:pt x="162" y="366"/>
                </a:lnTo>
                <a:lnTo>
                  <a:pt x="162" y="366"/>
                </a:lnTo>
                <a:lnTo>
                  <a:pt x="164" y="363"/>
                </a:lnTo>
                <a:lnTo>
                  <a:pt x="165" y="358"/>
                </a:lnTo>
                <a:lnTo>
                  <a:pt x="165" y="355"/>
                </a:lnTo>
                <a:lnTo>
                  <a:pt x="164" y="350"/>
                </a:lnTo>
                <a:lnTo>
                  <a:pt x="164" y="350"/>
                </a:lnTo>
                <a:lnTo>
                  <a:pt x="160" y="348"/>
                </a:lnTo>
                <a:lnTo>
                  <a:pt x="158" y="348"/>
                </a:lnTo>
                <a:lnTo>
                  <a:pt x="156" y="348"/>
                </a:lnTo>
                <a:lnTo>
                  <a:pt x="153" y="350"/>
                </a:lnTo>
                <a:lnTo>
                  <a:pt x="149" y="354"/>
                </a:lnTo>
                <a:lnTo>
                  <a:pt x="146" y="356"/>
                </a:lnTo>
                <a:lnTo>
                  <a:pt x="143" y="356"/>
                </a:lnTo>
                <a:lnTo>
                  <a:pt x="143" y="356"/>
                </a:lnTo>
                <a:lnTo>
                  <a:pt x="131" y="359"/>
                </a:lnTo>
                <a:lnTo>
                  <a:pt x="118" y="359"/>
                </a:lnTo>
                <a:lnTo>
                  <a:pt x="113" y="358"/>
                </a:lnTo>
                <a:lnTo>
                  <a:pt x="107" y="357"/>
                </a:lnTo>
                <a:lnTo>
                  <a:pt x="101" y="355"/>
                </a:lnTo>
                <a:lnTo>
                  <a:pt x="96" y="351"/>
                </a:lnTo>
                <a:lnTo>
                  <a:pt x="96" y="351"/>
                </a:lnTo>
                <a:lnTo>
                  <a:pt x="93" y="348"/>
                </a:lnTo>
                <a:lnTo>
                  <a:pt x="90" y="343"/>
                </a:lnTo>
                <a:lnTo>
                  <a:pt x="87" y="335"/>
                </a:lnTo>
                <a:lnTo>
                  <a:pt x="87" y="335"/>
                </a:lnTo>
                <a:lnTo>
                  <a:pt x="79" y="340"/>
                </a:lnTo>
                <a:lnTo>
                  <a:pt x="75" y="342"/>
                </a:lnTo>
                <a:lnTo>
                  <a:pt x="73" y="347"/>
                </a:lnTo>
                <a:lnTo>
                  <a:pt x="73" y="347"/>
                </a:lnTo>
                <a:lnTo>
                  <a:pt x="72" y="350"/>
                </a:lnTo>
                <a:lnTo>
                  <a:pt x="72" y="354"/>
                </a:lnTo>
                <a:lnTo>
                  <a:pt x="73" y="359"/>
                </a:lnTo>
                <a:lnTo>
                  <a:pt x="75" y="365"/>
                </a:lnTo>
                <a:lnTo>
                  <a:pt x="80" y="370"/>
                </a:lnTo>
                <a:lnTo>
                  <a:pt x="99" y="376"/>
                </a:lnTo>
                <a:lnTo>
                  <a:pt x="99" y="376"/>
                </a:lnTo>
                <a:lnTo>
                  <a:pt x="104" y="373"/>
                </a:lnTo>
                <a:lnTo>
                  <a:pt x="107" y="372"/>
                </a:lnTo>
                <a:lnTo>
                  <a:pt x="110" y="372"/>
                </a:lnTo>
                <a:lnTo>
                  <a:pt x="110" y="372"/>
                </a:lnTo>
                <a:lnTo>
                  <a:pt x="111" y="375"/>
                </a:lnTo>
                <a:lnTo>
                  <a:pt x="111" y="377"/>
                </a:lnTo>
                <a:lnTo>
                  <a:pt x="110" y="380"/>
                </a:lnTo>
                <a:lnTo>
                  <a:pt x="108" y="383"/>
                </a:lnTo>
                <a:lnTo>
                  <a:pt x="108" y="383"/>
                </a:lnTo>
                <a:lnTo>
                  <a:pt x="95" y="382"/>
                </a:lnTo>
                <a:lnTo>
                  <a:pt x="89" y="380"/>
                </a:lnTo>
                <a:lnTo>
                  <a:pt x="83" y="378"/>
                </a:lnTo>
                <a:lnTo>
                  <a:pt x="79" y="375"/>
                </a:lnTo>
                <a:lnTo>
                  <a:pt x="74" y="371"/>
                </a:lnTo>
                <a:lnTo>
                  <a:pt x="71" y="368"/>
                </a:lnTo>
                <a:lnTo>
                  <a:pt x="67" y="362"/>
                </a:lnTo>
                <a:lnTo>
                  <a:pt x="67" y="362"/>
                </a:lnTo>
                <a:lnTo>
                  <a:pt x="67" y="356"/>
                </a:lnTo>
                <a:lnTo>
                  <a:pt x="67" y="350"/>
                </a:lnTo>
                <a:lnTo>
                  <a:pt x="68" y="345"/>
                </a:lnTo>
                <a:lnTo>
                  <a:pt x="69" y="340"/>
                </a:lnTo>
                <a:lnTo>
                  <a:pt x="69" y="340"/>
                </a:lnTo>
                <a:lnTo>
                  <a:pt x="73" y="336"/>
                </a:lnTo>
                <a:lnTo>
                  <a:pt x="76" y="334"/>
                </a:lnTo>
                <a:lnTo>
                  <a:pt x="85" y="329"/>
                </a:lnTo>
                <a:lnTo>
                  <a:pt x="92" y="324"/>
                </a:lnTo>
                <a:lnTo>
                  <a:pt x="94" y="321"/>
                </a:lnTo>
                <a:lnTo>
                  <a:pt x="96" y="316"/>
                </a:lnTo>
                <a:lnTo>
                  <a:pt x="96" y="316"/>
                </a:lnTo>
                <a:lnTo>
                  <a:pt x="99" y="314"/>
                </a:lnTo>
                <a:lnTo>
                  <a:pt x="102" y="311"/>
                </a:lnTo>
                <a:lnTo>
                  <a:pt x="109" y="308"/>
                </a:lnTo>
                <a:lnTo>
                  <a:pt x="117" y="307"/>
                </a:lnTo>
                <a:lnTo>
                  <a:pt x="124" y="303"/>
                </a:lnTo>
                <a:lnTo>
                  <a:pt x="124" y="303"/>
                </a:lnTo>
                <a:lnTo>
                  <a:pt x="123" y="297"/>
                </a:lnTo>
                <a:lnTo>
                  <a:pt x="122" y="289"/>
                </a:lnTo>
                <a:lnTo>
                  <a:pt x="123" y="282"/>
                </a:lnTo>
                <a:lnTo>
                  <a:pt x="124" y="280"/>
                </a:lnTo>
                <a:lnTo>
                  <a:pt x="127" y="276"/>
                </a:lnTo>
                <a:lnTo>
                  <a:pt x="127" y="276"/>
                </a:lnTo>
                <a:lnTo>
                  <a:pt x="129" y="272"/>
                </a:lnTo>
                <a:lnTo>
                  <a:pt x="134" y="268"/>
                </a:lnTo>
                <a:lnTo>
                  <a:pt x="142" y="261"/>
                </a:lnTo>
                <a:lnTo>
                  <a:pt x="151" y="255"/>
                </a:lnTo>
                <a:lnTo>
                  <a:pt x="159" y="250"/>
                </a:lnTo>
                <a:lnTo>
                  <a:pt x="159" y="250"/>
                </a:lnTo>
                <a:lnTo>
                  <a:pt x="162" y="239"/>
                </a:lnTo>
                <a:lnTo>
                  <a:pt x="165" y="231"/>
                </a:lnTo>
                <a:lnTo>
                  <a:pt x="172" y="223"/>
                </a:lnTo>
                <a:lnTo>
                  <a:pt x="180" y="216"/>
                </a:lnTo>
                <a:lnTo>
                  <a:pt x="180" y="216"/>
                </a:lnTo>
                <a:lnTo>
                  <a:pt x="185" y="213"/>
                </a:lnTo>
                <a:lnTo>
                  <a:pt x="190" y="212"/>
                </a:lnTo>
                <a:lnTo>
                  <a:pt x="201" y="211"/>
                </a:lnTo>
                <a:lnTo>
                  <a:pt x="212" y="211"/>
                </a:lnTo>
                <a:lnTo>
                  <a:pt x="222" y="212"/>
                </a:lnTo>
                <a:lnTo>
                  <a:pt x="222" y="212"/>
                </a:lnTo>
                <a:lnTo>
                  <a:pt x="227" y="209"/>
                </a:lnTo>
                <a:lnTo>
                  <a:pt x="232" y="206"/>
                </a:lnTo>
                <a:lnTo>
                  <a:pt x="241" y="203"/>
                </a:lnTo>
                <a:lnTo>
                  <a:pt x="261" y="198"/>
                </a:lnTo>
                <a:lnTo>
                  <a:pt x="261" y="198"/>
                </a:lnTo>
                <a:lnTo>
                  <a:pt x="280" y="201"/>
                </a:lnTo>
                <a:lnTo>
                  <a:pt x="288" y="203"/>
                </a:lnTo>
                <a:lnTo>
                  <a:pt x="296" y="208"/>
                </a:lnTo>
                <a:lnTo>
                  <a:pt x="296" y="208"/>
                </a:lnTo>
                <a:close/>
                <a:moveTo>
                  <a:pt x="459" y="362"/>
                </a:moveTo>
                <a:lnTo>
                  <a:pt x="459" y="362"/>
                </a:lnTo>
                <a:lnTo>
                  <a:pt x="459" y="359"/>
                </a:lnTo>
                <a:lnTo>
                  <a:pt x="458" y="358"/>
                </a:lnTo>
                <a:lnTo>
                  <a:pt x="457" y="357"/>
                </a:lnTo>
                <a:lnTo>
                  <a:pt x="456" y="357"/>
                </a:lnTo>
                <a:lnTo>
                  <a:pt x="456" y="357"/>
                </a:lnTo>
                <a:lnTo>
                  <a:pt x="447" y="362"/>
                </a:lnTo>
                <a:lnTo>
                  <a:pt x="437" y="365"/>
                </a:lnTo>
                <a:lnTo>
                  <a:pt x="427" y="368"/>
                </a:lnTo>
                <a:lnTo>
                  <a:pt x="416" y="368"/>
                </a:lnTo>
                <a:lnTo>
                  <a:pt x="404" y="366"/>
                </a:lnTo>
                <a:lnTo>
                  <a:pt x="394" y="365"/>
                </a:lnTo>
                <a:lnTo>
                  <a:pt x="385" y="362"/>
                </a:lnTo>
                <a:lnTo>
                  <a:pt x="375" y="358"/>
                </a:lnTo>
                <a:lnTo>
                  <a:pt x="375" y="358"/>
                </a:lnTo>
                <a:lnTo>
                  <a:pt x="371" y="362"/>
                </a:lnTo>
                <a:lnTo>
                  <a:pt x="366" y="365"/>
                </a:lnTo>
                <a:lnTo>
                  <a:pt x="354" y="370"/>
                </a:lnTo>
                <a:lnTo>
                  <a:pt x="343" y="372"/>
                </a:lnTo>
                <a:lnTo>
                  <a:pt x="331" y="373"/>
                </a:lnTo>
                <a:lnTo>
                  <a:pt x="331" y="373"/>
                </a:lnTo>
                <a:lnTo>
                  <a:pt x="325" y="372"/>
                </a:lnTo>
                <a:lnTo>
                  <a:pt x="319" y="370"/>
                </a:lnTo>
                <a:lnTo>
                  <a:pt x="313" y="369"/>
                </a:lnTo>
                <a:lnTo>
                  <a:pt x="309" y="368"/>
                </a:lnTo>
                <a:lnTo>
                  <a:pt x="308" y="371"/>
                </a:lnTo>
                <a:lnTo>
                  <a:pt x="308" y="371"/>
                </a:lnTo>
                <a:lnTo>
                  <a:pt x="313" y="375"/>
                </a:lnTo>
                <a:lnTo>
                  <a:pt x="320" y="377"/>
                </a:lnTo>
                <a:lnTo>
                  <a:pt x="329" y="377"/>
                </a:lnTo>
                <a:lnTo>
                  <a:pt x="336" y="377"/>
                </a:lnTo>
                <a:lnTo>
                  <a:pt x="336" y="377"/>
                </a:lnTo>
                <a:lnTo>
                  <a:pt x="346" y="377"/>
                </a:lnTo>
                <a:lnTo>
                  <a:pt x="357" y="376"/>
                </a:lnTo>
                <a:lnTo>
                  <a:pt x="366" y="371"/>
                </a:lnTo>
                <a:lnTo>
                  <a:pt x="375" y="366"/>
                </a:lnTo>
                <a:lnTo>
                  <a:pt x="403" y="372"/>
                </a:lnTo>
                <a:lnTo>
                  <a:pt x="403" y="372"/>
                </a:lnTo>
                <a:lnTo>
                  <a:pt x="417" y="372"/>
                </a:lnTo>
                <a:lnTo>
                  <a:pt x="431" y="372"/>
                </a:lnTo>
                <a:lnTo>
                  <a:pt x="444" y="370"/>
                </a:lnTo>
                <a:lnTo>
                  <a:pt x="450" y="369"/>
                </a:lnTo>
                <a:lnTo>
                  <a:pt x="457" y="365"/>
                </a:lnTo>
                <a:lnTo>
                  <a:pt x="459" y="362"/>
                </a:lnTo>
                <a:lnTo>
                  <a:pt x="459" y="362"/>
                </a:lnTo>
                <a:close/>
                <a:moveTo>
                  <a:pt x="476" y="378"/>
                </a:moveTo>
                <a:lnTo>
                  <a:pt x="476" y="378"/>
                </a:lnTo>
                <a:lnTo>
                  <a:pt x="475" y="376"/>
                </a:lnTo>
                <a:lnTo>
                  <a:pt x="473" y="375"/>
                </a:lnTo>
                <a:lnTo>
                  <a:pt x="472" y="373"/>
                </a:lnTo>
                <a:lnTo>
                  <a:pt x="470" y="373"/>
                </a:lnTo>
                <a:lnTo>
                  <a:pt x="470" y="373"/>
                </a:lnTo>
                <a:lnTo>
                  <a:pt x="461" y="380"/>
                </a:lnTo>
                <a:lnTo>
                  <a:pt x="450" y="385"/>
                </a:lnTo>
                <a:lnTo>
                  <a:pt x="440" y="389"/>
                </a:lnTo>
                <a:lnTo>
                  <a:pt x="428" y="390"/>
                </a:lnTo>
                <a:lnTo>
                  <a:pt x="417" y="390"/>
                </a:lnTo>
                <a:lnTo>
                  <a:pt x="406" y="389"/>
                </a:lnTo>
                <a:lnTo>
                  <a:pt x="395" y="386"/>
                </a:lnTo>
                <a:lnTo>
                  <a:pt x="385" y="382"/>
                </a:lnTo>
                <a:lnTo>
                  <a:pt x="385" y="382"/>
                </a:lnTo>
                <a:lnTo>
                  <a:pt x="380" y="382"/>
                </a:lnTo>
                <a:lnTo>
                  <a:pt x="376" y="382"/>
                </a:lnTo>
                <a:lnTo>
                  <a:pt x="369" y="385"/>
                </a:lnTo>
                <a:lnTo>
                  <a:pt x="364" y="389"/>
                </a:lnTo>
                <a:lnTo>
                  <a:pt x="360" y="390"/>
                </a:lnTo>
                <a:lnTo>
                  <a:pt x="355" y="391"/>
                </a:lnTo>
                <a:lnTo>
                  <a:pt x="355" y="391"/>
                </a:lnTo>
                <a:lnTo>
                  <a:pt x="348" y="393"/>
                </a:lnTo>
                <a:lnTo>
                  <a:pt x="340" y="393"/>
                </a:lnTo>
                <a:lnTo>
                  <a:pt x="332" y="393"/>
                </a:lnTo>
                <a:lnTo>
                  <a:pt x="325" y="392"/>
                </a:lnTo>
                <a:lnTo>
                  <a:pt x="310" y="387"/>
                </a:lnTo>
                <a:lnTo>
                  <a:pt x="295" y="382"/>
                </a:lnTo>
                <a:lnTo>
                  <a:pt x="295" y="382"/>
                </a:lnTo>
                <a:lnTo>
                  <a:pt x="292" y="382"/>
                </a:lnTo>
                <a:lnTo>
                  <a:pt x="291" y="383"/>
                </a:lnTo>
                <a:lnTo>
                  <a:pt x="291" y="384"/>
                </a:lnTo>
                <a:lnTo>
                  <a:pt x="291" y="384"/>
                </a:lnTo>
                <a:lnTo>
                  <a:pt x="295" y="387"/>
                </a:lnTo>
                <a:lnTo>
                  <a:pt x="301" y="391"/>
                </a:lnTo>
                <a:lnTo>
                  <a:pt x="305" y="392"/>
                </a:lnTo>
                <a:lnTo>
                  <a:pt x="311" y="393"/>
                </a:lnTo>
                <a:lnTo>
                  <a:pt x="322" y="396"/>
                </a:lnTo>
                <a:lnTo>
                  <a:pt x="332" y="398"/>
                </a:lnTo>
                <a:lnTo>
                  <a:pt x="332" y="398"/>
                </a:lnTo>
                <a:lnTo>
                  <a:pt x="339" y="399"/>
                </a:lnTo>
                <a:lnTo>
                  <a:pt x="344" y="399"/>
                </a:lnTo>
                <a:lnTo>
                  <a:pt x="350" y="398"/>
                </a:lnTo>
                <a:lnTo>
                  <a:pt x="355" y="397"/>
                </a:lnTo>
                <a:lnTo>
                  <a:pt x="378" y="389"/>
                </a:lnTo>
                <a:lnTo>
                  <a:pt x="378" y="389"/>
                </a:lnTo>
                <a:lnTo>
                  <a:pt x="408" y="396"/>
                </a:lnTo>
                <a:lnTo>
                  <a:pt x="408" y="396"/>
                </a:lnTo>
                <a:lnTo>
                  <a:pt x="416" y="397"/>
                </a:lnTo>
                <a:lnTo>
                  <a:pt x="426" y="397"/>
                </a:lnTo>
                <a:lnTo>
                  <a:pt x="434" y="396"/>
                </a:lnTo>
                <a:lnTo>
                  <a:pt x="442" y="394"/>
                </a:lnTo>
                <a:lnTo>
                  <a:pt x="458" y="387"/>
                </a:lnTo>
                <a:lnTo>
                  <a:pt x="475" y="380"/>
                </a:lnTo>
                <a:lnTo>
                  <a:pt x="476" y="378"/>
                </a:lnTo>
                <a:lnTo>
                  <a:pt x="476" y="378"/>
                </a:lnTo>
                <a:close/>
                <a:moveTo>
                  <a:pt x="577" y="432"/>
                </a:moveTo>
                <a:lnTo>
                  <a:pt x="577" y="432"/>
                </a:lnTo>
                <a:lnTo>
                  <a:pt x="575" y="427"/>
                </a:lnTo>
                <a:lnTo>
                  <a:pt x="573" y="422"/>
                </a:lnTo>
                <a:lnTo>
                  <a:pt x="569" y="419"/>
                </a:lnTo>
                <a:lnTo>
                  <a:pt x="566" y="415"/>
                </a:lnTo>
                <a:lnTo>
                  <a:pt x="556" y="411"/>
                </a:lnTo>
                <a:lnTo>
                  <a:pt x="548" y="407"/>
                </a:lnTo>
                <a:lnTo>
                  <a:pt x="548" y="407"/>
                </a:lnTo>
                <a:lnTo>
                  <a:pt x="542" y="406"/>
                </a:lnTo>
                <a:lnTo>
                  <a:pt x="538" y="405"/>
                </a:lnTo>
                <a:lnTo>
                  <a:pt x="528" y="406"/>
                </a:lnTo>
                <a:lnTo>
                  <a:pt x="519" y="410"/>
                </a:lnTo>
                <a:lnTo>
                  <a:pt x="511" y="413"/>
                </a:lnTo>
                <a:lnTo>
                  <a:pt x="503" y="418"/>
                </a:lnTo>
                <a:lnTo>
                  <a:pt x="493" y="421"/>
                </a:lnTo>
                <a:lnTo>
                  <a:pt x="484" y="424"/>
                </a:lnTo>
                <a:lnTo>
                  <a:pt x="479" y="424"/>
                </a:lnTo>
                <a:lnTo>
                  <a:pt x="475" y="424"/>
                </a:lnTo>
                <a:lnTo>
                  <a:pt x="475" y="424"/>
                </a:lnTo>
                <a:lnTo>
                  <a:pt x="469" y="422"/>
                </a:lnTo>
                <a:lnTo>
                  <a:pt x="462" y="421"/>
                </a:lnTo>
                <a:lnTo>
                  <a:pt x="456" y="420"/>
                </a:lnTo>
                <a:lnTo>
                  <a:pt x="450" y="421"/>
                </a:lnTo>
                <a:lnTo>
                  <a:pt x="443" y="422"/>
                </a:lnTo>
                <a:lnTo>
                  <a:pt x="438" y="425"/>
                </a:lnTo>
                <a:lnTo>
                  <a:pt x="433" y="428"/>
                </a:lnTo>
                <a:lnTo>
                  <a:pt x="427" y="433"/>
                </a:lnTo>
                <a:lnTo>
                  <a:pt x="427" y="433"/>
                </a:lnTo>
                <a:lnTo>
                  <a:pt x="423" y="435"/>
                </a:lnTo>
                <a:lnTo>
                  <a:pt x="419" y="436"/>
                </a:lnTo>
                <a:lnTo>
                  <a:pt x="414" y="438"/>
                </a:lnTo>
                <a:lnTo>
                  <a:pt x="408" y="438"/>
                </a:lnTo>
                <a:lnTo>
                  <a:pt x="399" y="435"/>
                </a:lnTo>
                <a:lnTo>
                  <a:pt x="389" y="431"/>
                </a:lnTo>
                <a:lnTo>
                  <a:pt x="389" y="431"/>
                </a:lnTo>
                <a:lnTo>
                  <a:pt x="380" y="427"/>
                </a:lnTo>
                <a:lnTo>
                  <a:pt x="371" y="425"/>
                </a:lnTo>
                <a:lnTo>
                  <a:pt x="361" y="425"/>
                </a:lnTo>
                <a:lnTo>
                  <a:pt x="352" y="426"/>
                </a:lnTo>
                <a:lnTo>
                  <a:pt x="352" y="426"/>
                </a:lnTo>
                <a:lnTo>
                  <a:pt x="336" y="432"/>
                </a:lnTo>
                <a:lnTo>
                  <a:pt x="319" y="436"/>
                </a:lnTo>
                <a:lnTo>
                  <a:pt x="311" y="438"/>
                </a:lnTo>
                <a:lnTo>
                  <a:pt x="303" y="439"/>
                </a:lnTo>
                <a:lnTo>
                  <a:pt x="294" y="438"/>
                </a:lnTo>
                <a:lnTo>
                  <a:pt x="285" y="435"/>
                </a:lnTo>
                <a:lnTo>
                  <a:pt x="285" y="435"/>
                </a:lnTo>
                <a:lnTo>
                  <a:pt x="285" y="438"/>
                </a:lnTo>
                <a:lnTo>
                  <a:pt x="287" y="440"/>
                </a:lnTo>
                <a:lnTo>
                  <a:pt x="287" y="440"/>
                </a:lnTo>
                <a:lnTo>
                  <a:pt x="292" y="441"/>
                </a:lnTo>
                <a:lnTo>
                  <a:pt x="298" y="443"/>
                </a:lnTo>
                <a:lnTo>
                  <a:pt x="309" y="443"/>
                </a:lnTo>
                <a:lnTo>
                  <a:pt x="320" y="442"/>
                </a:lnTo>
                <a:lnTo>
                  <a:pt x="331" y="439"/>
                </a:lnTo>
                <a:lnTo>
                  <a:pt x="353" y="433"/>
                </a:lnTo>
                <a:lnTo>
                  <a:pt x="365" y="431"/>
                </a:lnTo>
                <a:lnTo>
                  <a:pt x="376" y="431"/>
                </a:lnTo>
                <a:lnTo>
                  <a:pt x="376" y="431"/>
                </a:lnTo>
                <a:lnTo>
                  <a:pt x="392" y="438"/>
                </a:lnTo>
                <a:lnTo>
                  <a:pt x="400" y="441"/>
                </a:lnTo>
                <a:lnTo>
                  <a:pt x="403" y="442"/>
                </a:lnTo>
                <a:lnTo>
                  <a:pt x="408" y="442"/>
                </a:lnTo>
                <a:lnTo>
                  <a:pt x="408" y="442"/>
                </a:lnTo>
                <a:lnTo>
                  <a:pt x="413" y="442"/>
                </a:lnTo>
                <a:lnTo>
                  <a:pt x="416" y="442"/>
                </a:lnTo>
                <a:lnTo>
                  <a:pt x="423" y="441"/>
                </a:lnTo>
                <a:lnTo>
                  <a:pt x="429" y="438"/>
                </a:lnTo>
                <a:lnTo>
                  <a:pt x="435" y="433"/>
                </a:lnTo>
                <a:lnTo>
                  <a:pt x="442" y="429"/>
                </a:lnTo>
                <a:lnTo>
                  <a:pt x="448" y="426"/>
                </a:lnTo>
                <a:lnTo>
                  <a:pt x="455" y="425"/>
                </a:lnTo>
                <a:lnTo>
                  <a:pt x="458" y="425"/>
                </a:lnTo>
                <a:lnTo>
                  <a:pt x="463" y="426"/>
                </a:lnTo>
                <a:lnTo>
                  <a:pt x="463" y="426"/>
                </a:lnTo>
                <a:lnTo>
                  <a:pt x="468" y="428"/>
                </a:lnTo>
                <a:lnTo>
                  <a:pt x="472" y="431"/>
                </a:lnTo>
                <a:lnTo>
                  <a:pt x="477" y="431"/>
                </a:lnTo>
                <a:lnTo>
                  <a:pt x="482" y="431"/>
                </a:lnTo>
                <a:lnTo>
                  <a:pt x="491" y="429"/>
                </a:lnTo>
                <a:lnTo>
                  <a:pt x="500" y="426"/>
                </a:lnTo>
                <a:lnTo>
                  <a:pt x="517" y="417"/>
                </a:lnTo>
                <a:lnTo>
                  <a:pt x="526" y="413"/>
                </a:lnTo>
                <a:lnTo>
                  <a:pt x="535" y="412"/>
                </a:lnTo>
                <a:lnTo>
                  <a:pt x="535" y="412"/>
                </a:lnTo>
                <a:lnTo>
                  <a:pt x="547" y="414"/>
                </a:lnTo>
                <a:lnTo>
                  <a:pt x="553" y="417"/>
                </a:lnTo>
                <a:lnTo>
                  <a:pt x="559" y="419"/>
                </a:lnTo>
                <a:lnTo>
                  <a:pt x="563" y="422"/>
                </a:lnTo>
                <a:lnTo>
                  <a:pt x="567" y="427"/>
                </a:lnTo>
                <a:lnTo>
                  <a:pt x="570" y="432"/>
                </a:lnTo>
                <a:lnTo>
                  <a:pt x="573" y="438"/>
                </a:lnTo>
                <a:lnTo>
                  <a:pt x="573" y="438"/>
                </a:lnTo>
                <a:lnTo>
                  <a:pt x="571" y="442"/>
                </a:lnTo>
                <a:lnTo>
                  <a:pt x="568" y="446"/>
                </a:lnTo>
                <a:lnTo>
                  <a:pt x="566" y="449"/>
                </a:lnTo>
                <a:lnTo>
                  <a:pt x="562" y="453"/>
                </a:lnTo>
                <a:lnTo>
                  <a:pt x="562" y="453"/>
                </a:lnTo>
                <a:lnTo>
                  <a:pt x="553" y="455"/>
                </a:lnTo>
                <a:lnTo>
                  <a:pt x="545" y="455"/>
                </a:lnTo>
                <a:lnTo>
                  <a:pt x="536" y="454"/>
                </a:lnTo>
                <a:lnTo>
                  <a:pt x="528" y="452"/>
                </a:lnTo>
                <a:lnTo>
                  <a:pt x="520" y="450"/>
                </a:lnTo>
                <a:lnTo>
                  <a:pt x="512" y="448"/>
                </a:lnTo>
                <a:lnTo>
                  <a:pt x="504" y="448"/>
                </a:lnTo>
                <a:lnTo>
                  <a:pt x="496" y="449"/>
                </a:lnTo>
                <a:lnTo>
                  <a:pt x="496" y="449"/>
                </a:lnTo>
                <a:lnTo>
                  <a:pt x="490" y="453"/>
                </a:lnTo>
                <a:lnTo>
                  <a:pt x="484" y="455"/>
                </a:lnTo>
                <a:lnTo>
                  <a:pt x="478" y="457"/>
                </a:lnTo>
                <a:lnTo>
                  <a:pt x="476" y="460"/>
                </a:lnTo>
                <a:lnTo>
                  <a:pt x="475" y="463"/>
                </a:lnTo>
                <a:lnTo>
                  <a:pt x="475" y="463"/>
                </a:lnTo>
                <a:lnTo>
                  <a:pt x="476" y="466"/>
                </a:lnTo>
                <a:lnTo>
                  <a:pt x="477" y="467"/>
                </a:lnTo>
                <a:lnTo>
                  <a:pt x="479" y="466"/>
                </a:lnTo>
                <a:lnTo>
                  <a:pt x="479" y="466"/>
                </a:lnTo>
                <a:lnTo>
                  <a:pt x="490" y="460"/>
                </a:lnTo>
                <a:lnTo>
                  <a:pt x="496" y="457"/>
                </a:lnTo>
                <a:lnTo>
                  <a:pt x="503" y="456"/>
                </a:lnTo>
                <a:lnTo>
                  <a:pt x="508" y="455"/>
                </a:lnTo>
                <a:lnTo>
                  <a:pt x="515" y="455"/>
                </a:lnTo>
                <a:lnTo>
                  <a:pt x="521" y="456"/>
                </a:lnTo>
                <a:lnTo>
                  <a:pt x="527" y="459"/>
                </a:lnTo>
                <a:lnTo>
                  <a:pt x="527" y="459"/>
                </a:lnTo>
                <a:lnTo>
                  <a:pt x="540" y="460"/>
                </a:lnTo>
                <a:lnTo>
                  <a:pt x="547" y="461"/>
                </a:lnTo>
                <a:lnTo>
                  <a:pt x="553" y="461"/>
                </a:lnTo>
                <a:lnTo>
                  <a:pt x="560" y="461"/>
                </a:lnTo>
                <a:lnTo>
                  <a:pt x="566" y="459"/>
                </a:lnTo>
                <a:lnTo>
                  <a:pt x="570" y="455"/>
                </a:lnTo>
                <a:lnTo>
                  <a:pt x="575" y="449"/>
                </a:lnTo>
                <a:lnTo>
                  <a:pt x="575" y="449"/>
                </a:lnTo>
                <a:lnTo>
                  <a:pt x="577" y="441"/>
                </a:lnTo>
                <a:lnTo>
                  <a:pt x="577" y="436"/>
                </a:lnTo>
                <a:lnTo>
                  <a:pt x="577" y="432"/>
                </a:lnTo>
                <a:lnTo>
                  <a:pt x="577" y="432"/>
                </a:lnTo>
                <a:close/>
                <a:moveTo>
                  <a:pt x="534" y="474"/>
                </a:moveTo>
                <a:lnTo>
                  <a:pt x="534" y="474"/>
                </a:lnTo>
                <a:lnTo>
                  <a:pt x="536" y="477"/>
                </a:lnTo>
                <a:lnTo>
                  <a:pt x="538" y="482"/>
                </a:lnTo>
                <a:lnTo>
                  <a:pt x="539" y="491"/>
                </a:lnTo>
                <a:lnTo>
                  <a:pt x="539" y="491"/>
                </a:lnTo>
                <a:lnTo>
                  <a:pt x="536" y="496"/>
                </a:lnTo>
                <a:lnTo>
                  <a:pt x="533" y="501"/>
                </a:lnTo>
                <a:lnTo>
                  <a:pt x="529" y="504"/>
                </a:lnTo>
                <a:lnTo>
                  <a:pt x="524" y="508"/>
                </a:lnTo>
                <a:lnTo>
                  <a:pt x="524" y="508"/>
                </a:lnTo>
                <a:lnTo>
                  <a:pt x="518" y="508"/>
                </a:lnTo>
                <a:lnTo>
                  <a:pt x="512" y="509"/>
                </a:lnTo>
                <a:lnTo>
                  <a:pt x="506" y="512"/>
                </a:lnTo>
                <a:lnTo>
                  <a:pt x="503" y="518"/>
                </a:lnTo>
                <a:lnTo>
                  <a:pt x="503" y="518"/>
                </a:lnTo>
                <a:lnTo>
                  <a:pt x="503" y="521"/>
                </a:lnTo>
                <a:lnTo>
                  <a:pt x="501" y="524"/>
                </a:lnTo>
                <a:lnTo>
                  <a:pt x="500" y="528"/>
                </a:lnTo>
                <a:lnTo>
                  <a:pt x="501" y="529"/>
                </a:lnTo>
                <a:lnTo>
                  <a:pt x="503" y="531"/>
                </a:lnTo>
                <a:lnTo>
                  <a:pt x="503" y="531"/>
                </a:lnTo>
                <a:lnTo>
                  <a:pt x="511" y="536"/>
                </a:lnTo>
                <a:lnTo>
                  <a:pt x="515" y="538"/>
                </a:lnTo>
                <a:lnTo>
                  <a:pt x="520" y="539"/>
                </a:lnTo>
                <a:lnTo>
                  <a:pt x="520" y="539"/>
                </a:lnTo>
                <a:lnTo>
                  <a:pt x="531" y="536"/>
                </a:lnTo>
                <a:lnTo>
                  <a:pt x="540" y="532"/>
                </a:lnTo>
                <a:lnTo>
                  <a:pt x="549" y="528"/>
                </a:lnTo>
                <a:lnTo>
                  <a:pt x="557" y="522"/>
                </a:lnTo>
                <a:lnTo>
                  <a:pt x="575" y="509"/>
                </a:lnTo>
                <a:lnTo>
                  <a:pt x="592" y="497"/>
                </a:lnTo>
                <a:lnTo>
                  <a:pt x="592" y="497"/>
                </a:lnTo>
                <a:lnTo>
                  <a:pt x="605" y="494"/>
                </a:lnTo>
                <a:lnTo>
                  <a:pt x="619" y="490"/>
                </a:lnTo>
                <a:lnTo>
                  <a:pt x="635" y="489"/>
                </a:lnTo>
                <a:lnTo>
                  <a:pt x="642" y="489"/>
                </a:lnTo>
                <a:lnTo>
                  <a:pt x="650" y="490"/>
                </a:lnTo>
                <a:lnTo>
                  <a:pt x="650" y="490"/>
                </a:lnTo>
                <a:lnTo>
                  <a:pt x="653" y="492"/>
                </a:lnTo>
                <a:lnTo>
                  <a:pt x="657" y="494"/>
                </a:lnTo>
                <a:lnTo>
                  <a:pt x="665" y="495"/>
                </a:lnTo>
                <a:lnTo>
                  <a:pt x="673" y="495"/>
                </a:lnTo>
                <a:lnTo>
                  <a:pt x="677" y="495"/>
                </a:lnTo>
                <a:lnTo>
                  <a:pt x="680" y="497"/>
                </a:lnTo>
                <a:lnTo>
                  <a:pt x="680" y="497"/>
                </a:lnTo>
                <a:lnTo>
                  <a:pt x="687" y="498"/>
                </a:lnTo>
                <a:lnTo>
                  <a:pt x="694" y="502"/>
                </a:lnTo>
                <a:lnTo>
                  <a:pt x="700" y="505"/>
                </a:lnTo>
                <a:lnTo>
                  <a:pt x="706" y="511"/>
                </a:lnTo>
                <a:lnTo>
                  <a:pt x="706" y="511"/>
                </a:lnTo>
                <a:lnTo>
                  <a:pt x="708" y="518"/>
                </a:lnTo>
                <a:lnTo>
                  <a:pt x="710" y="526"/>
                </a:lnTo>
                <a:lnTo>
                  <a:pt x="709" y="536"/>
                </a:lnTo>
                <a:lnTo>
                  <a:pt x="708" y="544"/>
                </a:lnTo>
                <a:lnTo>
                  <a:pt x="708" y="544"/>
                </a:lnTo>
                <a:lnTo>
                  <a:pt x="713" y="547"/>
                </a:lnTo>
                <a:lnTo>
                  <a:pt x="717" y="551"/>
                </a:lnTo>
                <a:lnTo>
                  <a:pt x="723" y="552"/>
                </a:lnTo>
                <a:lnTo>
                  <a:pt x="729" y="553"/>
                </a:lnTo>
                <a:lnTo>
                  <a:pt x="742" y="553"/>
                </a:lnTo>
                <a:lnTo>
                  <a:pt x="755" y="551"/>
                </a:lnTo>
                <a:lnTo>
                  <a:pt x="755" y="551"/>
                </a:lnTo>
                <a:lnTo>
                  <a:pt x="758" y="551"/>
                </a:lnTo>
                <a:lnTo>
                  <a:pt x="762" y="549"/>
                </a:lnTo>
                <a:lnTo>
                  <a:pt x="768" y="544"/>
                </a:lnTo>
                <a:lnTo>
                  <a:pt x="771" y="542"/>
                </a:lnTo>
                <a:lnTo>
                  <a:pt x="775" y="540"/>
                </a:lnTo>
                <a:lnTo>
                  <a:pt x="778" y="540"/>
                </a:lnTo>
                <a:lnTo>
                  <a:pt x="783" y="542"/>
                </a:lnTo>
                <a:lnTo>
                  <a:pt x="783" y="542"/>
                </a:lnTo>
                <a:lnTo>
                  <a:pt x="796" y="549"/>
                </a:lnTo>
                <a:lnTo>
                  <a:pt x="810" y="554"/>
                </a:lnTo>
                <a:lnTo>
                  <a:pt x="818" y="557"/>
                </a:lnTo>
                <a:lnTo>
                  <a:pt x="825" y="557"/>
                </a:lnTo>
                <a:lnTo>
                  <a:pt x="832" y="556"/>
                </a:lnTo>
                <a:lnTo>
                  <a:pt x="840" y="553"/>
                </a:lnTo>
                <a:lnTo>
                  <a:pt x="840" y="553"/>
                </a:lnTo>
                <a:lnTo>
                  <a:pt x="842" y="553"/>
                </a:lnTo>
                <a:lnTo>
                  <a:pt x="846" y="552"/>
                </a:lnTo>
                <a:lnTo>
                  <a:pt x="849" y="549"/>
                </a:lnTo>
                <a:lnTo>
                  <a:pt x="853" y="544"/>
                </a:lnTo>
                <a:lnTo>
                  <a:pt x="858" y="542"/>
                </a:lnTo>
                <a:lnTo>
                  <a:pt x="858" y="542"/>
                </a:lnTo>
                <a:lnTo>
                  <a:pt x="863" y="543"/>
                </a:lnTo>
                <a:lnTo>
                  <a:pt x="869" y="543"/>
                </a:lnTo>
                <a:lnTo>
                  <a:pt x="874" y="540"/>
                </a:lnTo>
                <a:lnTo>
                  <a:pt x="879" y="537"/>
                </a:lnTo>
                <a:lnTo>
                  <a:pt x="879" y="537"/>
                </a:lnTo>
                <a:lnTo>
                  <a:pt x="887" y="529"/>
                </a:lnTo>
                <a:lnTo>
                  <a:pt x="890" y="525"/>
                </a:lnTo>
                <a:lnTo>
                  <a:pt x="893" y="519"/>
                </a:lnTo>
                <a:lnTo>
                  <a:pt x="893" y="519"/>
                </a:lnTo>
                <a:lnTo>
                  <a:pt x="890" y="512"/>
                </a:lnTo>
                <a:lnTo>
                  <a:pt x="886" y="505"/>
                </a:lnTo>
                <a:lnTo>
                  <a:pt x="880" y="499"/>
                </a:lnTo>
                <a:lnTo>
                  <a:pt x="874" y="495"/>
                </a:lnTo>
                <a:lnTo>
                  <a:pt x="874" y="495"/>
                </a:lnTo>
                <a:lnTo>
                  <a:pt x="868" y="495"/>
                </a:lnTo>
                <a:lnTo>
                  <a:pt x="861" y="494"/>
                </a:lnTo>
                <a:lnTo>
                  <a:pt x="859" y="494"/>
                </a:lnTo>
                <a:lnTo>
                  <a:pt x="856" y="492"/>
                </a:lnTo>
                <a:lnTo>
                  <a:pt x="854" y="490"/>
                </a:lnTo>
                <a:lnTo>
                  <a:pt x="853" y="487"/>
                </a:lnTo>
                <a:lnTo>
                  <a:pt x="853" y="487"/>
                </a:lnTo>
                <a:lnTo>
                  <a:pt x="849" y="483"/>
                </a:lnTo>
                <a:lnTo>
                  <a:pt x="845" y="480"/>
                </a:lnTo>
                <a:lnTo>
                  <a:pt x="839" y="478"/>
                </a:lnTo>
                <a:lnTo>
                  <a:pt x="834" y="477"/>
                </a:lnTo>
                <a:lnTo>
                  <a:pt x="828" y="476"/>
                </a:lnTo>
                <a:lnTo>
                  <a:pt x="824" y="476"/>
                </a:lnTo>
                <a:lnTo>
                  <a:pt x="818" y="477"/>
                </a:lnTo>
                <a:lnTo>
                  <a:pt x="813" y="480"/>
                </a:lnTo>
                <a:lnTo>
                  <a:pt x="813" y="480"/>
                </a:lnTo>
                <a:lnTo>
                  <a:pt x="808" y="482"/>
                </a:lnTo>
                <a:lnTo>
                  <a:pt x="804" y="487"/>
                </a:lnTo>
                <a:lnTo>
                  <a:pt x="797" y="497"/>
                </a:lnTo>
                <a:lnTo>
                  <a:pt x="797" y="497"/>
                </a:lnTo>
                <a:lnTo>
                  <a:pt x="797" y="502"/>
                </a:lnTo>
                <a:lnTo>
                  <a:pt x="798" y="507"/>
                </a:lnTo>
                <a:lnTo>
                  <a:pt x="803" y="517"/>
                </a:lnTo>
                <a:lnTo>
                  <a:pt x="803" y="517"/>
                </a:lnTo>
                <a:lnTo>
                  <a:pt x="808" y="521"/>
                </a:lnTo>
                <a:lnTo>
                  <a:pt x="815" y="524"/>
                </a:lnTo>
                <a:lnTo>
                  <a:pt x="821" y="525"/>
                </a:lnTo>
                <a:lnTo>
                  <a:pt x="828" y="525"/>
                </a:lnTo>
                <a:lnTo>
                  <a:pt x="828" y="525"/>
                </a:lnTo>
                <a:lnTo>
                  <a:pt x="835" y="522"/>
                </a:lnTo>
                <a:lnTo>
                  <a:pt x="838" y="519"/>
                </a:lnTo>
                <a:lnTo>
                  <a:pt x="841" y="516"/>
                </a:lnTo>
                <a:lnTo>
                  <a:pt x="841" y="516"/>
                </a:lnTo>
                <a:lnTo>
                  <a:pt x="841" y="512"/>
                </a:lnTo>
                <a:lnTo>
                  <a:pt x="839" y="510"/>
                </a:lnTo>
                <a:lnTo>
                  <a:pt x="834" y="507"/>
                </a:lnTo>
                <a:lnTo>
                  <a:pt x="834" y="507"/>
                </a:lnTo>
                <a:lnTo>
                  <a:pt x="832" y="505"/>
                </a:lnTo>
                <a:lnTo>
                  <a:pt x="830" y="507"/>
                </a:lnTo>
                <a:lnTo>
                  <a:pt x="824" y="509"/>
                </a:lnTo>
                <a:lnTo>
                  <a:pt x="820" y="510"/>
                </a:lnTo>
                <a:lnTo>
                  <a:pt x="819" y="510"/>
                </a:lnTo>
                <a:lnTo>
                  <a:pt x="818" y="508"/>
                </a:lnTo>
                <a:lnTo>
                  <a:pt x="817" y="504"/>
                </a:lnTo>
                <a:lnTo>
                  <a:pt x="817" y="504"/>
                </a:lnTo>
                <a:lnTo>
                  <a:pt x="821" y="501"/>
                </a:lnTo>
                <a:lnTo>
                  <a:pt x="827" y="498"/>
                </a:lnTo>
                <a:lnTo>
                  <a:pt x="833" y="498"/>
                </a:lnTo>
                <a:lnTo>
                  <a:pt x="839" y="499"/>
                </a:lnTo>
                <a:lnTo>
                  <a:pt x="839" y="499"/>
                </a:lnTo>
                <a:lnTo>
                  <a:pt x="844" y="504"/>
                </a:lnTo>
                <a:lnTo>
                  <a:pt x="846" y="509"/>
                </a:lnTo>
                <a:lnTo>
                  <a:pt x="847" y="515"/>
                </a:lnTo>
                <a:lnTo>
                  <a:pt x="847" y="521"/>
                </a:lnTo>
                <a:lnTo>
                  <a:pt x="847" y="521"/>
                </a:lnTo>
                <a:lnTo>
                  <a:pt x="844" y="524"/>
                </a:lnTo>
                <a:lnTo>
                  <a:pt x="839" y="528"/>
                </a:lnTo>
                <a:lnTo>
                  <a:pt x="831" y="533"/>
                </a:lnTo>
                <a:lnTo>
                  <a:pt x="831" y="533"/>
                </a:lnTo>
                <a:lnTo>
                  <a:pt x="819" y="532"/>
                </a:lnTo>
                <a:lnTo>
                  <a:pt x="813" y="531"/>
                </a:lnTo>
                <a:lnTo>
                  <a:pt x="807" y="529"/>
                </a:lnTo>
                <a:lnTo>
                  <a:pt x="803" y="525"/>
                </a:lnTo>
                <a:lnTo>
                  <a:pt x="798" y="522"/>
                </a:lnTo>
                <a:lnTo>
                  <a:pt x="794" y="517"/>
                </a:lnTo>
                <a:lnTo>
                  <a:pt x="792" y="512"/>
                </a:lnTo>
                <a:lnTo>
                  <a:pt x="792" y="512"/>
                </a:lnTo>
                <a:lnTo>
                  <a:pt x="791" y="507"/>
                </a:lnTo>
                <a:lnTo>
                  <a:pt x="790" y="499"/>
                </a:lnTo>
                <a:lnTo>
                  <a:pt x="790" y="494"/>
                </a:lnTo>
                <a:lnTo>
                  <a:pt x="791" y="491"/>
                </a:lnTo>
                <a:lnTo>
                  <a:pt x="792" y="488"/>
                </a:lnTo>
                <a:lnTo>
                  <a:pt x="792" y="488"/>
                </a:lnTo>
                <a:lnTo>
                  <a:pt x="796" y="483"/>
                </a:lnTo>
                <a:lnTo>
                  <a:pt x="800" y="478"/>
                </a:lnTo>
                <a:lnTo>
                  <a:pt x="805" y="475"/>
                </a:lnTo>
                <a:lnTo>
                  <a:pt x="810" y="473"/>
                </a:lnTo>
                <a:lnTo>
                  <a:pt x="815" y="470"/>
                </a:lnTo>
                <a:lnTo>
                  <a:pt x="823" y="469"/>
                </a:lnTo>
                <a:lnTo>
                  <a:pt x="834" y="468"/>
                </a:lnTo>
                <a:lnTo>
                  <a:pt x="834" y="468"/>
                </a:lnTo>
                <a:lnTo>
                  <a:pt x="842" y="471"/>
                </a:lnTo>
                <a:lnTo>
                  <a:pt x="851" y="475"/>
                </a:lnTo>
                <a:lnTo>
                  <a:pt x="858" y="481"/>
                </a:lnTo>
                <a:lnTo>
                  <a:pt x="865" y="487"/>
                </a:lnTo>
                <a:lnTo>
                  <a:pt x="865" y="487"/>
                </a:lnTo>
                <a:lnTo>
                  <a:pt x="870" y="485"/>
                </a:lnTo>
                <a:lnTo>
                  <a:pt x="875" y="487"/>
                </a:lnTo>
                <a:lnTo>
                  <a:pt x="880" y="489"/>
                </a:lnTo>
                <a:lnTo>
                  <a:pt x="883" y="492"/>
                </a:lnTo>
                <a:lnTo>
                  <a:pt x="889" y="501"/>
                </a:lnTo>
                <a:lnTo>
                  <a:pt x="893" y="504"/>
                </a:lnTo>
                <a:lnTo>
                  <a:pt x="896" y="508"/>
                </a:lnTo>
                <a:lnTo>
                  <a:pt x="896" y="508"/>
                </a:lnTo>
                <a:lnTo>
                  <a:pt x="902" y="507"/>
                </a:lnTo>
                <a:lnTo>
                  <a:pt x="908" y="507"/>
                </a:lnTo>
                <a:lnTo>
                  <a:pt x="914" y="508"/>
                </a:lnTo>
                <a:lnTo>
                  <a:pt x="919" y="510"/>
                </a:lnTo>
                <a:lnTo>
                  <a:pt x="929" y="516"/>
                </a:lnTo>
                <a:lnTo>
                  <a:pt x="938" y="524"/>
                </a:lnTo>
                <a:lnTo>
                  <a:pt x="938" y="524"/>
                </a:lnTo>
                <a:lnTo>
                  <a:pt x="950" y="522"/>
                </a:lnTo>
                <a:lnTo>
                  <a:pt x="961" y="522"/>
                </a:lnTo>
                <a:lnTo>
                  <a:pt x="973" y="523"/>
                </a:lnTo>
                <a:lnTo>
                  <a:pt x="985" y="525"/>
                </a:lnTo>
                <a:lnTo>
                  <a:pt x="995" y="530"/>
                </a:lnTo>
                <a:lnTo>
                  <a:pt x="1006" y="533"/>
                </a:lnTo>
                <a:lnTo>
                  <a:pt x="1027" y="543"/>
                </a:lnTo>
                <a:lnTo>
                  <a:pt x="1027" y="543"/>
                </a:lnTo>
                <a:lnTo>
                  <a:pt x="1034" y="544"/>
                </a:lnTo>
                <a:lnTo>
                  <a:pt x="1039" y="543"/>
                </a:lnTo>
                <a:lnTo>
                  <a:pt x="1043" y="540"/>
                </a:lnTo>
                <a:lnTo>
                  <a:pt x="1047" y="536"/>
                </a:lnTo>
                <a:lnTo>
                  <a:pt x="1055" y="528"/>
                </a:lnTo>
                <a:lnTo>
                  <a:pt x="1060" y="524"/>
                </a:lnTo>
                <a:lnTo>
                  <a:pt x="1065" y="523"/>
                </a:lnTo>
                <a:lnTo>
                  <a:pt x="1085" y="518"/>
                </a:lnTo>
                <a:lnTo>
                  <a:pt x="1085" y="518"/>
                </a:lnTo>
                <a:lnTo>
                  <a:pt x="1097" y="519"/>
                </a:lnTo>
                <a:lnTo>
                  <a:pt x="1109" y="522"/>
                </a:lnTo>
                <a:lnTo>
                  <a:pt x="1120" y="524"/>
                </a:lnTo>
                <a:lnTo>
                  <a:pt x="1133" y="526"/>
                </a:lnTo>
                <a:lnTo>
                  <a:pt x="1145" y="528"/>
                </a:lnTo>
                <a:lnTo>
                  <a:pt x="1156" y="526"/>
                </a:lnTo>
                <a:lnTo>
                  <a:pt x="1162" y="525"/>
                </a:lnTo>
                <a:lnTo>
                  <a:pt x="1167" y="523"/>
                </a:lnTo>
                <a:lnTo>
                  <a:pt x="1173" y="519"/>
                </a:lnTo>
                <a:lnTo>
                  <a:pt x="1177" y="516"/>
                </a:lnTo>
                <a:lnTo>
                  <a:pt x="1177" y="516"/>
                </a:lnTo>
                <a:lnTo>
                  <a:pt x="1181" y="517"/>
                </a:lnTo>
                <a:lnTo>
                  <a:pt x="1182" y="518"/>
                </a:lnTo>
                <a:lnTo>
                  <a:pt x="1182" y="519"/>
                </a:lnTo>
                <a:lnTo>
                  <a:pt x="1179" y="524"/>
                </a:lnTo>
                <a:lnTo>
                  <a:pt x="1179" y="524"/>
                </a:lnTo>
                <a:lnTo>
                  <a:pt x="1174" y="528"/>
                </a:lnTo>
                <a:lnTo>
                  <a:pt x="1168" y="531"/>
                </a:lnTo>
                <a:lnTo>
                  <a:pt x="1162" y="533"/>
                </a:lnTo>
                <a:lnTo>
                  <a:pt x="1156" y="535"/>
                </a:lnTo>
                <a:lnTo>
                  <a:pt x="1145" y="536"/>
                </a:lnTo>
                <a:lnTo>
                  <a:pt x="1133" y="535"/>
                </a:lnTo>
                <a:lnTo>
                  <a:pt x="1120" y="532"/>
                </a:lnTo>
                <a:lnTo>
                  <a:pt x="1109" y="530"/>
                </a:lnTo>
                <a:lnTo>
                  <a:pt x="1096" y="528"/>
                </a:lnTo>
                <a:lnTo>
                  <a:pt x="1084" y="525"/>
                </a:lnTo>
                <a:lnTo>
                  <a:pt x="1084" y="525"/>
                </a:lnTo>
                <a:lnTo>
                  <a:pt x="1078" y="526"/>
                </a:lnTo>
                <a:lnTo>
                  <a:pt x="1072" y="529"/>
                </a:lnTo>
                <a:lnTo>
                  <a:pt x="1067" y="531"/>
                </a:lnTo>
                <a:lnTo>
                  <a:pt x="1062" y="533"/>
                </a:lnTo>
                <a:lnTo>
                  <a:pt x="1056" y="537"/>
                </a:lnTo>
                <a:lnTo>
                  <a:pt x="1053" y="542"/>
                </a:lnTo>
                <a:lnTo>
                  <a:pt x="1049" y="546"/>
                </a:lnTo>
                <a:lnTo>
                  <a:pt x="1046" y="551"/>
                </a:lnTo>
                <a:lnTo>
                  <a:pt x="1046" y="551"/>
                </a:lnTo>
                <a:lnTo>
                  <a:pt x="1046" y="556"/>
                </a:lnTo>
                <a:lnTo>
                  <a:pt x="1048" y="560"/>
                </a:lnTo>
                <a:lnTo>
                  <a:pt x="1050" y="565"/>
                </a:lnTo>
                <a:lnTo>
                  <a:pt x="1053" y="566"/>
                </a:lnTo>
                <a:lnTo>
                  <a:pt x="1055" y="566"/>
                </a:lnTo>
                <a:lnTo>
                  <a:pt x="1055" y="566"/>
                </a:lnTo>
                <a:lnTo>
                  <a:pt x="1062" y="568"/>
                </a:lnTo>
                <a:lnTo>
                  <a:pt x="1070" y="570"/>
                </a:lnTo>
                <a:lnTo>
                  <a:pt x="1078" y="571"/>
                </a:lnTo>
                <a:lnTo>
                  <a:pt x="1086" y="568"/>
                </a:lnTo>
                <a:lnTo>
                  <a:pt x="1086" y="568"/>
                </a:lnTo>
                <a:lnTo>
                  <a:pt x="1093" y="561"/>
                </a:lnTo>
                <a:lnTo>
                  <a:pt x="1096" y="558"/>
                </a:lnTo>
                <a:lnTo>
                  <a:pt x="1096" y="553"/>
                </a:lnTo>
                <a:lnTo>
                  <a:pt x="1096" y="553"/>
                </a:lnTo>
                <a:lnTo>
                  <a:pt x="1093" y="550"/>
                </a:lnTo>
                <a:lnTo>
                  <a:pt x="1090" y="547"/>
                </a:lnTo>
                <a:lnTo>
                  <a:pt x="1082" y="546"/>
                </a:lnTo>
                <a:lnTo>
                  <a:pt x="1082" y="546"/>
                </a:lnTo>
                <a:lnTo>
                  <a:pt x="1077" y="547"/>
                </a:lnTo>
                <a:lnTo>
                  <a:pt x="1074" y="550"/>
                </a:lnTo>
                <a:lnTo>
                  <a:pt x="1074" y="550"/>
                </a:lnTo>
                <a:lnTo>
                  <a:pt x="1076" y="553"/>
                </a:lnTo>
                <a:lnTo>
                  <a:pt x="1076" y="556"/>
                </a:lnTo>
                <a:lnTo>
                  <a:pt x="1075" y="557"/>
                </a:lnTo>
                <a:lnTo>
                  <a:pt x="1075" y="557"/>
                </a:lnTo>
                <a:lnTo>
                  <a:pt x="1071" y="558"/>
                </a:lnTo>
                <a:lnTo>
                  <a:pt x="1068" y="557"/>
                </a:lnTo>
                <a:lnTo>
                  <a:pt x="1068" y="557"/>
                </a:lnTo>
                <a:lnTo>
                  <a:pt x="1065" y="554"/>
                </a:lnTo>
                <a:lnTo>
                  <a:pt x="1064" y="551"/>
                </a:lnTo>
                <a:lnTo>
                  <a:pt x="1065" y="547"/>
                </a:lnTo>
                <a:lnTo>
                  <a:pt x="1067" y="545"/>
                </a:lnTo>
                <a:lnTo>
                  <a:pt x="1067" y="545"/>
                </a:lnTo>
                <a:lnTo>
                  <a:pt x="1071" y="542"/>
                </a:lnTo>
                <a:lnTo>
                  <a:pt x="1076" y="539"/>
                </a:lnTo>
                <a:lnTo>
                  <a:pt x="1082" y="538"/>
                </a:lnTo>
                <a:lnTo>
                  <a:pt x="1088" y="539"/>
                </a:lnTo>
                <a:lnTo>
                  <a:pt x="1088" y="539"/>
                </a:lnTo>
                <a:lnTo>
                  <a:pt x="1093" y="540"/>
                </a:lnTo>
                <a:lnTo>
                  <a:pt x="1098" y="543"/>
                </a:lnTo>
                <a:lnTo>
                  <a:pt x="1103" y="547"/>
                </a:lnTo>
                <a:lnTo>
                  <a:pt x="1105" y="553"/>
                </a:lnTo>
                <a:lnTo>
                  <a:pt x="1105" y="553"/>
                </a:lnTo>
                <a:lnTo>
                  <a:pt x="1104" y="557"/>
                </a:lnTo>
                <a:lnTo>
                  <a:pt x="1103" y="561"/>
                </a:lnTo>
                <a:lnTo>
                  <a:pt x="1099" y="567"/>
                </a:lnTo>
                <a:lnTo>
                  <a:pt x="1093" y="572"/>
                </a:lnTo>
                <a:lnTo>
                  <a:pt x="1088" y="577"/>
                </a:lnTo>
                <a:lnTo>
                  <a:pt x="1088" y="577"/>
                </a:lnTo>
                <a:lnTo>
                  <a:pt x="1082" y="579"/>
                </a:lnTo>
                <a:lnTo>
                  <a:pt x="1075" y="579"/>
                </a:lnTo>
                <a:lnTo>
                  <a:pt x="1069" y="579"/>
                </a:lnTo>
                <a:lnTo>
                  <a:pt x="1063" y="578"/>
                </a:lnTo>
                <a:lnTo>
                  <a:pt x="1051" y="573"/>
                </a:lnTo>
                <a:lnTo>
                  <a:pt x="1042" y="567"/>
                </a:lnTo>
                <a:lnTo>
                  <a:pt x="1035" y="551"/>
                </a:lnTo>
                <a:lnTo>
                  <a:pt x="1035" y="551"/>
                </a:lnTo>
                <a:lnTo>
                  <a:pt x="1026" y="551"/>
                </a:lnTo>
                <a:lnTo>
                  <a:pt x="1016" y="549"/>
                </a:lnTo>
                <a:lnTo>
                  <a:pt x="1008" y="545"/>
                </a:lnTo>
                <a:lnTo>
                  <a:pt x="1001" y="540"/>
                </a:lnTo>
                <a:lnTo>
                  <a:pt x="993" y="536"/>
                </a:lnTo>
                <a:lnTo>
                  <a:pt x="985" y="532"/>
                </a:lnTo>
                <a:lnTo>
                  <a:pt x="975" y="530"/>
                </a:lnTo>
                <a:lnTo>
                  <a:pt x="966" y="530"/>
                </a:lnTo>
                <a:lnTo>
                  <a:pt x="940" y="531"/>
                </a:lnTo>
                <a:lnTo>
                  <a:pt x="940" y="531"/>
                </a:lnTo>
                <a:lnTo>
                  <a:pt x="939" y="532"/>
                </a:lnTo>
                <a:lnTo>
                  <a:pt x="939" y="533"/>
                </a:lnTo>
                <a:lnTo>
                  <a:pt x="938" y="537"/>
                </a:lnTo>
                <a:lnTo>
                  <a:pt x="940" y="538"/>
                </a:lnTo>
                <a:lnTo>
                  <a:pt x="940" y="538"/>
                </a:lnTo>
                <a:lnTo>
                  <a:pt x="951" y="537"/>
                </a:lnTo>
                <a:lnTo>
                  <a:pt x="963" y="537"/>
                </a:lnTo>
                <a:lnTo>
                  <a:pt x="973" y="537"/>
                </a:lnTo>
                <a:lnTo>
                  <a:pt x="979" y="538"/>
                </a:lnTo>
                <a:lnTo>
                  <a:pt x="984" y="540"/>
                </a:lnTo>
                <a:lnTo>
                  <a:pt x="984" y="540"/>
                </a:lnTo>
                <a:lnTo>
                  <a:pt x="994" y="545"/>
                </a:lnTo>
                <a:lnTo>
                  <a:pt x="1003" y="550"/>
                </a:lnTo>
                <a:lnTo>
                  <a:pt x="1014" y="554"/>
                </a:lnTo>
                <a:lnTo>
                  <a:pt x="1020" y="556"/>
                </a:lnTo>
                <a:lnTo>
                  <a:pt x="1026" y="556"/>
                </a:lnTo>
                <a:lnTo>
                  <a:pt x="1026" y="556"/>
                </a:lnTo>
                <a:lnTo>
                  <a:pt x="1027" y="558"/>
                </a:lnTo>
                <a:lnTo>
                  <a:pt x="1027" y="559"/>
                </a:lnTo>
                <a:lnTo>
                  <a:pt x="1027" y="561"/>
                </a:lnTo>
                <a:lnTo>
                  <a:pt x="1026" y="563"/>
                </a:lnTo>
                <a:lnTo>
                  <a:pt x="1026" y="563"/>
                </a:lnTo>
                <a:lnTo>
                  <a:pt x="1020" y="564"/>
                </a:lnTo>
                <a:lnTo>
                  <a:pt x="1015" y="563"/>
                </a:lnTo>
                <a:lnTo>
                  <a:pt x="1007" y="560"/>
                </a:lnTo>
                <a:lnTo>
                  <a:pt x="999" y="557"/>
                </a:lnTo>
                <a:lnTo>
                  <a:pt x="991" y="552"/>
                </a:lnTo>
                <a:lnTo>
                  <a:pt x="982" y="547"/>
                </a:lnTo>
                <a:lnTo>
                  <a:pt x="973" y="544"/>
                </a:lnTo>
                <a:lnTo>
                  <a:pt x="964" y="543"/>
                </a:lnTo>
                <a:lnTo>
                  <a:pt x="959" y="543"/>
                </a:lnTo>
                <a:lnTo>
                  <a:pt x="954" y="544"/>
                </a:lnTo>
                <a:lnTo>
                  <a:pt x="954" y="544"/>
                </a:lnTo>
                <a:lnTo>
                  <a:pt x="950" y="544"/>
                </a:lnTo>
                <a:lnTo>
                  <a:pt x="946" y="544"/>
                </a:lnTo>
                <a:lnTo>
                  <a:pt x="939" y="547"/>
                </a:lnTo>
                <a:lnTo>
                  <a:pt x="932" y="552"/>
                </a:lnTo>
                <a:lnTo>
                  <a:pt x="928" y="558"/>
                </a:lnTo>
                <a:lnTo>
                  <a:pt x="922" y="563"/>
                </a:lnTo>
                <a:lnTo>
                  <a:pt x="916" y="568"/>
                </a:lnTo>
                <a:lnTo>
                  <a:pt x="909" y="572"/>
                </a:lnTo>
                <a:lnTo>
                  <a:pt x="905" y="572"/>
                </a:lnTo>
                <a:lnTo>
                  <a:pt x="901" y="572"/>
                </a:lnTo>
                <a:lnTo>
                  <a:pt x="901" y="572"/>
                </a:lnTo>
                <a:lnTo>
                  <a:pt x="895" y="574"/>
                </a:lnTo>
                <a:lnTo>
                  <a:pt x="889" y="574"/>
                </a:lnTo>
                <a:lnTo>
                  <a:pt x="882" y="574"/>
                </a:lnTo>
                <a:lnTo>
                  <a:pt x="876" y="572"/>
                </a:lnTo>
                <a:lnTo>
                  <a:pt x="876" y="572"/>
                </a:lnTo>
                <a:lnTo>
                  <a:pt x="870" y="577"/>
                </a:lnTo>
                <a:lnTo>
                  <a:pt x="865" y="580"/>
                </a:lnTo>
                <a:lnTo>
                  <a:pt x="858" y="584"/>
                </a:lnTo>
                <a:lnTo>
                  <a:pt x="851" y="586"/>
                </a:lnTo>
                <a:lnTo>
                  <a:pt x="842" y="587"/>
                </a:lnTo>
                <a:lnTo>
                  <a:pt x="834" y="587"/>
                </a:lnTo>
                <a:lnTo>
                  <a:pt x="819" y="587"/>
                </a:lnTo>
                <a:lnTo>
                  <a:pt x="819" y="587"/>
                </a:lnTo>
                <a:lnTo>
                  <a:pt x="814" y="586"/>
                </a:lnTo>
                <a:lnTo>
                  <a:pt x="810" y="585"/>
                </a:lnTo>
                <a:lnTo>
                  <a:pt x="801" y="581"/>
                </a:lnTo>
                <a:lnTo>
                  <a:pt x="792" y="577"/>
                </a:lnTo>
                <a:lnTo>
                  <a:pt x="784" y="573"/>
                </a:lnTo>
                <a:lnTo>
                  <a:pt x="784" y="573"/>
                </a:lnTo>
                <a:lnTo>
                  <a:pt x="779" y="574"/>
                </a:lnTo>
                <a:lnTo>
                  <a:pt x="775" y="577"/>
                </a:lnTo>
                <a:lnTo>
                  <a:pt x="771" y="579"/>
                </a:lnTo>
                <a:lnTo>
                  <a:pt x="766" y="580"/>
                </a:lnTo>
                <a:lnTo>
                  <a:pt x="766" y="580"/>
                </a:lnTo>
                <a:lnTo>
                  <a:pt x="751" y="584"/>
                </a:lnTo>
                <a:lnTo>
                  <a:pt x="735" y="584"/>
                </a:lnTo>
                <a:lnTo>
                  <a:pt x="719" y="582"/>
                </a:lnTo>
                <a:lnTo>
                  <a:pt x="712" y="580"/>
                </a:lnTo>
                <a:lnTo>
                  <a:pt x="703" y="578"/>
                </a:lnTo>
                <a:lnTo>
                  <a:pt x="685" y="570"/>
                </a:lnTo>
                <a:lnTo>
                  <a:pt x="668" y="578"/>
                </a:lnTo>
                <a:lnTo>
                  <a:pt x="668" y="578"/>
                </a:lnTo>
                <a:lnTo>
                  <a:pt x="661" y="588"/>
                </a:lnTo>
                <a:lnTo>
                  <a:pt x="651" y="596"/>
                </a:lnTo>
                <a:lnTo>
                  <a:pt x="645" y="600"/>
                </a:lnTo>
                <a:lnTo>
                  <a:pt x="639" y="603"/>
                </a:lnTo>
                <a:lnTo>
                  <a:pt x="633" y="606"/>
                </a:lnTo>
                <a:lnTo>
                  <a:pt x="626" y="607"/>
                </a:lnTo>
                <a:lnTo>
                  <a:pt x="626" y="607"/>
                </a:lnTo>
                <a:lnTo>
                  <a:pt x="613" y="605"/>
                </a:lnTo>
                <a:lnTo>
                  <a:pt x="606" y="602"/>
                </a:lnTo>
                <a:lnTo>
                  <a:pt x="601" y="599"/>
                </a:lnTo>
                <a:lnTo>
                  <a:pt x="601" y="599"/>
                </a:lnTo>
                <a:lnTo>
                  <a:pt x="595" y="600"/>
                </a:lnTo>
                <a:lnTo>
                  <a:pt x="589" y="601"/>
                </a:lnTo>
                <a:lnTo>
                  <a:pt x="584" y="605"/>
                </a:lnTo>
                <a:lnTo>
                  <a:pt x="580" y="608"/>
                </a:lnTo>
                <a:lnTo>
                  <a:pt x="570" y="615"/>
                </a:lnTo>
                <a:lnTo>
                  <a:pt x="566" y="617"/>
                </a:lnTo>
                <a:lnTo>
                  <a:pt x="560" y="617"/>
                </a:lnTo>
                <a:lnTo>
                  <a:pt x="560" y="617"/>
                </a:lnTo>
                <a:lnTo>
                  <a:pt x="553" y="620"/>
                </a:lnTo>
                <a:lnTo>
                  <a:pt x="546" y="619"/>
                </a:lnTo>
                <a:lnTo>
                  <a:pt x="540" y="617"/>
                </a:lnTo>
                <a:lnTo>
                  <a:pt x="533" y="615"/>
                </a:lnTo>
                <a:lnTo>
                  <a:pt x="533" y="615"/>
                </a:lnTo>
                <a:lnTo>
                  <a:pt x="528" y="610"/>
                </a:lnTo>
                <a:lnTo>
                  <a:pt x="524" y="609"/>
                </a:lnTo>
                <a:lnTo>
                  <a:pt x="518" y="610"/>
                </a:lnTo>
                <a:lnTo>
                  <a:pt x="512" y="613"/>
                </a:lnTo>
                <a:lnTo>
                  <a:pt x="501" y="619"/>
                </a:lnTo>
                <a:lnTo>
                  <a:pt x="496" y="621"/>
                </a:lnTo>
                <a:lnTo>
                  <a:pt x="490" y="622"/>
                </a:lnTo>
                <a:lnTo>
                  <a:pt x="490" y="622"/>
                </a:lnTo>
                <a:lnTo>
                  <a:pt x="485" y="623"/>
                </a:lnTo>
                <a:lnTo>
                  <a:pt x="482" y="623"/>
                </a:lnTo>
                <a:lnTo>
                  <a:pt x="475" y="621"/>
                </a:lnTo>
                <a:lnTo>
                  <a:pt x="466" y="619"/>
                </a:lnTo>
                <a:lnTo>
                  <a:pt x="463" y="617"/>
                </a:lnTo>
                <a:lnTo>
                  <a:pt x="459" y="617"/>
                </a:lnTo>
                <a:lnTo>
                  <a:pt x="459" y="617"/>
                </a:lnTo>
                <a:lnTo>
                  <a:pt x="458" y="615"/>
                </a:lnTo>
                <a:lnTo>
                  <a:pt x="458" y="613"/>
                </a:lnTo>
                <a:lnTo>
                  <a:pt x="458" y="612"/>
                </a:lnTo>
                <a:lnTo>
                  <a:pt x="458" y="612"/>
                </a:lnTo>
                <a:lnTo>
                  <a:pt x="463" y="610"/>
                </a:lnTo>
                <a:lnTo>
                  <a:pt x="468" y="610"/>
                </a:lnTo>
                <a:lnTo>
                  <a:pt x="476" y="614"/>
                </a:lnTo>
                <a:lnTo>
                  <a:pt x="483" y="616"/>
                </a:lnTo>
                <a:lnTo>
                  <a:pt x="487" y="616"/>
                </a:lnTo>
                <a:lnTo>
                  <a:pt x="492" y="615"/>
                </a:lnTo>
                <a:lnTo>
                  <a:pt x="492" y="615"/>
                </a:lnTo>
                <a:lnTo>
                  <a:pt x="503" y="609"/>
                </a:lnTo>
                <a:lnTo>
                  <a:pt x="514" y="605"/>
                </a:lnTo>
                <a:lnTo>
                  <a:pt x="520" y="602"/>
                </a:lnTo>
                <a:lnTo>
                  <a:pt x="526" y="602"/>
                </a:lnTo>
                <a:lnTo>
                  <a:pt x="532" y="605"/>
                </a:lnTo>
                <a:lnTo>
                  <a:pt x="538" y="608"/>
                </a:lnTo>
                <a:lnTo>
                  <a:pt x="538" y="608"/>
                </a:lnTo>
                <a:lnTo>
                  <a:pt x="540" y="610"/>
                </a:lnTo>
                <a:lnTo>
                  <a:pt x="542" y="612"/>
                </a:lnTo>
                <a:lnTo>
                  <a:pt x="548" y="613"/>
                </a:lnTo>
                <a:lnTo>
                  <a:pt x="554" y="612"/>
                </a:lnTo>
                <a:lnTo>
                  <a:pt x="560" y="610"/>
                </a:lnTo>
                <a:lnTo>
                  <a:pt x="560" y="610"/>
                </a:lnTo>
                <a:lnTo>
                  <a:pt x="566" y="609"/>
                </a:lnTo>
                <a:lnTo>
                  <a:pt x="570" y="606"/>
                </a:lnTo>
                <a:lnTo>
                  <a:pt x="581" y="599"/>
                </a:lnTo>
                <a:lnTo>
                  <a:pt x="585" y="596"/>
                </a:lnTo>
                <a:lnTo>
                  <a:pt x="590" y="594"/>
                </a:lnTo>
                <a:lnTo>
                  <a:pt x="596" y="592"/>
                </a:lnTo>
                <a:lnTo>
                  <a:pt x="602" y="592"/>
                </a:lnTo>
                <a:lnTo>
                  <a:pt x="602" y="592"/>
                </a:lnTo>
                <a:lnTo>
                  <a:pt x="609" y="595"/>
                </a:lnTo>
                <a:lnTo>
                  <a:pt x="616" y="598"/>
                </a:lnTo>
                <a:lnTo>
                  <a:pt x="623" y="600"/>
                </a:lnTo>
                <a:lnTo>
                  <a:pt x="630" y="600"/>
                </a:lnTo>
                <a:lnTo>
                  <a:pt x="630" y="600"/>
                </a:lnTo>
                <a:lnTo>
                  <a:pt x="640" y="595"/>
                </a:lnTo>
                <a:lnTo>
                  <a:pt x="650" y="589"/>
                </a:lnTo>
                <a:lnTo>
                  <a:pt x="654" y="586"/>
                </a:lnTo>
                <a:lnTo>
                  <a:pt x="658" y="582"/>
                </a:lnTo>
                <a:lnTo>
                  <a:pt x="661" y="578"/>
                </a:lnTo>
                <a:lnTo>
                  <a:pt x="664" y="572"/>
                </a:lnTo>
                <a:lnTo>
                  <a:pt x="664" y="572"/>
                </a:lnTo>
                <a:lnTo>
                  <a:pt x="670" y="568"/>
                </a:lnTo>
                <a:lnTo>
                  <a:pt x="678" y="565"/>
                </a:lnTo>
                <a:lnTo>
                  <a:pt x="685" y="561"/>
                </a:lnTo>
                <a:lnTo>
                  <a:pt x="691" y="557"/>
                </a:lnTo>
                <a:lnTo>
                  <a:pt x="691" y="557"/>
                </a:lnTo>
                <a:lnTo>
                  <a:pt x="693" y="554"/>
                </a:lnTo>
                <a:lnTo>
                  <a:pt x="694" y="552"/>
                </a:lnTo>
                <a:lnTo>
                  <a:pt x="695" y="547"/>
                </a:lnTo>
                <a:lnTo>
                  <a:pt x="696" y="542"/>
                </a:lnTo>
                <a:lnTo>
                  <a:pt x="698" y="540"/>
                </a:lnTo>
                <a:lnTo>
                  <a:pt x="701" y="539"/>
                </a:lnTo>
                <a:lnTo>
                  <a:pt x="701" y="539"/>
                </a:lnTo>
                <a:lnTo>
                  <a:pt x="703" y="535"/>
                </a:lnTo>
                <a:lnTo>
                  <a:pt x="703" y="529"/>
                </a:lnTo>
                <a:lnTo>
                  <a:pt x="703" y="524"/>
                </a:lnTo>
                <a:lnTo>
                  <a:pt x="701" y="519"/>
                </a:lnTo>
                <a:lnTo>
                  <a:pt x="701" y="519"/>
                </a:lnTo>
                <a:lnTo>
                  <a:pt x="698" y="514"/>
                </a:lnTo>
                <a:lnTo>
                  <a:pt x="693" y="509"/>
                </a:lnTo>
                <a:lnTo>
                  <a:pt x="688" y="507"/>
                </a:lnTo>
                <a:lnTo>
                  <a:pt x="682" y="504"/>
                </a:lnTo>
                <a:lnTo>
                  <a:pt x="675" y="503"/>
                </a:lnTo>
                <a:lnTo>
                  <a:pt x="670" y="502"/>
                </a:lnTo>
                <a:lnTo>
                  <a:pt x="657" y="503"/>
                </a:lnTo>
                <a:lnTo>
                  <a:pt x="657" y="503"/>
                </a:lnTo>
                <a:lnTo>
                  <a:pt x="653" y="501"/>
                </a:lnTo>
                <a:lnTo>
                  <a:pt x="650" y="498"/>
                </a:lnTo>
                <a:lnTo>
                  <a:pt x="642" y="497"/>
                </a:lnTo>
                <a:lnTo>
                  <a:pt x="632" y="497"/>
                </a:lnTo>
                <a:lnTo>
                  <a:pt x="623" y="496"/>
                </a:lnTo>
                <a:lnTo>
                  <a:pt x="623" y="496"/>
                </a:lnTo>
                <a:lnTo>
                  <a:pt x="608" y="499"/>
                </a:lnTo>
                <a:lnTo>
                  <a:pt x="594" y="505"/>
                </a:lnTo>
                <a:lnTo>
                  <a:pt x="580" y="514"/>
                </a:lnTo>
                <a:lnTo>
                  <a:pt x="567" y="523"/>
                </a:lnTo>
                <a:lnTo>
                  <a:pt x="567" y="523"/>
                </a:lnTo>
                <a:lnTo>
                  <a:pt x="554" y="532"/>
                </a:lnTo>
                <a:lnTo>
                  <a:pt x="541" y="540"/>
                </a:lnTo>
                <a:lnTo>
                  <a:pt x="534" y="543"/>
                </a:lnTo>
                <a:lnTo>
                  <a:pt x="526" y="545"/>
                </a:lnTo>
                <a:lnTo>
                  <a:pt x="519" y="545"/>
                </a:lnTo>
                <a:lnTo>
                  <a:pt x="511" y="544"/>
                </a:lnTo>
                <a:lnTo>
                  <a:pt x="511" y="544"/>
                </a:lnTo>
                <a:lnTo>
                  <a:pt x="505" y="542"/>
                </a:lnTo>
                <a:lnTo>
                  <a:pt x="499" y="538"/>
                </a:lnTo>
                <a:lnTo>
                  <a:pt x="497" y="536"/>
                </a:lnTo>
                <a:lnTo>
                  <a:pt x="494" y="533"/>
                </a:lnTo>
                <a:lnTo>
                  <a:pt x="493" y="531"/>
                </a:lnTo>
                <a:lnTo>
                  <a:pt x="493" y="528"/>
                </a:lnTo>
                <a:lnTo>
                  <a:pt x="493" y="528"/>
                </a:lnTo>
                <a:lnTo>
                  <a:pt x="491" y="526"/>
                </a:lnTo>
                <a:lnTo>
                  <a:pt x="489" y="526"/>
                </a:lnTo>
                <a:lnTo>
                  <a:pt x="485" y="529"/>
                </a:lnTo>
                <a:lnTo>
                  <a:pt x="485" y="529"/>
                </a:lnTo>
                <a:lnTo>
                  <a:pt x="483" y="532"/>
                </a:lnTo>
                <a:lnTo>
                  <a:pt x="482" y="536"/>
                </a:lnTo>
                <a:lnTo>
                  <a:pt x="482" y="539"/>
                </a:lnTo>
                <a:lnTo>
                  <a:pt x="483" y="544"/>
                </a:lnTo>
                <a:lnTo>
                  <a:pt x="483" y="544"/>
                </a:lnTo>
                <a:lnTo>
                  <a:pt x="485" y="547"/>
                </a:lnTo>
                <a:lnTo>
                  <a:pt x="489" y="551"/>
                </a:lnTo>
                <a:lnTo>
                  <a:pt x="496" y="556"/>
                </a:lnTo>
                <a:lnTo>
                  <a:pt x="505" y="559"/>
                </a:lnTo>
                <a:lnTo>
                  <a:pt x="513" y="561"/>
                </a:lnTo>
                <a:lnTo>
                  <a:pt x="513" y="561"/>
                </a:lnTo>
                <a:lnTo>
                  <a:pt x="521" y="560"/>
                </a:lnTo>
                <a:lnTo>
                  <a:pt x="528" y="559"/>
                </a:lnTo>
                <a:lnTo>
                  <a:pt x="535" y="557"/>
                </a:lnTo>
                <a:lnTo>
                  <a:pt x="542" y="553"/>
                </a:lnTo>
                <a:lnTo>
                  <a:pt x="556" y="546"/>
                </a:lnTo>
                <a:lnTo>
                  <a:pt x="569" y="537"/>
                </a:lnTo>
                <a:lnTo>
                  <a:pt x="582" y="528"/>
                </a:lnTo>
                <a:lnTo>
                  <a:pt x="596" y="519"/>
                </a:lnTo>
                <a:lnTo>
                  <a:pt x="610" y="514"/>
                </a:lnTo>
                <a:lnTo>
                  <a:pt x="618" y="511"/>
                </a:lnTo>
                <a:lnTo>
                  <a:pt x="625" y="510"/>
                </a:lnTo>
                <a:lnTo>
                  <a:pt x="625" y="510"/>
                </a:lnTo>
                <a:lnTo>
                  <a:pt x="633" y="512"/>
                </a:lnTo>
                <a:lnTo>
                  <a:pt x="643" y="512"/>
                </a:lnTo>
                <a:lnTo>
                  <a:pt x="659" y="515"/>
                </a:lnTo>
                <a:lnTo>
                  <a:pt x="667" y="516"/>
                </a:lnTo>
                <a:lnTo>
                  <a:pt x="674" y="518"/>
                </a:lnTo>
                <a:lnTo>
                  <a:pt x="680" y="523"/>
                </a:lnTo>
                <a:lnTo>
                  <a:pt x="686" y="530"/>
                </a:lnTo>
                <a:lnTo>
                  <a:pt x="686" y="530"/>
                </a:lnTo>
                <a:lnTo>
                  <a:pt x="686" y="535"/>
                </a:lnTo>
                <a:lnTo>
                  <a:pt x="685" y="539"/>
                </a:lnTo>
                <a:lnTo>
                  <a:pt x="682" y="544"/>
                </a:lnTo>
                <a:lnTo>
                  <a:pt x="680" y="547"/>
                </a:lnTo>
                <a:lnTo>
                  <a:pt x="674" y="554"/>
                </a:lnTo>
                <a:lnTo>
                  <a:pt x="666" y="559"/>
                </a:lnTo>
                <a:lnTo>
                  <a:pt x="666" y="559"/>
                </a:lnTo>
                <a:lnTo>
                  <a:pt x="660" y="560"/>
                </a:lnTo>
                <a:lnTo>
                  <a:pt x="654" y="561"/>
                </a:lnTo>
                <a:lnTo>
                  <a:pt x="645" y="568"/>
                </a:lnTo>
                <a:lnTo>
                  <a:pt x="636" y="574"/>
                </a:lnTo>
                <a:lnTo>
                  <a:pt x="630" y="577"/>
                </a:lnTo>
                <a:lnTo>
                  <a:pt x="624" y="578"/>
                </a:lnTo>
                <a:lnTo>
                  <a:pt x="624" y="578"/>
                </a:lnTo>
                <a:lnTo>
                  <a:pt x="618" y="578"/>
                </a:lnTo>
                <a:lnTo>
                  <a:pt x="611" y="577"/>
                </a:lnTo>
                <a:lnTo>
                  <a:pt x="606" y="575"/>
                </a:lnTo>
                <a:lnTo>
                  <a:pt x="599" y="574"/>
                </a:lnTo>
                <a:lnTo>
                  <a:pt x="599" y="574"/>
                </a:lnTo>
                <a:lnTo>
                  <a:pt x="592" y="581"/>
                </a:lnTo>
                <a:lnTo>
                  <a:pt x="583" y="587"/>
                </a:lnTo>
                <a:lnTo>
                  <a:pt x="574" y="591"/>
                </a:lnTo>
                <a:lnTo>
                  <a:pt x="563" y="593"/>
                </a:lnTo>
                <a:lnTo>
                  <a:pt x="553" y="594"/>
                </a:lnTo>
                <a:lnTo>
                  <a:pt x="542" y="593"/>
                </a:lnTo>
                <a:lnTo>
                  <a:pt x="532" y="592"/>
                </a:lnTo>
                <a:lnTo>
                  <a:pt x="522" y="588"/>
                </a:lnTo>
                <a:lnTo>
                  <a:pt x="522" y="588"/>
                </a:lnTo>
                <a:lnTo>
                  <a:pt x="518" y="589"/>
                </a:lnTo>
                <a:lnTo>
                  <a:pt x="514" y="592"/>
                </a:lnTo>
                <a:lnTo>
                  <a:pt x="511" y="594"/>
                </a:lnTo>
                <a:lnTo>
                  <a:pt x="508" y="599"/>
                </a:lnTo>
                <a:lnTo>
                  <a:pt x="508" y="599"/>
                </a:lnTo>
                <a:lnTo>
                  <a:pt x="504" y="601"/>
                </a:lnTo>
                <a:lnTo>
                  <a:pt x="499" y="603"/>
                </a:lnTo>
                <a:lnTo>
                  <a:pt x="487" y="607"/>
                </a:lnTo>
                <a:lnTo>
                  <a:pt x="482" y="607"/>
                </a:lnTo>
                <a:lnTo>
                  <a:pt x="476" y="607"/>
                </a:lnTo>
                <a:lnTo>
                  <a:pt x="470" y="606"/>
                </a:lnTo>
                <a:lnTo>
                  <a:pt x="465" y="605"/>
                </a:lnTo>
                <a:lnTo>
                  <a:pt x="465" y="605"/>
                </a:lnTo>
                <a:lnTo>
                  <a:pt x="461" y="601"/>
                </a:lnTo>
                <a:lnTo>
                  <a:pt x="459" y="599"/>
                </a:lnTo>
                <a:lnTo>
                  <a:pt x="459" y="596"/>
                </a:lnTo>
                <a:lnTo>
                  <a:pt x="459" y="596"/>
                </a:lnTo>
                <a:lnTo>
                  <a:pt x="461" y="594"/>
                </a:lnTo>
                <a:lnTo>
                  <a:pt x="463" y="594"/>
                </a:lnTo>
                <a:lnTo>
                  <a:pt x="465" y="594"/>
                </a:lnTo>
                <a:lnTo>
                  <a:pt x="468" y="595"/>
                </a:lnTo>
                <a:lnTo>
                  <a:pt x="468" y="595"/>
                </a:lnTo>
                <a:lnTo>
                  <a:pt x="470" y="599"/>
                </a:lnTo>
                <a:lnTo>
                  <a:pt x="475" y="600"/>
                </a:lnTo>
                <a:lnTo>
                  <a:pt x="479" y="600"/>
                </a:lnTo>
                <a:lnTo>
                  <a:pt x="484" y="599"/>
                </a:lnTo>
                <a:lnTo>
                  <a:pt x="484" y="599"/>
                </a:lnTo>
                <a:lnTo>
                  <a:pt x="489" y="599"/>
                </a:lnTo>
                <a:lnTo>
                  <a:pt x="492" y="598"/>
                </a:lnTo>
                <a:lnTo>
                  <a:pt x="500" y="593"/>
                </a:lnTo>
                <a:lnTo>
                  <a:pt x="507" y="587"/>
                </a:lnTo>
                <a:lnTo>
                  <a:pt x="515" y="581"/>
                </a:lnTo>
                <a:lnTo>
                  <a:pt x="532" y="580"/>
                </a:lnTo>
                <a:lnTo>
                  <a:pt x="532" y="580"/>
                </a:lnTo>
                <a:lnTo>
                  <a:pt x="539" y="584"/>
                </a:lnTo>
                <a:lnTo>
                  <a:pt x="547" y="586"/>
                </a:lnTo>
                <a:lnTo>
                  <a:pt x="554" y="586"/>
                </a:lnTo>
                <a:lnTo>
                  <a:pt x="562" y="585"/>
                </a:lnTo>
                <a:lnTo>
                  <a:pt x="570" y="584"/>
                </a:lnTo>
                <a:lnTo>
                  <a:pt x="577" y="580"/>
                </a:lnTo>
                <a:lnTo>
                  <a:pt x="584" y="577"/>
                </a:lnTo>
                <a:lnTo>
                  <a:pt x="590" y="572"/>
                </a:lnTo>
                <a:lnTo>
                  <a:pt x="599" y="564"/>
                </a:lnTo>
                <a:lnTo>
                  <a:pt x="599" y="564"/>
                </a:lnTo>
                <a:lnTo>
                  <a:pt x="605" y="567"/>
                </a:lnTo>
                <a:lnTo>
                  <a:pt x="613" y="570"/>
                </a:lnTo>
                <a:lnTo>
                  <a:pt x="621" y="570"/>
                </a:lnTo>
                <a:lnTo>
                  <a:pt x="628" y="570"/>
                </a:lnTo>
                <a:lnTo>
                  <a:pt x="628" y="570"/>
                </a:lnTo>
                <a:lnTo>
                  <a:pt x="635" y="566"/>
                </a:lnTo>
                <a:lnTo>
                  <a:pt x="639" y="563"/>
                </a:lnTo>
                <a:lnTo>
                  <a:pt x="650" y="553"/>
                </a:lnTo>
                <a:lnTo>
                  <a:pt x="650" y="553"/>
                </a:lnTo>
                <a:lnTo>
                  <a:pt x="658" y="553"/>
                </a:lnTo>
                <a:lnTo>
                  <a:pt x="666" y="550"/>
                </a:lnTo>
                <a:lnTo>
                  <a:pt x="670" y="547"/>
                </a:lnTo>
                <a:lnTo>
                  <a:pt x="673" y="545"/>
                </a:lnTo>
                <a:lnTo>
                  <a:pt x="675" y="542"/>
                </a:lnTo>
                <a:lnTo>
                  <a:pt x="678" y="537"/>
                </a:lnTo>
                <a:lnTo>
                  <a:pt x="678" y="537"/>
                </a:lnTo>
                <a:lnTo>
                  <a:pt x="678" y="533"/>
                </a:lnTo>
                <a:lnTo>
                  <a:pt x="677" y="530"/>
                </a:lnTo>
                <a:lnTo>
                  <a:pt x="673" y="528"/>
                </a:lnTo>
                <a:lnTo>
                  <a:pt x="671" y="525"/>
                </a:lnTo>
                <a:lnTo>
                  <a:pt x="671" y="525"/>
                </a:lnTo>
                <a:lnTo>
                  <a:pt x="665" y="523"/>
                </a:lnTo>
                <a:lnTo>
                  <a:pt x="659" y="522"/>
                </a:lnTo>
                <a:lnTo>
                  <a:pt x="646" y="521"/>
                </a:lnTo>
                <a:lnTo>
                  <a:pt x="633" y="519"/>
                </a:lnTo>
                <a:lnTo>
                  <a:pt x="628" y="518"/>
                </a:lnTo>
                <a:lnTo>
                  <a:pt x="622" y="517"/>
                </a:lnTo>
                <a:lnTo>
                  <a:pt x="622" y="517"/>
                </a:lnTo>
                <a:lnTo>
                  <a:pt x="608" y="523"/>
                </a:lnTo>
                <a:lnTo>
                  <a:pt x="594" y="530"/>
                </a:lnTo>
                <a:lnTo>
                  <a:pt x="567" y="547"/>
                </a:lnTo>
                <a:lnTo>
                  <a:pt x="554" y="556"/>
                </a:lnTo>
                <a:lnTo>
                  <a:pt x="540" y="563"/>
                </a:lnTo>
                <a:lnTo>
                  <a:pt x="532" y="565"/>
                </a:lnTo>
                <a:lnTo>
                  <a:pt x="525" y="567"/>
                </a:lnTo>
                <a:lnTo>
                  <a:pt x="517" y="568"/>
                </a:lnTo>
                <a:lnTo>
                  <a:pt x="508" y="568"/>
                </a:lnTo>
                <a:lnTo>
                  <a:pt x="508" y="568"/>
                </a:lnTo>
                <a:lnTo>
                  <a:pt x="499" y="565"/>
                </a:lnTo>
                <a:lnTo>
                  <a:pt x="490" y="561"/>
                </a:lnTo>
                <a:lnTo>
                  <a:pt x="485" y="558"/>
                </a:lnTo>
                <a:lnTo>
                  <a:pt x="482" y="556"/>
                </a:lnTo>
                <a:lnTo>
                  <a:pt x="478" y="551"/>
                </a:lnTo>
                <a:lnTo>
                  <a:pt x="476" y="546"/>
                </a:lnTo>
                <a:lnTo>
                  <a:pt x="476" y="546"/>
                </a:lnTo>
                <a:lnTo>
                  <a:pt x="475" y="542"/>
                </a:lnTo>
                <a:lnTo>
                  <a:pt x="475" y="537"/>
                </a:lnTo>
                <a:lnTo>
                  <a:pt x="476" y="526"/>
                </a:lnTo>
                <a:lnTo>
                  <a:pt x="476" y="526"/>
                </a:lnTo>
                <a:lnTo>
                  <a:pt x="479" y="523"/>
                </a:lnTo>
                <a:lnTo>
                  <a:pt x="485" y="521"/>
                </a:lnTo>
                <a:lnTo>
                  <a:pt x="496" y="517"/>
                </a:lnTo>
                <a:lnTo>
                  <a:pt x="496" y="517"/>
                </a:lnTo>
                <a:lnTo>
                  <a:pt x="498" y="512"/>
                </a:lnTo>
                <a:lnTo>
                  <a:pt x="501" y="508"/>
                </a:lnTo>
                <a:lnTo>
                  <a:pt x="506" y="504"/>
                </a:lnTo>
                <a:lnTo>
                  <a:pt x="512" y="502"/>
                </a:lnTo>
                <a:lnTo>
                  <a:pt x="512" y="502"/>
                </a:lnTo>
                <a:lnTo>
                  <a:pt x="517" y="502"/>
                </a:lnTo>
                <a:lnTo>
                  <a:pt x="522" y="499"/>
                </a:lnTo>
                <a:lnTo>
                  <a:pt x="527" y="497"/>
                </a:lnTo>
                <a:lnTo>
                  <a:pt x="531" y="492"/>
                </a:lnTo>
                <a:lnTo>
                  <a:pt x="531" y="492"/>
                </a:lnTo>
                <a:lnTo>
                  <a:pt x="532" y="489"/>
                </a:lnTo>
                <a:lnTo>
                  <a:pt x="532" y="485"/>
                </a:lnTo>
                <a:lnTo>
                  <a:pt x="531" y="483"/>
                </a:lnTo>
                <a:lnTo>
                  <a:pt x="528" y="480"/>
                </a:lnTo>
                <a:lnTo>
                  <a:pt x="528" y="480"/>
                </a:lnTo>
                <a:lnTo>
                  <a:pt x="525" y="477"/>
                </a:lnTo>
                <a:lnTo>
                  <a:pt x="520" y="475"/>
                </a:lnTo>
                <a:lnTo>
                  <a:pt x="511" y="475"/>
                </a:lnTo>
                <a:lnTo>
                  <a:pt x="503" y="476"/>
                </a:lnTo>
                <a:lnTo>
                  <a:pt x="494" y="478"/>
                </a:lnTo>
                <a:lnTo>
                  <a:pt x="477" y="485"/>
                </a:lnTo>
                <a:lnTo>
                  <a:pt x="469" y="487"/>
                </a:lnTo>
                <a:lnTo>
                  <a:pt x="459" y="488"/>
                </a:lnTo>
                <a:lnTo>
                  <a:pt x="459" y="488"/>
                </a:lnTo>
                <a:lnTo>
                  <a:pt x="450" y="484"/>
                </a:lnTo>
                <a:lnTo>
                  <a:pt x="440" y="482"/>
                </a:lnTo>
                <a:lnTo>
                  <a:pt x="430" y="480"/>
                </a:lnTo>
                <a:lnTo>
                  <a:pt x="424" y="481"/>
                </a:lnTo>
                <a:lnTo>
                  <a:pt x="420" y="482"/>
                </a:lnTo>
                <a:lnTo>
                  <a:pt x="420" y="482"/>
                </a:lnTo>
                <a:lnTo>
                  <a:pt x="415" y="483"/>
                </a:lnTo>
                <a:lnTo>
                  <a:pt x="412" y="485"/>
                </a:lnTo>
                <a:lnTo>
                  <a:pt x="408" y="489"/>
                </a:lnTo>
                <a:lnTo>
                  <a:pt x="406" y="492"/>
                </a:lnTo>
                <a:lnTo>
                  <a:pt x="406" y="492"/>
                </a:lnTo>
                <a:lnTo>
                  <a:pt x="407" y="496"/>
                </a:lnTo>
                <a:lnTo>
                  <a:pt x="406" y="498"/>
                </a:lnTo>
                <a:lnTo>
                  <a:pt x="403" y="503"/>
                </a:lnTo>
                <a:lnTo>
                  <a:pt x="403" y="503"/>
                </a:lnTo>
                <a:lnTo>
                  <a:pt x="406" y="508"/>
                </a:lnTo>
                <a:lnTo>
                  <a:pt x="408" y="512"/>
                </a:lnTo>
                <a:lnTo>
                  <a:pt x="412" y="517"/>
                </a:lnTo>
                <a:lnTo>
                  <a:pt x="417" y="519"/>
                </a:lnTo>
                <a:lnTo>
                  <a:pt x="417" y="519"/>
                </a:lnTo>
                <a:lnTo>
                  <a:pt x="422" y="518"/>
                </a:lnTo>
                <a:lnTo>
                  <a:pt x="428" y="517"/>
                </a:lnTo>
                <a:lnTo>
                  <a:pt x="433" y="514"/>
                </a:lnTo>
                <a:lnTo>
                  <a:pt x="436" y="510"/>
                </a:lnTo>
                <a:lnTo>
                  <a:pt x="436" y="510"/>
                </a:lnTo>
                <a:lnTo>
                  <a:pt x="437" y="507"/>
                </a:lnTo>
                <a:lnTo>
                  <a:pt x="436" y="504"/>
                </a:lnTo>
                <a:lnTo>
                  <a:pt x="433" y="503"/>
                </a:lnTo>
                <a:lnTo>
                  <a:pt x="430" y="502"/>
                </a:lnTo>
                <a:lnTo>
                  <a:pt x="430" y="502"/>
                </a:lnTo>
                <a:lnTo>
                  <a:pt x="427" y="503"/>
                </a:lnTo>
                <a:lnTo>
                  <a:pt x="423" y="504"/>
                </a:lnTo>
                <a:lnTo>
                  <a:pt x="422" y="505"/>
                </a:lnTo>
                <a:lnTo>
                  <a:pt x="421" y="505"/>
                </a:lnTo>
                <a:lnTo>
                  <a:pt x="419" y="504"/>
                </a:lnTo>
                <a:lnTo>
                  <a:pt x="417" y="502"/>
                </a:lnTo>
                <a:lnTo>
                  <a:pt x="417" y="502"/>
                </a:lnTo>
                <a:lnTo>
                  <a:pt x="419" y="499"/>
                </a:lnTo>
                <a:lnTo>
                  <a:pt x="420" y="498"/>
                </a:lnTo>
                <a:lnTo>
                  <a:pt x="423" y="496"/>
                </a:lnTo>
                <a:lnTo>
                  <a:pt x="423" y="496"/>
                </a:lnTo>
                <a:lnTo>
                  <a:pt x="429" y="495"/>
                </a:lnTo>
                <a:lnTo>
                  <a:pt x="434" y="496"/>
                </a:lnTo>
                <a:lnTo>
                  <a:pt x="438" y="498"/>
                </a:lnTo>
                <a:lnTo>
                  <a:pt x="443" y="502"/>
                </a:lnTo>
                <a:lnTo>
                  <a:pt x="443" y="502"/>
                </a:lnTo>
                <a:lnTo>
                  <a:pt x="444" y="505"/>
                </a:lnTo>
                <a:lnTo>
                  <a:pt x="444" y="509"/>
                </a:lnTo>
                <a:lnTo>
                  <a:pt x="443" y="512"/>
                </a:lnTo>
                <a:lnTo>
                  <a:pt x="442" y="515"/>
                </a:lnTo>
                <a:lnTo>
                  <a:pt x="442" y="515"/>
                </a:lnTo>
                <a:lnTo>
                  <a:pt x="437" y="519"/>
                </a:lnTo>
                <a:lnTo>
                  <a:pt x="430" y="523"/>
                </a:lnTo>
                <a:lnTo>
                  <a:pt x="423" y="524"/>
                </a:lnTo>
                <a:lnTo>
                  <a:pt x="416" y="525"/>
                </a:lnTo>
                <a:lnTo>
                  <a:pt x="416" y="525"/>
                </a:lnTo>
                <a:lnTo>
                  <a:pt x="413" y="524"/>
                </a:lnTo>
                <a:lnTo>
                  <a:pt x="409" y="523"/>
                </a:lnTo>
                <a:lnTo>
                  <a:pt x="407" y="521"/>
                </a:lnTo>
                <a:lnTo>
                  <a:pt x="404" y="518"/>
                </a:lnTo>
                <a:lnTo>
                  <a:pt x="401" y="511"/>
                </a:lnTo>
                <a:lnTo>
                  <a:pt x="396" y="505"/>
                </a:lnTo>
                <a:lnTo>
                  <a:pt x="351" y="512"/>
                </a:lnTo>
                <a:lnTo>
                  <a:pt x="351" y="512"/>
                </a:lnTo>
                <a:lnTo>
                  <a:pt x="343" y="511"/>
                </a:lnTo>
                <a:lnTo>
                  <a:pt x="333" y="509"/>
                </a:lnTo>
                <a:lnTo>
                  <a:pt x="316" y="505"/>
                </a:lnTo>
                <a:lnTo>
                  <a:pt x="308" y="504"/>
                </a:lnTo>
                <a:lnTo>
                  <a:pt x="298" y="505"/>
                </a:lnTo>
                <a:lnTo>
                  <a:pt x="291" y="508"/>
                </a:lnTo>
                <a:lnTo>
                  <a:pt x="283" y="512"/>
                </a:lnTo>
                <a:lnTo>
                  <a:pt x="283" y="512"/>
                </a:lnTo>
                <a:lnTo>
                  <a:pt x="280" y="519"/>
                </a:lnTo>
                <a:lnTo>
                  <a:pt x="276" y="528"/>
                </a:lnTo>
                <a:lnTo>
                  <a:pt x="275" y="531"/>
                </a:lnTo>
                <a:lnTo>
                  <a:pt x="274" y="536"/>
                </a:lnTo>
                <a:lnTo>
                  <a:pt x="275" y="539"/>
                </a:lnTo>
                <a:lnTo>
                  <a:pt x="277" y="544"/>
                </a:lnTo>
                <a:lnTo>
                  <a:pt x="277" y="544"/>
                </a:lnTo>
                <a:lnTo>
                  <a:pt x="283" y="551"/>
                </a:lnTo>
                <a:lnTo>
                  <a:pt x="291" y="557"/>
                </a:lnTo>
                <a:lnTo>
                  <a:pt x="301" y="560"/>
                </a:lnTo>
                <a:lnTo>
                  <a:pt x="305" y="561"/>
                </a:lnTo>
                <a:lnTo>
                  <a:pt x="311" y="561"/>
                </a:lnTo>
                <a:lnTo>
                  <a:pt x="311" y="561"/>
                </a:lnTo>
                <a:lnTo>
                  <a:pt x="317" y="560"/>
                </a:lnTo>
                <a:lnTo>
                  <a:pt x="322" y="558"/>
                </a:lnTo>
                <a:lnTo>
                  <a:pt x="326" y="554"/>
                </a:lnTo>
                <a:lnTo>
                  <a:pt x="330" y="550"/>
                </a:lnTo>
                <a:lnTo>
                  <a:pt x="330" y="550"/>
                </a:lnTo>
                <a:lnTo>
                  <a:pt x="331" y="546"/>
                </a:lnTo>
                <a:lnTo>
                  <a:pt x="331" y="543"/>
                </a:lnTo>
                <a:lnTo>
                  <a:pt x="330" y="540"/>
                </a:lnTo>
                <a:lnTo>
                  <a:pt x="327" y="537"/>
                </a:lnTo>
                <a:lnTo>
                  <a:pt x="327" y="537"/>
                </a:lnTo>
                <a:lnTo>
                  <a:pt x="323" y="535"/>
                </a:lnTo>
                <a:lnTo>
                  <a:pt x="318" y="533"/>
                </a:lnTo>
                <a:lnTo>
                  <a:pt x="312" y="533"/>
                </a:lnTo>
                <a:lnTo>
                  <a:pt x="308" y="535"/>
                </a:lnTo>
                <a:lnTo>
                  <a:pt x="308" y="535"/>
                </a:lnTo>
                <a:lnTo>
                  <a:pt x="308" y="537"/>
                </a:lnTo>
                <a:lnTo>
                  <a:pt x="306" y="540"/>
                </a:lnTo>
                <a:lnTo>
                  <a:pt x="304" y="543"/>
                </a:lnTo>
                <a:lnTo>
                  <a:pt x="302" y="544"/>
                </a:lnTo>
                <a:lnTo>
                  <a:pt x="302" y="544"/>
                </a:lnTo>
                <a:lnTo>
                  <a:pt x="299" y="543"/>
                </a:lnTo>
                <a:lnTo>
                  <a:pt x="297" y="540"/>
                </a:lnTo>
                <a:lnTo>
                  <a:pt x="297" y="540"/>
                </a:lnTo>
                <a:lnTo>
                  <a:pt x="298" y="536"/>
                </a:lnTo>
                <a:lnTo>
                  <a:pt x="299" y="532"/>
                </a:lnTo>
                <a:lnTo>
                  <a:pt x="303" y="529"/>
                </a:lnTo>
                <a:lnTo>
                  <a:pt x="306" y="526"/>
                </a:lnTo>
                <a:lnTo>
                  <a:pt x="306" y="526"/>
                </a:lnTo>
                <a:lnTo>
                  <a:pt x="310" y="525"/>
                </a:lnTo>
                <a:lnTo>
                  <a:pt x="313" y="525"/>
                </a:lnTo>
                <a:lnTo>
                  <a:pt x="320" y="526"/>
                </a:lnTo>
                <a:lnTo>
                  <a:pt x="326" y="530"/>
                </a:lnTo>
                <a:lnTo>
                  <a:pt x="332" y="532"/>
                </a:lnTo>
                <a:lnTo>
                  <a:pt x="332" y="532"/>
                </a:lnTo>
                <a:lnTo>
                  <a:pt x="336" y="536"/>
                </a:lnTo>
                <a:lnTo>
                  <a:pt x="337" y="538"/>
                </a:lnTo>
                <a:lnTo>
                  <a:pt x="338" y="542"/>
                </a:lnTo>
                <a:lnTo>
                  <a:pt x="337" y="545"/>
                </a:lnTo>
                <a:lnTo>
                  <a:pt x="334" y="552"/>
                </a:lnTo>
                <a:lnTo>
                  <a:pt x="332" y="558"/>
                </a:lnTo>
                <a:lnTo>
                  <a:pt x="332" y="558"/>
                </a:lnTo>
                <a:lnTo>
                  <a:pt x="326" y="563"/>
                </a:lnTo>
                <a:lnTo>
                  <a:pt x="319" y="566"/>
                </a:lnTo>
                <a:lnTo>
                  <a:pt x="312" y="567"/>
                </a:lnTo>
                <a:lnTo>
                  <a:pt x="305" y="568"/>
                </a:lnTo>
                <a:lnTo>
                  <a:pt x="305" y="568"/>
                </a:lnTo>
                <a:lnTo>
                  <a:pt x="299" y="568"/>
                </a:lnTo>
                <a:lnTo>
                  <a:pt x="294" y="566"/>
                </a:lnTo>
                <a:lnTo>
                  <a:pt x="288" y="564"/>
                </a:lnTo>
                <a:lnTo>
                  <a:pt x="283" y="561"/>
                </a:lnTo>
                <a:lnTo>
                  <a:pt x="280" y="557"/>
                </a:lnTo>
                <a:lnTo>
                  <a:pt x="275" y="553"/>
                </a:lnTo>
                <a:lnTo>
                  <a:pt x="268" y="543"/>
                </a:lnTo>
                <a:lnTo>
                  <a:pt x="268" y="543"/>
                </a:lnTo>
                <a:lnTo>
                  <a:pt x="267" y="538"/>
                </a:lnTo>
                <a:lnTo>
                  <a:pt x="267" y="533"/>
                </a:lnTo>
                <a:lnTo>
                  <a:pt x="268" y="529"/>
                </a:lnTo>
                <a:lnTo>
                  <a:pt x="269" y="524"/>
                </a:lnTo>
                <a:lnTo>
                  <a:pt x="275" y="515"/>
                </a:lnTo>
                <a:lnTo>
                  <a:pt x="278" y="507"/>
                </a:lnTo>
                <a:lnTo>
                  <a:pt x="278" y="507"/>
                </a:lnTo>
                <a:lnTo>
                  <a:pt x="287" y="502"/>
                </a:lnTo>
                <a:lnTo>
                  <a:pt x="295" y="498"/>
                </a:lnTo>
                <a:lnTo>
                  <a:pt x="305" y="497"/>
                </a:lnTo>
                <a:lnTo>
                  <a:pt x="315" y="497"/>
                </a:lnTo>
                <a:lnTo>
                  <a:pt x="352" y="507"/>
                </a:lnTo>
                <a:lnTo>
                  <a:pt x="352" y="507"/>
                </a:lnTo>
                <a:lnTo>
                  <a:pt x="359" y="504"/>
                </a:lnTo>
                <a:lnTo>
                  <a:pt x="366" y="504"/>
                </a:lnTo>
                <a:lnTo>
                  <a:pt x="380" y="502"/>
                </a:lnTo>
                <a:lnTo>
                  <a:pt x="387" y="501"/>
                </a:lnTo>
                <a:lnTo>
                  <a:pt x="393" y="497"/>
                </a:lnTo>
                <a:lnTo>
                  <a:pt x="399" y="492"/>
                </a:lnTo>
                <a:lnTo>
                  <a:pt x="401" y="484"/>
                </a:lnTo>
                <a:lnTo>
                  <a:pt x="401" y="484"/>
                </a:lnTo>
                <a:lnTo>
                  <a:pt x="406" y="481"/>
                </a:lnTo>
                <a:lnTo>
                  <a:pt x="410" y="478"/>
                </a:lnTo>
                <a:lnTo>
                  <a:pt x="415" y="476"/>
                </a:lnTo>
                <a:lnTo>
                  <a:pt x="420" y="475"/>
                </a:lnTo>
                <a:lnTo>
                  <a:pt x="431" y="474"/>
                </a:lnTo>
                <a:lnTo>
                  <a:pt x="442" y="475"/>
                </a:lnTo>
                <a:lnTo>
                  <a:pt x="442" y="475"/>
                </a:lnTo>
                <a:lnTo>
                  <a:pt x="451" y="478"/>
                </a:lnTo>
                <a:lnTo>
                  <a:pt x="461" y="481"/>
                </a:lnTo>
                <a:lnTo>
                  <a:pt x="465" y="481"/>
                </a:lnTo>
                <a:lnTo>
                  <a:pt x="470" y="481"/>
                </a:lnTo>
                <a:lnTo>
                  <a:pt x="475" y="480"/>
                </a:lnTo>
                <a:lnTo>
                  <a:pt x="479" y="477"/>
                </a:lnTo>
                <a:lnTo>
                  <a:pt x="479" y="477"/>
                </a:lnTo>
                <a:lnTo>
                  <a:pt x="485" y="474"/>
                </a:lnTo>
                <a:lnTo>
                  <a:pt x="491" y="471"/>
                </a:lnTo>
                <a:lnTo>
                  <a:pt x="498" y="469"/>
                </a:lnTo>
                <a:lnTo>
                  <a:pt x="506" y="468"/>
                </a:lnTo>
                <a:lnTo>
                  <a:pt x="513" y="468"/>
                </a:lnTo>
                <a:lnTo>
                  <a:pt x="520" y="469"/>
                </a:lnTo>
                <a:lnTo>
                  <a:pt x="528" y="471"/>
                </a:lnTo>
                <a:lnTo>
                  <a:pt x="534" y="474"/>
                </a:lnTo>
                <a:lnTo>
                  <a:pt x="534" y="474"/>
                </a:lnTo>
                <a:close/>
                <a:moveTo>
                  <a:pt x="929" y="528"/>
                </a:moveTo>
                <a:lnTo>
                  <a:pt x="929" y="528"/>
                </a:lnTo>
                <a:lnTo>
                  <a:pt x="925" y="522"/>
                </a:lnTo>
                <a:lnTo>
                  <a:pt x="919" y="518"/>
                </a:lnTo>
                <a:lnTo>
                  <a:pt x="912" y="516"/>
                </a:lnTo>
                <a:lnTo>
                  <a:pt x="905" y="515"/>
                </a:lnTo>
                <a:lnTo>
                  <a:pt x="905" y="515"/>
                </a:lnTo>
                <a:lnTo>
                  <a:pt x="903" y="515"/>
                </a:lnTo>
                <a:lnTo>
                  <a:pt x="901" y="516"/>
                </a:lnTo>
                <a:lnTo>
                  <a:pt x="900" y="519"/>
                </a:lnTo>
                <a:lnTo>
                  <a:pt x="898" y="524"/>
                </a:lnTo>
                <a:lnTo>
                  <a:pt x="897" y="528"/>
                </a:lnTo>
                <a:lnTo>
                  <a:pt x="897" y="528"/>
                </a:lnTo>
                <a:lnTo>
                  <a:pt x="894" y="533"/>
                </a:lnTo>
                <a:lnTo>
                  <a:pt x="890" y="538"/>
                </a:lnTo>
                <a:lnTo>
                  <a:pt x="886" y="542"/>
                </a:lnTo>
                <a:lnTo>
                  <a:pt x="881" y="545"/>
                </a:lnTo>
                <a:lnTo>
                  <a:pt x="875" y="547"/>
                </a:lnTo>
                <a:lnTo>
                  <a:pt x="870" y="550"/>
                </a:lnTo>
                <a:lnTo>
                  <a:pt x="865" y="551"/>
                </a:lnTo>
                <a:lnTo>
                  <a:pt x="859" y="551"/>
                </a:lnTo>
                <a:lnTo>
                  <a:pt x="859" y="551"/>
                </a:lnTo>
                <a:lnTo>
                  <a:pt x="856" y="553"/>
                </a:lnTo>
                <a:lnTo>
                  <a:pt x="853" y="556"/>
                </a:lnTo>
                <a:lnTo>
                  <a:pt x="847" y="559"/>
                </a:lnTo>
                <a:lnTo>
                  <a:pt x="833" y="564"/>
                </a:lnTo>
                <a:lnTo>
                  <a:pt x="833" y="564"/>
                </a:lnTo>
                <a:lnTo>
                  <a:pt x="825" y="565"/>
                </a:lnTo>
                <a:lnTo>
                  <a:pt x="818" y="564"/>
                </a:lnTo>
                <a:lnTo>
                  <a:pt x="811" y="563"/>
                </a:lnTo>
                <a:lnTo>
                  <a:pt x="804" y="560"/>
                </a:lnTo>
                <a:lnTo>
                  <a:pt x="790" y="554"/>
                </a:lnTo>
                <a:lnTo>
                  <a:pt x="777" y="549"/>
                </a:lnTo>
                <a:lnTo>
                  <a:pt x="777" y="549"/>
                </a:lnTo>
                <a:lnTo>
                  <a:pt x="771" y="552"/>
                </a:lnTo>
                <a:lnTo>
                  <a:pt x="765" y="556"/>
                </a:lnTo>
                <a:lnTo>
                  <a:pt x="758" y="558"/>
                </a:lnTo>
                <a:lnTo>
                  <a:pt x="751" y="559"/>
                </a:lnTo>
                <a:lnTo>
                  <a:pt x="737" y="560"/>
                </a:lnTo>
                <a:lnTo>
                  <a:pt x="723" y="560"/>
                </a:lnTo>
                <a:lnTo>
                  <a:pt x="723" y="560"/>
                </a:lnTo>
                <a:lnTo>
                  <a:pt x="720" y="560"/>
                </a:lnTo>
                <a:lnTo>
                  <a:pt x="715" y="559"/>
                </a:lnTo>
                <a:lnTo>
                  <a:pt x="707" y="556"/>
                </a:lnTo>
                <a:lnTo>
                  <a:pt x="703" y="554"/>
                </a:lnTo>
                <a:lnTo>
                  <a:pt x="701" y="554"/>
                </a:lnTo>
                <a:lnTo>
                  <a:pt x="698" y="557"/>
                </a:lnTo>
                <a:lnTo>
                  <a:pt x="696" y="563"/>
                </a:lnTo>
                <a:lnTo>
                  <a:pt x="696" y="563"/>
                </a:lnTo>
                <a:lnTo>
                  <a:pt x="703" y="567"/>
                </a:lnTo>
                <a:lnTo>
                  <a:pt x="712" y="571"/>
                </a:lnTo>
                <a:lnTo>
                  <a:pt x="729" y="577"/>
                </a:lnTo>
                <a:lnTo>
                  <a:pt x="729" y="577"/>
                </a:lnTo>
                <a:lnTo>
                  <a:pt x="740" y="575"/>
                </a:lnTo>
                <a:lnTo>
                  <a:pt x="751" y="575"/>
                </a:lnTo>
                <a:lnTo>
                  <a:pt x="757" y="574"/>
                </a:lnTo>
                <a:lnTo>
                  <a:pt x="762" y="573"/>
                </a:lnTo>
                <a:lnTo>
                  <a:pt x="768" y="572"/>
                </a:lnTo>
                <a:lnTo>
                  <a:pt x="772" y="568"/>
                </a:lnTo>
                <a:lnTo>
                  <a:pt x="772" y="568"/>
                </a:lnTo>
                <a:lnTo>
                  <a:pt x="777" y="566"/>
                </a:lnTo>
                <a:lnTo>
                  <a:pt x="782" y="566"/>
                </a:lnTo>
                <a:lnTo>
                  <a:pt x="787" y="566"/>
                </a:lnTo>
                <a:lnTo>
                  <a:pt x="792" y="568"/>
                </a:lnTo>
                <a:lnTo>
                  <a:pt x="801" y="573"/>
                </a:lnTo>
                <a:lnTo>
                  <a:pt x="810" y="578"/>
                </a:lnTo>
                <a:lnTo>
                  <a:pt x="810" y="578"/>
                </a:lnTo>
                <a:lnTo>
                  <a:pt x="823" y="579"/>
                </a:lnTo>
                <a:lnTo>
                  <a:pt x="835" y="580"/>
                </a:lnTo>
                <a:lnTo>
                  <a:pt x="848" y="579"/>
                </a:lnTo>
                <a:lnTo>
                  <a:pt x="854" y="578"/>
                </a:lnTo>
                <a:lnTo>
                  <a:pt x="860" y="575"/>
                </a:lnTo>
                <a:lnTo>
                  <a:pt x="860" y="575"/>
                </a:lnTo>
                <a:lnTo>
                  <a:pt x="866" y="572"/>
                </a:lnTo>
                <a:lnTo>
                  <a:pt x="870" y="568"/>
                </a:lnTo>
                <a:lnTo>
                  <a:pt x="874" y="566"/>
                </a:lnTo>
                <a:lnTo>
                  <a:pt x="876" y="565"/>
                </a:lnTo>
                <a:lnTo>
                  <a:pt x="879" y="565"/>
                </a:lnTo>
                <a:lnTo>
                  <a:pt x="882" y="566"/>
                </a:lnTo>
                <a:lnTo>
                  <a:pt x="882" y="566"/>
                </a:lnTo>
                <a:lnTo>
                  <a:pt x="889" y="567"/>
                </a:lnTo>
                <a:lnTo>
                  <a:pt x="896" y="566"/>
                </a:lnTo>
                <a:lnTo>
                  <a:pt x="903" y="565"/>
                </a:lnTo>
                <a:lnTo>
                  <a:pt x="909" y="561"/>
                </a:lnTo>
                <a:lnTo>
                  <a:pt x="915" y="558"/>
                </a:lnTo>
                <a:lnTo>
                  <a:pt x="921" y="553"/>
                </a:lnTo>
                <a:lnTo>
                  <a:pt x="925" y="549"/>
                </a:lnTo>
                <a:lnTo>
                  <a:pt x="929" y="543"/>
                </a:lnTo>
                <a:lnTo>
                  <a:pt x="929" y="543"/>
                </a:lnTo>
                <a:lnTo>
                  <a:pt x="930" y="535"/>
                </a:lnTo>
                <a:lnTo>
                  <a:pt x="929" y="528"/>
                </a:lnTo>
                <a:lnTo>
                  <a:pt x="929" y="528"/>
                </a:lnTo>
                <a:close/>
                <a:moveTo>
                  <a:pt x="1036" y="605"/>
                </a:moveTo>
                <a:lnTo>
                  <a:pt x="1036" y="605"/>
                </a:lnTo>
                <a:lnTo>
                  <a:pt x="1014" y="593"/>
                </a:lnTo>
                <a:lnTo>
                  <a:pt x="1002" y="588"/>
                </a:lnTo>
                <a:lnTo>
                  <a:pt x="996" y="587"/>
                </a:lnTo>
                <a:lnTo>
                  <a:pt x="989" y="587"/>
                </a:lnTo>
                <a:lnTo>
                  <a:pt x="989" y="587"/>
                </a:lnTo>
                <a:lnTo>
                  <a:pt x="984" y="587"/>
                </a:lnTo>
                <a:lnTo>
                  <a:pt x="978" y="588"/>
                </a:lnTo>
                <a:lnTo>
                  <a:pt x="972" y="591"/>
                </a:lnTo>
                <a:lnTo>
                  <a:pt x="966" y="593"/>
                </a:lnTo>
                <a:lnTo>
                  <a:pt x="956" y="600"/>
                </a:lnTo>
                <a:lnTo>
                  <a:pt x="945" y="608"/>
                </a:lnTo>
                <a:lnTo>
                  <a:pt x="935" y="615"/>
                </a:lnTo>
                <a:lnTo>
                  <a:pt x="924" y="621"/>
                </a:lnTo>
                <a:lnTo>
                  <a:pt x="918" y="622"/>
                </a:lnTo>
                <a:lnTo>
                  <a:pt x="912" y="623"/>
                </a:lnTo>
                <a:lnTo>
                  <a:pt x="905" y="622"/>
                </a:lnTo>
                <a:lnTo>
                  <a:pt x="898" y="621"/>
                </a:lnTo>
                <a:lnTo>
                  <a:pt x="898" y="621"/>
                </a:lnTo>
                <a:lnTo>
                  <a:pt x="893" y="619"/>
                </a:lnTo>
                <a:lnTo>
                  <a:pt x="887" y="616"/>
                </a:lnTo>
                <a:lnTo>
                  <a:pt x="881" y="614"/>
                </a:lnTo>
                <a:lnTo>
                  <a:pt x="875" y="610"/>
                </a:lnTo>
                <a:lnTo>
                  <a:pt x="875" y="610"/>
                </a:lnTo>
                <a:lnTo>
                  <a:pt x="866" y="607"/>
                </a:lnTo>
                <a:lnTo>
                  <a:pt x="855" y="603"/>
                </a:lnTo>
                <a:lnTo>
                  <a:pt x="845" y="602"/>
                </a:lnTo>
                <a:lnTo>
                  <a:pt x="834" y="602"/>
                </a:lnTo>
                <a:lnTo>
                  <a:pt x="823" y="603"/>
                </a:lnTo>
                <a:lnTo>
                  <a:pt x="813" y="606"/>
                </a:lnTo>
                <a:lnTo>
                  <a:pt x="803" y="609"/>
                </a:lnTo>
                <a:lnTo>
                  <a:pt x="793" y="615"/>
                </a:lnTo>
                <a:lnTo>
                  <a:pt x="793" y="615"/>
                </a:lnTo>
                <a:lnTo>
                  <a:pt x="785" y="612"/>
                </a:lnTo>
                <a:lnTo>
                  <a:pt x="776" y="609"/>
                </a:lnTo>
                <a:lnTo>
                  <a:pt x="766" y="608"/>
                </a:lnTo>
                <a:lnTo>
                  <a:pt x="757" y="608"/>
                </a:lnTo>
                <a:lnTo>
                  <a:pt x="757" y="608"/>
                </a:lnTo>
                <a:lnTo>
                  <a:pt x="750" y="603"/>
                </a:lnTo>
                <a:lnTo>
                  <a:pt x="742" y="599"/>
                </a:lnTo>
                <a:lnTo>
                  <a:pt x="734" y="596"/>
                </a:lnTo>
                <a:lnTo>
                  <a:pt x="724" y="595"/>
                </a:lnTo>
                <a:lnTo>
                  <a:pt x="715" y="594"/>
                </a:lnTo>
                <a:lnTo>
                  <a:pt x="707" y="595"/>
                </a:lnTo>
                <a:lnTo>
                  <a:pt x="698" y="596"/>
                </a:lnTo>
                <a:lnTo>
                  <a:pt x="689" y="599"/>
                </a:lnTo>
                <a:lnTo>
                  <a:pt x="689" y="599"/>
                </a:lnTo>
                <a:lnTo>
                  <a:pt x="684" y="602"/>
                </a:lnTo>
                <a:lnTo>
                  <a:pt x="679" y="606"/>
                </a:lnTo>
                <a:lnTo>
                  <a:pt x="674" y="612"/>
                </a:lnTo>
                <a:lnTo>
                  <a:pt x="672" y="617"/>
                </a:lnTo>
                <a:lnTo>
                  <a:pt x="670" y="623"/>
                </a:lnTo>
                <a:lnTo>
                  <a:pt x="668" y="629"/>
                </a:lnTo>
                <a:lnTo>
                  <a:pt x="667" y="636"/>
                </a:lnTo>
                <a:lnTo>
                  <a:pt x="668" y="642"/>
                </a:lnTo>
                <a:lnTo>
                  <a:pt x="668" y="642"/>
                </a:lnTo>
                <a:lnTo>
                  <a:pt x="670" y="644"/>
                </a:lnTo>
                <a:lnTo>
                  <a:pt x="673" y="645"/>
                </a:lnTo>
                <a:lnTo>
                  <a:pt x="673" y="645"/>
                </a:lnTo>
                <a:lnTo>
                  <a:pt x="675" y="645"/>
                </a:lnTo>
                <a:lnTo>
                  <a:pt x="678" y="643"/>
                </a:lnTo>
                <a:lnTo>
                  <a:pt x="680" y="641"/>
                </a:lnTo>
                <a:lnTo>
                  <a:pt x="681" y="638"/>
                </a:lnTo>
                <a:lnTo>
                  <a:pt x="681" y="638"/>
                </a:lnTo>
                <a:lnTo>
                  <a:pt x="681" y="637"/>
                </a:lnTo>
                <a:lnTo>
                  <a:pt x="680" y="636"/>
                </a:lnTo>
                <a:lnTo>
                  <a:pt x="678" y="635"/>
                </a:lnTo>
                <a:lnTo>
                  <a:pt x="678" y="634"/>
                </a:lnTo>
                <a:lnTo>
                  <a:pt x="678" y="634"/>
                </a:lnTo>
                <a:lnTo>
                  <a:pt x="679" y="627"/>
                </a:lnTo>
                <a:lnTo>
                  <a:pt x="680" y="621"/>
                </a:lnTo>
                <a:lnTo>
                  <a:pt x="684" y="615"/>
                </a:lnTo>
                <a:lnTo>
                  <a:pt x="689" y="609"/>
                </a:lnTo>
                <a:lnTo>
                  <a:pt x="689" y="609"/>
                </a:lnTo>
                <a:lnTo>
                  <a:pt x="695" y="606"/>
                </a:lnTo>
                <a:lnTo>
                  <a:pt x="702" y="605"/>
                </a:lnTo>
                <a:lnTo>
                  <a:pt x="710" y="603"/>
                </a:lnTo>
                <a:lnTo>
                  <a:pt x="717" y="602"/>
                </a:lnTo>
                <a:lnTo>
                  <a:pt x="726" y="603"/>
                </a:lnTo>
                <a:lnTo>
                  <a:pt x="733" y="605"/>
                </a:lnTo>
                <a:lnTo>
                  <a:pt x="740" y="607"/>
                </a:lnTo>
                <a:lnTo>
                  <a:pt x="747" y="610"/>
                </a:lnTo>
                <a:lnTo>
                  <a:pt x="747" y="610"/>
                </a:lnTo>
                <a:lnTo>
                  <a:pt x="748" y="615"/>
                </a:lnTo>
                <a:lnTo>
                  <a:pt x="750" y="617"/>
                </a:lnTo>
                <a:lnTo>
                  <a:pt x="752" y="617"/>
                </a:lnTo>
                <a:lnTo>
                  <a:pt x="756" y="617"/>
                </a:lnTo>
                <a:lnTo>
                  <a:pt x="762" y="616"/>
                </a:lnTo>
                <a:lnTo>
                  <a:pt x="765" y="616"/>
                </a:lnTo>
                <a:lnTo>
                  <a:pt x="769" y="617"/>
                </a:lnTo>
                <a:lnTo>
                  <a:pt x="786" y="621"/>
                </a:lnTo>
                <a:lnTo>
                  <a:pt x="786" y="621"/>
                </a:lnTo>
                <a:lnTo>
                  <a:pt x="794" y="626"/>
                </a:lnTo>
                <a:lnTo>
                  <a:pt x="800" y="633"/>
                </a:lnTo>
                <a:lnTo>
                  <a:pt x="804" y="641"/>
                </a:lnTo>
                <a:lnTo>
                  <a:pt x="806" y="649"/>
                </a:lnTo>
                <a:lnTo>
                  <a:pt x="806" y="649"/>
                </a:lnTo>
                <a:lnTo>
                  <a:pt x="807" y="655"/>
                </a:lnTo>
                <a:lnTo>
                  <a:pt x="806" y="659"/>
                </a:lnTo>
                <a:lnTo>
                  <a:pt x="804" y="664"/>
                </a:lnTo>
                <a:lnTo>
                  <a:pt x="800" y="668"/>
                </a:lnTo>
                <a:lnTo>
                  <a:pt x="792" y="676"/>
                </a:lnTo>
                <a:lnTo>
                  <a:pt x="785" y="682"/>
                </a:lnTo>
                <a:lnTo>
                  <a:pt x="785" y="682"/>
                </a:lnTo>
                <a:lnTo>
                  <a:pt x="782" y="684"/>
                </a:lnTo>
                <a:lnTo>
                  <a:pt x="778" y="685"/>
                </a:lnTo>
                <a:lnTo>
                  <a:pt x="770" y="685"/>
                </a:lnTo>
                <a:lnTo>
                  <a:pt x="762" y="684"/>
                </a:lnTo>
                <a:lnTo>
                  <a:pt x="755" y="684"/>
                </a:lnTo>
                <a:lnTo>
                  <a:pt x="755" y="684"/>
                </a:lnTo>
                <a:lnTo>
                  <a:pt x="749" y="690"/>
                </a:lnTo>
                <a:lnTo>
                  <a:pt x="743" y="695"/>
                </a:lnTo>
                <a:lnTo>
                  <a:pt x="735" y="698"/>
                </a:lnTo>
                <a:lnTo>
                  <a:pt x="727" y="700"/>
                </a:lnTo>
                <a:lnTo>
                  <a:pt x="727" y="700"/>
                </a:lnTo>
                <a:lnTo>
                  <a:pt x="720" y="703"/>
                </a:lnTo>
                <a:lnTo>
                  <a:pt x="713" y="702"/>
                </a:lnTo>
                <a:lnTo>
                  <a:pt x="707" y="700"/>
                </a:lnTo>
                <a:lnTo>
                  <a:pt x="700" y="698"/>
                </a:lnTo>
                <a:lnTo>
                  <a:pt x="688" y="691"/>
                </a:lnTo>
                <a:lnTo>
                  <a:pt x="681" y="689"/>
                </a:lnTo>
                <a:lnTo>
                  <a:pt x="675" y="686"/>
                </a:lnTo>
                <a:lnTo>
                  <a:pt x="675" y="686"/>
                </a:lnTo>
                <a:lnTo>
                  <a:pt x="668" y="690"/>
                </a:lnTo>
                <a:lnTo>
                  <a:pt x="661" y="692"/>
                </a:lnTo>
                <a:lnTo>
                  <a:pt x="647" y="697"/>
                </a:lnTo>
                <a:lnTo>
                  <a:pt x="625" y="693"/>
                </a:lnTo>
                <a:lnTo>
                  <a:pt x="625" y="693"/>
                </a:lnTo>
                <a:lnTo>
                  <a:pt x="610" y="685"/>
                </a:lnTo>
                <a:lnTo>
                  <a:pt x="596" y="676"/>
                </a:lnTo>
                <a:lnTo>
                  <a:pt x="588" y="672"/>
                </a:lnTo>
                <a:lnTo>
                  <a:pt x="580" y="669"/>
                </a:lnTo>
                <a:lnTo>
                  <a:pt x="571" y="666"/>
                </a:lnTo>
                <a:lnTo>
                  <a:pt x="562" y="666"/>
                </a:lnTo>
                <a:lnTo>
                  <a:pt x="562" y="666"/>
                </a:lnTo>
                <a:lnTo>
                  <a:pt x="553" y="669"/>
                </a:lnTo>
                <a:lnTo>
                  <a:pt x="542" y="671"/>
                </a:lnTo>
                <a:lnTo>
                  <a:pt x="539" y="673"/>
                </a:lnTo>
                <a:lnTo>
                  <a:pt x="534" y="676"/>
                </a:lnTo>
                <a:lnTo>
                  <a:pt x="531" y="679"/>
                </a:lnTo>
                <a:lnTo>
                  <a:pt x="528" y="684"/>
                </a:lnTo>
                <a:lnTo>
                  <a:pt x="528" y="684"/>
                </a:lnTo>
                <a:lnTo>
                  <a:pt x="528" y="685"/>
                </a:lnTo>
                <a:lnTo>
                  <a:pt x="529" y="686"/>
                </a:lnTo>
                <a:lnTo>
                  <a:pt x="533" y="688"/>
                </a:lnTo>
                <a:lnTo>
                  <a:pt x="533" y="688"/>
                </a:lnTo>
                <a:lnTo>
                  <a:pt x="538" y="684"/>
                </a:lnTo>
                <a:lnTo>
                  <a:pt x="542" y="681"/>
                </a:lnTo>
                <a:lnTo>
                  <a:pt x="554" y="677"/>
                </a:lnTo>
                <a:lnTo>
                  <a:pt x="554" y="677"/>
                </a:lnTo>
                <a:lnTo>
                  <a:pt x="561" y="675"/>
                </a:lnTo>
                <a:lnTo>
                  <a:pt x="568" y="675"/>
                </a:lnTo>
                <a:lnTo>
                  <a:pt x="575" y="676"/>
                </a:lnTo>
                <a:lnTo>
                  <a:pt x="582" y="678"/>
                </a:lnTo>
                <a:lnTo>
                  <a:pt x="595" y="685"/>
                </a:lnTo>
                <a:lnTo>
                  <a:pt x="606" y="693"/>
                </a:lnTo>
                <a:lnTo>
                  <a:pt x="606" y="693"/>
                </a:lnTo>
                <a:lnTo>
                  <a:pt x="611" y="696"/>
                </a:lnTo>
                <a:lnTo>
                  <a:pt x="616" y="698"/>
                </a:lnTo>
                <a:lnTo>
                  <a:pt x="625" y="702"/>
                </a:lnTo>
                <a:lnTo>
                  <a:pt x="636" y="704"/>
                </a:lnTo>
                <a:lnTo>
                  <a:pt x="646" y="705"/>
                </a:lnTo>
                <a:lnTo>
                  <a:pt x="675" y="696"/>
                </a:lnTo>
                <a:lnTo>
                  <a:pt x="675" y="696"/>
                </a:lnTo>
                <a:lnTo>
                  <a:pt x="689" y="703"/>
                </a:lnTo>
                <a:lnTo>
                  <a:pt x="703" y="709"/>
                </a:lnTo>
                <a:lnTo>
                  <a:pt x="710" y="710"/>
                </a:lnTo>
                <a:lnTo>
                  <a:pt x="719" y="711"/>
                </a:lnTo>
                <a:lnTo>
                  <a:pt x="726" y="710"/>
                </a:lnTo>
                <a:lnTo>
                  <a:pt x="735" y="707"/>
                </a:lnTo>
                <a:lnTo>
                  <a:pt x="758" y="693"/>
                </a:lnTo>
                <a:lnTo>
                  <a:pt x="773" y="693"/>
                </a:lnTo>
                <a:lnTo>
                  <a:pt x="773" y="693"/>
                </a:lnTo>
                <a:lnTo>
                  <a:pt x="779" y="692"/>
                </a:lnTo>
                <a:lnTo>
                  <a:pt x="785" y="691"/>
                </a:lnTo>
                <a:lnTo>
                  <a:pt x="790" y="688"/>
                </a:lnTo>
                <a:lnTo>
                  <a:pt x="796" y="684"/>
                </a:lnTo>
                <a:lnTo>
                  <a:pt x="804" y="676"/>
                </a:lnTo>
                <a:lnTo>
                  <a:pt x="812" y="666"/>
                </a:lnTo>
                <a:lnTo>
                  <a:pt x="812" y="666"/>
                </a:lnTo>
                <a:lnTo>
                  <a:pt x="814" y="659"/>
                </a:lnTo>
                <a:lnTo>
                  <a:pt x="814" y="654"/>
                </a:lnTo>
                <a:lnTo>
                  <a:pt x="814" y="640"/>
                </a:lnTo>
                <a:lnTo>
                  <a:pt x="814" y="640"/>
                </a:lnTo>
                <a:lnTo>
                  <a:pt x="818" y="636"/>
                </a:lnTo>
                <a:lnTo>
                  <a:pt x="823" y="634"/>
                </a:lnTo>
                <a:lnTo>
                  <a:pt x="827" y="631"/>
                </a:lnTo>
                <a:lnTo>
                  <a:pt x="833" y="631"/>
                </a:lnTo>
                <a:lnTo>
                  <a:pt x="842" y="631"/>
                </a:lnTo>
                <a:lnTo>
                  <a:pt x="853" y="633"/>
                </a:lnTo>
                <a:lnTo>
                  <a:pt x="853" y="633"/>
                </a:lnTo>
                <a:lnTo>
                  <a:pt x="865" y="638"/>
                </a:lnTo>
                <a:lnTo>
                  <a:pt x="877" y="644"/>
                </a:lnTo>
                <a:lnTo>
                  <a:pt x="890" y="648"/>
                </a:lnTo>
                <a:lnTo>
                  <a:pt x="903" y="650"/>
                </a:lnTo>
                <a:lnTo>
                  <a:pt x="917" y="651"/>
                </a:lnTo>
                <a:lnTo>
                  <a:pt x="930" y="650"/>
                </a:lnTo>
                <a:lnTo>
                  <a:pt x="943" y="647"/>
                </a:lnTo>
                <a:lnTo>
                  <a:pt x="954" y="641"/>
                </a:lnTo>
                <a:lnTo>
                  <a:pt x="954" y="641"/>
                </a:lnTo>
                <a:lnTo>
                  <a:pt x="966" y="631"/>
                </a:lnTo>
                <a:lnTo>
                  <a:pt x="979" y="622"/>
                </a:lnTo>
                <a:lnTo>
                  <a:pt x="985" y="620"/>
                </a:lnTo>
                <a:lnTo>
                  <a:pt x="992" y="617"/>
                </a:lnTo>
                <a:lnTo>
                  <a:pt x="999" y="617"/>
                </a:lnTo>
                <a:lnTo>
                  <a:pt x="1007" y="621"/>
                </a:lnTo>
                <a:lnTo>
                  <a:pt x="1007" y="621"/>
                </a:lnTo>
                <a:lnTo>
                  <a:pt x="1021" y="631"/>
                </a:lnTo>
                <a:lnTo>
                  <a:pt x="1029" y="637"/>
                </a:lnTo>
                <a:lnTo>
                  <a:pt x="1037" y="641"/>
                </a:lnTo>
                <a:lnTo>
                  <a:pt x="1046" y="644"/>
                </a:lnTo>
                <a:lnTo>
                  <a:pt x="1055" y="647"/>
                </a:lnTo>
                <a:lnTo>
                  <a:pt x="1063" y="647"/>
                </a:lnTo>
                <a:lnTo>
                  <a:pt x="1072" y="644"/>
                </a:lnTo>
                <a:lnTo>
                  <a:pt x="1072" y="644"/>
                </a:lnTo>
                <a:lnTo>
                  <a:pt x="1076" y="643"/>
                </a:lnTo>
                <a:lnTo>
                  <a:pt x="1078" y="641"/>
                </a:lnTo>
                <a:lnTo>
                  <a:pt x="1079" y="638"/>
                </a:lnTo>
                <a:lnTo>
                  <a:pt x="1079" y="635"/>
                </a:lnTo>
                <a:lnTo>
                  <a:pt x="1079" y="635"/>
                </a:lnTo>
                <a:lnTo>
                  <a:pt x="1077" y="634"/>
                </a:lnTo>
                <a:lnTo>
                  <a:pt x="1074" y="634"/>
                </a:lnTo>
                <a:lnTo>
                  <a:pt x="1069" y="636"/>
                </a:lnTo>
                <a:lnTo>
                  <a:pt x="1069" y="636"/>
                </a:lnTo>
                <a:lnTo>
                  <a:pt x="1063" y="637"/>
                </a:lnTo>
                <a:lnTo>
                  <a:pt x="1057" y="637"/>
                </a:lnTo>
                <a:lnTo>
                  <a:pt x="1050" y="636"/>
                </a:lnTo>
                <a:lnTo>
                  <a:pt x="1046" y="635"/>
                </a:lnTo>
                <a:lnTo>
                  <a:pt x="1040" y="633"/>
                </a:lnTo>
                <a:lnTo>
                  <a:pt x="1034" y="630"/>
                </a:lnTo>
                <a:lnTo>
                  <a:pt x="1029" y="627"/>
                </a:lnTo>
                <a:lnTo>
                  <a:pt x="1026" y="622"/>
                </a:lnTo>
                <a:lnTo>
                  <a:pt x="1026" y="622"/>
                </a:lnTo>
                <a:lnTo>
                  <a:pt x="1016" y="616"/>
                </a:lnTo>
                <a:lnTo>
                  <a:pt x="1007" y="610"/>
                </a:lnTo>
                <a:lnTo>
                  <a:pt x="1002" y="609"/>
                </a:lnTo>
                <a:lnTo>
                  <a:pt x="998" y="608"/>
                </a:lnTo>
                <a:lnTo>
                  <a:pt x="992" y="608"/>
                </a:lnTo>
                <a:lnTo>
                  <a:pt x="986" y="610"/>
                </a:lnTo>
                <a:lnTo>
                  <a:pt x="986" y="610"/>
                </a:lnTo>
                <a:lnTo>
                  <a:pt x="977" y="615"/>
                </a:lnTo>
                <a:lnTo>
                  <a:pt x="968" y="620"/>
                </a:lnTo>
                <a:lnTo>
                  <a:pt x="951" y="631"/>
                </a:lnTo>
                <a:lnTo>
                  <a:pt x="943" y="636"/>
                </a:lnTo>
                <a:lnTo>
                  <a:pt x="933" y="641"/>
                </a:lnTo>
                <a:lnTo>
                  <a:pt x="923" y="642"/>
                </a:lnTo>
                <a:lnTo>
                  <a:pt x="911" y="643"/>
                </a:lnTo>
                <a:lnTo>
                  <a:pt x="911" y="643"/>
                </a:lnTo>
                <a:lnTo>
                  <a:pt x="903" y="642"/>
                </a:lnTo>
                <a:lnTo>
                  <a:pt x="894" y="640"/>
                </a:lnTo>
                <a:lnTo>
                  <a:pt x="879" y="634"/>
                </a:lnTo>
                <a:lnTo>
                  <a:pt x="862" y="627"/>
                </a:lnTo>
                <a:lnTo>
                  <a:pt x="854" y="624"/>
                </a:lnTo>
                <a:lnTo>
                  <a:pt x="846" y="622"/>
                </a:lnTo>
                <a:lnTo>
                  <a:pt x="846" y="622"/>
                </a:lnTo>
                <a:lnTo>
                  <a:pt x="835" y="621"/>
                </a:lnTo>
                <a:lnTo>
                  <a:pt x="826" y="622"/>
                </a:lnTo>
                <a:lnTo>
                  <a:pt x="818" y="624"/>
                </a:lnTo>
                <a:lnTo>
                  <a:pt x="810" y="629"/>
                </a:lnTo>
                <a:lnTo>
                  <a:pt x="810" y="629"/>
                </a:lnTo>
                <a:lnTo>
                  <a:pt x="805" y="626"/>
                </a:lnTo>
                <a:lnTo>
                  <a:pt x="804" y="623"/>
                </a:lnTo>
                <a:lnTo>
                  <a:pt x="804" y="620"/>
                </a:lnTo>
                <a:lnTo>
                  <a:pt x="804" y="620"/>
                </a:lnTo>
                <a:lnTo>
                  <a:pt x="811" y="615"/>
                </a:lnTo>
                <a:lnTo>
                  <a:pt x="819" y="613"/>
                </a:lnTo>
                <a:lnTo>
                  <a:pt x="819" y="613"/>
                </a:lnTo>
                <a:lnTo>
                  <a:pt x="826" y="610"/>
                </a:lnTo>
                <a:lnTo>
                  <a:pt x="833" y="609"/>
                </a:lnTo>
                <a:lnTo>
                  <a:pt x="840" y="609"/>
                </a:lnTo>
                <a:lnTo>
                  <a:pt x="847" y="610"/>
                </a:lnTo>
                <a:lnTo>
                  <a:pt x="860" y="614"/>
                </a:lnTo>
                <a:lnTo>
                  <a:pt x="872" y="619"/>
                </a:lnTo>
                <a:lnTo>
                  <a:pt x="884" y="624"/>
                </a:lnTo>
                <a:lnTo>
                  <a:pt x="897" y="629"/>
                </a:lnTo>
                <a:lnTo>
                  <a:pt x="903" y="631"/>
                </a:lnTo>
                <a:lnTo>
                  <a:pt x="910" y="633"/>
                </a:lnTo>
                <a:lnTo>
                  <a:pt x="917" y="633"/>
                </a:lnTo>
                <a:lnTo>
                  <a:pt x="924" y="631"/>
                </a:lnTo>
                <a:lnTo>
                  <a:pt x="924" y="631"/>
                </a:lnTo>
                <a:lnTo>
                  <a:pt x="931" y="628"/>
                </a:lnTo>
                <a:lnTo>
                  <a:pt x="937" y="624"/>
                </a:lnTo>
                <a:lnTo>
                  <a:pt x="950" y="615"/>
                </a:lnTo>
                <a:lnTo>
                  <a:pt x="963" y="606"/>
                </a:lnTo>
                <a:lnTo>
                  <a:pt x="975" y="599"/>
                </a:lnTo>
                <a:lnTo>
                  <a:pt x="975" y="599"/>
                </a:lnTo>
                <a:lnTo>
                  <a:pt x="986" y="596"/>
                </a:lnTo>
                <a:lnTo>
                  <a:pt x="996" y="596"/>
                </a:lnTo>
                <a:lnTo>
                  <a:pt x="1007" y="599"/>
                </a:lnTo>
                <a:lnTo>
                  <a:pt x="1016" y="603"/>
                </a:lnTo>
                <a:lnTo>
                  <a:pt x="1016" y="603"/>
                </a:lnTo>
                <a:lnTo>
                  <a:pt x="1023" y="607"/>
                </a:lnTo>
                <a:lnTo>
                  <a:pt x="1029" y="610"/>
                </a:lnTo>
                <a:lnTo>
                  <a:pt x="1042" y="619"/>
                </a:lnTo>
                <a:lnTo>
                  <a:pt x="1048" y="622"/>
                </a:lnTo>
                <a:lnTo>
                  <a:pt x="1055" y="626"/>
                </a:lnTo>
                <a:lnTo>
                  <a:pt x="1062" y="628"/>
                </a:lnTo>
                <a:lnTo>
                  <a:pt x="1070" y="629"/>
                </a:lnTo>
                <a:lnTo>
                  <a:pt x="1070" y="629"/>
                </a:lnTo>
                <a:lnTo>
                  <a:pt x="1078" y="626"/>
                </a:lnTo>
                <a:lnTo>
                  <a:pt x="1082" y="623"/>
                </a:lnTo>
                <a:lnTo>
                  <a:pt x="1084" y="620"/>
                </a:lnTo>
                <a:lnTo>
                  <a:pt x="1084" y="620"/>
                </a:lnTo>
                <a:lnTo>
                  <a:pt x="1084" y="617"/>
                </a:lnTo>
                <a:lnTo>
                  <a:pt x="1083" y="616"/>
                </a:lnTo>
                <a:lnTo>
                  <a:pt x="1082" y="616"/>
                </a:lnTo>
                <a:lnTo>
                  <a:pt x="1082" y="616"/>
                </a:lnTo>
                <a:lnTo>
                  <a:pt x="1075" y="620"/>
                </a:lnTo>
                <a:lnTo>
                  <a:pt x="1069" y="620"/>
                </a:lnTo>
                <a:lnTo>
                  <a:pt x="1063" y="620"/>
                </a:lnTo>
                <a:lnTo>
                  <a:pt x="1058" y="617"/>
                </a:lnTo>
                <a:lnTo>
                  <a:pt x="1047" y="610"/>
                </a:lnTo>
                <a:lnTo>
                  <a:pt x="1036" y="605"/>
                </a:lnTo>
                <a:lnTo>
                  <a:pt x="1036" y="605"/>
                </a:lnTo>
                <a:close/>
                <a:moveTo>
                  <a:pt x="749" y="628"/>
                </a:moveTo>
                <a:lnTo>
                  <a:pt x="749" y="628"/>
                </a:lnTo>
                <a:lnTo>
                  <a:pt x="740" y="622"/>
                </a:lnTo>
                <a:lnTo>
                  <a:pt x="731" y="617"/>
                </a:lnTo>
                <a:lnTo>
                  <a:pt x="721" y="615"/>
                </a:lnTo>
                <a:lnTo>
                  <a:pt x="710" y="614"/>
                </a:lnTo>
                <a:lnTo>
                  <a:pt x="710" y="614"/>
                </a:lnTo>
                <a:lnTo>
                  <a:pt x="699" y="617"/>
                </a:lnTo>
                <a:lnTo>
                  <a:pt x="693" y="621"/>
                </a:lnTo>
                <a:lnTo>
                  <a:pt x="689" y="626"/>
                </a:lnTo>
                <a:lnTo>
                  <a:pt x="689" y="626"/>
                </a:lnTo>
                <a:lnTo>
                  <a:pt x="687" y="629"/>
                </a:lnTo>
                <a:lnTo>
                  <a:pt x="687" y="633"/>
                </a:lnTo>
                <a:lnTo>
                  <a:pt x="687" y="640"/>
                </a:lnTo>
                <a:lnTo>
                  <a:pt x="689" y="645"/>
                </a:lnTo>
                <a:lnTo>
                  <a:pt x="694" y="651"/>
                </a:lnTo>
                <a:lnTo>
                  <a:pt x="694" y="651"/>
                </a:lnTo>
                <a:lnTo>
                  <a:pt x="695" y="652"/>
                </a:lnTo>
                <a:lnTo>
                  <a:pt x="696" y="652"/>
                </a:lnTo>
                <a:lnTo>
                  <a:pt x="699" y="652"/>
                </a:lnTo>
                <a:lnTo>
                  <a:pt x="700" y="650"/>
                </a:lnTo>
                <a:lnTo>
                  <a:pt x="700" y="650"/>
                </a:lnTo>
                <a:lnTo>
                  <a:pt x="701" y="648"/>
                </a:lnTo>
                <a:lnTo>
                  <a:pt x="700" y="645"/>
                </a:lnTo>
                <a:lnTo>
                  <a:pt x="699" y="643"/>
                </a:lnTo>
                <a:lnTo>
                  <a:pt x="696" y="642"/>
                </a:lnTo>
                <a:lnTo>
                  <a:pt x="696" y="642"/>
                </a:lnTo>
                <a:lnTo>
                  <a:pt x="695" y="640"/>
                </a:lnTo>
                <a:lnTo>
                  <a:pt x="694" y="637"/>
                </a:lnTo>
                <a:lnTo>
                  <a:pt x="696" y="631"/>
                </a:lnTo>
                <a:lnTo>
                  <a:pt x="696" y="631"/>
                </a:lnTo>
                <a:lnTo>
                  <a:pt x="699" y="628"/>
                </a:lnTo>
                <a:lnTo>
                  <a:pt x="703" y="624"/>
                </a:lnTo>
                <a:lnTo>
                  <a:pt x="708" y="623"/>
                </a:lnTo>
                <a:lnTo>
                  <a:pt x="713" y="622"/>
                </a:lnTo>
                <a:lnTo>
                  <a:pt x="713" y="622"/>
                </a:lnTo>
                <a:lnTo>
                  <a:pt x="721" y="623"/>
                </a:lnTo>
                <a:lnTo>
                  <a:pt x="727" y="626"/>
                </a:lnTo>
                <a:lnTo>
                  <a:pt x="734" y="628"/>
                </a:lnTo>
                <a:lnTo>
                  <a:pt x="740" y="633"/>
                </a:lnTo>
                <a:lnTo>
                  <a:pt x="740" y="633"/>
                </a:lnTo>
                <a:lnTo>
                  <a:pt x="741" y="635"/>
                </a:lnTo>
                <a:lnTo>
                  <a:pt x="742" y="638"/>
                </a:lnTo>
                <a:lnTo>
                  <a:pt x="743" y="641"/>
                </a:lnTo>
                <a:lnTo>
                  <a:pt x="747" y="641"/>
                </a:lnTo>
                <a:lnTo>
                  <a:pt x="747" y="641"/>
                </a:lnTo>
                <a:lnTo>
                  <a:pt x="748" y="641"/>
                </a:lnTo>
                <a:lnTo>
                  <a:pt x="749" y="640"/>
                </a:lnTo>
                <a:lnTo>
                  <a:pt x="751" y="637"/>
                </a:lnTo>
                <a:lnTo>
                  <a:pt x="751" y="637"/>
                </a:lnTo>
                <a:lnTo>
                  <a:pt x="757" y="636"/>
                </a:lnTo>
                <a:lnTo>
                  <a:pt x="764" y="636"/>
                </a:lnTo>
                <a:lnTo>
                  <a:pt x="770" y="638"/>
                </a:lnTo>
                <a:lnTo>
                  <a:pt x="776" y="641"/>
                </a:lnTo>
                <a:lnTo>
                  <a:pt x="776" y="641"/>
                </a:lnTo>
                <a:lnTo>
                  <a:pt x="778" y="647"/>
                </a:lnTo>
                <a:lnTo>
                  <a:pt x="779" y="649"/>
                </a:lnTo>
                <a:lnTo>
                  <a:pt x="779" y="651"/>
                </a:lnTo>
                <a:lnTo>
                  <a:pt x="779" y="651"/>
                </a:lnTo>
                <a:lnTo>
                  <a:pt x="777" y="655"/>
                </a:lnTo>
                <a:lnTo>
                  <a:pt x="775" y="658"/>
                </a:lnTo>
                <a:lnTo>
                  <a:pt x="771" y="661"/>
                </a:lnTo>
                <a:lnTo>
                  <a:pt x="768" y="662"/>
                </a:lnTo>
                <a:lnTo>
                  <a:pt x="761" y="664"/>
                </a:lnTo>
                <a:lnTo>
                  <a:pt x="752" y="664"/>
                </a:lnTo>
                <a:lnTo>
                  <a:pt x="752" y="664"/>
                </a:lnTo>
                <a:lnTo>
                  <a:pt x="749" y="664"/>
                </a:lnTo>
                <a:lnTo>
                  <a:pt x="747" y="663"/>
                </a:lnTo>
                <a:lnTo>
                  <a:pt x="744" y="662"/>
                </a:lnTo>
                <a:lnTo>
                  <a:pt x="741" y="662"/>
                </a:lnTo>
                <a:lnTo>
                  <a:pt x="741" y="662"/>
                </a:lnTo>
                <a:lnTo>
                  <a:pt x="738" y="665"/>
                </a:lnTo>
                <a:lnTo>
                  <a:pt x="737" y="666"/>
                </a:lnTo>
                <a:lnTo>
                  <a:pt x="733" y="670"/>
                </a:lnTo>
                <a:lnTo>
                  <a:pt x="727" y="671"/>
                </a:lnTo>
                <a:lnTo>
                  <a:pt x="722" y="675"/>
                </a:lnTo>
                <a:lnTo>
                  <a:pt x="722" y="675"/>
                </a:lnTo>
                <a:lnTo>
                  <a:pt x="716" y="677"/>
                </a:lnTo>
                <a:lnTo>
                  <a:pt x="709" y="677"/>
                </a:lnTo>
                <a:lnTo>
                  <a:pt x="703" y="677"/>
                </a:lnTo>
                <a:lnTo>
                  <a:pt x="698" y="676"/>
                </a:lnTo>
                <a:lnTo>
                  <a:pt x="692" y="675"/>
                </a:lnTo>
                <a:lnTo>
                  <a:pt x="686" y="672"/>
                </a:lnTo>
                <a:lnTo>
                  <a:pt x="681" y="669"/>
                </a:lnTo>
                <a:lnTo>
                  <a:pt x="677" y="664"/>
                </a:lnTo>
                <a:lnTo>
                  <a:pt x="677" y="664"/>
                </a:lnTo>
                <a:lnTo>
                  <a:pt x="672" y="665"/>
                </a:lnTo>
                <a:lnTo>
                  <a:pt x="667" y="668"/>
                </a:lnTo>
                <a:lnTo>
                  <a:pt x="663" y="670"/>
                </a:lnTo>
                <a:lnTo>
                  <a:pt x="657" y="672"/>
                </a:lnTo>
                <a:lnTo>
                  <a:pt x="657" y="672"/>
                </a:lnTo>
                <a:lnTo>
                  <a:pt x="649" y="672"/>
                </a:lnTo>
                <a:lnTo>
                  <a:pt x="640" y="672"/>
                </a:lnTo>
                <a:lnTo>
                  <a:pt x="633" y="671"/>
                </a:lnTo>
                <a:lnTo>
                  <a:pt x="625" y="668"/>
                </a:lnTo>
                <a:lnTo>
                  <a:pt x="625" y="668"/>
                </a:lnTo>
                <a:lnTo>
                  <a:pt x="611" y="658"/>
                </a:lnTo>
                <a:lnTo>
                  <a:pt x="603" y="654"/>
                </a:lnTo>
                <a:lnTo>
                  <a:pt x="595" y="651"/>
                </a:lnTo>
                <a:lnTo>
                  <a:pt x="587" y="649"/>
                </a:lnTo>
                <a:lnTo>
                  <a:pt x="578" y="648"/>
                </a:lnTo>
                <a:lnTo>
                  <a:pt x="569" y="648"/>
                </a:lnTo>
                <a:lnTo>
                  <a:pt x="560" y="650"/>
                </a:lnTo>
                <a:lnTo>
                  <a:pt x="560" y="650"/>
                </a:lnTo>
                <a:lnTo>
                  <a:pt x="554" y="651"/>
                </a:lnTo>
                <a:lnTo>
                  <a:pt x="549" y="654"/>
                </a:lnTo>
                <a:lnTo>
                  <a:pt x="538" y="659"/>
                </a:lnTo>
                <a:lnTo>
                  <a:pt x="533" y="661"/>
                </a:lnTo>
                <a:lnTo>
                  <a:pt x="527" y="662"/>
                </a:lnTo>
                <a:lnTo>
                  <a:pt x="521" y="662"/>
                </a:lnTo>
                <a:lnTo>
                  <a:pt x="517" y="659"/>
                </a:lnTo>
                <a:lnTo>
                  <a:pt x="517" y="659"/>
                </a:lnTo>
                <a:lnTo>
                  <a:pt x="508" y="657"/>
                </a:lnTo>
                <a:lnTo>
                  <a:pt x="500" y="656"/>
                </a:lnTo>
                <a:lnTo>
                  <a:pt x="492" y="655"/>
                </a:lnTo>
                <a:lnTo>
                  <a:pt x="484" y="656"/>
                </a:lnTo>
                <a:lnTo>
                  <a:pt x="475" y="657"/>
                </a:lnTo>
                <a:lnTo>
                  <a:pt x="466" y="659"/>
                </a:lnTo>
                <a:lnTo>
                  <a:pt x="459" y="663"/>
                </a:lnTo>
                <a:lnTo>
                  <a:pt x="452" y="668"/>
                </a:lnTo>
                <a:lnTo>
                  <a:pt x="452" y="668"/>
                </a:lnTo>
                <a:lnTo>
                  <a:pt x="451" y="672"/>
                </a:lnTo>
                <a:lnTo>
                  <a:pt x="451" y="675"/>
                </a:lnTo>
                <a:lnTo>
                  <a:pt x="452" y="677"/>
                </a:lnTo>
                <a:lnTo>
                  <a:pt x="452" y="677"/>
                </a:lnTo>
                <a:lnTo>
                  <a:pt x="455" y="677"/>
                </a:lnTo>
                <a:lnTo>
                  <a:pt x="456" y="677"/>
                </a:lnTo>
                <a:lnTo>
                  <a:pt x="459" y="673"/>
                </a:lnTo>
                <a:lnTo>
                  <a:pt x="463" y="671"/>
                </a:lnTo>
                <a:lnTo>
                  <a:pt x="464" y="669"/>
                </a:lnTo>
                <a:lnTo>
                  <a:pt x="466" y="669"/>
                </a:lnTo>
                <a:lnTo>
                  <a:pt x="466" y="669"/>
                </a:lnTo>
                <a:lnTo>
                  <a:pt x="478" y="665"/>
                </a:lnTo>
                <a:lnTo>
                  <a:pt x="491" y="663"/>
                </a:lnTo>
                <a:lnTo>
                  <a:pt x="498" y="663"/>
                </a:lnTo>
                <a:lnTo>
                  <a:pt x="504" y="664"/>
                </a:lnTo>
                <a:lnTo>
                  <a:pt x="510" y="666"/>
                </a:lnTo>
                <a:lnTo>
                  <a:pt x="515" y="670"/>
                </a:lnTo>
                <a:lnTo>
                  <a:pt x="515" y="670"/>
                </a:lnTo>
                <a:lnTo>
                  <a:pt x="521" y="671"/>
                </a:lnTo>
                <a:lnTo>
                  <a:pt x="527" y="672"/>
                </a:lnTo>
                <a:lnTo>
                  <a:pt x="533" y="671"/>
                </a:lnTo>
                <a:lnTo>
                  <a:pt x="538" y="669"/>
                </a:lnTo>
                <a:lnTo>
                  <a:pt x="548" y="664"/>
                </a:lnTo>
                <a:lnTo>
                  <a:pt x="557" y="659"/>
                </a:lnTo>
                <a:lnTo>
                  <a:pt x="557" y="659"/>
                </a:lnTo>
                <a:lnTo>
                  <a:pt x="566" y="657"/>
                </a:lnTo>
                <a:lnTo>
                  <a:pt x="573" y="656"/>
                </a:lnTo>
                <a:lnTo>
                  <a:pt x="580" y="656"/>
                </a:lnTo>
                <a:lnTo>
                  <a:pt x="587" y="657"/>
                </a:lnTo>
                <a:lnTo>
                  <a:pt x="595" y="659"/>
                </a:lnTo>
                <a:lnTo>
                  <a:pt x="601" y="663"/>
                </a:lnTo>
                <a:lnTo>
                  <a:pt x="613" y="670"/>
                </a:lnTo>
                <a:lnTo>
                  <a:pt x="613" y="670"/>
                </a:lnTo>
                <a:lnTo>
                  <a:pt x="621" y="673"/>
                </a:lnTo>
                <a:lnTo>
                  <a:pt x="628" y="677"/>
                </a:lnTo>
                <a:lnTo>
                  <a:pt x="636" y="679"/>
                </a:lnTo>
                <a:lnTo>
                  <a:pt x="644" y="681"/>
                </a:lnTo>
                <a:lnTo>
                  <a:pt x="652" y="682"/>
                </a:lnTo>
                <a:lnTo>
                  <a:pt x="660" y="681"/>
                </a:lnTo>
                <a:lnTo>
                  <a:pt x="668" y="679"/>
                </a:lnTo>
                <a:lnTo>
                  <a:pt x="675" y="676"/>
                </a:lnTo>
                <a:lnTo>
                  <a:pt x="675" y="676"/>
                </a:lnTo>
                <a:lnTo>
                  <a:pt x="679" y="678"/>
                </a:lnTo>
                <a:lnTo>
                  <a:pt x="682" y="681"/>
                </a:lnTo>
                <a:lnTo>
                  <a:pt x="689" y="682"/>
                </a:lnTo>
                <a:lnTo>
                  <a:pt x="696" y="684"/>
                </a:lnTo>
                <a:lnTo>
                  <a:pt x="703" y="686"/>
                </a:lnTo>
                <a:lnTo>
                  <a:pt x="703" y="686"/>
                </a:lnTo>
                <a:lnTo>
                  <a:pt x="709" y="686"/>
                </a:lnTo>
                <a:lnTo>
                  <a:pt x="715" y="685"/>
                </a:lnTo>
                <a:lnTo>
                  <a:pt x="724" y="683"/>
                </a:lnTo>
                <a:lnTo>
                  <a:pt x="735" y="678"/>
                </a:lnTo>
                <a:lnTo>
                  <a:pt x="744" y="672"/>
                </a:lnTo>
                <a:lnTo>
                  <a:pt x="744" y="672"/>
                </a:lnTo>
                <a:lnTo>
                  <a:pt x="756" y="672"/>
                </a:lnTo>
                <a:lnTo>
                  <a:pt x="762" y="672"/>
                </a:lnTo>
                <a:lnTo>
                  <a:pt x="768" y="671"/>
                </a:lnTo>
                <a:lnTo>
                  <a:pt x="772" y="669"/>
                </a:lnTo>
                <a:lnTo>
                  <a:pt x="777" y="665"/>
                </a:lnTo>
                <a:lnTo>
                  <a:pt x="782" y="662"/>
                </a:lnTo>
                <a:lnTo>
                  <a:pt x="785" y="657"/>
                </a:lnTo>
                <a:lnTo>
                  <a:pt x="785" y="657"/>
                </a:lnTo>
                <a:lnTo>
                  <a:pt x="786" y="651"/>
                </a:lnTo>
                <a:lnTo>
                  <a:pt x="787" y="647"/>
                </a:lnTo>
                <a:lnTo>
                  <a:pt x="785" y="641"/>
                </a:lnTo>
                <a:lnTo>
                  <a:pt x="783" y="636"/>
                </a:lnTo>
                <a:lnTo>
                  <a:pt x="783" y="636"/>
                </a:lnTo>
                <a:lnTo>
                  <a:pt x="779" y="634"/>
                </a:lnTo>
                <a:lnTo>
                  <a:pt x="775" y="630"/>
                </a:lnTo>
                <a:lnTo>
                  <a:pt x="771" y="629"/>
                </a:lnTo>
                <a:lnTo>
                  <a:pt x="766" y="628"/>
                </a:lnTo>
                <a:lnTo>
                  <a:pt x="757" y="628"/>
                </a:lnTo>
                <a:lnTo>
                  <a:pt x="749" y="628"/>
                </a:lnTo>
                <a:lnTo>
                  <a:pt x="749" y="628"/>
                </a:lnTo>
                <a:close/>
              </a:path>
            </a:pathLst>
          </a:custGeom>
          <a:solidFill>
            <a:srgbClr val="FFFFFF">
              <a:alpha val="24000"/>
            </a:srgb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4" name="光晕">
            <a:extLst>
              <a:ext uri="{FF2B5EF4-FFF2-40B4-BE49-F238E27FC236}">
                <a16:creationId xmlns:a16="http://schemas.microsoft.com/office/drawing/2014/main" id="{9D678634-A1DB-4E73-BCA4-A24AE675DEDA}"/>
              </a:ext>
            </a:extLst>
          </p:cNvPr>
          <p:cNvSpPr/>
          <p:nvPr/>
        </p:nvSpPr>
        <p:spPr>
          <a:xfrm>
            <a:off x="-919685" y="-438156"/>
            <a:ext cx="4886285" cy="4886285"/>
          </a:xfrm>
          <a:prstGeom prst="ellipse">
            <a:avLst/>
          </a:prstGeom>
          <a:gradFill flip="none" rotWithShape="1">
            <a:gsLst>
              <a:gs pos="100000">
                <a:srgbClr val="FFC000">
                  <a:alpha val="0"/>
                </a:srgbClr>
              </a:gs>
              <a:gs pos="0">
                <a:srgbClr val="FFD13F"/>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45" name="月">
            <a:extLst>
              <a:ext uri="{FF2B5EF4-FFF2-40B4-BE49-F238E27FC236}">
                <a16:creationId xmlns:a16="http://schemas.microsoft.com/office/drawing/2014/main" id="{ED092C77-F04F-44F6-B9CC-A008EAC064F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6272" y="707666"/>
            <a:ext cx="2840742" cy="2840742"/>
          </a:xfrm>
          <a:prstGeom prst="rect">
            <a:avLst/>
          </a:prstGeom>
        </p:spPr>
      </p:pic>
      <p:pic>
        <p:nvPicPr>
          <p:cNvPr id="46" name="祥云4">
            <a:extLst>
              <a:ext uri="{FF2B5EF4-FFF2-40B4-BE49-F238E27FC236}">
                <a16:creationId xmlns:a16="http://schemas.microsoft.com/office/drawing/2014/main" id="{B784FF9E-6E7C-4619-A51C-80627E9F95B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839208" y="2756264"/>
            <a:ext cx="1377679" cy="1560839"/>
          </a:xfrm>
          <a:prstGeom prst="rect">
            <a:avLst/>
          </a:prstGeom>
        </p:spPr>
      </p:pic>
      <p:pic>
        <p:nvPicPr>
          <p:cNvPr id="47" name="嫦娥">
            <a:extLst>
              <a:ext uri="{FF2B5EF4-FFF2-40B4-BE49-F238E27FC236}">
                <a16:creationId xmlns:a16="http://schemas.microsoft.com/office/drawing/2014/main" id="{C70CEE69-EF47-43E3-868B-84636B48720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90767" y="97403"/>
            <a:ext cx="2677125" cy="2188300"/>
          </a:xfrm>
          <a:prstGeom prst="rect">
            <a:avLst/>
          </a:prstGeom>
        </p:spPr>
      </p:pic>
    </p:spTree>
    <p:extLst>
      <p:ext uri="{BB962C8B-B14F-4D97-AF65-F5344CB8AC3E}">
        <p14:creationId xmlns:p14="http://schemas.microsoft.com/office/powerpoint/2010/main" val="8001035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2"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1"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14:presetBounceEnd="50000">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14:bounceEnd="50000">
                                          <p:cBhvr additive="base">
                                            <p:cTn id="40" dur="2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14:presetBounceEnd="50000">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14:bounceEnd="50000">
                                          <p:cBhvr additive="base">
                                            <p:cTn id="49" dur="2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50000">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14:bounceEnd="50000">
                                          <p:cBhvr additive="base">
                                            <p:cTn id="53" dur="2500" fill="hold"/>
                                            <p:tgtEl>
                                              <p:spTgt spid="35"/>
                                            </p:tgtEl>
                                            <p:attrNameLst>
                                              <p:attrName>ppt_x</p:attrName>
                                            </p:attrNameLst>
                                          </p:cBhvr>
                                          <p:tavLst>
                                            <p:tav tm="0">
                                              <p:val>
                                                <p:strVal val="#ppt_x"/>
                                              </p:val>
                                            </p:tav>
                                            <p:tav tm="100000">
                                              <p:val>
                                                <p:strVal val="#ppt_x"/>
                                              </p:val>
                                            </p:tav>
                                          </p:tavLst>
                                        </p:anim>
                                        <p:anim calcmode="lin" valueType="num" p14:bounceEnd="50000">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50000">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14:bounceEnd="50000">
                                          <p:cBhvr additive="base">
                                            <p:cTn id="57" dur="25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50000">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14:bounceEnd="50000">
                                          <p:cBhvr additive="base">
                                            <p:cTn id="61" dur="2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14:presetBounceEnd="50000">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14:bounceEnd="50000">
                                          <p:cBhvr additive="base">
                                            <p:cTn id="65" dur="2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66" dur="2500" fill="hold"/>
                                            <p:tgtEl>
                                              <p:spTgt spid="19"/>
                                            </p:tgtEl>
                                            <p:attrNameLst>
                                              <p:attrName>ppt_y</p:attrName>
                                            </p:attrNameLst>
                                          </p:cBhvr>
                                          <p:tavLst>
                                            <p:tav tm="0">
                                              <p:val>
                                                <p:strVal val="0-#ppt_h/2"/>
                                              </p:val>
                                            </p:tav>
                                            <p:tav tm="100000">
                                              <p:val>
                                                <p:strVal val="#ppt_y"/>
                                              </p:val>
                                            </p:tav>
                                          </p:tavLst>
                                        </p:anim>
                                      </p:childTnLst>
                                    </p:cTn>
                                  </p:par>
                                </p:childTnLst>
                              </p:cTn>
                            </p:par>
                            <p:par>
                              <p:cTn id="67" fill="hold">
                                <p:stCondLst>
                                  <p:cond delay="525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Effect transition="in" filter="fade">
                                          <p:cBhvr>
                                            <p:cTn id="72" dur="500"/>
                                            <p:tgtEl>
                                              <p:spTgt spid="29"/>
                                            </p:tgtEl>
                                          </p:cBhvr>
                                        </p:animEffect>
                                      </p:childTnLst>
                                    </p:cTn>
                                  </p:par>
                                </p:childTnLst>
                              </p:cTn>
                            </p:par>
                            <p:par>
                              <p:cTn id="73" fill="hold">
                                <p:stCondLst>
                                  <p:cond delay="5750"/>
                                </p:stCondLst>
                                <p:childTnLst>
                                  <p:par>
                                    <p:cTn id="74" presetID="53" presetClass="entr" presetSubtype="16"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p:cTn id="76" dur="500" fill="hold"/>
                                            <p:tgtEl>
                                              <p:spTgt spid="41"/>
                                            </p:tgtEl>
                                            <p:attrNameLst>
                                              <p:attrName>ppt_w</p:attrName>
                                            </p:attrNameLst>
                                          </p:cBhvr>
                                          <p:tavLst>
                                            <p:tav tm="0">
                                              <p:val>
                                                <p:fltVal val="0"/>
                                              </p:val>
                                            </p:tav>
                                            <p:tav tm="100000">
                                              <p:val>
                                                <p:strVal val="#ppt_w"/>
                                              </p:val>
                                            </p:tav>
                                          </p:tavLst>
                                        </p:anim>
                                        <p:anim calcmode="lin" valueType="num">
                                          <p:cBhvr>
                                            <p:cTn id="77" dur="500" fill="hold"/>
                                            <p:tgtEl>
                                              <p:spTgt spid="41"/>
                                            </p:tgtEl>
                                            <p:attrNameLst>
                                              <p:attrName>ppt_h</p:attrName>
                                            </p:attrNameLst>
                                          </p:cBhvr>
                                          <p:tavLst>
                                            <p:tav tm="0">
                                              <p:val>
                                                <p:fltVal val="0"/>
                                              </p:val>
                                            </p:tav>
                                            <p:tav tm="100000">
                                              <p:val>
                                                <p:strVal val="#ppt_h"/>
                                              </p:val>
                                            </p:tav>
                                          </p:tavLst>
                                        </p:anim>
                                        <p:animEffect transition="in" filter="fade">
                                          <p:cBhvr>
                                            <p:cTn id="78" dur="500"/>
                                            <p:tgtEl>
                                              <p:spTgt spid="41"/>
                                            </p:tgtEl>
                                          </p:cBhvr>
                                        </p:animEffect>
                                      </p:childTnLst>
                                    </p:cTn>
                                  </p:par>
                                  <p:par>
                                    <p:cTn id="79" presetID="10"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par>
                                    <p:cTn id="85"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86" dur="4000" spd="-100000" fill="hold"/>
                                            <p:tgtEl>
                                              <p:spTgt spid="45"/>
                                            </p:tgtEl>
                                            <p:attrNameLst>
                                              <p:attrName>ppt_x</p:attrName>
                                              <p:attrName>ppt_y</p:attrName>
                                            </p:attrNameLst>
                                          </p:cBhvr>
                                          <p:rCtr x="-19102" y="-17894"/>
                                        </p:animMotion>
                                      </p:childTnLst>
                                    </p:cTn>
                                  </p:par>
                                  <p:par>
                                    <p:cTn id="87"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88" dur="4000" spd="-100000" fill="hold"/>
                                            <p:tgtEl>
                                              <p:spTgt spid="44"/>
                                            </p:tgtEl>
                                            <p:attrNameLst>
                                              <p:attrName>ppt_x</p:attrName>
                                              <p:attrName>ppt_y</p:attrName>
                                            </p:attrNameLst>
                                          </p:cBhvr>
                                          <p:rCtr x="-19102" y="-17894"/>
                                        </p:animMotion>
                                      </p:childTnLst>
                                    </p:cTn>
                                  </p:par>
                                  <p:par>
                                    <p:cTn id="89" presetID="6" presetClass="emph" presetSubtype="0" repeatCount="indefinite" autoRev="1" fill="hold" grpId="2" nodeType="withEffect">
                                      <p:stCondLst>
                                        <p:cond delay="0"/>
                                      </p:stCondLst>
                                      <p:childTnLst>
                                        <p:animScale>
                                          <p:cBhvr>
                                            <p:cTn id="90" dur="2000" fill="hold"/>
                                            <p:tgtEl>
                                              <p:spTgt spid="44"/>
                                            </p:tgtEl>
                                          </p:cBhvr>
                                          <p:by x="110000" y="110000"/>
                                        </p:animScale>
                                      </p:childTnLst>
                                    </p:cTn>
                                  </p:par>
                                  <p:par>
                                    <p:cTn id="91" presetID="10"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95" dur="7000" spd="-100000" fill="hold"/>
                                            <p:tgtEl>
                                              <p:spTgt spid="47"/>
                                            </p:tgtEl>
                                            <p:attrNameLst>
                                              <p:attrName>ppt_x</p:attrName>
                                              <p:attrName>ppt_y</p:attrName>
                                            </p:attrNameLst>
                                          </p:cBhvr>
                                          <p:rCtr x="25651" y="13264"/>
                                        </p:animMotion>
                                      </p:childTnLst>
                                    </p:cTn>
                                  </p:par>
                                  <p:par>
                                    <p:cTn id="96" presetID="42" presetClass="entr" presetSubtype="0" fill="hold" nodeType="withEffect">
                                      <p:stCondLst>
                                        <p:cond delay="6000"/>
                                      </p:stCondLst>
                                      <p:childTnLst>
                                        <p:set>
                                          <p:cBhvr>
                                            <p:cTn id="97" dur="1" fill="hold">
                                              <p:stCondLst>
                                                <p:cond delay="0"/>
                                              </p:stCondLst>
                                            </p:cTn>
                                            <p:tgtEl>
                                              <p:spTgt spid="46"/>
                                            </p:tgtEl>
                                            <p:attrNameLst>
                                              <p:attrName>style.visibility</p:attrName>
                                            </p:attrNameLst>
                                          </p:cBhvr>
                                          <p:to>
                                            <p:strVal val="visible"/>
                                          </p:to>
                                        </p:set>
                                        <p:animEffect transition="in" filter="fade">
                                          <p:cBhvr>
                                            <p:cTn id="98" dur="1000"/>
                                            <p:tgtEl>
                                              <p:spTgt spid="46"/>
                                            </p:tgtEl>
                                          </p:cBhvr>
                                        </p:animEffect>
                                        <p:anim calcmode="lin" valueType="num">
                                          <p:cBhvr>
                                            <p:cTn id="99" dur="1000" fill="hold"/>
                                            <p:tgtEl>
                                              <p:spTgt spid="46"/>
                                            </p:tgtEl>
                                            <p:attrNameLst>
                                              <p:attrName>ppt_x</p:attrName>
                                            </p:attrNameLst>
                                          </p:cBhvr>
                                          <p:tavLst>
                                            <p:tav tm="0">
                                              <p:val>
                                                <p:strVal val="#ppt_x"/>
                                              </p:val>
                                            </p:tav>
                                            <p:tav tm="100000">
                                              <p:val>
                                                <p:strVal val="#ppt_x"/>
                                              </p:val>
                                            </p:tav>
                                          </p:tavLst>
                                        </p:anim>
                                        <p:anim calcmode="lin" valueType="num">
                                          <p:cBhvr>
                                            <p:cTn id="100" dur="1000" fill="hold"/>
                                            <p:tgtEl>
                                              <p:spTgt spid="46"/>
                                            </p:tgtEl>
                                            <p:attrNameLst>
                                              <p:attrName>ppt_y</p:attrName>
                                            </p:attrNameLst>
                                          </p:cBhvr>
                                          <p:tavLst>
                                            <p:tav tm="0">
                                              <p:val>
                                                <p:strVal val="#ppt_y+.1"/>
                                              </p:val>
                                            </p:tav>
                                            <p:tav tm="100000">
                                              <p:val>
                                                <p:strVal val="#ppt_y"/>
                                              </p:val>
                                            </p:tav>
                                          </p:tavLst>
                                        </p:anim>
                                      </p:childTnLst>
                                    </p:cTn>
                                  </p:par>
                                  <p:par>
                                    <p:cTn id="101" presetID="10" presetClass="entr" presetSubtype="0" fill="hold" grpId="0" nodeType="withEffect">
                                      <p:stCondLst>
                                        <p:cond delay="50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750"/>
                                            <p:tgtEl>
                                              <p:spTgt spid="42"/>
                                            </p:tgtEl>
                                          </p:cBhvr>
                                        </p:animEffect>
                                      </p:childTnLst>
                                    </p:cTn>
                                  </p:par>
                                  <p:par>
                                    <p:cTn id="104" presetID="10" presetClass="entr" presetSubtype="0" fill="hold" grpId="0" nodeType="withEffect">
                                      <p:stCondLst>
                                        <p:cond delay="550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750"/>
                                            <p:tgtEl>
                                              <p:spTgt spid="43"/>
                                            </p:tgtEl>
                                          </p:cBhvr>
                                        </p:animEffect>
                                      </p:childTnLst>
                                    </p:cTn>
                                  </p:par>
                                  <p:par>
                                    <p:cTn id="107" presetID="42" presetClass="path" presetSubtype="0" decel="50000" fill="hold" grpId="1" nodeType="withEffect">
                                      <p:stCondLst>
                                        <p:cond delay="500"/>
                                      </p:stCondLst>
                                      <p:childTnLst>
                                        <p:animMotion origin="layout" path="M 3.33333E-6 -7.40741E-7 L -0.41459 -0.0331 " pathEditMode="relative" rAng="0" ptsTypes="AA">
                                          <p:cBhvr>
                                            <p:cTn id="108" dur="6500" spd="-100000" fill="hold"/>
                                            <p:tgtEl>
                                              <p:spTgt spid="42"/>
                                            </p:tgtEl>
                                            <p:attrNameLst>
                                              <p:attrName>ppt_x</p:attrName>
                                              <p:attrName>ppt_y</p:attrName>
                                            </p:attrNameLst>
                                          </p:cBhvr>
                                          <p:rCtr x="-20729" y="-1667"/>
                                        </p:animMotion>
                                      </p:childTnLst>
                                    </p:cTn>
                                  </p:par>
                                  <p:par>
                                    <p:cTn id="109" presetID="42" presetClass="path" presetSubtype="0" decel="50000" fill="hold" grpId="1" nodeType="withEffect">
                                      <p:stCondLst>
                                        <p:cond delay="5500"/>
                                      </p:stCondLst>
                                      <p:childTnLst>
                                        <p:animMotion origin="layout" path="M 3.95833E-6 -4.44444E-6 L 0.19726 0.01644 " pathEditMode="relative" rAng="0" ptsTypes="AA">
                                          <p:cBhvr>
                                            <p:cTn id="110" dur="4000" spd="-100000" fill="hold"/>
                                            <p:tgtEl>
                                              <p:spTgt spid="43"/>
                                            </p:tgtEl>
                                            <p:attrNameLst>
                                              <p:attrName>ppt_x</p:attrName>
                                              <p:attrName>ppt_y</p:attrName>
                                            </p:attrNameLst>
                                          </p:cBhvr>
                                          <p:rCtr x="9857"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9" grpId="2"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grpId="2" nodeType="withEffect">
                                      <p:stCondLst>
                                        <p:cond delay="50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par>
                                    <p:cTn id="15" presetID="35" presetClass="path" presetSubtype="0" decel="71000" fill="hold" grpId="1" nodeType="withEffect">
                                      <p:stCondLst>
                                        <p:cond delay="500"/>
                                      </p:stCondLst>
                                      <p:childTnLst>
                                        <p:animMotion origin="layout" path="M 2.91667E-6 7.40741E-7 L -0.25378 7.40741E-7 " pathEditMode="relative" rAng="0" ptsTypes="AA">
                                          <p:cBhvr>
                                            <p:cTn id="16" dur="3000" spd="-100000" fill="hold"/>
                                            <p:tgtEl>
                                              <p:spTgt spid="9"/>
                                            </p:tgtEl>
                                            <p:attrNameLst>
                                              <p:attrName>ppt_x</p:attrName>
                                              <p:attrName>ppt_y</p:attrName>
                                            </p:attrNameLst>
                                          </p:cBhvr>
                                          <p:rCtr x="-12695" y="0"/>
                                        </p:animMotion>
                                      </p:childTnLst>
                                    </p:cTn>
                                  </p:par>
                                  <p:par>
                                    <p:cTn id="17" presetID="53" presetClass="entr" presetSubtype="16" fill="hold" grpId="0" nodeType="withEffect">
                                      <p:stCondLst>
                                        <p:cond delay="750"/>
                                      </p:stCondLst>
                                      <p:childTnLst>
                                        <p:set>
                                          <p:cBhvr>
                                            <p:cTn id="18" dur="1" fill="hold">
                                              <p:stCondLst>
                                                <p:cond delay="0"/>
                                              </p:stCondLst>
                                            </p:cTn>
                                            <p:tgtEl>
                                              <p:spTgt spid="13"/>
                                            </p:tgtEl>
                                            <p:attrNameLst>
                                              <p:attrName>style.visibility</p:attrName>
                                            </p:attrNameLst>
                                          </p:cBhvr>
                                          <p:to>
                                            <p:strVal val="visible"/>
                                          </p:to>
                                        </p:set>
                                        <p:anim calcmode="lin" valueType="num">
                                          <p:cBhvr>
                                            <p:cTn id="19" dur="3000" fill="hold"/>
                                            <p:tgtEl>
                                              <p:spTgt spid="13"/>
                                            </p:tgtEl>
                                            <p:attrNameLst>
                                              <p:attrName>ppt_w</p:attrName>
                                            </p:attrNameLst>
                                          </p:cBhvr>
                                          <p:tavLst>
                                            <p:tav tm="0">
                                              <p:val>
                                                <p:fltVal val="0"/>
                                              </p:val>
                                            </p:tav>
                                            <p:tav tm="100000">
                                              <p:val>
                                                <p:strVal val="#ppt_w"/>
                                              </p:val>
                                            </p:tav>
                                          </p:tavLst>
                                        </p:anim>
                                        <p:anim calcmode="lin" valueType="num">
                                          <p:cBhvr>
                                            <p:cTn id="20" dur="3000" fill="hold"/>
                                            <p:tgtEl>
                                              <p:spTgt spid="13"/>
                                            </p:tgtEl>
                                            <p:attrNameLst>
                                              <p:attrName>ppt_h</p:attrName>
                                            </p:attrNameLst>
                                          </p:cBhvr>
                                          <p:tavLst>
                                            <p:tav tm="0">
                                              <p:val>
                                                <p:fltVal val="0"/>
                                              </p:val>
                                            </p:tav>
                                            <p:tav tm="100000">
                                              <p:val>
                                                <p:strVal val="#ppt_h"/>
                                              </p:val>
                                            </p:tav>
                                          </p:tavLst>
                                        </p:anim>
                                        <p:animEffect transition="in" filter="fade">
                                          <p:cBhvr>
                                            <p:cTn id="21" dur="3000"/>
                                            <p:tgtEl>
                                              <p:spTgt spid="13"/>
                                            </p:tgtEl>
                                          </p:cBhvr>
                                        </p:animEffect>
                                      </p:childTnLst>
                                    </p:cTn>
                                  </p:par>
                                  <p:par>
                                    <p:cTn id="22" presetID="35" presetClass="path" presetSubtype="0" decel="71000" fill="hold" grpId="1" nodeType="withEffect">
                                      <p:stCondLst>
                                        <p:cond delay="750"/>
                                      </p:stCondLst>
                                      <p:childTnLst>
                                        <p:animMotion origin="layout" path="M 2.91667E-6 -4.81481E-6 L 0.15065 -4.81481E-6 " pathEditMode="relative" rAng="0" ptsTypes="AA">
                                          <p:cBhvr>
                                            <p:cTn id="23" dur="3000" spd="-100000" fill="hold"/>
                                            <p:tgtEl>
                                              <p:spTgt spid="13"/>
                                            </p:tgtEl>
                                            <p:attrNameLst>
                                              <p:attrName>ppt_x</p:attrName>
                                              <p:attrName>ppt_y</p:attrName>
                                            </p:attrNameLst>
                                          </p:cBhvr>
                                          <p:rCtr x="7526" y="0"/>
                                        </p:animMotion>
                                      </p:childTnLst>
                                    </p:cTn>
                                  </p:par>
                                  <p:par>
                                    <p:cTn id="24" presetID="53" presetClass="entr" presetSubtype="16" fill="hold" grpId="0" nodeType="withEffect">
                                      <p:stCondLst>
                                        <p:cond delay="1000"/>
                                      </p:stCondLst>
                                      <p:childTnLst>
                                        <p:set>
                                          <p:cBhvr>
                                            <p:cTn id="25" dur="1" fill="hold">
                                              <p:stCondLst>
                                                <p:cond delay="0"/>
                                              </p:stCondLst>
                                            </p:cTn>
                                            <p:tgtEl>
                                              <p:spTgt spid="11"/>
                                            </p:tgtEl>
                                            <p:attrNameLst>
                                              <p:attrName>style.visibility</p:attrName>
                                            </p:attrNameLst>
                                          </p:cBhvr>
                                          <p:to>
                                            <p:strVal val="visible"/>
                                          </p:to>
                                        </p:set>
                                        <p:anim calcmode="lin" valueType="num">
                                          <p:cBhvr>
                                            <p:cTn id="26" dur="3000" fill="hold"/>
                                            <p:tgtEl>
                                              <p:spTgt spid="11"/>
                                            </p:tgtEl>
                                            <p:attrNameLst>
                                              <p:attrName>ppt_w</p:attrName>
                                            </p:attrNameLst>
                                          </p:cBhvr>
                                          <p:tavLst>
                                            <p:tav tm="0">
                                              <p:val>
                                                <p:fltVal val="0"/>
                                              </p:val>
                                            </p:tav>
                                            <p:tav tm="100000">
                                              <p:val>
                                                <p:strVal val="#ppt_w"/>
                                              </p:val>
                                            </p:tav>
                                          </p:tavLst>
                                        </p:anim>
                                        <p:anim calcmode="lin" valueType="num">
                                          <p:cBhvr>
                                            <p:cTn id="27" dur="3000" fill="hold"/>
                                            <p:tgtEl>
                                              <p:spTgt spid="11"/>
                                            </p:tgtEl>
                                            <p:attrNameLst>
                                              <p:attrName>ppt_h</p:attrName>
                                            </p:attrNameLst>
                                          </p:cBhvr>
                                          <p:tavLst>
                                            <p:tav tm="0">
                                              <p:val>
                                                <p:fltVal val="0"/>
                                              </p:val>
                                            </p:tav>
                                            <p:tav tm="100000">
                                              <p:val>
                                                <p:strVal val="#ppt_h"/>
                                              </p:val>
                                            </p:tav>
                                          </p:tavLst>
                                        </p:anim>
                                        <p:animEffect transition="in" filter="fade">
                                          <p:cBhvr>
                                            <p:cTn id="28" dur="3000"/>
                                            <p:tgtEl>
                                              <p:spTgt spid="11"/>
                                            </p:tgtEl>
                                          </p:cBhvr>
                                        </p:animEffect>
                                      </p:childTnLst>
                                    </p:cTn>
                                  </p:par>
                                  <p:par>
                                    <p:cTn id="29" presetID="35" presetClass="path" presetSubtype="0" decel="71000" fill="hold" grpId="1" nodeType="withEffect">
                                      <p:stCondLst>
                                        <p:cond delay="1000"/>
                                      </p:stCondLst>
                                      <p:childTnLst>
                                        <p:animMotion origin="layout" path="M 3.54167E-6 3.7037E-6 L -0.15013 3.7037E-6 " pathEditMode="relative" rAng="0" ptsTypes="AA">
                                          <p:cBhvr>
                                            <p:cTn id="30" dur="3000" spd="-100000" fill="hold"/>
                                            <p:tgtEl>
                                              <p:spTgt spid="11"/>
                                            </p:tgtEl>
                                            <p:attrNameLst>
                                              <p:attrName>ppt_x</p:attrName>
                                              <p:attrName>ppt_y</p:attrName>
                                            </p:attrNameLst>
                                          </p:cBhvr>
                                          <p:rCtr x="-7513" y="0"/>
                                        </p:animMotion>
                                      </p:childTnLst>
                                    </p:cTn>
                                  </p:par>
                                  <p:par>
                                    <p:cTn id="31" presetID="53" presetClass="entr" presetSubtype="16" fill="hold" grpId="0" nodeType="withEffect">
                                      <p:stCondLst>
                                        <p:cond delay="2250"/>
                                      </p:stCondLst>
                                      <p:childTnLst>
                                        <p:set>
                                          <p:cBhvr>
                                            <p:cTn id="32" dur="1" fill="hold">
                                              <p:stCondLst>
                                                <p:cond delay="0"/>
                                              </p:stCondLst>
                                            </p:cTn>
                                            <p:tgtEl>
                                              <p:spTgt spid="12"/>
                                            </p:tgtEl>
                                            <p:attrNameLst>
                                              <p:attrName>style.visibility</p:attrName>
                                            </p:attrNameLst>
                                          </p:cBhvr>
                                          <p:to>
                                            <p:strVal val="visible"/>
                                          </p:to>
                                        </p:set>
                                        <p:anim calcmode="lin" valueType="num">
                                          <p:cBhvr>
                                            <p:cTn id="33" dur="3000" fill="hold"/>
                                            <p:tgtEl>
                                              <p:spTgt spid="12"/>
                                            </p:tgtEl>
                                            <p:attrNameLst>
                                              <p:attrName>ppt_w</p:attrName>
                                            </p:attrNameLst>
                                          </p:cBhvr>
                                          <p:tavLst>
                                            <p:tav tm="0">
                                              <p:val>
                                                <p:fltVal val="0"/>
                                              </p:val>
                                            </p:tav>
                                            <p:tav tm="100000">
                                              <p:val>
                                                <p:strVal val="#ppt_w"/>
                                              </p:val>
                                            </p:tav>
                                          </p:tavLst>
                                        </p:anim>
                                        <p:anim calcmode="lin" valueType="num">
                                          <p:cBhvr>
                                            <p:cTn id="34" dur="3000" fill="hold"/>
                                            <p:tgtEl>
                                              <p:spTgt spid="12"/>
                                            </p:tgtEl>
                                            <p:attrNameLst>
                                              <p:attrName>ppt_h</p:attrName>
                                            </p:attrNameLst>
                                          </p:cBhvr>
                                          <p:tavLst>
                                            <p:tav tm="0">
                                              <p:val>
                                                <p:fltVal val="0"/>
                                              </p:val>
                                            </p:tav>
                                            <p:tav tm="100000">
                                              <p:val>
                                                <p:strVal val="#ppt_h"/>
                                              </p:val>
                                            </p:tav>
                                          </p:tavLst>
                                        </p:anim>
                                        <p:animEffect transition="in" filter="fade">
                                          <p:cBhvr>
                                            <p:cTn id="35" dur="3000"/>
                                            <p:tgtEl>
                                              <p:spTgt spid="12"/>
                                            </p:tgtEl>
                                          </p:cBhvr>
                                        </p:animEffect>
                                      </p:childTnLst>
                                    </p:cTn>
                                  </p:par>
                                  <p:par>
                                    <p:cTn id="36" presetID="35" presetClass="path" presetSubtype="0" decel="71000" fill="hold" grpId="1" nodeType="withEffect">
                                      <p:stCondLst>
                                        <p:cond delay="2250"/>
                                      </p:stCondLst>
                                      <p:childTnLst>
                                        <p:animMotion origin="layout" path="M -3.95833E-6 3.7037E-6 L 0.15066 3.7037E-6 " pathEditMode="relative" rAng="0" ptsTypes="AA">
                                          <p:cBhvr>
                                            <p:cTn id="37" dur="3000" spd="-100000" fill="hold"/>
                                            <p:tgtEl>
                                              <p:spTgt spid="12"/>
                                            </p:tgtEl>
                                            <p:attrNameLst>
                                              <p:attrName>ppt_x</p:attrName>
                                              <p:attrName>ppt_y</p:attrName>
                                            </p:attrNameLst>
                                          </p:cBhvr>
                                          <p:rCtr x="7526" y="0"/>
                                        </p:animMotion>
                                      </p:childTnLst>
                                    </p:cTn>
                                  </p:par>
                                  <p:par>
                                    <p:cTn id="38" presetID="2" presetClass="entr" presetSubtype="1"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2500" fill="hold"/>
                                            <p:tgtEl>
                                              <p:spTgt spid="26"/>
                                            </p:tgtEl>
                                            <p:attrNameLst>
                                              <p:attrName>ppt_x</p:attrName>
                                            </p:attrNameLst>
                                          </p:cBhvr>
                                          <p:tavLst>
                                            <p:tav tm="0">
                                              <p:val>
                                                <p:strVal val="#ppt_x"/>
                                              </p:val>
                                            </p:tav>
                                            <p:tav tm="100000">
                                              <p:val>
                                                <p:strVal val="#ppt_x"/>
                                              </p:val>
                                            </p:tav>
                                          </p:tavLst>
                                        </p:anim>
                                        <p:anim calcmode="lin" valueType="num">
                                          <p:cBhvr additive="base">
                                            <p:cTn id="41" dur="2500" fill="hold"/>
                                            <p:tgtEl>
                                              <p:spTgt spid="26"/>
                                            </p:tgtEl>
                                            <p:attrNameLst>
                                              <p:attrName>ppt_y</p:attrName>
                                            </p:attrNameLst>
                                          </p:cBhvr>
                                          <p:tavLst>
                                            <p:tav tm="0">
                                              <p:val>
                                                <p:strVal val="0-#ppt_h/2"/>
                                              </p:val>
                                            </p:tav>
                                            <p:tav tm="100000">
                                              <p:val>
                                                <p:strVal val="#ppt_y"/>
                                              </p:val>
                                            </p:tav>
                                          </p:tavLst>
                                        </p:anim>
                                      </p:childTnLst>
                                    </p:cTn>
                                  </p:par>
                                  <p:par>
                                    <p:cTn id="42" presetID="53" presetClass="entr" presetSubtype="16" fill="hold" grpId="0" nodeType="withEffect">
                                      <p:stCondLst>
                                        <p:cond delay="275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2" presetClass="entr" presetSubtype="1" fill="hold" nodeType="withEffect">
                                      <p:stCondLst>
                                        <p:cond delay="175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2500" fill="hold"/>
                                            <p:tgtEl>
                                              <p:spTgt spid="18"/>
                                            </p:tgtEl>
                                            <p:attrNameLst>
                                              <p:attrName>ppt_x</p:attrName>
                                            </p:attrNameLst>
                                          </p:cBhvr>
                                          <p:tavLst>
                                            <p:tav tm="0">
                                              <p:val>
                                                <p:strVal val="#ppt_x"/>
                                              </p:val>
                                            </p:tav>
                                            <p:tav tm="100000">
                                              <p:val>
                                                <p:strVal val="#ppt_x"/>
                                              </p:val>
                                            </p:tav>
                                          </p:tavLst>
                                        </p:anim>
                                        <p:anim calcmode="lin" valueType="num">
                                          <p:cBhvr additive="base">
                                            <p:cTn id="50" dur="2500" fill="hold"/>
                                            <p:tgtEl>
                                              <p:spTgt spid="18"/>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stCondLst>
                                        <p:cond delay="175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2500" fill="hold"/>
                                            <p:tgtEl>
                                              <p:spTgt spid="35"/>
                                            </p:tgtEl>
                                            <p:attrNameLst>
                                              <p:attrName>ppt_x</p:attrName>
                                            </p:attrNameLst>
                                          </p:cBhvr>
                                          <p:tavLst>
                                            <p:tav tm="0">
                                              <p:val>
                                                <p:strVal val="#ppt_x"/>
                                              </p:val>
                                            </p:tav>
                                            <p:tav tm="100000">
                                              <p:val>
                                                <p:strVal val="#ppt_x"/>
                                              </p:val>
                                            </p:tav>
                                          </p:tavLst>
                                        </p:anim>
                                        <p:anim calcmode="lin" valueType="num">
                                          <p:cBhvr additive="base">
                                            <p:cTn id="54" dur="2500" fill="hold"/>
                                            <p:tgtEl>
                                              <p:spTgt spid="35"/>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200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2500" fill="hold"/>
                                            <p:tgtEl>
                                              <p:spTgt spid="31"/>
                                            </p:tgtEl>
                                            <p:attrNameLst>
                                              <p:attrName>ppt_x</p:attrName>
                                            </p:attrNameLst>
                                          </p:cBhvr>
                                          <p:tavLst>
                                            <p:tav tm="0">
                                              <p:val>
                                                <p:strVal val="#ppt_x"/>
                                              </p:val>
                                            </p:tav>
                                            <p:tav tm="100000">
                                              <p:val>
                                                <p:strVal val="#ppt_x"/>
                                              </p:val>
                                            </p:tav>
                                          </p:tavLst>
                                        </p:anim>
                                        <p:anim calcmode="lin" valueType="num">
                                          <p:cBhvr additive="base">
                                            <p:cTn id="58" dur="2500" fill="hold"/>
                                            <p:tgtEl>
                                              <p:spTgt spid="31"/>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225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2500" fill="hold"/>
                                            <p:tgtEl>
                                              <p:spTgt spid="22"/>
                                            </p:tgtEl>
                                            <p:attrNameLst>
                                              <p:attrName>ppt_x</p:attrName>
                                            </p:attrNameLst>
                                          </p:cBhvr>
                                          <p:tavLst>
                                            <p:tav tm="0">
                                              <p:val>
                                                <p:strVal val="#ppt_x"/>
                                              </p:val>
                                            </p:tav>
                                            <p:tav tm="100000">
                                              <p:val>
                                                <p:strVal val="#ppt_x"/>
                                              </p:val>
                                            </p:tav>
                                          </p:tavLst>
                                        </p:anim>
                                        <p:anim calcmode="lin" valueType="num">
                                          <p:cBhvr additive="base">
                                            <p:cTn id="62" dur="2500" fill="hold"/>
                                            <p:tgtEl>
                                              <p:spTgt spid="2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275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2500" fill="hold"/>
                                            <p:tgtEl>
                                              <p:spTgt spid="19"/>
                                            </p:tgtEl>
                                            <p:attrNameLst>
                                              <p:attrName>ppt_x</p:attrName>
                                            </p:attrNameLst>
                                          </p:cBhvr>
                                          <p:tavLst>
                                            <p:tav tm="0">
                                              <p:val>
                                                <p:strVal val="#ppt_x"/>
                                              </p:val>
                                            </p:tav>
                                            <p:tav tm="100000">
                                              <p:val>
                                                <p:strVal val="#ppt_x"/>
                                              </p:val>
                                            </p:tav>
                                          </p:tavLst>
                                        </p:anim>
                                        <p:anim calcmode="lin" valueType="num">
                                          <p:cBhvr additive="base">
                                            <p:cTn id="66" dur="2500" fill="hold"/>
                                            <p:tgtEl>
                                              <p:spTgt spid="19"/>
                                            </p:tgtEl>
                                            <p:attrNameLst>
                                              <p:attrName>ppt_y</p:attrName>
                                            </p:attrNameLst>
                                          </p:cBhvr>
                                          <p:tavLst>
                                            <p:tav tm="0">
                                              <p:val>
                                                <p:strVal val="0-#ppt_h/2"/>
                                              </p:val>
                                            </p:tav>
                                            <p:tav tm="100000">
                                              <p:val>
                                                <p:strVal val="#ppt_y"/>
                                              </p:val>
                                            </p:tav>
                                          </p:tavLst>
                                        </p:anim>
                                      </p:childTnLst>
                                    </p:cTn>
                                  </p:par>
                                </p:childTnLst>
                              </p:cTn>
                            </p:par>
                            <p:par>
                              <p:cTn id="67" fill="hold">
                                <p:stCondLst>
                                  <p:cond delay="5250"/>
                                </p:stCondLst>
                                <p:childTnLst>
                                  <p:par>
                                    <p:cTn id="68" presetID="53" presetClass="entr" presetSubtype="16"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ppt_w</p:attrName>
                                            </p:attrNameLst>
                                          </p:cBhvr>
                                          <p:tavLst>
                                            <p:tav tm="0">
                                              <p:val>
                                                <p:fltVal val="0"/>
                                              </p:val>
                                            </p:tav>
                                            <p:tav tm="100000">
                                              <p:val>
                                                <p:strVal val="#ppt_w"/>
                                              </p:val>
                                            </p:tav>
                                          </p:tavLst>
                                        </p:anim>
                                        <p:anim calcmode="lin" valueType="num">
                                          <p:cBhvr>
                                            <p:cTn id="71" dur="500" fill="hold"/>
                                            <p:tgtEl>
                                              <p:spTgt spid="29"/>
                                            </p:tgtEl>
                                            <p:attrNameLst>
                                              <p:attrName>ppt_h</p:attrName>
                                            </p:attrNameLst>
                                          </p:cBhvr>
                                          <p:tavLst>
                                            <p:tav tm="0">
                                              <p:val>
                                                <p:fltVal val="0"/>
                                              </p:val>
                                            </p:tav>
                                            <p:tav tm="100000">
                                              <p:val>
                                                <p:strVal val="#ppt_h"/>
                                              </p:val>
                                            </p:tav>
                                          </p:tavLst>
                                        </p:anim>
                                        <p:animEffect transition="in" filter="fade">
                                          <p:cBhvr>
                                            <p:cTn id="72" dur="500"/>
                                            <p:tgtEl>
                                              <p:spTgt spid="29"/>
                                            </p:tgtEl>
                                          </p:cBhvr>
                                        </p:animEffect>
                                      </p:childTnLst>
                                    </p:cTn>
                                  </p:par>
                                </p:childTnLst>
                              </p:cTn>
                            </p:par>
                            <p:par>
                              <p:cTn id="73" fill="hold">
                                <p:stCondLst>
                                  <p:cond delay="5750"/>
                                </p:stCondLst>
                                <p:childTnLst>
                                  <p:par>
                                    <p:cTn id="74" presetID="53" presetClass="entr" presetSubtype="16"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p:cTn id="76" dur="500" fill="hold"/>
                                            <p:tgtEl>
                                              <p:spTgt spid="41"/>
                                            </p:tgtEl>
                                            <p:attrNameLst>
                                              <p:attrName>ppt_w</p:attrName>
                                            </p:attrNameLst>
                                          </p:cBhvr>
                                          <p:tavLst>
                                            <p:tav tm="0">
                                              <p:val>
                                                <p:fltVal val="0"/>
                                              </p:val>
                                            </p:tav>
                                            <p:tav tm="100000">
                                              <p:val>
                                                <p:strVal val="#ppt_w"/>
                                              </p:val>
                                            </p:tav>
                                          </p:tavLst>
                                        </p:anim>
                                        <p:anim calcmode="lin" valueType="num">
                                          <p:cBhvr>
                                            <p:cTn id="77" dur="500" fill="hold"/>
                                            <p:tgtEl>
                                              <p:spTgt spid="41"/>
                                            </p:tgtEl>
                                            <p:attrNameLst>
                                              <p:attrName>ppt_h</p:attrName>
                                            </p:attrNameLst>
                                          </p:cBhvr>
                                          <p:tavLst>
                                            <p:tav tm="0">
                                              <p:val>
                                                <p:fltVal val="0"/>
                                              </p:val>
                                            </p:tav>
                                            <p:tav tm="100000">
                                              <p:val>
                                                <p:strVal val="#ppt_h"/>
                                              </p:val>
                                            </p:tav>
                                          </p:tavLst>
                                        </p:anim>
                                        <p:animEffect transition="in" filter="fade">
                                          <p:cBhvr>
                                            <p:cTn id="78" dur="500"/>
                                            <p:tgtEl>
                                              <p:spTgt spid="41"/>
                                            </p:tgtEl>
                                          </p:cBhvr>
                                        </p:animEffect>
                                      </p:childTnLst>
                                    </p:cTn>
                                  </p:par>
                                  <p:par>
                                    <p:cTn id="79" presetID="10"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fade">
                                          <p:cBhvr>
                                            <p:cTn id="81" dur="500"/>
                                            <p:tgtEl>
                                              <p:spTgt spid="4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par>
                                    <p:cTn id="85" presetID="58" presetClass="path" presetSubtype="0" decel="50000" fill="hold" nodeType="withEffect">
                                      <p:stCondLst>
                                        <p:cond delay="0"/>
                                      </p:stCondLst>
                                      <p:childTnLst>
                                        <p:animMotion origin="layout" path="M -1.66667E-6 -0.00093 C -0.06341 0.02662 -0.15299 0.00717 -0.20351 -0.04931 C -0.25417 -0.10579 -0.36862 -0.39213 -0.38216 -0.36991 " pathEditMode="relative" rAng="0" ptsTypes="AAA">
                                          <p:cBhvr>
                                            <p:cTn id="86" dur="4000" spd="-100000" fill="hold"/>
                                            <p:tgtEl>
                                              <p:spTgt spid="45"/>
                                            </p:tgtEl>
                                            <p:attrNameLst>
                                              <p:attrName>ppt_x</p:attrName>
                                              <p:attrName>ppt_y</p:attrName>
                                            </p:attrNameLst>
                                          </p:cBhvr>
                                          <p:rCtr x="-19102" y="-17894"/>
                                        </p:animMotion>
                                      </p:childTnLst>
                                    </p:cTn>
                                  </p:par>
                                  <p:par>
                                    <p:cTn id="87" presetID="58" presetClass="path" presetSubtype="0" decel="50000" fill="hold" grpId="1" nodeType="withEffect">
                                      <p:stCondLst>
                                        <p:cond delay="0"/>
                                      </p:stCondLst>
                                      <p:childTnLst>
                                        <p:animMotion origin="layout" path="M 0 -0.00092 C -0.06341 0.02662 -0.15299 0.00718 -0.20352 -0.0493 C -0.2543 -0.10579 -0.36862 -0.39213 -0.38216 -0.36991 " pathEditMode="relative" rAng="0" ptsTypes="AAA">
                                          <p:cBhvr>
                                            <p:cTn id="88" dur="4000" spd="-100000" fill="hold"/>
                                            <p:tgtEl>
                                              <p:spTgt spid="44"/>
                                            </p:tgtEl>
                                            <p:attrNameLst>
                                              <p:attrName>ppt_x</p:attrName>
                                              <p:attrName>ppt_y</p:attrName>
                                            </p:attrNameLst>
                                          </p:cBhvr>
                                          <p:rCtr x="-19102" y="-17894"/>
                                        </p:animMotion>
                                      </p:childTnLst>
                                    </p:cTn>
                                  </p:par>
                                  <p:par>
                                    <p:cTn id="89" presetID="6" presetClass="emph" presetSubtype="0" repeatCount="indefinite" autoRev="1" fill="hold" grpId="2" nodeType="withEffect">
                                      <p:stCondLst>
                                        <p:cond delay="0"/>
                                      </p:stCondLst>
                                      <p:childTnLst>
                                        <p:animScale>
                                          <p:cBhvr>
                                            <p:cTn id="90" dur="2000" fill="hold"/>
                                            <p:tgtEl>
                                              <p:spTgt spid="44"/>
                                            </p:tgtEl>
                                          </p:cBhvr>
                                          <p:by x="110000" y="110000"/>
                                        </p:animScale>
                                      </p:childTnLst>
                                    </p:cTn>
                                  </p:par>
                                  <p:par>
                                    <p:cTn id="91" presetID="10"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37" presetClass="path" presetSubtype="0" decel="50000" fill="hold" nodeType="withEffect">
                                      <p:stCondLst>
                                        <p:cond delay="0"/>
                                      </p:stCondLst>
                                      <p:childTnLst>
                                        <p:animMotion origin="layout" path="M -2.5E-6 -0.00092 C 0.13542 0.26158 0.17149 0.2412 0.24128 0.26435 C 0.31706 0.26644 0.45638 0.1963 0.51315 0.04283 " pathEditMode="relative" rAng="0" ptsTypes="AAA">
                                          <p:cBhvr>
                                            <p:cTn id="95" dur="7000" spd="-100000" fill="hold"/>
                                            <p:tgtEl>
                                              <p:spTgt spid="47"/>
                                            </p:tgtEl>
                                            <p:attrNameLst>
                                              <p:attrName>ppt_x</p:attrName>
                                              <p:attrName>ppt_y</p:attrName>
                                            </p:attrNameLst>
                                          </p:cBhvr>
                                          <p:rCtr x="25651" y="13264"/>
                                        </p:animMotion>
                                      </p:childTnLst>
                                    </p:cTn>
                                  </p:par>
                                  <p:par>
                                    <p:cTn id="96" presetID="42" presetClass="entr" presetSubtype="0" fill="hold" nodeType="withEffect">
                                      <p:stCondLst>
                                        <p:cond delay="6000"/>
                                      </p:stCondLst>
                                      <p:childTnLst>
                                        <p:set>
                                          <p:cBhvr>
                                            <p:cTn id="97" dur="1" fill="hold">
                                              <p:stCondLst>
                                                <p:cond delay="0"/>
                                              </p:stCondLst>
                                            </p:cTn>
                                            <p:tgtEl>
                                              <p:spTgt spid="46"/>
                                            </p:tgtEl>
                                            <p:attrNameLst>
                                              <p:attrName>style.visibility</p:attrName>
                                            </p:attrNameLst>
                                          </p:cBhvr>
                                          <p:to>
                                            <p:strVal val="visible"/>
                                          </p:to>
                                        </p:set>
                                        <p:animEffect transition="in" filter="fade">
                                          <p:cBhvr>
                                            <p:cTn id="98" dur="1000"/>
                                            <p:tgtEl>
                                              <p:spTgt spid="46"/>
                                            </p:tgtEl>
                                          </p:cBhvr>
                                        </p:animEffect>
                                        <p:anim calcmode="lin" valueType="num">
                                          <p:cBhvr>
                                            <p:cTn id="99" dur="1000" fill="hold"/>
                                            <p:tgtEl>
                                              <p:spTgt spid="46"/>
                                            </p:tgtEl>
                                            <p:attrNameLst>
                                              <p:attrName>ppt_x</p:attrName>
                                            </p:attrNameLst>
                                          </p:cBhvr>
                                          <p:tavLst>
                                            <p:tav tm="0">
                                              <p:val>
                                                <p:strVal val="#ppt_x"/>
                                              </p:val>
                                            </p:tav>
                                            <p:tav tm="100000">
                                              <p:val>
                                                <p:strVal val="#ppt_x"/>
                                              </p:val>
                                            </p:tav>
                                          </p:tavLst>
                                        </p:anim>
                                        <p:anim calcmode="lin" valueType="num">
                                          <p:cBhvr>
                                            <p:cTn id="100" dur="1000" fill="hold"/>
                                            <p:tgtEl>
                                              <p:spTgt spid="46"/>
                                            </p:tgtEl>
                                            <p:attrNameLst>
                                              <p:attrName>ppt_y</p:attrName>
                                            </p:attrNameLst>
                                          </p:cBhvr>
                                          <p:tavLst>
                                            <p:tav tm="0">
                                              <p:val>
                                                <p:strVal val="#ppt_y+.1"/>
                                              </p:val>
                                            </p:tav>
                                            <p:tav tm="100000">
                                              <p:val>
                                                <p:strVal val="#ppt_y"/>
                                              </p:val>
                                            </p:tav>
                                          </p:tavLst>
                                        </p:anim>
                                      </p:childTnLst>
                                    </p:cTn>
                                  </p:par>
                                  <p:par>
                                    <p:cTn id="101" presetID="10" presetClass="entr" presetSubtype="0" fill="hold" grpId="0" nodeType="withEffect">
                                      <p:stCondLst>
                                        <p:cond delay="50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750"/>
                                            <p:tgtEl>
                                              <p:spTgt spid="42"/>
                                            </p:tgtEl>
                                          </p:cBhvr>
                                        </p:animEffect>
                                      </p:childTnLst>
                                    </p:cTn>
                                  </p:par>
                                  <p:par>
                                    <p:cTn id="104" presetID="10" presetClass="entr" presetSubtype="0" fill="hold" grpId="0" nodeType="withEffect">
                                      <p:stCondLst>
                                        <p:cond delay="550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750"/>
                                            <p:tgtEl>
                                              <p:spTgt spid="43"/>
                                            </p:tgtEl>
                                          </p:cBhvr>
                                        </p:animEffect>
                                      </p:childTnLst>
                                    </p:cTn>
                                  </p:par>
                                  <p:par>
                                    <p:cTn id="107" presetID="42" presetClass="path" presetSubtype="0" decel="50000" fill="hold" grpId="1" nodeType="withEffect">
                                      <p:stCondLst>
                                        <p:cond delay="500"/>
                                      </p:stCondLst>
                                      <p:childTnLst>
                                        <p:animMotion origin="layout" path="M 3.33333E-6 -7.40741E-7 L -0.41459 -0.0331 " pathEditMode="relative" rAng="0" ptsTypes="AA">
                                          <p:cBhvr>
                                            <p:cTn id="108" dur="6500" spd="-100000" fill="hold"/>
                                            <p:tgtEl>
                                              <p:spTgt spid="42"/>
                                            </p:tgtEl>
                                            <p:attrNameLst>
                                              <p:attrName>ppt_x</p:attrName>
                                              <p:attrName>ppt_y</p:attrName>
                                            </p:attrNameLst>
                                          </p:cBhvr>
                                          <p:rCtr x="-20729" y="-1667"/>
                                        </p:animMotion>
                                      </p:childTnLst>
                                    </p:cTn>
                                  </p:par>
                                  <p:par>
                                    <p:cTn id="109" presetID="42" presetClass="path" presetSubtype="0" decel="50000" fill="hold" grpId="1" nodeType="withEffect">
                                      <p:stCondLst>
                                        <p:cond delay="5500"/>
                                      </p:stCondLst>
                                      <p:childTnLst>
                                        <p:animMotion origin="layout" path="M 3.95833E-6 -4.44444E-6 L 0.19726 0.01644 " pathEditMode="relative" rAng="0" ptsTypes="AA">
                                          <p:cBhvr>
                                            <p:cTn id="110" dur="4000" spd="-100000" fill="hold"/>
                                            <p:tgtEl>
                                              <p:spTgt spid="43"/>
                                            </p:tgtEl>
                                            <p:attrNameLst>
                                              <p:attrName>ppt_x</p:attrName>
                                              <p:attrName>ppt_y</p:attrName>
                                            </p:attrNameLst>
                                          </p:cBhvr>
                                          <p:rCtr x="9857"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9" grpId="2" animBg="1"/>
          <p:bldP spid="10" grpId="0" animBg="1"/>
          <p:bldP spid="11" grpId="0" animBg="1"/>
          <p:bldP spid="11" grpId="1" animBg="1"/>
          <p:bldP spid="12" grpId="0" animBg="1"/>
          <p:bldP spid="12" grpId="1" animBg="1"/>
          <p:bldP spid="13" grpId="0" animBg="1"/>
          <p:bldP spid="13" grpId="1" animBg="1"/>
          <p:bldP spid="39" grpId="0"/>
          <p:bldP spid="42" grpId="0" animBg="1"/>
          <p:bldP spid="42" grpId="1" animBg="1"/>
          <p:bldP spid="43" grpId="0" animBg="1"/>
          <p:bldP spid="43" grpId="1" animBg="1"/>
          <p:bldP spid="44" grpId="0" animBg="1"/>
          <p:bldP spid="44" grpId="1" animBg="1"/>
          <p:bldP spid="44" grpId="2"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430656" y="375431"/>
            <a:ext cx="3065153" cy="707886"/>
          </a:xfrm>
          <a:prstGeom prst="rect">
            <a:avLst/>
          </a:prstGeom>
        </p:spPr>
        <p:txBody>
          <a:bodyPr wrap="square">
            <a:spAutoFit/>
          </a:bodyPr>
          <a:lstStyle/>
          <a:p>
            <a:pPr algn="ctr" fontAlgn="base">
              <a:spcBef>
                <a:spcPct val="0"/>
              </a:spcBef>
              <a:spcAft>
                <a:spcPct val="0"/>
              </a:spcAft>
              <a:defRPr/>
            </a:pPr>
            <a:r>
              <a:rPr lang="vi-VN" sz="2000" b="1" dirty="0">
                <a:solidFill>
                  <a:srgbClr val="00B0F0"/>
                </a:solidFill>
                <a:latin typeface="Arial" panose="020B0604020202020204" pitchFamily="34" charset="0"/>
                <a:ea typeface="宋体" pitchFamily="2" charset="-122"/>
                <a:cs typeface="Arial" panose="020B0604020202020204" pitchFamily="34" charset="0"/>
              </a:rPr>
              <a:t>Thư Trung thu </a:t>
            </a:r>
          </a:p>
          <a:p>
            <a:pPr algn="ctr" fontAlgn="base">
              <a:spcBef>
                <a:spcPct val="0"/>
              </a:spcBef>
              <a:spcAft>
                <a:spcPct val="0"/>
              </a:spcAft>
              <a:defRPr/>
            </a:pPr>
            <a:r>
              <a:rPr lang="vi-VN" sz="2000" b="1" dirty="0">
                <a:solidFill>
                  <a:schemeClr val="tx2"/>
                </a:solidFill>
                <a:latin typeface="Arial" panose="020B0604020202020204" pitchFamily="34" charset="0"/>
                <a:ea typeface="宋体" pitchFamily="2" charset="-122"/>
                <a:cs typeface="Arial" panose="020B0604020202020204" pitchFamily="34" charset="0"/>
              </a:rPr>
              <a:t>(Trích)</a:t>
            </a:r>
            <a:endParaRPr lang="en-US" sz="2000" b="1" kern="0" dirty="0">
              <a:solidFill>
                <a:schemeClr val="tx2"/>
              </a:solidFill>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606149" y="729374"/>
            <a:ext cx="10935014" cy="5632311"/>
          </a:xfrm>
          <a:prstGeom prst="rect">
            <a:avLst/>
          </a:prstGeom>
        </p:spPr>
        <p:txBody>
          <a:bodyPr wrap="square">
            <a:spAutoFit/>
          </a:bodyPr>
          <a:lstStyle/>
          <a:p>
            <a:pPr algn="just" fontAlgn="base">
              <a:spcBef>
                <a:spcPct val="0"/>
              </a:spcBef>
              <a:spcAft>
                <a:spcPct val="0"/>
              </a:spcAft>
              <a:defRPr/>
            </a:pPr>
            <a:r>
              <a:rPr lang="en-US" sz="2000" b="1" dirty="0">
                <a:solidFill>
                  <a:schemeClr val="accent6"/>
                </a:solidFill>
                <a:latin typeface="Arial" panose="020B0604020202020204" pitchFamily="34" charset="0"/>
                <a:ea typeface="宋体" pitchFamily="2" charset="-122"/>
                <a:cs typeface="Arial" panose="020B0604020202020204" pitchFamily="34" charset="0"/>
              </a:rPr>
              <a:t>	</a:t>
            </a:r>
            <a:r>
              <a:rPr lang="vi-VN" sz="2000" b="1" dirty="0">
                <a:solidFill>
                  <a:schemeClr val="accent6"/>
                </a:solidFill>
                <a:latin typeface="Arial" panose="020B0604020202020204" pitchFamily="34" charset="0"/>
                <a:ea typeface="宋体" pitchFamily="2" charset="-122"/>
                <a:cs typeface="Arial" panose="020B0604020202020204" pitchFamily="34" charset="0"/>
              </a:rPr>
              <a:t>Gửi các cháu nhi đồng.</a:t>
            </a:r>
            <a:endParaRPr lang="en-US" sz="2000" b="1" dirty="0">
              <a:solidFill>
                <a:schemeClr val="accent6"/>
              </a:solidFill>
              <a:latin typeface="Arial" panose="020B0604020202020204" pitchFamily="34" charset="0"/>
              <a:ea typeface="宋体" pitchFamily="2" charset="-122"/>
              <a:cs typeface="Arial" panose="020B0604020202020204" pitchFamily="34" charset="0"/>
            </a:endParaRPr>
          </a:p>
          <a:p>
            <a:pPr algn="just" fontAlgn="base">
              <a:spcBef>
                <a:spcPct val="0"/>
              </a:spcBef>
              <a:spcAft>
                <a:spcPct val="0"/>
              </a:spcAft>
              <a:defRPr/>
            </a:pPr>
            <a:r>
              <a:rPr lang="en-US" sz="2000" b="1" dirty="0">
                <a:solidFill>
                  <a:schemeClr val="accent6"/>
                </a:solidFill>
                <a:latin typeface="Arial" panose="020B0604020202020204" pitchFamily="34" charset="0"/>
                <a:ea typeface="宋体" pitchFamily="2" charset="-122"/>
                <a:cs typeface="Arial" panose="020B0604020202020204" pitchFamily="34" charset="0"/>
              </a:rPr>
              <a:t>	</a:t>
            </a:r>
            <a:r>
              <a:rPr lang="vi-VN" sz="2000" b="1" dirty="0">
                <a:solidFill>
                  <a:schemeClr val="accent6"/>
                </a:solidFill>
                <a:latin typeface="Arial" panose="020B0604020202020204" pitchFamily="34" charset="0"/>
                <a:ea typeface="宋体" pitchFamily="2" charset="-122"/>
                <a:cs typeface="Arial" panose="020B0604020202020204" pitchFamily="34" charset="0"/>
              </a:rPr>
              <a:t>Mỗi năm, đến Tết Trung thu, Bác càng nhớ các cháu.</a:t>
            </a:r>
            <a:r>
              <a:rPr lang="en-US" sz="2000" b="1" dirty="0">
                <a:solidFill>
                  <a:schemeClr val="accent6"/>
                </a:solidFill>
                <a:latin typeface="Arial" panose="020B0604020202020204" pitchFamily="34" charset="0"/>
                <a:ea typeface="宋体" pitchFamily="2" charset="-122"/>
                <a:cs typeface="Arial" panose="020B0604020202020204" pitchFamily="34" charset="0"/>
              </a:rPr>
              <a:t> </a:t>
            </a:r>
          </a:p>
          <a:p>
            <a:pPr algn="just" fontAlgn="base">
              <a:spcBef>
                <a:spcPct val="0"/>
              </a:spcBef>
              <a:spcAft>
                <a:spcPct val="0"/>
              </a:spcAft>
              <a:defRPr/>
            </a:pPr>
            <a:r>
              <a:rPr lang="en-US" sz="2000" b="1" dirty="0">
                <a:solidFill>
                  <a:schemeClr val="accent6"/>
                </a:solidFill>
                <a:latin typeface="Arial" panose="020B0604020202020204" pitchFamily="34" charset="0"/>
                <a:ea typeface="宋体" pitchFamily="2" charset="-122"/>
                <a:cs typeface="Arial" panose="020B0604020202020204" pitchFamily="34" charset="0"/>
              </a:rPr>
              <a:t>	</a:t>
            </a:r>
            <a:r>
              <a:rPr lang="vi-VN" sz="2000" b="1" dirty="0">
                <a:solidFill>
                  <a:schemeClr val="accent6"/>
                </a:solidFill>
                <a:latin typeface="Arial" panose="020B0604020202020204" pitchFamily="34" charset="0"/>
                <a:ea typeface="宋体" pitchFamily="2" charset="-122"/>
                <a:cs typeface="Arial" panose="020B0604020202020204" pitchFamily="34" charset="0"/>
              </a:rPr>
              <a:t>Các cháu gửi thư cho Bác nhiều lắm. Bác rất vui. Nhưng vì Bác bận quá, không trả lời riêng cho từng cháu được. Nhân dịp Tết Trung thu, Bác gửi các cháu thư này: </a:t>
            </a:r>
            <a:endParaRPr lang="en-US" sz="2000" b="1" dirty="0">
              <a:solidFill>
                <a:schemeClr val="accent6"/>
              </a:solidFill>
              <a:latin typeface="Arial" panose="020B0604020202020204" pitchFamily="34" charset="0"/>
              <a:ea typeface="宋体" pitchFamily="2" charset="-122"/>
              <a:cs typeface="Arial" panose="020B0604020202020204" pitchFamily="34" charset="0"/>
            </a:endParaRP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Ai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yêu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nhi</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đồng</a:t>
            </a:r>
            <a:endPar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endParaRP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Bằng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Bác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Hồ</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Chí</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Minh?</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Tính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ngoan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ngoãn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Mặt</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xinh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xinh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Mong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cố</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gắng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Thi</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đua</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học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và</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hành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Tuổi</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nhỏ</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làm</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việc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nhỏ</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Tuỳ</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theo</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sức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của</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mình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Để</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tham</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gia</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kháng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chiến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Để</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gìn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giữ</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hoà</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bình</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hãy</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xứng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đáng</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Bác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Hồ</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Chí</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Minh!</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p>
          <a:p>
            <a:pPr algn="just" fontAlgn="base">
              <a:spcBef>
                <a:spcPct val="0"/>
              </a:spcBef>
              <a:spcAft>
                <a:spcPct val="0"/>
              </a:spcAft>
              <a:defRPr/>
            </a:pP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p>
        </p:txBody>
      </p:sp>
      <p:sp>
        <p:nvSpPr>
          <p:cNvPr id="9" name="Rectangle 8">
            <a:extLst>
              <a:ext uri="{FF2B5EF4-FFF2-40B4-BE49-F238E27FC236}">
                <a16:creationId xmlns:a16="http://schemas.microsoft.com/office/drawing/2014/main" id="{208D0DDB-9014-437A-BC59-5149B69D2B09}"/>
              </a:ext>
            </a:extLst>
          </p:cNvPr>
          <p:cNvSpPr/>
          <p:nvPr/>
        </p:nvSpPr>
        <p:spPr>
          <a:xfrm>
            <a:off x="4430656" y="5807214"/>
            <a:ext cx="1853392" cy="707886"/>
          </a:xfrm>
          <a:prstGeom prst="rect">
            <a:avLst/>
          </a:prstGeom>
        </p:spPr>
        <p:txBody>
          <a:bodyPr wrap="none">
            <a:spAutoFit/>
          </a:bodyPr>
          <a:lstStyle/>
          <a:p>
            <a:pPr algn="ct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Hôn</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các</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cháu</a:t>
            </a:r>
            <a:endPar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endParaRPr>
          </a:p>
          <a:p>
            <a:pPr algn="ct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Hồ</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a:t>
            </a:r>
            <a:r>
              <a:rPr lang="en-US" sz="2000" b="1" kern="0" dirty="0" err="1">
                <a:solidFill>
                  <a:schemeClr val="accent6"/>
                </a:solidFill>
                <a:latin typeface="Arial" panose="020B0604020202020204" pitchFamily="34" charset="0"/>
                <a:ea typeface="宋体" pitchFamily="2" charset="-122"/>
                <a:cs typeface="Arial" panose="020B0604020202020204" pitchFamily="34" charset="0"/>
                <a:sym typeface="Arial"/>
              </a:rPr>
              <a:t>Chí</a:t>
            </a:r>
            <a:r>
              <a:rPr lang="en-US" sz="2000" b="1" kern="0" dirty="0">
                <a:solidFill>
                  <a:schemeClr val="accent6"/>
                </a:solidFill>
                <a:latin typeface="Arial" panose="020B0604020202020204" pitchFamily="34" charset="0"/>
                <a:ea typeface="宋体" pitchFamily="2" charset="-122"/>
                <a:cs typeface="Arial" panose="020B0604020202020204" pitchFamily="34" charset="0"/>
                <a:sym typeface="Arial"/>
              </a:rPr>
              <a:t> Minh</a:t>
            </a:r>
            <a:endParaRPr lang="en-US" sz="2000" dirty="0"/>
          </a:p>
        </p:txBody>
      </p:sp>
      <p:pic>
        <p:nvPicPr>
          <p:cNvPr id="51" name="Picture 50">
            <a:extLst>
              <a:ext uri="{FF2B5EF4-FFF2-40B4-BE49-F238E27FC236}">
                <a16:creationId xmlns:a16="http://schemas.microsoft.com/office/drawing/2014/main" id="{0D6EB537-22C2-467C-8A86-B9A1B75B1A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5115" y="2331073"/>
            <a:ext cx="3614980" cy="3772153"/>
          </a:xfrm>
          <a:prstGeom prst="rect">
            <a:avLst/>
          </a:prstGeom>
        </p:spPr>
      </p:pic>
    </p:spTree>
    <p:extLst>
      <p:ext uri="{BB962C8B-B14F-4D97-AF65-F5344CB8AC3E}">
        <p14:creationId xmlns:p14="http://schemas.microsoft.com/office/powerpoint/2010/main" val="118948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430656" y="375431"/>
            <a:ext cx="3065153"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20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606149" y="729374"/>
            <a:ext cx="10935014" cy="5632311"/>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Gửi các cháu nhi đồng.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Mỗi năm, đến Tết Trung thu, Bác càng nhớ các cháu.</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Các cháu gửi thư cho Bác nhiều lắm. Bác rất vui. Nhưng vì Bác bận quá, không trả lời riêng cho từng cháu được. Nhân dịp Tết Trung thu, Bác gửi các cháu thư này: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Ai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yêu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đồng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Bằng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Tính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ngoan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ngoãn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Mặt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Mong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cố</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gắng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đua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học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và</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hành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Tuổi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làm</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việc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Tuỳ</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theo</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sức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của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mình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tham</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kháng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chiến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gìn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giữ</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hoà</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bình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xứng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đáng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sp>
        <p:nvSpPr>
          <p:cNvPr id="9" name="Rectangle 8">
            <a:extLst>
              <a:ext uri="{FF2B5EF4-FFF2-40B4-BE49-F238E27FC236}">
                <a16:creationId xmlns:a16="http://schemas.microsoft.com/office/drawing/2014/main" id="{208D0DDB-9014-437A-BC59-5149B69D2B09}"/>
              </a:ext>
            </a:extLst>
          </p:cNvPr>
          <p:cNvSpPr/>
          <p:nvPr/>
        </p:nvSpPr>
        <p:spPr>
          <a:xfrm>
            <a:off x="4430656" y="5807214"/>
            <a:ext cx="185339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Hôn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endParaRPr kumimoji="0" lang="en-US" sz="2000" b="0" i="0" u="none" strike="noStrike" kern="1200" cap="none" spc="0" normalizeH="0" baseline="0" noProof="0" dirty="0">
              <a:ln>
                <a:noFill/>
              </a:ln>
              <a:solidFill>
                <a:srgbClr val="FFFFFF"/>
              </a:solidFill>
              <a:effectLst/>
              <a:uLnTx/>
              <a:uFillTx/>
              <a:latin typeface="微软雅黑"/>
              <a:ea typeface="微软雅黑"/>
              <a:cs typeface="+mn-cs"/>
            </a:endParaRPr>
          </a:p>
        </p:txBody>
      </p:sp>
      <p:pic>
        <p:nvPicPr>
          <p:cNvPr id="51" name="Picture 50">
            <a:extLst>
              <a:ext uri="{FF2B5EF4-FFF2-40B4-BE49-F238E27FC236}">
                <a16:creationId xmlns:a16="http://schemas.microsoft.com/office/drawing/2014/main" id="{0D6EB537-22C2-467C-8A86-B9A1B75B1A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5115" y="2331073"/>
            <a:ext cx="3614980" cy="3772153"/>
          </a:xfrm>
          <a:prstGeom prst="rect">
            <a:avLst/>
          </a:prstGeom>
        </p:spPr>
      </p:pic>
      <p:grpSp>
        <p:nvGrpSpPr>
          <p:cNvPr id="52" name="Group 51">
            <a:extLst>
              <a:ext uri="{FF2B5EF4-FFF2-40B4-BE49-F238E27FC236}">
                <a16:creationId xmlns:a16="http://schemas.microsoft.com/office/drawing/2014/main" id="{F865ED9B-635B-45F6-8D35-AF05958BFD71}"/>
              </a:ext>
            </a:extLst>
          </p:cNvPr>
          <p:cNvGrpSpPr/>
          <p:nvPr/>
        </p:nvGrpSpPr>
        <p:grpSpPr>
          <a:xfrm>
            <a:off x="7048962" y="5570696"/>
            <a:ext cx="3727286" cy="661759"/>
            <a:chOff x="3521613" y="0"/>
            <a:chExt cx="4241415" cy="684000"/>
          </a:xfrm>
        </p:grpSpPr>
        <p:grpSp>
          <p:nvGrpSpPr>
            <p:cNvPr id="53" name="Group 52">
              <a:extLst>
                <a:ext uri="{FF2B5EF4-FFF2-40B4-BE49-F238E27FC236}">
                  <a16:creationId xmlns:a16="http://schemas.microsoft.com/office/drawing/2014/main" id="{7A6AC4C5-D3A0-4CC6-8E3E-82932D6445DE}"/>
                </a:ext>
              </a:extLst>
            </p:cNvPr>
            <p:cNvGrpSpPr/>
            <p:nvPr/>
          </p:nvGrpSpPr>
          <p:grpSpPr>
            <a:xfrm>
              <a:off x="3521613" y="0"/>
              <a:ext cx="4241415" cy="684000"/>
              <a:chOff x="3770142" y="1493446"/>
              <a:chExt cx="4241415" cy="684000"/>
            </a:xfrm>
          </p:grpSpPr>
          <p:sp>
            <p:nvSpPr>
              <p:cNvPr id="55" name="Flowchart: Alternate Process 54">
                <a:extLst>
                  <a:ext uri="{FF2B5EF4-FFF2-40B4-BE49-F238E27FC236}">
                    <a16:creationId xmlns:a16="http://schemas.microsoft.com/office/drawing/2014/main" id="{B44B7C3B-CBBB-40E9-B2BF-89817A49E7C7}"/>
                  </a:ext>
                </a:extLst>
              </p:cNvPr>
              <p:cNvSpPr/>
              <p:nvPr/>
            </p:nvSpPr>
            <p:spPr>
              <a:xfrm>
                <a:off x="3840482" y="1547446"/>
                <a:ext cx="4171075"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56" name="Picture 55">
                <a:extLst>
                  <a:ext uri="{FF2B5EF4-FFF2-40B4-BE49-F238E27FC236}">
                    <a16:creationId xmlns:a16="http://schemas.microsoft.com/office/drawing/2014/main" id="{F5E0E138-CCDA-403B-A2A4-54DD520FC392}"/>
                  </a:ext>
                </a:extLst>
              </p:cNvPr>
              <p:cNvPicPr>
                <a:picLocks noChangeAspect="1"/>
              </p:cNvPicPr>
              <p:nvPr/>
            </p:nvPicPr>
            <p:blipFill>
              <a:blip r:embed="rId8"/>
              <a:stretch>
                <a:fillRect/>
              </a:stretch>
            </p:blipFill>
            <p:spPr>
              <a:xfrm rot="16200000">
                <a:off x="3751426" y="1512162"/>
                <a:ext cx="684000" cy="646568"/>
              </a:xfrm>
              <a:prstGeom prst="rect">
                <a:avLst/>
              </a:prstGeom>
            </p:spPr>
          </p:pic>
        </p:grpSp>
        <p:sp>
          <p:nvSpPr>
            <p:cNvPr id="54" name="TextBox 53">
              <a:extLst>
                <a:ext uri="{FF2B5EF4-FFF2-40B4-BE49-F238E27FC236}">
                  <a16:creationId xmlns:a16="http://schemas.microsoft.com/office/drawing/2014/main" id="{30CFFE19-1F5E-4659-8796-3F405EB17A90}"/>
                </a:ext>
              </a:extLst>
            </p:cNvPr>
            <p:cNvSpPr txBox="1"/>
            <p:nvPr/>
          </p:nvSpPr>
          <p:spPr>
            <a:xfrm>
              <a:off x="4060480" y="107686"/>
              <a:ext cx="3702547" cy="4168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Luyện đọc nối tiếp câu</a:t>
              </a:r>
            </a:p>
          </p:txBody>
        </p:sp>
      </p:grpSp>
    </p:spTree>
    <p:extLst>
      <p:ext uri="{BB962C8B-B14F-4D97-AF65-F5344CB8AC3E}">
        <p14:creationId xmlns:p14="http://schemas.microsoft.com/office/powerpoint/2010/main" val="20108416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70000">
                                          <p:cBhvr additive="base">
                                            <p:cTn id="7" dur="500" fill="hold"/>
                                            <p:tgtEl>
                                              <p:spTgt spid="52"/>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430656" y="375431"/>
            <a:ext cx="3065153"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0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20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606149" y="729374"/>
            <a:ext cx="10935014" cy="5324535"/>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Gửi các cháu nhi đồng.</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Mỗi năm, đến Tết Trung thu, Bác càng nhớ các cháu.</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Các cháu gửi thư cho Bác nhiều lắm. Bác rất vui. Nhưng vì Bác bận quá, không trả lời riêng cho từng cháu được. Nhân dịp Tết Trung thu, Bác gửi các cháu thư này: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Ai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yêu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đồng</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Bằng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Tính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ngoan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ngoãn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Mặt</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xinh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Mong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cố</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gắng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đua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học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và</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hành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Tuổi</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làm</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việc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nhỏ</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Tuỳ</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theo</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sức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của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mình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tham</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gia</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kháng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chiến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Để</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gìn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giữ</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hoà</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bình</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xứng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đáng</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Bác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sp>
        <p:nvSpPr>
          <p:cNvPr id="9" name="Rectangle 8">
            <a:extLst>
              <a:ext uri="{FF2B5EF4-FFF2-40B4-BE49-F238E27FC236}">
                <a16:creationId xmlns:a16="http://schemas.microsoft.com/office/drawing/2014/main" id="{208D0DDB-9014-437A-BC59-5149B69D2B09}"/>
              </a:ext>
            </a:extLst>
          </p:cNvPr>
          <p:cNvSpPr/>
          <p:nvPr/>
        </p:nvSpPr>
        <p:spPr>
          <a:xfrm>
            <a:off x="4430656" y="5749283"/>
            <a:ext cx="185339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Hôn</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cháu</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Hồ</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Chí</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Minh</a:t>
            </a:r>
            <a:endParaRPr kumimoji="0" lang="en-US" sz="2000" b="0" i="0" u="none" strike="noStrike" kern="1200" cap="none" spc="0" normalizeH="0" baseline="0" noProof="0" dirty="0">
              <a:ln>
                <a:noFill/>
              </a:ln>
              <a:solidFill>
                <a:srgbClr val="FFFFFF"/>
              </a:solidFill>
              <a:effectLst/>
              <a:uLnTx/>
              <a:uFillTx/>
              <a:latin typeface="微软雅黑"/>
              <a:ea typeface="微软雅黑"/>
              <a:cs typeface="+mn-cs"/>
            </a:endParaRPr>
          </a:p>
        </p:txBody>
      </p:sp>
      <p:pic>
        <p:nvPicPr>
          <p:cNvPr id="51" name="Picture 50">
            <a:extLst>
              <a:ext uri="{FF2B5EF4-FFF2-40B4-BE49-F238E27FC236}">
                <a16:creationId xmlns:a16="http://schemas.microsoft.com/office/drawing/2014/main" id="{0D6EB537-22C2-467C-8A86-B9A1B75B1A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5115" y="2331073"/>
            <a:ext cx="3614980" cy="3772153"/>
          </a:xfrm>
          <a:prstGeom prst="rect">
            <a:avLst/>
          </a:prstGeom>
        </p:spPr>
      </p:pic>
      <p:grpSp>
        <p:nvGrpSpPr>
          <p:cNvPr id="52" name="Group 51">
            <a:extLst>
              <a:ext uri="{FF2B5EF4-FFF2-40B4-BE49-F238E27FC236}">
                <a16:creationId xmlns:a16="http://schemas.microsoft.com/office/drawing/2014/main" id="{F865ED9B-635B-45F6-8D35-AF05958BFD71}"/>
              </a:ext>
            </a:extLst>
          </p:cNvPr>
          <p:cNvGrpSpPr/>
          <p:nvPr/>
        </p:nvGrpSpPr>
        <p:grpSpPr>
          <a:xfrm>
            <a:off x="7048962" y="5570696"/>
            <a:ext cx="3746531" cy="661759"/>
            <a:chOff x="3521613" y="0"/>
            <a:chExt cx="4263315" cy="684000"/>
          </a:xfrm>
        </p:grpSpPr>
        <p:grpSp>
          <p:nvGrpSpPr>
            <p:cNvPr id="53" name="Group 52">
              <a:extLst>
                <a:ext uri="{FF2B5EF4-FFF2-40B4-BE49-F238E27FC236}">
                  <a16:creationId xmlns:a16="http://schemas.microsoft.com/office/drawing/2014/main" id="{7A6AC4C5-D3A0-4CC6-8E3E-82932D6445DE}"/>
                </a:ext>
              </a:extLst>
            </p:cNvPr>
            <p:cNvGrpSpPr/>
            <p:nvPr/>
          </p:nvGrpSpPr>
          <p:grpSpPr>
            <a:xfrm>
              <a:off x="3521613" y="0"/>
              <a:ext cx="4241415" cy="684000"/>
              <a:chOff x="3770142" y="1493446"/>
              <a:chExt cx="4241415" cy="684000"/>
            </a:xfrm>
          </p:grpSpPr>
          <p:sp>
            <p:nvSpPr>
              <p:cNvPr id="55" name="Flowchart: Alternate Process 54">
                <a:extLst>
                  <a:ext uri="{FF2B5EF4-FFF2-40B4-BE49-F238E27FC236}">
                    <a16:creationId xmlns:a16="http://schemas.microsoft.com/office/drawing/2014/main" id="{B44B7C3B-CBBB-40E9-B2BF-89817A49E7C7}"/>
                  </a:ext>
                </a:extLst>
              </p:cNvPr>
              <p:cNvSpPr/>
              <p:nvPr/>
            </p:nvSpPr>
            <p:spPr>
              <a:xfrm>
                <a:off x="3840482" y="1547446"/>
                <a:ext cx="4171075"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56" name="Picture 55">
                <a:extLst>
                  <a:ext uri="{FF2B5EF4-FFF2-40B4-BE49-F238E27FC236}">
                    <a16:creationId xmlns:a16="http://schemas.microsoft.com/office/drawing/2014/main" id="{F5E0E138-CCDA-403B-A2A4-54DD520FC392}"/>
                  </a:ext>
                </a:extLst>
              </p:cNvPr>
              <p:cNvPicPr>
                <a:picLocks noChangeAspect="1"/>
              </p:cNvPicPr>
              <p:nvPr/>
            </p:nvPicPr>
            <p:blipFill>
              <a:blip r:embed="rId8"/>
              <a:stretch>
                <a:fillRect/>
              </a:stretch>
            </p:blipFill>
            <p:spPr>
              <a:xfrm rot="16200000">
                <a:off x="3751426" y="1512162"/>
                <a:ext cx="684000" cy="646568"/>
              </a:xfrm>
              <a:prstGeom prst="rect">
                <a:avLst/>
              </a:prstGeom>
            </p:spPr>
          </p:pic>
        </p:grpSp>
        <p:sp>
          <p:nvSpPr>
            <p:cNvPr id="54" name="TextBox 53">
              <a:extLst>
                <a:ext uri="{FF2B5EF4-FFF2-40B4-BE49-F238E27FC236}">
                  <a16:creationId xmlns:a16="http://schemas.microsoft.com/office/drawing/2014/main" id="{30CFFE19-1F5E-4659-8796-3F405EB17A90}"/>
                </a:ext>
              </a:extLst>
            </p:cNvPr>
            <p:cNvSpPr txBox="1"/>
            <p:nvPr/>
          </p:nvSpPr>
          <p:spPr>
            <a:xfrm>
              <a:off x="4082381" y="46153"/>
              <a:ext cx="3702547" cy="5408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Chia </a:t>
              </a:r>
              <a:r>
                <a:rPr kumimoji="0" lang="en-US" sz="28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đoạn</a:t>
              </a:r>
              <a:endParaRPr kumimoji="0" lang="en-US" sz="28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2" name="Oval 1">
            <a:extLst>
              <a:ext uri="{FF2B5EF4-FFF2-40B4-BE49-F238E27FC236}">
                <a16:creationId xmlns:a16="http://schemas.microsoft.com/office/drawing/2014/main" id="{56FAB4D9-F393-4EC1-8BE6-F41937CB3B35}"/>
              </a:ext>
            </a:extLst>
          </p:cNvPr>
          <p:cNvSpPr/>
          <p:nvPr/>
        </p:nvSpPr>
        <p:spPr>
          <a:xfrm>
            <a:off x="864363" y="609600"/>
            <a:ext cx="583683" cy="473717"/>
          </a:xfrm>
          <a:prstGeom prst="ellipse">
            <a:avLst/>
          </a:prstGeom>
          <a:solidFill>
            <a:srgbClr val="FFFF00"/>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chemeClr val="accent6"/>
                </a:solidFill>
              </a:rPr>
              <a:t>1</a:t>
            </a:r>
          </a:p>
        </p:txBody>
      </p:sp>
      <p:cxnSp>
        <p:nvCxnSpPr>
          <p:cNvPr id="4" name="Straight Connector 3">
            <a:extLst>
              <a:ext uri="{FF2B5EF4-FFF2-40B4-BE49-F238E27FC236}">
                <a16:creationId xmlns:a16="http://schemas.microsoft.com/office/drawing/2014/main" id="{066C43EB-7442-4A95-AF00-BDCFBBE2B46D}"/>
              </a:ext>
            </a:extLst>
          </p:cNvPr>
          <p:cNvCxnSpPr/>
          <p:nvPr/>
        </p:nvCxnSpPr>
        <p:spPr>
          <a:xfrm flipH="1">
            <a:off x="10860392" y="1652986"/>
            <a:ext cx="307936" cy="384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E125AC8C-D917-4E23-9B80-257502E8D662}"/>
              </a:ext>
            </a:extLst>
          </p:cNvPr>
          <p:cNvSpPr/>
          <p:nvPr/>
        </p:nvSpPr>
        <p:spPr>
          <a:xfrm>
            <a:off x="888318" y="1964980"/>
            <a:ext cx="583683" cy="473717"/>
          </a:xfrm>
          <a:prstGeom prst="ellipse">
            <a:avLst/>
          </a:prstGeom>
          <a:solidFill>
            <a:srgbClr val="FFFF00"/>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chemeClr val="accent6"/>
                </a:solidFill>
              </a:rPr>
              <a:t>2</a:t>
            </a:r>
          </a:p>
        </p:txBody>
      </p:sp>
      <p:cxnSp>
        <p:nvCxnSpPr>
          <p:cNvPr id="24" name="Straight Connector 23">
            <a:extLst>
              <a:ext uri="{FF2B5EF4-FFF2-40B4-BE49-F238E27FC236}">
                <a16:creationId xmlns:a16="http://schemas.microsoft.com/office/drawing/2014/main" id="{0D939342-109B-47BF-A6D8-6C231029268D}"/>
              </a:ext>
            </a:extLst>
          </p:cNvPr>
          <p:cNvCxnSpPr/>
          <p:nvPr/>
        </p:nvCxnSpPr>
        <p:spPr>
          <a:xfrm flipH="1">
            <a:off x="6227893" y="6103226"/>
            <a:ext cx="307936" cy="3848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805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70000">
                                          <p:cBhvr additive="base">
                                            <p:cTn id="7" dur="500" fill="hold"/>
                                            <p:tgtEl>
                                              <p:spTgt spid="52"/>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18">
            <a:extLst>
              <a:ext uri="{FF2B5EF4-FFF2-40B4-BE49-F238E27FC236}">
                <a16:creationId xmlns:a16="http://schemas.microsoft.com/office/drawing/2014/main" id="{E7F1EF4B-AD76-4B83-97A9-B4BEF2C6E763}"/>
              </a:ext>
            </a:extLst>
          </p:cNvPr>
          <p:cNvGrpSpPr/>
          <p:nvPr/>
        </p:nvGrpSpPr>
        <p:grpSpPr>
          <a:xfrm>
            <a:off x="417345" y="-1132640"/>
            <a:ext cx="894037" cy="2757219"/>
            <a:chOff x="7392812" y="1287945"/>
            <a:chExt cx="894037" cy="2757219"/>
          </a:xfrm>
        </p:grpSpPr>
        <p:cxnSp>
          <p:nvCxnSpPr>
            <p:cNvPr id="34" name="直接连接符 19">
              <a:extLst>
                <a:ext uri="{FF2B5EF4-FFF2-40B4-BE49-F238E27FC236}">
                  <a16:creationId xmlns:a16="http://schemas.microsoft.com/office/drawing/2014/main" id="{18741664-0126-474D-9F93-67563A010961}"/>
                </a:ext>
              </a:extLst>
            </p:cNvPr>
            <p:cNvCxnSpPr/>
            <p:nvPr/>
          </p:nvCxnSpPr>
          <p:spPr>
            <a:xfrm>
              <a:off x="7839830" y="1287945"/>
              <a:ext cx="0" cy="1240673"/>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36E77919-396B-417C-A09C-1634709055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pic>
        <p:nvPicPr>
          <p:cNvPr id="26" name="图片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9942345" y="25761"/>
            <a:ext cx="1598818" cy="1598818"/>
          </a:xfrm>
          <a:prstGeom prst="rect">
            <a:avLst/>
          </a:prstGeom>
        </p:spPr>
      </p:pic>
      <p:pic>
        <p:nvPicPr>
          <p:cNvPr id="27" name="图片 26"/>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tretch>
            <a:fillRect/>
          </a:stretch>
        </p:blipFill>
        <p:spPr>
          <a:xfrm>
            <a:off x="10297430" y="25761"/>
            <a:ext cx="1894570" cy="951981"/>
          </a:xfrm>
          <a:prstGeom prst="rect">
            <a:avLst/>
          </a:prstGeom>
        </p:spPr>
      </p:pic>
      <p:sp>
        <p:nvSpPr>
          <p:cNvPr id="8" name="Rectangle: Rounded Corners 7">
            <a:extLst>
              <a:ext uri="{FF2B5EF4-FFF2-40B4-BE49-F238E27FC236}">
                <a16:creationId xmlns:a16="http://schemas.microsoft.com/office/drawing/2014/main" id="{4AC01205-214E-4269-93BA-D4A394891646}"/>
              </a:ext>
            </a:extLst>
          </p:cNvPr>
          <p:cNvSpPr/>
          <p:nvPr/>
        </p:nvSpPr>
        <p:spPr>
          <a:xfrm>
            <a:off x="280679" y="304800"/>
            <a:ext cx="11630637" cy="621030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微软雅黑"/>
              <a:cs typeface="Arial" panose="020B0604020202020204" pitchFamily="34" charset="0"/>
            </a:endParaRPr>
          </a:p>
        </p:txBody>
      </p:sp>
      <p:grpSp>
        <p:nvGrpSpPr>
          <p:cNvPr id="38" name="组合 30">
            <a:extLst>
              <a:ext uri="{FF2B5EF4-FFF2-40B4-BE49-F238E27FC236}">
                <a16:creationId xmlns:a16="http://schemas.microsoft.com/office/drawing/2014/main" id="{B77DEE67-2E17-4A6A-B2FB-3FFD5A258F57}"/>
              </a:ext>
            </a:extLst>
          </p:cNvPr>
          <p:cNvGrpSpPr/>
          <p:nvPr/>
        </p:nvGrpSpPr>
        <p:grpSpPr>
          <a:xfrm>
            <a:off x="13439" y="-562704"/>
            <a:ext cx="534482" cy="3508513"/>
            <a:chOff x="7392812" y="-1823580"/>
            <a:chExt cx="894037" cy="5868744"/>
          </a:xfrm>
        </p:grpSpPr>
        <p:cxnSp>
          <p:nvCxnSpPr>
            <p:cNvPr id="47" name="直接连接符 31">
              <a:extLst>
                <a:ext uri="{FF2B5EF4-FFF2-40B4-BE49-F238E27FC236}">
                  <a16:creationId xmlns:a16="http://schemas.microsoft.com/office/drawing/2014/main" id="{6C81E935-D0F4-487D-BAD9-262ECF8B0CC0}"/>
                </a:ext>
              </a:extLst>
            </p:cNvPr>
            <p:cNvCxnSpPr/>
            <p:nvPr/>
          </p:nvCxnSpPr>
          <p:spPr>
            <a:xfrm>
              <a:off x="7839831" y="-1823580"/>
              <a:ext cx="0" cy="4352198"/>
            </a:xfrm>
            <a:prstGeom prst="line">
              <a:avLst/>
            </a:prstGeom>
          </p:spPr>
          <p:style>
            <a:lnRef idx="1">
              <a:schemeClr val="accent1"/>
            </a:lnRef>
            <a:fillRef idx="0">
              <a:schemeClr val="accent1"/>
            </a:fillRef>
            <a:effectRef idx="0">
              <a:schemeClr val="accent1"/>
            </a:effectRef>
            <a:fontRef idx="minor">
              <a:schemeClr val="tx1"/>
            </a:fontRef>
          </p:style>
        </p:cxnSp>
        <p:pic>
          <p:nvPicPr>
            <p:cNvPr id="48" name="图片 32">
              <a:extLst>
                <a:ext uri="{FF2B5EF4-FFF2-40B4-BE49-F238E27FC236}">
                  <a16:creationId xmlns:a16="http://schemas.microsoft.com/office/drawing/2014/main" id="{43A7F00C-6E0E-496A-955F-040A5F9F289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92812" y="2478923"/>
              <a:ext cx="894037" cy="1566241"/>
            </a:xfrm>
            <a:prstGeom prst="rect">
              <a:avLst/>
            </a:prstGeom>
            <a:effectLst>
              <a:outerShdw blurRad="177800" dist="177800" dir="8100000" algn="tr" rotWithShape="0">
                <a:prstClr val="black">
                  <a:alpha val="40000"/>
                </a:prstClr>
              </a:outerShdw>
            </a:effectLst>
          </p:spPr>
        </p:pic>
      </p:grpSp>
      <p:sp>
        <p:nvSpPr>
          <p:cNvPr id="49" name="Rectangle 48">
            <a:extLst>
              <a:ext uri="{FF2B5EF4-FFF2-40B4-BE49-F238E27FC236}">
                <a16:creationId xmlns:a16="http://schemas.microsoft.com/office/drawing/2014/main" id="{04F13F18-38D2-4D47-B5C2-A9328BF1974D}"/>
              </a:ext>
            </a:extLst>
          </p:cNvPr>
          <p:cNvSpPr/>
          <p:nvPr/>
        </p:nvSpPr>
        <p:spPr>
          <a:xfrm>
            <a:off x="4430656" y="375431"/>
            <a:ext cx="4147287"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00B0F0"/>
                </a:solidFill>
                <a:effectLst/>
                <a:uLnTx/>
                <a:uFillTx/>
                <a:latin typeface="Arial" panose="020B0604020202020204" pitchFamily="34" charset="0"/>
                <a:ea typeface="宋体" pitchFamily="2" charset="-122"/>
                <a:cs typeface="Arial" panose="020B0604020202020204" pitchFamily="34" charset="0"/>
              </a:rPr>
              <a:t>Thư Trung thu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1" i="0" u="none" strike="noStrike" kern="120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rPr>
              <a:t>(Trích)</a:t>
            </a:r>
            <a:endParaRPr kumimoji="0" lang="en-US" sz="3600" b="1" i="0" u="none" strike="noStrike" kern="0" cap="none" spc="0" normalizeH="0" baseline="0" noProof="0" dirty="0">
              <a:ln>
                <a:noFill/>
              </a:ln>
              <a:solidFill>
                <a:srgbClr val="44546A"/>
              </a:solidFill>
              <a:effectLst/>
              <a:uLnTx/>
              <a:uFillTx/>
              <a:latin typeface="Arial" panose="020B0604020202020204" pitchFamily="34" charset="0"/>
              <a:ea typeface="宋体" pitchFamily="2" charset="-122"/>
              <a:cs typeface="Arial" panose="020B0604020202020204" pitchFamily="34" charset="0"/>
              <a:sym typeface="Arial"/>
            </a:endParaRPr>
          </a:p>
        </p:txBody>
      </p:sp>
      <p:sp>
        <p:nvSpPr>
          <p:cNvPr id="50" name="Rectangle 49">
            <a:extLst>
              <a:ext uri="{FF2B5EF4-FFF2-40B4-BE49-F238E27FC236}">
                <a16:creationId xmlns:a16="http://schemas.microsoft.com/office/drawing/2014/main" id="{8998F9BC-457D-44E9-ACF4-71C1DED70EF9}"/>
              </a:ext>
            </a:extLst>
          </p:cNvPr>
          <p:cNvSpPr/>
          <p:nvPr/>
        </p:nvSpPr>
        <p:spPr>
          <a:xfrm>
            <a:off x="628489" y="1583917"/>
            <a:ext cx="11146163" cy="403187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Gửi các cháu nhi đồng.</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Mỗi năm, đến Tết Trung thu, Bác càng nhớ các cháu.</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a:t>
            </a:r>
            <a:r>
              <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Các cháu gửi thư cho Bác nhiều lắm. Bác rất vui. Nhưng vì Bác bận quá, không trả lời riêng cho từng cháu được. Nhân dịp Tết Trung thu, Bác gửi các cháu thư này: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Arial"/>
              </a:rPr>
              <a:t>		</a:t>
            </a:r>
          </a:p>
        </p:txBody>
      </p:sp>
      <p:grpSp>
        <p:nvGrpSpPr>
          <p:cNvPr id="52" name="Group 51">
            <a:extLst>
              <a:ext uri="{FF2B5EF4-FFF2-40B4-BE49-F238E27FC236}">
                <a16:creationId xmlns:a16="http://schemas.microsoft.com/office/drawing/2014/main" id="{F865ED9B-635B-45F6-8D35-AF05958BFD71}"/>
              </a:ext>
            </a:extLst>
          </p:cNvPr>
          <p:cNvGrpSpPr/>
          <p:nvPr/>
        </p:nvGrpSpPr>
        <p:grpSpPr>
          <a:xfrm>
            <a:off x="648643" y="412552"/>
            <a:ext cx="3727287" cy="661759"/>
            <a:chOff x="3521613" y="0"/>
            <a:chExt cx="4241416" cy="684000"/>
          </a:xfrm>
        </p:grpSpPr>
        <p:grpSp>
          <p:nvGrpSpPr>
            <p:cNvPr id="53" name="Group 52">
              <a:extLst>
                <a:ext uri="{FF2B5EF4-FFF2-40B4-BE49-F238E27FC236}">
                  <a16:creationId xmlns:a16="http://schemas.microsoft.com/office/drawing/2014/main" id="{7A6AC4C5-D3A0-4CC6-8E3E-82932D6445DE}"/>
                </a:ext>
              </a:extLst>
            </p:cNvPr>
            <p:cNvGrpSpPr/>
            <p:nvPr/>
          </p:nvGrpSpPr>
          <p:grpSpPr>
            <a:xfrm>
              <a:off x="3521613" y="0"/>
              <a:ext cx="4241415" cy="684000"/>
              <a:chOff x="3770142" y="1493446"/>
              <a:chExt cx="4241415" cy="684000"/>
            </a:xfrm>
          </p:grpSpPr>
          <p:sp>
            <p:nvSpPr>
              <p:cNvPr id="55" name="Flowchart: Alternate Process 54">
                <a:extLst>
                  <a:ext uri="{FF2B5EF4-FFF2-40B4-BE49-F238E27FC236}">
                    <a16:creationId xmlns:a16="http://schemas.microsoft.com/office/drawing/2014/main" id="{B44B7C3B-CBBB-40E9-B2BF-89817A49E7C7}"/>
                  </a:ext>
                </a:extLst>
              </p:cNvPr>
              <p:cNvSpPr/>
              <p:nvPr/>
            </p:nvSpPr>
            <p:spPr>
              <a:xfrm>
                <a:off x="3840482" y="1547446"/>
                <a:ext cx="4171075" cy="576000"/>
              </a:xfrm>
              <a:prstGeom prst="flowChartAlternateProcess">
                <a:avLst/>
              </a:prstGeom>
              <a:solidFill>
                <a:srgbClr val="FFFF99"/>
              </a:solidFill>
              <a:ln w="28575" cap="flat" cmpd="sng" algn="ctr">
                <a:solidFill>
                  <a:srgbClr val="FC7095"/>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56" name="Picture 55">
                <a:extLst>
                  <a:ext uri="{FF2B5EF4-FFF2-40B4-BE49-F238E27FC236}">
                    <a16:creationId xmlns:a16="http://schemas.microsoft.com/office/drawing/2014/main" id="{F5E0E138-CCDA-403B-A2A4-54DD520FC392}"/>
                  </a:ext>
                </a:extLst>
              </p:cNvPr>
              <p:cNvPicPr>
                <a:picLocks noChangeAspect="1"/>
              </p:cNvPicPr>
              <p:nvPr/>
            </p:nvPicPr>
            <p:blipFill>
              <a:blip r:embed="rId7"/>
              <a:stretch>
                <a:fillRect/>
              </a:stretch>
            </p:blipFill>
            <p:spPr>
              <a:xfrm rot="16200000">
                <a:off x="3751426" y="1512162"/>
                <a:ext cx="684000" cy="646568"/>
              </a:xfrm>
              <a:prstGeom prst="rect">
                <a:avLst/>
              </a:prstGeom>
            </p:spPr>
          </p:pic>
        </p:grpSp>
        <p:sp>
          <p:nvSpPr>
            <p:cNvPr id="54" name="TextBox 53">
              <a:extLst>
                <a:ext uri="{FF2B5EF4-FFF2-40B4-BE49-F238E27FC236}">
                  <a16:creationId xmlns:a16="http://schemas.microsoft.com/office/drawing/2014/main" id="{30CFFE19-1F5E-4659-8796-3F405EB17A90}"/>
                </a:ext>
              </a:extLst>
            </p:cNvPr>
            <p:cNvSpPr txBox="1"/>
            <p:nvPr/>
          </p:nvSpPr>
          <p:spPr>
            <a:xfrm>
              <a:off x="4060482" y="124563"/>
              <a:ext cx="3702547" cy="41355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Luyện</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đọc</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nối</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tiếp</a:t>
              </a:r>
              <a:r>
                <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rPr>
                <a:t> </a:t>
              </a:r>
              <a:r>
                <a:rPr kumimoji="0" lang="en-US" sz="2000" b="0" i="0" u="none" strike="noStrike" kern="0" cap="none" spc="0" normalizeH="0" baseline="0" noProof="0" dirty="0" err="1">
                  <a:ln>
                    <a:noFill/>
                  </a:ln>
                  <a:solidFill>
                    <a:srgbClr val="000000"/>
                  </a:solidFill>
                  <a:effectLst/>
                  <a:uLnTx/>
                  <a:uFillTx/>
                  <a:latin typeface="Arial" panose="020B0604020202020204"/>
                  <a:ea typeface="Microsoft YaHei" panose="020B0503020204020204" charset="-122"/>
                  <a:cs typeface="+mn-cs"/>
                </a:rPr>
                <a:t>đoạn</a:t>
              </a:r>
              <a:endParaRPr kumimoji="0" lang="en-US" sz="2000" b="0" i="0" u="none" strike="noStrike" kern="0" cap="none" spc="0" normalizeH="0" baseline="0" noProof="0" dirty="0">
                <a:ln>
                  <a:noFill/>
                </a:ln>
                <a:solidFill>
                  <a:srgbClr val="000000"/>
                </a:solidFill>
                <a:effectLst/>
                <a:uLnTx/>
                <a:uFillTx/>
                <a:latin typeface="Arial" panose="020B0604020202020204"/>
                <a:ea typeface="Microsoft YaHei" panose="020B0503020204020204" charset="-122"/>
                <a:cs typeface="+mn-cs"/>
              </a:endParaRPr>
            </a:p>
          </p:txBody>
        </p:sp>
      </p:grpSp>
      <p:sp>
        <p:nvSpPr>
          <p:cNvPr id="2" name="Oval 1">
            <a:extLst>
              <a:ext uri="{FF2B5EF4-FFF2-40B4-BE49-F238E27FC236}">
                <a16:creationId xmlns:a16="http://schemas.microsoft.com/office/drawing/2014/main" id="{56FAB4D9-F393-4EC1-8BE6-F41937CB3B35}"/>
              </a:ext>
            </a:extLst>
          </p:cNvPr>
          <p:cNvSpPr/>
          <p:nvPr/>
        </p:nvSpPr>
        <p:spPr>
          <a:xfrm>
            <a:off x="648643" y="1565455"/>
            <a:ext cx="583683" cy="473717"/>
          </a:xfrm>
          <a:prstGeom prst="ellipse">
            <a:avLst/>
          </a:prstGeom>
          <a:solidFill>
            <a:srgbClr val="FFFF00"/>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微软雅黑"/>
                <a:ea typeface="微软雅黑"/>
                <a:cs typeface="+mn-cs"/>
              </a:rPr>
              <a:t>1</a:t>
            </a:r>
          </a:p>
        </p:txBody>
      </p:sp>
      <p:cxnSp>
        <p:nvCxnSpPr>
          <p:cNvPr id="25" name="Straight Connector 24">
            <a:extLst>
              <a:ext uri="{FF2B5EF4-FFF2-40B4-BE49-F238E27FC236}">
                <a16:creationId xmlns:a16="http://schemas.microsoft.com/office/drawing/2014/main" id="{D9694F5D-6AD7-4B5F-A8A9-C83B54D56E1A}"/>
              </a:ext>
            </a:extLst>
          </p:cNvPr>
          <p:cNvCxnSpPr>
            <a:cxnSpLocks/>
          </p:cNvCxnSpPr>
          <p:nvPr/>
        </p:nvCxnSpPr>
        <p:spPr>
          <a:xfrm flipH="1">
            <a:off x="5643908" y="2656339"/>
            <a:ext cx="1947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17319BF-4A15-4517-9EE7-4C0866998B52}"/>
              </a:ext>
            </a:extLst>
          </p:cNvPr>
          <p:cNvCxnSpPr>
            <a:cxnSpLocks/>
          </p:cNvCxnSpPr>
          <p:nvPr/>
        </p:nvCxnSpPr>
        <p:spPr>
          <a:xfrm flipH="1">
            <a:off x="3698994" y="4049710"/>
            <a:ext cx="931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89392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70000">
                                          <p:cBhvr additive="base">
                                            <p:cTn id="7" dur="500" fill="hold"/>
                                            <p:tgtEl>
                                              <p:spTgt spid="52"/>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雅黑169">
  <a:themeElements>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fontScheme name="my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雅黑169" id="{8F35E262-E567-44C0-B76C-F5F926F62CB7}" vid="{81F0AC42-FC2A-42F4-A015-320580D28FB3}"/>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2.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3.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4.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5.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ppt/theme/themeOverride6.xml><?xml version="1.0" encoding="utf-8"?>
<a:themeOverride xmlns:a="http://schemas.openxmlformats.org/drawingml/2006/main">
  <a:clrScheme name="自定义 104">
    <a:dk1>
      <a:srgbClr val="FFFFFF"/>
    </a:dk1>
    <a:lt1>
      <a:srgbClr val="FFFFFF"/>
    </a:lt1>
    <a:dk2>
      <a:srgbClr val="44546A"/>
    </a:dk2>
    <a:lt2>
      <a:srgbClr val="E7E6E6"/>
    </a:lt2>
    <a:accent1>
      <a:srgbClr val="ECDD8B"/>
    </a:accent1>
    <a:accent2>
      <a:srgbClr val="7030A0"/>
    </a:accent2>
    <a:accent3>
      <a:srgbClr val="FFC000"/>
    </a:accent3>
    <a:accent4>
      <a:srgbClr val="D23145"/>
    </a:accent4>
    <a:accent5>
      <a:srgbClr val="4472C4"/>
    </a:accent5>
    <a:accent6>
      <a:srgbClr val="00000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Default Theme</Template>
  <TotalTime>675</TotalTime>
  <Words>1398</Words>
  <Application>Microsoft Office PowerPoint</Application>
  <PresentationFormat>Widescreen</PresentationFormat>
  <Paragraphs>192</Paragraphs>
  <Slides>28</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28</vt:i4>
      </vt:variant>
    </vt:vector>
  </HeadingPairs>
  <TitlesOfParts>
    <vt:vector size="45" baseType="lpstr">
      <vt:lpstr>等线</vt:lpstr>
      <vt:lpstr>微软雅黑</vt:lpstr>
      <vt:lpstr>Arial</vt:lpstr>
      <vt:lpstr>Calibri</vt:lpstr>
      <vt:lpstr>Calibri Light</vt:lpstr>
      <vt:lpstr>Coiny</vt:lpstr>
      <vt:lpstr>iCiel Cadena</vt:lpstr>
      <vt:lpstr>Impact</vt:lpstr>
      <vt:lpstr>Odibee Sans</vt:lpstr>
      <vt:lpstr>Pacifico</vt:lpstr>
      <vt:lpstr>SVN-Carington</vt:lpstr>
      <vt:lpstr>Wingdings</vt:lpstr>
      <vt:lpstr>字魂107号-萌趣欢乐体</vt:lpstr>
      <vt:lpstr>字魂35号-经典雅黑</vt:lpstr>
      <vt:lpstr>字魂59号-创粗黑</vt:lpstr>
      <vt:lpstr>雅黑169</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Tran Quang Vinh</cp:lastModifiedBy>
  <cp:revision>6</cp:revision>
  <dcterms:created xsi:type="dcterms:W3CDTF">2016-08-31T12:21:36Z</dcterms:created>
  <dcterms:modified xsi:type="dcterms:W3CDTF">2022-04-10T02:33:41Z</dcterms:modified>
</cp:coreProperties>
</file>