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45" r:id="rId3"/>
    <p:sldId id="2646" r:id="rId4"/>
    <p:sldId id="257" r:id="rId5"/>
    <p:sldId id="302" r:id="rId6"/>
    <p:sldId id="2647" r:id="rId7"/>
    <p:sldId id="2631" r:id="rId8"/>
    <p:sldId id="2648" r:id="rId9"/>
    <p:sldId id="2634" r:id="rId10"/>
    <p:sldId id="2639" r:id="rId11"/>
    <p:sldId id="2640" r:id="rId12"/>
    <p:sldId id="2641" r:id="rId13"/>
    <p:sldId id="2650" r:id="rId14"/>
    <p:sldId id="2635" r:id="rId15"/>
    <p:sldId id="2636" r:id="rId16"/>
    <p:sldId id="2642" r:id="rId17"/>
    <p:sldId id="2649" r:id="rId18"/>
    <p:sldId id="2644" r:id="rId19"/>
    <p:sldId id="2643" r:id="rId20"/>
    <p:sldId id="32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E4C4A"/>
    <a:srgbClr val="6A2B1E"/>
    <a:srgbClr val="F2C9AE"/>
    <a:srgbClr val="E35A89"/>
    <a:srgbClr val="01715C"/>
    <a:srgbClr val="626B6B"/>
    <a:srgbClr val="454545"/>
    <a:srgbClr val="F9EDED"/>
    <a:srgbClr val="AD2F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043" autoAdjust="0"/>
  </p:normalViewPr>
  <p:slideViewPr>
    <p:cSldViewPr snapToGrid="0">
      <p:cViewPr varScale="1">
        <p:scale>
          <a:sx n="77" d="100"/>
          <a:sy n="77" d="100"/>
        </p:scale>
        <p:origin x="84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1717-D850-4BD3-B434-821CE74C5ADE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CA5C5-ACE0-46CF-8274-7EBAD72A29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5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4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8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5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8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38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8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CA5C5-ACE0-46CF-8274-7EBAD72A291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6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1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CA5C5-ACE0-46CF-8274-7EBAD72A291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47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0D442-A43C-4EF5-89F0-2BEA136007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35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80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CA5C5-ACE0-46CF-8274-7EBAD72A291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65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5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16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83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08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2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89194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3077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862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26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98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>
          <a:xfrm flipH="1">
            <a:off x="-487680" y="259080"/>
            <a:ext cx="7200155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264"/>
          <a:stretch/>
        </p:blipFill>
        <p:spPr>
          <a:xfrm rot="18227875">
            <a:off x="3111693" y="4192310"/>
            <a:ext cx="5616218" cy="2849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92"/>
          <a:stretch/>
        </p:blipFill>
        <p:spPr>
          <a:xfrm>
            <a:off x="6252284" y="234053"/>
            <a:ext cx="6248400" cy="66239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255519" y="3720862"/>
            <a:ext cx="5688330" cy="2844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55040" r="16231" b="29600"/>
          <a:stretch/>
        </p:blipFill>
        <p:spPr>
          <a:xfrm>
            <a:off x="8621285" y="5638800"/>
            <a:ext cx="360119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0157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4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16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05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67771B-F7EE-4751-99A3-2C77B2AF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064"/>
          <a:stretch>
            <a:fillRect/>
          </a:stretch>
        </p:blipFill>
        <p:spPr>
          <a:xfrm>
            <a:off x="965442" y="932796"/>
            <a:ext cx="5050002" cy="873146"/>
          </a:xfrm>
          <a:prstGeom prst="rect">
            <a:avLst/>
          </a:prstGeom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0033B2CA-CB08-4BA3-BFC3-1561DEB0C179}"/>
              </a:ext>
            </a:extLst>
          </p:cNvPr>
          <p:cNvSpPr txBox="1"/>
          <p:nvPr/>
        </p:nvSpPr>
        <p:spPr>
          <a:xfrm>
            <a:off x="1957331" y="2979253"/>
            <a:ext cx="3066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Bài</a:t>
            </a:r>
            <a:r>
              <a:rPr lang="en-US" sz="4400" b="1" u="sng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400" b="1" u="sng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1</a:t>
            </a:r>
            <a:r>
              <a:rPr lang="en-US" sz="4400" b="1" u="sng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- </a:t>
            </a:r>
            <a:r>
              <a:rPr lang="en-US" sz="4400" b="1" u="sng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Tiết</a:t>
            </a:r>
            <a:r>
              <a:rPr lang="en-US" sz="4400" b="1" u="sng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A850C-417C-4834-99B9-1A9E37901CA5}"/>
              </a:ext>
            </a:extLst>
          </p:cNvPr>
          <p:cNvSpPr txBox="1"/>
          <p:nvPr/>
        </p:nvSpPr>
        <p:spPr>
          <a:xfrm>
            <a:off x="616796" y="2197709"/>
            <a:ext cx="648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n w="19050">
                  <a:solidFill>
                    <a:srgbClr val="0070C0"/>
                  </a:solidFill>
                </a:ln>
                <a:solidFill>
                  <a:srgbClr val="0070C0"/>
                </a:solidFill>
                <a:latin typeface="#9Slide05 Fourth Medium" panose="00000600000000000000" pitchFamily="2" charset="0"/>
              </a:rPr>
              <a:t>Chủ</a:t>
            </a:r>
            <a:r>
              <a:rPr lang="en-US" sz="3600" dirty="0">
                <a:ln w="19050">
                  <a:solidFill>
                    <a:srgbClr val="0070C0"/>
                  </a:solidFill>
                </a:ln>
                <a:solidFill>
                  <a:srgbClr val="0070C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600" dirty="0" err="1">
                <a:ln w="19050">
                  <a:solidFill>
                    <a:srgbClr val="0070C0"/>
                  </a:solidFill>
                </a:ln>
                <a:solidFill>
                  <a:srgbClr val="0070C0"/>
                </a:solidFill>
                <a:latin typeface="#9Slide05 Fourth Medium" panose="00000600000000000000" pitchFamily="2" charset="0"/>
              </a:rPr>
              <a:t>điểm</a:t>
            </a:r>
            <a:r>
              <a:rPr lang="en-US" sz="3600" dirty="0">
                <a:ln w="19050">
                  <a:solidFill>
                    <a:srgbClr val="0070C0"/>
                  </a:solidFill>
                </a:ln>
                <a:solidFill>
                  <a:srgbClr val="0070C0"/>
                </a:solidFill>
                <a:latin typeface="#9Slide05 Fourth Medium" panose="00000600000000000000" pitchFamily="2" charset="0"/>
              </a:rPr>
              <a:t>: BÁC HỒ KÍNH YÊU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83DA2-187C-4F3E-9E53-FEA74ABD946D}"/>
              </a:ext>
            </a:extLst>
          </p:cNvPr>
          <p:cNvSpPr txBox="1"/>
          <p:nvPr/>
        </p:nvSpPr>
        <p:spPr>
          <a:xfrm>
            <a:off x="1034858" y="4042776"/>
            <a:ext cx="60676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Từ</a:t>
            </a:r>
            <a:r>
              <a:rPr lang="en-US" sz="5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chỉ</a:t>
            </a:r>
            <a:r>
              <a:rPr lang="en-US" sz="5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đặc</a:t>
            </a:r>
            <a:r>
              <a:rPr lang="en-US" sz="5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điểm</a:t>
            </a:r>
            <a:endParaRPr lang="en-US" sz="5400" b="1" dirty="0">
              <a:ln w="19050">
                <a:solidFill>
                  <a:srgbClr val="0070C0"/>
                </a:solidFill>
              </a:ln>
              <a:solidFill>
                <a:srgbClr val="FFFF00"/>
              </a:solidFill>
              <a:latin typeface="#9Slide05 Fourth Medium" panose="00000600000000000000" pitchFamily="2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Câu</a:t>
            </a:r>
            <a:r>
              <a:rPr lang="en-US" sz="5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kiểu</a:t>
            </a:r>
            <a:r>
              <a:rPr lang="en-US" sz="5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i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Ai </a:t>
            </a:r>
            <a:r>
              <a:rPr lang="en-US" sz="5400" b="1" i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thế</a:t>
            </a:r>
            <a:r>
              <a:rPr lang="en-US" sz="5400" b="1" i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400" b="1" i="1" dirty="0" err="1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nào</a:t>
            </a:r>
            <a:r>
              <a:rPr lang="en-US" sz="5400" b="1" i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46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1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  <p:bldP spid="12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  <p:bldP spid="12" grpId="0"/>
          <p:bldP spid="1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1" y="747027"/>
            <a:ext cx="1053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 các tiếng dưới đây thành từ ngữ chỉ tình cảm của thiếu nhi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AFA8E-A2B6-47B7-BD54-A169F5C7E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5" y="1909681"/>
            <a:ext cx="1291316" cy="2111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7BF48-EBD8-45C8-9014-30689A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9" y="1909681"/>
            <a:ext cx="1291316" cy="211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20611-EA44-4F4F-980C-BF934823A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24" y="1909681"/>
            <a:ext cx="1291316" cy="2111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2A8E8-6FA8-4A90-BBB8-42B16019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53" y="1909681"/>
            <a:ext cx="1291316" cy="211114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A1FA8E-F37C-411D-BBFE-2F3310253D3D}"/>
              </a:ext>
            </a:extLst>
          </p:cNvPr>
          <p:cNvGrpSpPr/>
          <p:nvPr/>
        </p:nvGrpSpPr>
        <p:grpSpPr>
          <a:xfrm>
            <a:off x="2193492" y="3760427"/>
            <a:ext cx="2685345" cy="3190264"/>
            <a:chOff x="1334989" y="-1629037"/>
            <a:chExt cx="3178688" cy="5178011"/>
          </a:xfrm>
        </p:grpSpPr>
        <p:pic>
          <p:nvPicPr>
            <p:cNvPr id="29" name="06 NK PowerSkills">
              <a:extLst>
                <a:ext uri="{FF2B5EF4-FFF2-40B4-BE49-F238E27FC236}">
                  <a16:creationId xmlns:a16="http://schemas.microsoft.com/office/drawing/2014/main" id="{8AC311E3-DF0D-4D09-B59F-3F17E2C4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334989" y="-1629037"/>
              <a:ext cx="3178688" cy="51780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F10E0F-BB3F-4451-9124-C1EFD767CBE0}"/>
                </a:ext>
              </a:extLst>
            </p:cNvPr>
            <p:cNvSpPr txBox="1"/>
            <p:nvPr/>
          </p:nvSpPr>
          <p:spPr>
            <a:xfrm>
              <a:off x="1602630" y="-401095"/>
              <a:ext cx="1868460" cy="1748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EB4F13-FD18-485A-89C0-4367DEE2E2AA}"/>
              </a:ext>
            </a:extLst>
          </p:cNvPr>
          <p:cNvGrpSpPr/>
          <p:nvPr/>
        </p:nvGrpSpPr>
        <p:grpSpPr>
          <a:xfrm>
            <a:off x="7214135" y="3429000"/>
            <a:ext cx="3221143" cy="3781327"/>
            <a:chOff x="1097967" y="-1643225"/>
            <a:chExt cx="3178688" cy="5574994"/>
          </a:xfrm>
        </p:grpSpPr>
        <p:pic>
          <p:nvPicPr>
            <p:cNvPr id="35" name="06 NK PowerSkills">
              <a:extLst>
                <a:ext uri="{FF2B5EF4-FFF2-40B4-BE49-F238E27FC236}">
                  <a16:creationId xmlns:a16="http://schemas.microsoft.com/office/drawing/2014/main" id="{3ABF96E4-E5B0-43BC-83C2-47C2A746B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097967" y="-1643225"/>
              <a:ext cx="3178688" cy="557499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39AF22-EBD5-4F4A-86CE-27B06A2C4626}"/>
                </a:ext>
              </a:extLst>
            </p:cNvPr>
            <p:cNvSpPr txBox="1"/>
            <p:nvPr/>
          </p:nvSpPr>
          <p:spPr>
            <a:xfrm>
              <a:off x="1247608" y="-207703"/>
              <a:ext cx="1868460" cy="15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quý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237 0.2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1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49661 0.2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5533 0.295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147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3594 0.3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1" y="747027"/>
            <a:ext cx="1053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 các tiếng dưới đây thành từ ngữ chỉ tình cảm của thiếu nhi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AFA8E-A2B6-47B7-BD54-A169F5C7E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5" y="1909681"/>
            <a:ext cx="1291316" cy="2111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7BF48-EBD8-45C8-9014-30689A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9" y="1909681"/>
            <a:ext cx="1291316" cy="211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20611-EA44-4F4F-980C-BF934823A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24" y="1909681"/>
            <a:ext cx="1291316" cy="2111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2A8E8-6FA8-4A90-BBB8-42B16019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53" y="1909681"/>
            <a:ext cx="1291316" cy="211114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A1FA8E-F37C-411D-BBFE-2F3310253D3D}"/>
              </a:ext>
            </a:extLst>
          </p:cNvPr>
          <p:cNvGrpSpPr/>
          <p:nvPr/>
        </p:nvGrpSpPr>
        <p:grpSpPr>
          <a:xfrm>
            <a:off x="4146739" y="3282048"/>
            <a:ext cx="3190264" cy="3781327"/>
            <a:chOff x="1334989" y="-1629037"/>
            <a:chExt cx="3178688" cy="5178011"/>
          </a:xfrm>
        </p:grpSpPr>
        <p:pic>
          <p:nvPicPr>
            <p:cNvPr id="29" name="06 NK PowerSkills">
              <a:extLst>
                <a:ext uri="{FF2B5EF4-FFF2-40B4-BE49-F238E27FC236}">
                  <a16:creationId xmlns:a16="http://schemas.microsoft.com/office/drawing/2014/main" id="{8AC311E3-DF0D-4D09-B59F-3F17E2C4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334989" y="-1629037"/>
              <a:ext cx="3178688" cy="51780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F10E0F-BB3F-4451-9124-C1EFD767CBE0}"/>
                </a:ext>
              </a:extLst>
            </p:cNvPr>
            <p:cNvSpPr txBox="1"/>
            <p:nvPr/>
          </p:nvSpPr>
          <p:spPr>
            <a:xfrm>
              <a:off x="1602630" y="-401095"/>
              <a:ext cx="1868460" cy="1748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EB4F13-FD18-485A-89C0-4367DEE2E2AA}"/>
              </a:ext>
            </a:extLst>
          </p:cNvPr>
          <p:cNvGrpSpPr/>
          <p:nvPr/>
        </p:nvGrpSpPr>
        <p:grpSpPr>
          <a:xfrm>
            <a:off x="6490655" y="3250224"/>
            <a:ext cx="3221143" cy="3781327"/>
            <a:chOff x="1097967" y="-1643225"/>
            <a:chExt cx="3178688" cy="5574994"/>
          </a:xfrm>
        </p:grpSpPr>
        <p:pic>
          <p:nvPicPr>
            <p:cNvPr id="35" name="06 NK PowerSkills">
              <a:extLst>
                <a:ext uri="{FF2B5EF4-FFF2-40B4-BE49-F238E27FC236}">
                  <a16:creationId xmlns:a16="http://schemas.microsoft.com/office/drawing/2014/main" id="{3ABF96E4-E5B0-43BC-83C2-47C2A746B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097967" y="-1643225"/>
              <a:ext cx="3178688" cy="557499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39AF22-EBD5-4F4A-86CE-27B06A2C4626}"/>
                </a:ext>
              </a:extLst>
            </p:cNvPr>
            <p:cNvSpPr txBox="1"/>
            <p:nvPr/>
          </p:nvSpPr>
          <p:spPr>
            <a:xfrm>
              <a:off x="1247608" y="-207703"/>
              <a:ext cx="1868460" cy="15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1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138 0.2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12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2862 0.226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1" y="747027"/>
            <a:ext cx="1053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 các tiếng dưới đây thành từ ngữ chỉ tình cảm của thiếu nhi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AFA8E-A2B6-47B7-BD54-A169F5C7E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5" y="1909681"/>
            <a:ext cx="1291316" cy="2111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7BF48-EBD8-45C8-9014-30689A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9" y="1909681"/>
            <a:ext cx="1291316" cy="211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20611-EA44-4F4F-980C-BF934823A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24" y="1909681"/>
            <a:ext cx="1291316" cy="2111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2A8E8-6FA8-4A90-BBB8-42B16019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53" y="1909681"/>
            <a:ext cx="1291316" cy="2111142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05024C41-9BB8-4FF6-9172-4FB07CCA2AF5}"/>
              </a:ext>
            </a:extLst>
          </p:cNvPr>
          <p:cNvSpPr txBox="1"/>
          <p:nvPr/>
        </p:nvSpPr>
        <p:spPr>
          <a:xfrm>
            <a:off x="1671435" y="4248926"/>
            <a:ext cx="9081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ính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3D868-5AD5-441F-AA4A-5491961F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t="47742" r="-139" b="22022"/>
          <a:stretch/>
        </p:blipFill>
        <p:spPr>
          <a:xfrm>
            <a:off x="496957" y="675861"/>
            <a:ext cx="11102008" cy="4621696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9490768-7CD4-4E20-84CC-5533B657F0F4}"/>
              </a:ext>
            </a:extLst>
          </p:cNvPr>
          <p:cNvSpPr txBox="1"/>
          <p:nvPr/>
        </p:nvSpPr>
        <p:spPr>
          <a:xfrm>
            <a:off x="766975" y="3538331"/>
            <a:ext cx="9081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k</a:t>
            </a:r>
            <a:r>
              <a:rPr lang="en-US" sz="48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ính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sz="48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</a:t>
            </a:r>
          </a:p>
          <a:p>
            <a:pPr lvl="0" algn="ctr"/>
            <a:r>
              <a:rPr lang="en-US" sz="48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yêu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>
            <a:extLst>
              <a:ext uri="{FF2B5EF4-FFF2-40B4-BE49-F238E27FC236}">
                <a16:creationId xmlns:a16="http://schemas.microsoft.com/office/drawing/2014/main" id="{666A5373-41A7-4F59-9A8B-B8936B3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884670" y="1065987"/>
            <a:ext cx="5817870" cy="579201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35B0B87-5EBC-4115-865C-96969E43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093258" y="147918"/>
            <a:ext cx="1900517" cy="16674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5071D4-8522-4FFF-A1BA-D877FC6A4D42}"/>
              </a:ext>
            </a:extLst>
          </p:cNvPr>
          <p:cNvSpPr/>
          <p:nvPr/>
        </p:nvSpPr>
        <p:spPr>
          <a:xfrm>
            <a:off x="2947745" y="465822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9083548-8DC5-413E-9620-6BDD6E4D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59927" r="2780" b="18135"/>
          <a:stretch>
            <a:fillRect/>
          </a:stretch>
        </p:blipFill>
        <p:spPr>
          <a:xfrm>
            <a:off x="2832963" y="1815354"/>
            <a:ext cx="6526073" cy="1475232"/>
          </a:xfrm>
          <a:custGeom>
            <a:avLst/>
            <a:gdLst/>
            <a:ahLst/>
            <a:cxnLst/>
            <a:rect l="l" t="t" r="r" b="b"/>
            <a:pathLst>
              <a:path w="6526073" h="1475232">
                <a:moveTo>
                  <a:pt x="2462556" y="1275283"/>
                </a:moveTo>
                <a:cubicBezTo>
                  <a:pt x="2477186" y="1275283"/>
                  <a:pt x="2491207" y="1277924"/>
                  <a:pt x="2504618" y="1283208"/>
                </a:cubicBezTo>
                <a:cubicBezTo>
                  <a:pt x="2518029" y="1288491"/>
                  <a:pt x="2530018" y="1295806"/>
                  <a:pt x="2540584" y="1305153"/>
                </a:cubicBezTo>
                <a:cubicBezTo>
                  <a:pt x="2551151" y="1314500"/>
                  <a:pt x="2559686" y="1325473"/>
                  <a:pt x="2566188" y="1338072"/>
                </a:cubicBezTo>
                <a:cubicBezTo>
                  <a:pt x="2572690" y="1350670"/>
                  <a:pt x="2575941" y="1363878"/>
                  <a:pt x="2575941" y="1377696"/>
                </a:cubicBezTo>
                <a:cubicBezTo>
                  <a:pt x="2575941" y="1393952"/>
                  <a:pt x="2571878" y="1408785"/>
                  <a:pt x="2563749" y="1422196"/>
                </a:cubicBezTo>
                <a:cubicBezTo>
                  <a:pt x="2555621" y="1435608"/>
                  <a:pt x="2545461" y="1446784"/>
                  <a:pt x="2533270" y="1455724"/>
                </a:cubicBezTo>
                <a:cubicBezTo>
                  <a:pt x="2523516" y="1462227"/>
                  <a:pt x="2513153" y="1467104"/>
                  <a:pt x="2502180" y="1470355"/>
                </a:cubicBezTo>
                <a:cubicBezTo>
                  <a:pt x="2491207" y="1473606"/>
                  <a:pt x="2480031" y="1475232"/>
                  <a:pt x="2468652" y="1475232"/>
                </a:cubicBezTo>
                <a:cubicBezTo>
                  <a:pt x="2435327" y="1475232"/>
                  <a:pt x="2407692" y="1464259"/>
                  <a:pt x="2385746" y="1442313"/>
                </a:cubicBezTo>
                <a:cubicBezTo>
                  <a:pt x="2367052" y="1423619"/>
                  <a:pt x="2357705" y="1401267"/>
                  <a:pt x="2357705" y="1375257"/>
                </a:cubicBezTo>
                <a:cubicBezTo>
                  <a:pt x="2357705" y="1346809"/>
                  <a:pt x="2369084" y="1322425"/>
                  <a:pt x="2391842" y="1302105"/>
                </a:cubicBezTo>
                <a:cubicBezTo>
                  <a:pt x="2412975" y="1284224"/>
                  <a:pt x="2436546" y="1275283"/>
                  <a:pt x="2462556" y="1275283"/>
                </a:cubicBezTo>
                <a:close/>
                <a:moveTo>
                  <a:pt x="5338725" y="614476"/>
                </a:moveTo>
                <a:cubicBezTo>
                  <a:pt x="5325720" y="614476"/>
                  <a:pt x="5313731" y="624230"/>
                  <a:pt x="5302758" y="643737"/>
                </a:cubicBezTo>
                <a:cubicBezTo>
                  <a:pt x="5291785" y="663244"/>
                  <a:pt x="5283454" y="693724"/>
                  <a:pt x="5277765" y="735177"/>
                </a:cubicBezTo>
                <a:cubicBezTo>
                  <a:pt x="5277765" y="744118"/>
                  <a:pt x="5283251" y="750620"/>
                  <a:pt x="5294224" y="754684"/>
                </a:cubicBezTo>
                <a:cubicBezTo>
                  <a:pt x="5305197" y="758748"/>
                  <a:pt x="5317592" y="760780"/>
                  <a:pt x="5331410" y="760780"/>
                </a:cubicBezTo>
                <a:cubicBezTo>
                  <a:pt x="5348478" y="760780"/>
                  <a:pt x="5364937" y="758342"/>
                  <a:pt x="5380787" y="753465"/>
                </a:cubicBezTo>
                <a:cubicBezTo>
                  <a:pt x="5396636" y="748588"/>
                  <a:pt x="5404562" y="742899"/>
                  <a:pt x="5404562" y="736396"/>
                </a:cubicBezTo>
                <a:cubicBezTo>
                  <a:pt x="5398059" y="695756"/>
                  <a:pt x="5388915" y="665276"/>
                  <a:pt x="5377129" y="644956"/>
                </a:cubicBezTo>
                <a:cubicBezTo>
                  <a:pt x="5365344" y="624636"/>
                  <a:pt x="5352543" y="614476"/>
                  <a:pt x="5338725" y="614476"/>
                </a:cubicBezTo>
                <a:close/>
                <a:moveTo>
                  <a:pt x="2499132" y="280416"/>
                </a:moveTo>
                <a:cubicBezTo>
                  <a:pt x="2533270" y="280416"/>
                  <a:pt x="2567407" y="282854"/>
                  <a:pt x="2601545" y="287731"/>
                </a:cubicBezTo>
                <a:cubicBezTo>
                  <a:pt x="2620239" y="290982"/>
                  <a:pt x="2638933" y="294843"/>
                  <a:pt x="2657628" y="299313"/>
                </a:cubicBezTo>
                <a:cubicBezTo>
                  <a:pt x="2676322" y="303784"/>
                  <a:pt x="2693797" y="311708"/>
                  <a:pt x="2710053" y="323088"/>
                </a:cubicBezTo>
                <a:cubicBezTo>
                  <a:pt x="2730374" y="336905"/>
                  <a:pt x="2746629" y="354787"/>
                  <a:pt x="2758821" y="376732"/>
                </a:cubicBezTo>
                <a:cubicBezTo>
                  <a:pt x="2771013" y="398678"/>
                  <a:pt x="2777922" y="421843"/>
                  <a:pt x="2779548" y="446227"/>
                </a:cubicBezTo>
                <a:lnTo>
                  <a:pt x="2775890" y="455980"/>
                </a:lnTo>
                <a:cubicBezTo>
                  <a:pt x="2775890" y="474675"/>
                  <a:pt x="2772436" y="492963"/>
                  <a:pt x="2765527" y="510844"/>
                </a:cubicBezTo>
                <a:cubicBezTo>
                  <a:pt x="2758618" y="528726"/>
                  <a:pt x="2749068" y="544576"/>
                  <a:pt x="2736876" y="558393"/>
                </a:cubicBezTo>
                <a:cubicBezTo>
                  <a:pt x="2724684" y="572211"/>
                  <a:pt x="2710053" y="583387"/>
                  <a:pt x="2692984" y="591921"/>
                </a:cubicBezTo>
                <a:cubicBezTo>
                  <a:pt x="2675916" y="600456"/>
                  <a:pt x="2657628" y="604723"/>
                  <a:pt x="2638121" y="604723"/>
                </a:cubicBezTo>
                <a:cubicBezTo>
                  <a:pt x="2629992" y="604723"/>
                  <a:pt x="2623897" y="604316"/>
                  <a:pt x="2619833" y="603504"/>
                </a:cubicBezTo>
                <a:cubicBezTo>
                  <a:pt x="2612517" y="601878"/>
                  <a:pt x="2604796" y="600456"/>
                  <a:pt x="2596668" y="599236"/>
                </a:cubicBezTo>
                <a:cubicBezTo>
                  <a:pt x="2588540" y="598017"/>
                  <a:pt x="2580412" y="597408"/>
                  <a:pt x="2572284" y="597408"/>
                </a:cubicBezTo>
                <a:cubicBezTo>
                  <a:pt x="2561717" y="597408"/>
                  <a:pt x="2552776" y="599846"/>
                  <a:pt x="2545461" y="604723"/>
                </a:cubicBezTo>
                <a:cubicBezTo>
                  <a:pt x="2537333" y="610412"/>
                  <a:pt x="2533270" y="618134"/>
                  <a:pt x="2533270" y="627888"/>
                </a:cubicBezTo>
                <a:cubicBezTo>
                  <a:pt x="2533270" y="635203"/>
                  <a:pt x="2536521" y="640283"/>
                  <a:pt x="2543023" y="643128"/>
                </a:cubicBezTo>
                <a:cubicBezTo>
                  <a:pt x="2549525" y="645972"/>
                  <a:pt x="2556840" y="647395"/>
                  <a:pt x="2564968" y="647395"/>
                </a:cubicBezTo>
                <a:cubicBezTo>
                  <a:pt x="2569032" y="647395"/>
                  <a:pt x="2572690" y="647395"/>
                  <a:pt x="2575941" y="647395"/>
                </a:cubicBezTo>
                <a:cubicBezTo>
                  <a:pt x="2579193" y="647395"/>
                  <a:pt x="2582850" y="646988"/>
                  <a:pt x="2586914" y="646176"/>
                </a:cubicBezTo>
                <a:cubicBezTo>
                  <a:pt x="2592604" y="645363"/>
                  <a:pt x="2598090" y="644753"/>
                  <a:pt x="2603373" y="644347"/>
                </a:cubicBezTo>
                <a:cubicBezTo>
                  <a:pt x="2608656" y="643940"/>
                  <a:pt x="2614549" y="643737"/>
                  <a:pt x="2621052" y="643737"/>
                </a:cubicBezTo>
                <a:cubicBezTo>
                  <a:pt x="2628367" y="643737"/>
                  <a:pt x="2635682" y="643940"/>
                  <a:pt x="2642997" y="644347"/>
                </a:cubicBezTo>
                <a:cubicBezTo>
                  <a:pt x="2650313" y="644753"/>
                  <a:pt x="2657628" y="645363"/>
                  <a:pt x="2664943" y="646176"/>
                </a:cubicBezTo>
                <a:cubicBezTo>
                  <a:pt x="2712086" y="651052"/>
                  <a:pt x="2744597" y="669747"/>
                  <a:pt x="2762479" y="702259"/>
                </a:cubicBezTo>
                <a:cubicBezTo>
                  <a:pt x="2772233" y="720953"/>
                  <a:pt x="2777109" y="739648"/>
                  <a:pt x="2777109" y="758342"/>
                </a:cubicBezTo>
                <a:cubicBezTo>
                  <a:pt x="2777109" y="785977"/>
                  <a:pt x="2772029" y="807313"/>
                  <a:pt x="2761870" y="822350"/>
                </a:cubicBezTo>
                <a:cubicBezTo>
                  <a:pt x="2751709" y="837387"/>
                  <a:pt x="2737892" y="848563"/>
                  <a:pt x="2720417" y="855878"/>
                </a:cubicBezTo>
                <a:cubicBezTo>
                  <a:pt x="2702941" y="863193"/>
                  <a:pt x="2681808" y="867460"/>
                  <a:pt x="2657018" y="868680"/>
                </a:cubicBezTo>
                <a:cubicBezTo>
                  <a:pt x="2632228" y="869899"/>
                  <a:pt x="2605202" y="870508"/>
                  <a:pt x="2575941" y="870508"/>
                </a:cubicBezTo>
                <a:cubicBezTo>
                  <a:pt x="2571878" y="870508"/>
                  <a:pt x="2567813" y="870508"/>
                  <a:pt x="2563749" y="870508"/>
                </a:cubicBezTo>
                <a:cubicBezTo>
                  <a:pt x="2559686" y="870508"/>
                  <a:pt x="2555621" y="870915"/>
                  <a:pt x="2551557" y="871728"/>
                </a:cubicBezTo>
                <a:cubicBezTo>
                  <a:pt x="2537740" y="874166"/>
                  <a:pt x="2530831" y="881888"/>
                  <a:pt x="2530831" y="894892"/>
                </a:cubicBezTo>
                <a:cubicBezTo>
                  <a:pt x="2530831" y="908710"/>
                  <a:pt x="2535098" y="917854"/>
                  <a:pt x="2543633" y="922324"/>
                </a:cubicBezTo>
                <a:cubicBezTo>
                  <a:pt x="2552167" y="926795"/>
                  <a:pt x="2562124" y="929030"/>
                  <a:pt x="2573503" y="929030"/>
                </a:cubicBezTo>
                <a:cubicBezTo>
                  <a:pt x="2578380" y="929030"/>
                  <a:pt x="2583053" y="928827"/>
                  <a:pt x="2587524" y="928420"/>
                </a:cubicBezTo>
                <a:cubicBezTo>
                  <a:pt x="2591994" y="928014"/>
                  <a:pt x="2596668" y="927404"/>
                  <a:pt x="2601545" y="926592"/>
                </a:cubicBezTo>
                <a:cubicBezTo>
                  <a:pt x="2613737" y="924153"/>
                  <a:pt x="2625929" y="922934"/>
                  <a:pt x="2638121" y="922934"/>
                </a:cubicBezTo>
                <a:cubicBezTo>
                  <a:pt x="2677948" y="922934"/>
                  <a:pt x="2710257" y="934516"/>
                  <a:pt x="2735047" y="957681"/>
                </a:cubicBezTo>
                <a:cubicBezTo>
                  <a:pt x="2759837" y="980846"/>
                  <a:pt x="2772233" y="1013561"/>
                  <a:pt x="2772233" y="1055827"/>
                </a:cubicBezTo>
                <a:cubicBezTo>
                  <a:pt x="2772233" y="1057452"/>
                  <a:pt x="2772029" y="1059078"/>
                  <a:pt x="2771623" y="1060704"/>
                </a:cubicBezTo>
                <a:cubicBezTo>
                  <a:pt x="2771217" y="1062329"/>
                  <a:pt x="2771013" y="1063955"/>
                  <a:pt x="2771013" y="1065580"/>
                </a:cubicBezTo>
                <a:cubicBezTo>
                  <a:pt x="2769388" y="1099718"/>
                  <a:pt x="2761056" y="1128776"/>
                  <a:pt x="2746020" y="1152753"/>
                </a:cubicBezTo>
                <a:cubicBezTo>
                  <a:pt x="2730983" y="1176731"/>
                  <a:pt x="2711069" y="1196238"/>
                  <a:pt x="2686279" y="1211275"/>
                </a:cubicBezTo>
                <a:cubicBezTo>
                  <a:pt x="2661489" y="1226312"/>
                  <a:pt x="2633244" y="1237284"/>
                  <a:pt x="2601545" y="1244193"/>
                </a:cubicBezTo>
                <a:cubicBezTo>
                  <a:pt x="2569845" y="1251102"/>
                  <a:pt x="2536521" y="1254556"/>
                  <a:pt x="2501570" y="1254556"/>
                </a:cubicBezTo>
                <a:cubicBezTo>
                  <a:pt x="2485314" y="1254556"/>
                  <a:pt x="2468855" y="1253744"/>
                  <a:pt x="2452192" y="1252118"/>
                </a:cubicBezTo>
                <a:cubicBezTo>
                  <a:pt x="2435530" y="1250492"/>
                  <a:pt x="2419071" y="1248460"/>
                  <a:pt x="2402815" y="1246022"/>
                </a:cubicBezTo>
                <a:cubicBezTo>
                  <a:pt x="2375180" y="1241958"/>
                  <a:pt x="2348358" y="1235252"/>
                  <a:pt x="2322348" y="1225905"/>
                </a:cubicBezTo>
                <a:cubicBezTo>
                  <a:pt x="2296338" y="1216558"/>
                  <a:pt x="2272767" y="1202537"/>
                  <a:pt x="2251634" y="1183843"/>
                </a:cubicBezTo>
                <a:cubicBezTo>
                  <a:pt x="2228063" y="1162710"/>
                  <a:pt x="2209165" y="1135888"/>
                  <a:pt x="2194941" y="1103376"/>
                </a:cubicBezTo>
                <a:cubicBezTo>
                  <a:pt x="2180717" y="1070864"/>
                  <a:pt x="2169745" y="1035100"/>
                  <a:pt x="2162023" y="996086"/>
                </a:cubicBezTo>
                <a:cubicBezTo>
                  <a:pt x="2154301" y="957072"/>
                  <a:pt x="2149221" y="915619"/>
                  <a:pt x="2146783" y="871728"/>
                </a:cubicBezTo>
                <a:cubicBezTo>
                  <a:pt x="2144345" y="827836"/>
                  <a:pt x="2143126" y="783945"/>
                  <a:pt x="2143126" y="740054"/>
                </a:cubicBezTo>
                <a:cubicBezTo>
                  <a:pt x="2143126" y="726236"/>
                  <a:pt x="2143329" y="713028"/>
                  <a:pt x="2143735" y="700430"/>
                </a:cubicBezTo>
                <a:cubicBezTo>
                  <a:pt x="2144142" y="687832"/>
                  <a:pt x="2144345" y="675030"/>
                  <a:pt x="2144345" y="662025"/>
                </a:cubicBezTo>
                <a:cubicBezTo>
                  <a:pt x="2145157" y="627888"/>
                  <a:pt x="2146986" y="595376"/>
                  <a:pt x="2149831" y="564489"/>
                </a:cubicBezTo>
                <a:cubicBezTo>
                  <a:pt x="2152676" y="533603"/>
                  <a:pt x="2157756" y="504748"/>
                  <a:pt x="2165071" y="477926"/>
                </a:cubicBezTo>
                <a:cubicBezTo>
                  <a:pt x="2172386" y="451104"/>
                  <a:pt x="2182546" y="426516"/>
                  <a:pt x="2195551" y="404164"/>
                </a:cubicBezTo>
                <a:cubicBezTo>
                  <a:pt x="2208556" y="381812"/>
                  <a:pt x="2225625" y="362508"/>
                  <a:pt x="2246757" y="346252"/>
                </a:cubicBezTo>
                <a:cubicBezTo>
                  <a:pt x="2275205" y="322681"/>
                  <a:pt x="2311985" y="305816"/>
                  <a:pt x="2357095" y="295656"/>
                </a:cubicBezTo>
                <a:cubicBezTo>
                  <a:pt x="2402205" y="285496"/>
                  <a:pt x="2449551" y="280416"/>
                  <a:pt x="2499132" y="280416"/>
                </a:cubicBezTo>
                <a:close/>
                <a:moveTo>
                  <a:pt x="1475080" y="280416"/>
                </a:moveTo>
                <a:cubicBezTo>
                  <a:pt x="1497026" y="280416"/>
                  <a:pt x="1517955" y="285292"/>
                  <a:pt x="1537869" y="295046"/>
                </a:cubicBezTo>
                <a:cubicBezTo>
                  <a:pt x="1557783" y="304800"/>
                  <a:pt x="1577493" y="317601"/>
                  <a:pt x="1597000" y="333451"/>
                </a:cubicBezTo>
                <a:cubicBezTo>
                  <a:pt x="1616507" y="349300"/>
                  <a:pt x="1635405" y="367385"/>
                  <a:pt x="1653693" y="387705"/>
                </a:cubicBezTo>
                <a:cubicBezTo>
                  <a:pt x="1671981" y="408025"/>
                  <a:pt x="1690066" y="428345"/>
                  <a:pt x="1707947" y="448665"/>
                </a:cubicBezTo>
                <a:cubicBezTo>
                  <a:pt x="1725829" y="428345"/>
                  <a:pt x="1744320" y="408025"/>
                  <a:pt x="1763421" y="387705"/>
                </a:cubicBezTo>
                <a:cubicBezTo>
                  <a:pt x="1782522" y="367385"/>
                  <a:pt x="1801826" y="349300"/>
                  <a:pt x="1821333" y="333451"/>
                </a:cubicBezTo>
                <a:cubicBezTo>
                  <a:pt x="1840840" y="317601"/>
                  <a:pt x="1860754" y="304800"/>
                  <a:pt x="1881074" y="295046"/>
                </a:cubicBezTo>
                <a:cubicBezTo>
                  <a:pt x="1901394" y="285292"/>
                  <a:pt x="1921307" y="280416"/>
                  <a:pt x="1940815" y="280416"/>
                </a:cubicBezTo>
                <a:cubicBezTo>
                  <a:pt x="1964386" y="280416"/>
                  <a:pt x="1987347" y="284479"/>
                  <a:pt x="2009699" y="292608"/>
                </a:cubicBezTo>
                <a:cubicBezTo>
                  <a:pt x="2032051" y="300736"/>
                  <a:pt x="2052371" y="312115"/>
                  <a:pt x="2070659" y="326745"/>
                </a:cubicBezTo>
                <a:cubicBezTo>
                  <a:pt x="2088947" y="341376"/>
                  <a:pt x="2103984" y="358648"/>
                  <a:pt x="2115770" y="378561"/>
                </a:cubicBezTo>
                <a:cubicBezTo>
                  <a:pt x="2127555" y="398475"/>
                  <a:pt x="2135074" y="419811"/>
                  <a:pt x="2138325" y="442569"/>
                </a:cubicBezTo>
                <a:cubicBezTo>
                  <a:pt x="2139138" y="446633"/>
                  <a:pt x="2139544" y="450291"/>
                  <a:pt x="2139544" y="453542"/>
                </a:cubicBezTo>
                <a:cubicBezTo>
                  <a:pt x="2139544" y="456793"/>
                  <a:pt x="2139544" y="460451"/>
                  <a:pt x="2139544" y="464515"/>
                </a:cubicBezTo>
                <a:cubicBezTo>
                  <a:pt x="2139544" y="498652"/>
                  <a:pt x="2130603" y="532587"/>
                  <a:pt x="2112722" y="566318"/>
                </a:cubicBezTo>
                <a:cubicBezTo>
                  <a:pt x="2094840" y="600049"/>
                  <a:pt x="2072895" y="635203"/>
                  <a:pt x="2046885" y="671779"/>
                </a:cubicBezTo>
                <a:lnTo>
                  <a:pt x="1909115" y="835152"/>
                </a:lnTo>
                <a:cubicBezTo>
                  <a:pt x="1909928" y="853846"/>
                  <a:pt x="1910741" y="869289"/>
                  <a:pt x="1911554" y="881481"/>
                </a:cubicBezTo>
                <a:cubicBezTo>
                  <a:pt x="1912366" y="893673"/>
                  <a:pt x="1912773" y="907897"/>
                  <a:pt x="1912773" y="924153"/>
                </a:cubicBezTo>
                <a:cubicBezTo>
                  <a:pt x="1912773" y="936345"/>
                  <a:pt x="1912366" y="950569"/>
                  <a:pt x="1911554" y="966825"/>
                </a:cubicBezTo>
                <a:cubicBezTo>
                  <a:pt x="1910741" y="983081"/>
                  <a:pt x="1909522" y="1002995"/>
                  <a:pt x="1907896" y="1026566"/>
                </a:cubicBezTo>
                <a:cubicBezTo>
                  <a:pt x="1906270" y="1048512"/>
                  <a:pt x="1903629" y="1070457"/>
                  <a:pt x="1899971" y="1092403"/>
                </a:cubicBezTo>
                <a:cubicBezTo>
                  <a:pt x="1896314" y="1114348"/>
                  <a:pt x="1889608" y="1135481"/>
                  <a:pt x="1879855" y="1155801"/>
                </a:cubicBezTo>
                <a:cubicBezTo>
                  <a:pt x="1866037" y="1184249"/>
                  <a:pt x="1844498" y="1209446"/>
                  <a:pt x="1815237" y="1231392"/>
                </a:cubicBezTo>
                <a:cubicBezTo>
                  <a:pt x="1785976" y="1253337"/>
                  <a:pt x="1751432" y="1264310"/>
                  <a:pt x="1711605" y="1264310"/>
                </a:cubicBezTo>
                <a:cubicBezTo>
                  <a:pt x="1708354" y="1264310"/>
                  <a:pt x="1705306" y="1264310"/>
                  <a:pt x="1702461" y="1264310"/>
                </a:cubicBezTo>
                <a:cubicBezTo>
                  <a:pt x="1699616" y="1264310"/>
                  <a:pt x="1696162" y="1263904"/>
                  <a:pt x="1692098" y="1263091"/>
                </a:cubicBezTo>
                <a:cubicBezTo>
                  <a:pt x="1655522" y="1259027"/>
                  <a:pt x="1624026" y="1246225"/>
                  <a:pt x="1597610" y="1224686"/>
                </a:cubicBezTo>
                <a:cubicBezTo>
                  <a:pt x="1571194" y="1203147"/>
                  <a:pt x="1550670" y="1178966"/>
                  <a:pt x="1536040" y="1152144"/>
                </a:cubicBezTo>
                <a:cubicBezTo>
                  <a:pt x="1521410" y="1125321"/>
                  <a:pt x="1510640" y="1088136"/>
                  <a:pt x="1503731" y="1040587"/>
                </a:cubicBezTo>
                <a:cubicBezTo>
                  <a:pt x="1496823" y="993038"/>
                  <a:pt x="1493368" y="942035"/>
                  <a:pt x="1493368" y="887577"/>
                </a:cubicBezTo>
                <a:cubicBezTo>
                  <a:pt x="1493368" y="876198"/>
                  <a:pt x="1493368" y="864412"/>
                  <a:pt x="1493368" y="852220"/>
                </a:cubicBezTo>
                <a:cubicBezTo>
                  <a:pt x="1493368" y="840028"/>
                  <a:pt x="1493774" y="827836"/>
                  <a:pt x="1494587" y="815644"/>
                </a:cubicBezTo>
                <a:cubicBezTo>
                  <a:pt x="1473455" y="794512"/>
                  <a:pt x="1452728" y="771550"/>
                  <a:pt x="1432408" y="746760"/>
                </a:cubicBezTo>
                <a:cubicBezTo>
                  <a:pt x="1412088" y="721969"/>
                  <a:pt x="1392581" y="696976"/>
                  <a:pt x="1373887" y="671779"/>
                </a:cubicBezTo>
                <a:cubicBezTo>
                  <a:pt x="1347064" y="635203"/>
                  <a:pt x="1324103" y="600049"/>
                  <a:pt x="1305002" y="566318"/>
                </a:cubicBezTo>
                <a:cubicBezTo>
                  <a:pt x="1285901" y="532587"/>
                  <a:pt x="1276351" y="498246"/>
                  <a:pt x="1276351" y="463296"/>
                </a:cubicBezTo>
                <a:cubicBezTo>
                  <a:pt x="1276351" y="460044"/>
                  <a:pt x="1276351" y="456793"/>
                  <a:pt x="1276351" y="453542"/>
                </a:cubicBezTo>
                <a:cubicBezTo>
                  <a:pt x="1276351" y="450291"/>
                  <a:pt x="1276757" y="446633"/>
                  <a:pt x="1277570" y="442569"/>
                </a:cubicBezTo>
                <a:cubicBezTo>
                  <a:pt x="1280821" y="419811"/>
                  <a:pt x="1288339" y="398475"/>
                  <a:pt x="1300125" y="378561"/>
                </a:cubicBezTo>
                <a:cubicBezTo>
                  <a:pt x="1311910" y="358648"/>
                  <a:pt x="1326947" y="341376"/>
                  <a:pt x="1345235" y="326745"/>
                </a:cubicBezTo>
                <a:cubicBezTo>
                  <a:pt x="1363523" y="312115"/>
                  <a:pt x="1383843" y="300736"/>
                  <a:pt x="1406195" y="292608"/>
                </a:cubicBezTo>
                <a:cubicBezTo>
                  <a:pt x="1428547" y="284479"/>
                  <a:pt x="1451509" y="280416"/>
                  <a:pt x="1475080" y="280416"/>
                </a:cubicBezTo>
                <a:close/>
                <a:moveTo>
                  <a:pt x="3409874" y="279196"/>
                </a:moveTo>
                <a:cubicBezTo>
                  <a:pt x="3433357" y="279196"/>
                  <a:pt x="3457242" y="285089"/>
                  <a:pt x="3481531" y="296875"/>
                </a:cubicBezTo>
                <a:cubicBezTo>
                  <a:pt x="3505819" y="308660"/>
                  <a:pt x="3524847" y="323900"/>
                  <a:pt x="3538614" y="342595"/>
                </a:cubicBezTo>
                <a:cubicBezTo>
                  <a:pt x="3557232" y="367792"/>
                  <a:pt x="3569577" y="395224"/>
                  <a:pt x="3575647" y="424891"/>
                </a:cubicBezTo>
                <a:cubicBezTo>
                  <a:pt x="3581718" y="454558"/>
                  <a:pt x="3584753" y="488899"/>
                  <a:pt x="3584753" y="527913"/>
                </a:cubicBezTo>
                <a:lnTo>
                  <a:pt x="3584753" y="542544"/>
                </a:lnTo>
                <a:cubicBezTo>
                  <a:pt x="3584753" y="576681"/>
                  <a:pt x="3584753" y="611022"/>
                  <a:pt x="3584753" y="645566"/>
                </a:cubicBezTo>
                <a:cubicBezTo>
                  <a:pt x="3584753" y="680110"/>
                  <a:pt x="3583940" y="714451"/>
                  <a:pt x="3582315" y="748588"/>
                </a:cubicBezTo>
                <a:cubicBezTo>
                  <a:pt x="3580689" y="791667"/>
                  <a:pt x="3579064" y="833323"/>
                  <a:pt x="3577438" y="873556"/>
                </a:cubicBezTo>
                <a:cubicBezTo>
                  <a:pt x="3575813" y="913790"/>
                  <a:pt x="3572155" y="954633"/>
                  <a:pt x="3566465" y="996086"/>
                </a:cubicBezTo>
                <a:cubicBezTo>
                  <a:pt x="3562401" y="1029411"/>
                  <a:pt x="3556712" y="1061923"/>
                  <a:pt x="3549396" y="1093622"/>
                </a:cubicBezTo>
                <a:cubicBezTo>
                  <a:pt x="3542081" y="1125321"/>
                  <a:pt x="3531312" y="1153769"/>
                  <a:pt x="3517088" y="1178966"/>
                </a:cubicBezTo>
                <a:cubicBezTo>
                  <a:pt x="3502864" y="1204163"/>
                  <a:pt x="3484169" y="1224483"/>
                  <a:pt x="3461004" y="1239926"/>
                </a:cubicBezTo>
                <a:cubicBezTo>
                  <a:pt x="3437840" y="1255369"/>
                  <a:pt x="3407969" y="1263091"/>
                  <a:pt x="3371393" y="1263091"/>
                </a:cubicBezTo>
                <a:cubicBezTo>
                  <a:pt x="3342132" y="1263091"/>
                  <a:pt x="3316936" y="1260043"/>
                  <a:pt x="3295803" y="1253947"/>
                </a:cubicBezTo>
                <a:cubicBezTo>
                  <a:pt x="3274670" y="1247851"/>
                  <a:pt x="3256585" y="1237894"/>
                  <a:pt x="3241548" y="1224076"/>
                </a:cubicBezTo>
                <a:cubicBezTo>
                  <a:pt x="3226512" y="1210259"/>
                  <a:pt x="3213710" y="1192377"/>
                  <a:pt x="3203143" y="1170432"/>
                </a:cubicBezTo>
                <a:cubicBezTo>
                  <a:pt x="3192577" y="1148486"/>
                  <a:pt x="3182417" y="1121664"/>
                  <a:pt x="3172664" y="1089964"/>
                </a:cubicBezTo>
                <a:cubicBezTo>
                  <a:pt x="3169412" y="1080211"/>
                  <a:pt x="3165755" y="1067612"/>
                  <a:pt x="3161691" y="1052169"/>
                </a:cubicBezTo>
                <a:cubicBezTo>
                  <a:pt x="3157627" y="1036726"/>
                  <a:pt x="3152953" y="1021080"/>
                  <a:pt x="3147670" y="1005230"/>
                </a:cubicBezTo>
                <a:cubicBezTo>
                  <a:pt x="3142387" y="989380"/>
                  <a:pt x="3136697" y="974547"/>
                  <a:pt x="3130601" y="960729"/>
                </a:cubicBezTo>
                <a:cubicBezTo>
                  <a:pt x="3124505" y="946912"/>
                  <a:pt x="3118206" y="936345"/>
                  <a:pt x="3111704" y="929030"/>
                </a:cubicBezTo>
                <a:cubicBezTo>
                  <a:pt x="3109265" y="925779"/>
                  <a:pt x="3106421" y="924153"/>
                  <a:pt x="3103169" y="924153"/>
                </a:cubicBezTo>
                <a:cubicBezTo>
                  <a:pt x="3099105" y="924153"/>
                  <a:pt x="3096057" y="927608"/>
                  <a:pt x="3094025" y="934516"/>
                </a:cubicBezTo>
                <a:cubicBezTo>
                  <a:pt x="3091993" y="941425"/>
                  <a:pt x="3090977" y="949350"/>
                  <a:pt x="3090977" y="958291"/>
                </a:cubicBezTo>
                <a:cubicBezTo>
                  <a:pt x="3090977" y="965606"/>
                  <a:pt x="3091181" y="972718"/>
                  <a:pt x="3091587" y="979627"/>
                </a:cubicBezTo>
                <a:cubicBezTo>
                  <a:pt x="3091993" y="986536"/>
                  <a:pt x="3092196" y="993648"/>
                  <a:pt x="3092196" y="1000963"/>
                </a:cubicBezTo>
                <a:lnTo>
                  <a:pt x="3090977" y="1000963"/>
                </a:lnTo>
                <a:cubicBezTo>
                  <a:pt x="3090977" y="1024534"/>
                  <a:pt x="3090574" y="1047699"/>
                  <a:pt x="3089768" y="1070457"/>
                </a:cubicBezTo>
                <a:cubicBezTo>
                  <a:pt x="3088961" y="1093216"/>
                  <a:pt x="3086532" y="1115161"/>
                  <a:pt x="3082481" y="1136294"/>
                </a:cubicBezTo>
                <a:cubicBezTo>
                  <a:pt x="3076004" y="1172057"/>
                  <a:pt x="3062240" y="1201318"/>
                  <a:pt x="3041190" y="1224076"/>
                </a:cubicBezTo>
                <a:cubicBezTo>
                  <a:pt x="3020140" y="1246835"/>
                  <a:pt x="2990184" y="1258214"/>
                  <a:pt x="2951322" y="1258214"/>
                </a:cubicBezTo>
                <a:cubicBezTo>
                  <a:pt x="2905170" y="1258214"/>
                  <a:pt x="2868937" y="1244193"/>
                  <a:pt x="2842622" y="1216152"/>
                </a:cubicBezTo>
                <a:cubicBezTo>
                  <a:pt x="2816308" y="1188110"/>
                  <a:pt x="2799512" y="1152144"/>
                  <a:pt x="2792235" y="1108252"/>
                </a:cubicBezTo>
                <a:cubicBezTo>
                  <a:pt x="2786558" y="1072489"/>
                  <a:pt x="2783113" y="1035304"/>
                  <a:pt x="2781901" y="996696"/>
                </a:cubicBezTo>
                <a:cubicBezTo>
                  <a:pt x="2780688" y="958088"/>
                  <a:pt x="2780081" y="918464"/>
                  <a:pt x="2780081" y="877824"/>
                </a:cubicBezTo>
                <a:lnTo>
                  <a:pt x="2780081" y="826617"/>
                </a:lnTo>
                <a:lnTo>
                  <a:pt x="2780081" y="759561"/>
                </a:lnTo>
                <a:cubicBezTo>
                  <a:pt x="2780081" y="725424"/>
                  <a:pt x="2780488" y="690067"/>
                  <a:pt x="2781300" y="653491"/>
                </a:cubicBezTo>
                <a:cubicBezTo>
                  <a:pt x="2782113" y="616915"/>
                  <a:pt x="2784339" y="581558"/>
                  <a:pt x="2787978" y="547420"/>
                </a:cubicBezTo>
                <a:cubicBezTo>
                  <a:pt x="2791616" y="513283"/>
                  <a:pt x="2797283" y="480974"/>
                  <a:pt x="2804980" y="450494"/>
                </a:cubicBezTo>
                <a:cubicBezTo>
                  <a:pt x="2812676" y="420014"/>
                  <a:pt x="2823607" y="393395"/>
                  <a:pt x="2837774" y="370636"/>
                </a:cubicBezTo>
                <a:cubicBezTo>
                  <a:pt x="2851941" y="347878"/>
                  <a:pt x="2869753" y="329793"/>
                  <a:pt x="2891209" y="316382"/>
                </a:cubicBezTo>
                <a:cubicBezTo>
                  <a:pt x="2912666" y="302971"/>
                  <a:pt x="2938774" y="296265"/>
                  <a:pt x="2969534" y="296265"/>
                </a:cubicBezTo>
                <a:cubicBezTo>
                  <a:pt x="2997880" y="296265"/>
                  <a:pt x="3021362" y="300126"/>
                  <a:pt x="3039980" y="307848"/>
                </a:cubicBezTo>
                <a:cubicBezTo>
                  <a:pt x="3058598" y="315569"/>
                  <a:pt x="3076817" y="327558"/>
                  <a:pt x="3094635" y="343814"/>
                </a:cubicBezTo>
                <a:cubicBezTo>
                  <a:pt x="3115907" y="363321"/>
                  <a:pt x="3132684" y="387502"/>
                  <a:pt x="3144965" y="416356"/>
                </a:cubicBezTo>
                <a:cubicBezTo>
                  <a:pt x="3157246" y="445211"/>
                  <a:pt x="3168295" y="474878"/>
                  <a:pt x="3178112" y="505358"/>
                </a:cubicBezTo>
                <a:cubicBezTo>
                  <a:pt x="3187929" y="535838"/>
                  <a:pt x="3198362" y="565505"/>
                  <a:pt x="3209411" y="594360"/>
                </a:cubicBezTo>
                <a:cubicBezTo>
                  <a:pt x="3220460" y="623214"/>
                  <a:pt x="3235395" y="647801"/>
                  <a:pt x="3254217" y="668121"/>
                </a:cubicBezTo>
                <a:cubicBezTo>
                  <a:pt x="3255855" y="669747"/>
                  <a:pt x="3257087" y="670560"/>
                  <a:pt x="3257912" y="670560"/>
                </a:cubicBezTo>
                <a:cubicBezTo>
                  <a:pt x="3261176" y="670560"/>
                  <a:pt x="3263834" y="668528"/>
                  <a:pt x="3265885" y="664464"/>
                </a:cubicBezTo>
                <a:cubicBezTo>
                  <a:pt x="3267936" y="660400"/>
                  <a:pt x="3269371" y="655523"/>
                  <a:pt x="3270190" y="649833"/>
                </a:cubicBezTo>
                <a:cubicBezTo>
                  <a:pt x="3271009" y="644144"/>
                  <a:pt x="3271622" y="638251"/>
                  <a:pt x="3272028" y="632155"/>
                </a:cubicBezTo>
                <a:cubicBezTo>
                  <a:pt x="3272435" y="626059"/>
                  <a:pt x="3272638" y="620979"/>
                  <a:pt x="3272638" y="616915"/>
                </a:cubicBezTo>
                <a:lnTo>
                  <a:pt x="3272638" y="603504"/>
                </a:lnTo>
                <a:cubicBezTo>
                  <a:pt x="3272638" y="581558"/>
                  <a:pt x="3272841" y="560019"/>
                  <a:pt x="3273248" y="538886"/>
                </a:cubicBezTo>
                <a:cubicBezTo>
                  <a:pt x="3273654" y="517753"/>
                  <a:pt x="3273857" y="496214"/>
                  <a:pt x="3273857" y="474268"/>
                </a:cubicBezTo>
                <a:cubicBezTo>
                  <a:pt x="3273857" y="438505"/>
                  <a:pt x="3277096" y="407822"/>
                  <a:pt x="3283573" y="382219"/>
                </a:cubicBezTo>
                <a:cubicBezTo>
                  <a:pt x="3290050" y="356616"/>
                  <a:pt x="3302597" y="334467"/>
                  <a:pt x="3321216" y="315772"/>
                </a:cubicBezTo>
                <a:cubicBezTo>
                  <a:pt x="3345511" y="291388"/>
                  <a:pt x="3375063" y="279196"/>
                  <a:pt x="3409874" y="279196"/>
                </a:cubicBezTo>
                <a:close/>
                <a:moveTo>
                  <a:pt x="4580687" y="271881"/>
                </a:moveTo>
                <a:cubicBezTo>
                  <a:pt x="4622953" y="271881"/>
                  <a:pt x="4662983" y="276758"/>
                  <a:pt x="4700779" y="286512"/>
                </a:cubicBezTo>
                <a:cubicBezTo>
                  <a:pt x="4738574" y="296265"/>
                  <a:pt x="4771898" y="311099"/>
                  <a:pt x="4800753" y="331012"/>
                </a:cubicBezTo>
                <a:cubicBezTo>
                  <a:pt x="4829607" y="350926"/>
                  <a:pt x="4852366" y="376529"/>
                  <a:pt x="4869028" y="407822"/>
                </a:cubicBezTo>
                <a:cubicBezTo>
                  <a:pt x="4885690" y="439115"/>
                  <a:pt x="4894021" y="476707"/>
                  <a:pt x="4894021" y="520598"/>
                </a:cubicBezTo>
                <a:cubicBezTo>
                  <a:pt x="4894021" y="543356"/>
                  <a:pt x="4891786" y="566115"/>
                  <a:pt x="4887316" y="588873"/>
                </a:cubicBezTo>
                <a:cubicBezTo>
                  <a:pt x="4882845" y="611632"/>
                  <a:pt x="4876140" y="630732"/>
                  <a:pt x="4867199" y="646176"/>
                </a:cubicBezTo>
                <a:cubicBezTo>
                  <a:pt x="4850130" y="675436"/>
                  <a:pt x="4827372" y="697382"/>
                  <a:pt x="4798924" y="712012"/>
                </a:cubicBezTo>
                <a:cubicBezTo>
                  <a:pt x="4770476" y="726643"/>
                  <a:pt x="4740809" y="733958"/>
                  <a:pt x="4709923" y="733958"/>
                </a:cubicBezTo>
                <a:cubicBezTo>
                  <a:pt x="4692041" y="733958"/>
                  <a:pt x="4674362" y="731520"/>
                  <a:pt x="4656887" y="726643"/>
                </a:cubicBezTo>
                <a:cubicBezTo>
                  <a:pt x="4639412" y="721766"/>
                  <a:pt x="4623766" y="713638"/>
                  <a:pt x="4609948" y="702259"/>
                </a:cubicBezTo>
                <a:lnTo>
                  <a:pt x="4608729" y="702259"/>
                </a:lnTo>
                <a:cubicBezTo>
                  <a:pt x="4594098" y="687628"/>
                  <a:pt x="4576623" y="680313"/>
                  <a:pt x="4556303" y="680313"/>
                </a:cubicBezTo>
                <a:cubicBezTo>
                  <a:pt x="4537609" y="680313"/>
                  <a:pt x="4520947" y="686612"/>
                  <a:pt x="4506316" y="699211"/>
                </a:cubicBezTo>
                <a:cubicBezTo>
                  <a:pt x="4491686" y="711809"/>
                  <a:pt x="4484371" y="729081"/>
                  <a:pt x="4484371" y="751027"/>
                </a:cubicBezTo>
                <a:cubicBezTo>
                  <a:pt x="4484371" y="772972"/>
                  <a:pt x="4491482" y="790651"/>
                  <a:pt x="4505707" y="804062"/>
                </a:cubicBezTo>
                <a:cubicBezTo>
                  <a:pt x="4519931" y="817473"/>
                  <a:pt x="4537609" y="824179"/>
                  <a:pt x="4558742" y="824179"/>
                </a:cubicBezTo>
                <a:cubicBezTo>
                  <a:pt x="4560367" y="824179"/>
                  <a:pt x="4561383" y="823976"/>
                  <a:pt x="4561790" y="823569"/>
                </a:cubicBezTo>
                <a:cubicBezTo>
                  <a:pt x="4562196" y="823163"/>
                  <a:pt x="4563212" y="822960"/>
                  <a:pt x="4564838" y="822960"/>
                </a:cubicBezTo>
                <a:cubicBezTo>
                  <a:pt x="4574591" y="822147"/>
                  <a:pt x="4584142" y="820928"/>
                  <a:pt x="4593489" y="819302"/>
                </a:cubicBezTo>
                <a:cubicBezTo>
                  <a:pt x="4602836" y="817676"/>
                  <a:pt x="4611980" y="816051"/>
                  <a:pt x="4620921" y="814425"/>
                </a:cubicBezTo>
                <a:cubicBezTo>
                  <a:pt x="4644492" y="809548"/>
                  <a:pt x="4665828" y="805484"/>
                  <a:pt x="4684929" y="802233"/>
                </a:cubicBezTo>
                <a:cubicBezTo>
                  <a:pt x="4704030" y="798982"/>
                  <a:pt x="4722115" y="797356"/>
                  <a:pt x="4739183" y="797356"/>
                </a:cubicBezTo>
                <a:cubicBezTo>
                  <a:pt x="4779011" y="797356"/>
                  <a:pt x="4812335" y="803249"/>
                  <a:pt x="4839158" y="815035"/>
                </a:cubicBezTo>
                <a:cubicBezTo>
                  <a:pt x="4865980" y="826820"/>
                  <a:pt x="4887519" y="842467"/>
                  <a:pt x="4903775" y="861974"/>
                </a:cubicBezTo>
                <a:cubicBezTo>
                  <a:pt x="4916780" y="877417"/>
                  <a:pt x="4926127" y="894689"/>
                  <a:pt x="4931817" y="913790"/>
                </a:cubicBezTo>
                <a:lnTo>
                  <a:pt x="4934350" y="931704"/>
                </a:lnTo>
                <a:lnTo>
                  <a:pt x="4934436" y="922829"/>
                </a:lnTo>
                <a:cubicBezTo>
                  <a:pt x="4936703" y="808548"/>
                  <a:pt x="4946905" y="712470"/>
                  <a:pt x="4965040" y="634593"/>
                </a:cubicBezTo>
                <a:cubicBezTo>
                  <a:pt x="4985766" y="545592"/>
                  <a:pt x="5013198" y="475081"/>
                  <a:pt x="5047336" y="423062"/>
                </a:cubicBezTo>
                <a:cubicBezTo>
                  <a:pt x="5081474" y="371043"/>
                  <a:pt x="5120895" y="334670"/>
                  <a:pt x="5165598" y="313944"/>
                </a:cubicBezTo>
                <a:cubicBezTo>
                  <a:pt x="5210302" y="293217"/>
                  <a:pt x="5256632" y="282854"/>
                  <a:pt x="5304587" y="282854"/>
                </a:cubicBezTo>
                <a:cubicBezTo>
                  <a:pt x="5345227" y="282854"/>
                  <a:pt x="5384445" y="286512"/>
                  <a:pt x="5422240" y="293827"/>
                </a:cubicBezTo>
                <a:cubicBezTo>
                  <a:pt x="5460035" y="301142"/>
                  <a:pt x="5495392" y="314350"/>
                  <a:pt x="5528310" y="333451"/>
                </a:cubicBezTo>
                <a:cubicBezTo>
                  <a:pt x="5561228" y="352552"/>
                  <a:pt x="5591098" y="378561"/>
                  <a:pt x="5617921" y="411480"/>
                </a:cubicBezTo>
                <a:cubicBezTo>
                  <a:pt x="5644744" y="444398"/>
                  <a:pt x="5667908" y="486257"/>
                  <a:pt x="5687416" y="537057"/>
                </a:cubicBezTo>
                <a:cubicBezTo>
                  <a:pt x="5706923" y="587857"/>
                  <a:pt x="5721960" y="648817"/>
                  <a:pt x="5732526" y="719937"/>
                </a:cubicBezTo>
                <a:cubicBezTo>
                  <a:pt x="5743092" y="791057"/>
                  <a:pt x="5748376" y="874572"/>
                  <a:pt x="5748376" y="970483"/>
                </a:cubicBezTo>
                <a:cubicBezTo>
                  <a:pt x="5748376" y="976985"/>
                  <a:pt x="5748578" y="985316"/>
                  <a:pt x="5748985" y="995476"/>
                </a:cubicBezTo>
                <a:cubicBezTo>
                  <a:pt x="5749392" y="1005636"/>
                  <a:pt x="5749595" y="1017625"/>
                  <a:pt x="5749595" y="1031443"/>
                </a:cubicBezTo>
                <a:cubicBezTo>
                  <a:pt x="5749595" y="1053388"/>
                  <a:pt x="5747969" y="1077366"/>
                  <a:pt x="5744718" y="1103376"/>
                </a:cubicBezTo>
                <a:cubicBezTo>
                  <a:pt x="5741467" y="1129385"/>
                  <a:pt x="5734762" y="1153363"/>
                  <a:pt x="5724601" y="1175308"/>
                </a:cubicBezTo>
                <a:cubicBezTo>
                  <a:pt x="5714441" y="1197254"/>
                  <a:pt x="5699201" y="1215745"/>
                  <a:pt x="5678881" y="1230782"/>
                </a:cubicBezTo>
                <a:cubicBezTo>
                  <a:pt x="5658562" y="1245819"/>
                  <a:pt x="5631332" y="1253337"/>
                  <a:pt x="5597195" y="1253337"/>
                </a:cubicBezTo>
                <a:cubicBezTo>
                  <a:pt x="5567121" y="1253337"/>
                  <a:pt x="5542737" y="1248867"/>
                  <a:pt x="5524043" y="1239926"/>
                </a:cubicBezTo>
                <a:cubicBezTo>
                  <a:pt x="5505348" y="1230985"/>
                  <a:pt x="5489905" y="1217777"/>
                  <a:pt x="5477713" y="1200302"/>
                </a:cubicBezTo>
                <a:cubicBezTo>
                  <a:pt x="5465521" y="1182827"/>
                  <a:pt x="5455768" y="1161491"/>
                  <a:pt x="5448452" y="1136294"/>
                </a:cubicBezTo>
                <a:cubicBezTo>
                  <a:pt x="5441137" y="1111097"/>
                  <a:pt x="5433822" y="1081836"/>
                  <a:pt x="5426507" y="1048512"/>
                </a:cubicBezTo>
                <a:cubicBezTo>
                  <a:pt x="5414315" y="1050137"/>
                  <a:pt x="5402123" y="1051356"/>
                  <a:pt x="5389931" y="1052169"/>
                </a:cubicBezTo>
                <a:cubicBezTo>
                  <a:pt x="5377739" y="1052982"/>
                  <a:pt x="5365141" y="1053388"/>
                  <a:pt x="5352136" y="1053388"/>
                </a:cubicBezTo>
                <a:cubicBezTo>
                  <a:pt x="5337505" y="1053388"/>
                  <a:pt x="5322672" y="1052779"/>
                  <a:pt x="5307635" y="1051560"/>
                </a:cubicBezTo>
                <a:cubicBezTo>
                  <a:pt x="5292598" y="1050340"/>
                  <a:pt x="5278171" y="1048918"/>
                  <a:pt x="5264353" y="1047292"/>
                </a:cubicBezTo>
                <a:cubicBezTo>
                  <a:pt x="5259477" y="1083056"/>
                  <a:pt x="5253990" y="1113942"/>
                  <a:pt x="5247894" y="1139952"/>
                </a:cubicBezTo>
                <a:cubicBezTo>
                  <a:pt x="5241798" y="1165961"/>
                  <a:pt x="5233061" y="1187297"/>
                  <a:pt x="5221681" y="1203960"/>
                </a:cubicBezTo>
                <a:cubicBezTo>
                  <a:pt x="5210302" y="1220622"/>
                  <a:pt x="5194452" y="1233017"/>
                  <a:pt x="5174133" y="1241145"/>
                </a:cubicBezTo>
                <a:cubicBezTo>
                  <a:pt x="5153813" y="1249273"/>
                  <a:pt x="5126584" y="1253337"/>
                  <a:pt x="5092446" y="1253337"/>
                </a:cubicBezTo>
                <a:cubicBezTo>
                  <a:pt x="5055870" y="1253337"/>
                  <a:pt x="5027016" y="1244600"/>
                  <a:pt x="5005883" y="1227124"/>
                </a:cubicBezTo>
                <a:cubicBezTo>
                  <a:pt x="4984751" y="1209649"/>
                  <a:pt x="4968901" y="1188516"/>
                  <a:pt x="4958334" y="1163726"/>
                </a:cubicBezTo>
                <a:cubicBezTo>
                  <a:pt x="4947768" y="1138936"/>
                  <a:pt x="4941062" y="1112723"/>
                  <a:pt x="4938217" y="1085088"/>
                </a:cubicBezTo>
                <a:cubicBezTo>
                  <a:pt x="4936795" y="1071270"/>
                  <a:pt x="4935728" y="1058265"/>
                  <a:pt x="4935017" y="1046073"/>
                </a:cubicBezTo>
                <a:lnTo>
                  <a:pt x="4934177" y="1019184"/>
                </a:lnTo>
                <a:lnTo>
                  <a:pt x="4933645" y="1023061"/>
                </a:lnTo>
                <a:cubicBezTo>
                  <a:pt x="4929175" y="1039418"/>
                  <a:pt x="4922469" y="1055827"/>
                  <a:pt x="4913529" y="1072286"/>
                </a:cubicBezTo>
                <a:cubicBezTo>
                  <a:pt x="4895647" y="1105204"/>
                  <a:pt x="4870044" y="1135075"/>
                  <a:pt x="4836719" y="1161897"/>
                </a:cubicBezTo>
                <a:cubicBezTo>
                  <a:pt x="4803395" y="1188720"/>
                  <a:pt x="4762958" y="1210665"/>
                  <a:pt x="4715409" y="1227734"/>
                </a:cubicBezTo>
                <a:cubicBezTo>
                  <a:pt x="4667860" y="1244803"/>
                  <a:pt x="4614418" y="1253337"/>
                  <a:pt x="4555084" y="1253337"/>
                </a:cubicBezTo>
                <a:cubicBezTo>
                  <a:pt x="4482745" y="1253337"/>
                  <a:pt x="4418737" y="1240739"/>
                  <a:pt x="4363060" y="1215542"/>
                </a:cubicBezTo>
                <a:cubicBezTo>
                  <a:pt x="4307383" y="1190345"/>
                  <a:pt x="4259631" y="1159459"/>
                  <a:pt x="4219804" y="1122883"/>
                </a:cubicBezTo>
                <a:cubicBezTo>
                  <a:pt x="4198671" y="1103376"/>
                  <a:pt x="4178351" y="1081227"/>
                  <a:pt x="4158844" y="1056436"/>
                </a:cubicBezTo>
                <a:cubicBezTo>
                  <a:pt x="4139337" y="1031646"/>
                  <a:pt x="4122065" y="1004417"/>
                  <a:pt x="4107028" y="974750"/>
                </a:cubicBezTo>
                <a:cubicBezTo>
                  <a:pt x="4091991" y="945083"/>
                  <a:pt x="4080002" y="912977"/>
                  <a:pt x="4071062" y="878433"/>
                </a:cubicBezTo>
                <a:cubicBezTo>
                  <a:pt x="4062121" y="843889"/>
                  <a:pt x="4057650" y="807516"/>
                  <a:pt x="4057650" y="769315"/>
                </a:cubicBezTo>
                <a:cubicBezTo>
                  <a:pt x="4057650" y="738428"/>
                  <a:pt x="4061308" y="705104"/>
                  <a:pt x="4068623" y="669340"/>
                </a:cubicBezTo>
                <a:cubicBezTo>
                  <a:pt x="4084066" y="597001"/>
                  <a:pt x="4111701" y="534416"/>
                  <a:pt x="4151529" y="481584"/>
                </a:cubicBezTo>
                <a:cubicBezTo>
                  <a:pt x="4191356" y="428752"/>
                  <a:pt x="4238905" y="385267"/>
                  <a:pt x="4294175" y="351129"/>
                </a:cubicBezTo>
                <a:cubicBezTo>
                  <a:pt x="4330751" y="328371"/>
                  <a:pt x="4373626" y="309473"/>
                  <a:pt x="4422801" y="294436"/>
                </a:cubicBezTo>
                <a:cubicBezTo>
                  <a:pt x="4471975" y="279400"/>
                  <a:pt x="4524604" y="271881"/>
                  <a:pt x="4580687" y="271881"/>
                </a:cubicBezTo>
                <a:close/>
                <a:moveTo>
                  <a:pt x="6337097" y="268223"/>
                </a:moveTo>
                <a:cubicBezTo>
                  <a:pt x="6364732" y="268223"/>
                  <a:pt x="6391148" y="274726"/>
                  <a:pt x="6416345" y="287731"/>
                </a:cubicBezTo>
                <a:cubicBezTo>
                  <a:pt x="6441542" y="300736"/>
                  <a:pt x="6462268" y="318617"/>
                  <a:pt x="6478524" y="341376"/>
                </a:cubicBezTo>
                <a:cubicBezTo>
                  <a:pt x="6498031" y="368198"/>
                  <a:pt x="6510832" y="398475"/>
                  <a:pt x="6516929" y="432206"/>
                </a:cubicBezTo>
                <a:cubicBezTo>
                  <a:pt x="6523025" y="465937"/>
                  <a:pt x="6526073" y="503529"/>
                  <a:pt x="6526073" y="544982"/>
                </a:cubicBezTo>
                <a:cubicBezTo>
                  <a:pt x="6526073" y="597814"/>
                  <a:pt x="6525463" y="651662"/>
                  <a:pt x="6524244" y="706526"/>
                </a:cubicBezTo>
                <a:cubicBezTo>
                  <a:pt x="6523025" y="761390"/>
                  <a:pt x="6519570" y="814628"/>
                  <a:pt x="6513881" y="866241"/>
                </a:cubicBezTo>
                <a:cubicBezTo>
                  <a:pt x="6508192" y="917854"/>
                  <a:pt x="6498844" y="966012"/>
                  <a:pt x="6485840" y="1010716"/>
                </a:cubicBezTo>
                <a:cubicBezTo>
                  <a:pt x="6472834" y="1055420"/>
                  <a:pt x="6454952" y="1094028"/>
                  <a:pt x="6432194" y="1126540"/>
                </a:cubicBezTo>
                <a:cubicBezTo>
                  <a:pt x="6403746" y="1165555"/>
                  <a:pt x="6366358" y="1196441"/>
                  <a:pt x="6320028" y="1219200"/>
                </a:cubicBezTo>
                <a:cubicBezTo>
                  <a:pt x="6273698" y="1241958"/>
                  <a:pt x="6220866" y="1253337"/>
                  <a:pt x="6161532" y="1253337"/>
                </a:cubicBezTo>
                <a:lnTo>
                  <a:pt x="6149340" y="1253337"/>
                </a:lnTo>
                <a:cubicBezTo>
                  <a:pt x="6111138" y="1252524"/>
                  <a:pt x="6075172" y="1247241"/>
                  <a:pt x="6041441" y="1237488"/>
                </a:cubicBezTo>
                <a:cubicBezTo>
                  <a:pt x="6007710" y="1227734"/>
                  <a:pt x="5976620" y="1214323"/>
                  <a:pt x="5948172" y="1197254"/>
                </a:cubicBezTo>
                <a:cubicBezTo>
                  <a:pt x="5919724" y="1180185"/>
                  <a:pt x="5894120" y="1159865"/>
                  <a:pt x="5871362" y="1136294"/>
                </a:cubicBezTo>
                <a:cubicBezTo>
                  <a:pt x="5848604" y="1112723"/>
                  <a:pt x="5829503" y="1087120"/>
                  <a:pt x="5814060" y="1059484"/>
                </a:cubicBezTo>
                <a:cubicBezTo>
                  <a:pt x="5789676" y="1015593"/>
                  <a:pt x="5773420" y="967638"/>
                  <a:pt x="5765292" y="915619"/>
                </a:cubicBezTo>
                <a:cubicBezTo>
                  <a:pt x="5757164" y="863600"/>
                  <a:pt x="5753100" y="807110"/>
                  <a:pt x="5753100" y="746150"/>
                </a:cubicBezTo>
                <a:cubicBezTo>
                  <a:pt x="5753100" y="729894"/>
                  <a:pt x="5753303" y="713232"/>
                  <a:pt x="5753710" y="696163"/>
                </a:cubicBezTo>
                <a:cubicBezTo>
                  <a:pt x="5754116" y="679094"/>
                  <a:pt x="5754726" y="661212"/>
                  <a:pt x="5755538" y="642518"/>
                </a:cubicBezTo>
                <a:cubicBezTo>
                  <a:pt x="5757164" y="614883"/>
                  <a:pt x="5758586" y="587248"/>
                  <a:pt x="5759806" y="559612"/>
                </a:cubicBezTo>
                <a:cubicBezTo>
                  <a:pt x="5761025" y="531977"/>
                  <a:pt x="5764480" y="504748"/>
                  <a:pt x="5770168" y="477926"/>
                </a:cubicBezTo>
                <a:cubicBezTo>
                  <a:pt x="5778296" y="436473"/>
                  <a:pt x="5792318" y="399084"/>
                  <a:pt x="5812231" y="365760"/>
                </a:cubicBezTo>
                <a:cubicBezTo>
                  <a:pt x="5832145" y="332435"/>
                  <a:pt x="5857951" y="307644"/>
                  <a:pt x="5889650" y="291388"/>
                </a:cubicBezTo>
                <a:cubicBezTo>
                  <a:pt x="5914847" y="278383"/>
                  <a:pt x="5940450" y="271881"/>
                  <a:pt x="5966460" y="271881"/>
                </a:cubicBezTo>
                <a:cubicBezTo>
                  <a:pt x="5996534" y="271881"/>
                  <a:pt x="6024169" y="280009"/>
                  <a:pt x="6049366" y="296265"/>
                </a:cubicBezTo>
                <a:cubicBezTo>
                  <a:pt x="6074562" y="312521"/>
                  <a:pt x="6094476" y="333654"/>
                  <a:pt x="6109106" y="359664"/>
                </a:cubicBezTo>
                <a:cubicBezTo>
                  <a:pt x="6119673" y="378358"/>
                  <a:pt x="6126988" y="398678"/>
                  <a:pt x="6131052" y="420623"/>
                </a:cubicBezTo>
                <a:cubicBezTo>
                  <a:pt x="6135116" y="442569"/>
                  <a:pt x="6137148" y="464921"/>
                  <a:pt x="6137148" y="487680"/>
                </a:cubicBezTo>
                <a:cubicBezTo>
                  <a:pt x="6137148" y="493369"/>
                  <a:pt x="6137148" y="498856"/>
                  <a:pt x="6137148" y="504139"/>
                </a:cubicBezTo>
                <a:cubicBezTo>
                  <a:pt x="6137148" y="509422"/>
                  <a:pt x="6136742" y="514908"/>
                  <a:pt x="6135929" y="520598"/>
                </a:cubicBezTo>
                <a:cubicBezTo>
                  <a:pt x="6132678" y="558800"/>
                  <a:pt x="6127598" y="596595"/>
                  <a:pt x="6120688" y="633984"/>
                </a:cubicBezTo>
                <a:cubicBezTo>
                  <a:pt x="6113780" y="671372"/>
                  <a:pt x="6110326" y="710793"/>
                  <a:pt x="6110326" y="752246"/>
                </a:cubicBezTo>
                <a:cubicBezTo>
                  <a:pt x="6110326" y="763625"/>
                  <a:pt x="6110935" y="775208"/>
                  <a:pt x="6112154" y="786993"/>
                </a:cubicBezTo>
                <a:cubicBezTo>
                  <a:pt x="6113374" y="798779"/>
                  <a:pt x="6114796" y="810768"/>
                  <a:pt x="6116422" y="822960"/>
                </a:cubicBezTo>
                <a:cubicBezTo>
                  <a:pt x="6118048" y="832713"/>
                  <a:pt x="6120688" y="842060"/>
                  <a:pt x="6124346" y="851001"/>
                </a:cubicBezTo>
                <a:cubicBezTo>
                  <a:pt x="6128004" y="859942"/>
                  <a:pt x="6133490" y="866851"/>
                  <a:pt x="6140806" y="871728"/>
                </a:cubicBezTo>
                <a:cubicBezTo>
                  <a:pt x="6147308" y="875792"/>
                  <a:pt x="6152998" y="877824"/>
                  <a:pt x="6157874" y="877824"/>
                </a:cubicBezTo>
                <a:cubicBezTo>
                  <a:pt x="6163564" y="877824"/>
                  <a:pt x="6168644" y="875995"/>
                  <a:pt x="6173114" y="872337"/>
                </a:cubicBezTo>
                <a:cubicBezTo>
                  <a:pt x="6177584" y="868680"/>
                  <a:pt x="6181446" y="864006"/>
                  <a:pt x="6184697" y="858316"/>
                </a:cubicBezTo>
                <a:cubicBezTo>
                  <a:pt x="6187948" y="852627"/>
                  <a:pt x="6190386" y="846328"/>
                  <a:pt x="6192012" y="839419"/>
                </a:cubicBezTo>
                <a:cubicBezTo>
                  <a:pt x="6193638" y="832510"/>
                  <a:pt x="6194857" y="826211"/>
                  <a:pt x="6195670" y="820521"/>
                </a:cubicBezTo>
                <a:cubicBezTo>
                  <a:pt x="6198108" y="800201"/>
                  <a:pt x="6199328" y="779475"/>
                  <a:pt x="6199328" y="758342"/>
                </a:cubicBezTo>
                <a:cubicBezTo>
                  <a:pt x="6199328" y="709574"/>
                  <a:pt x="6195670" y="660806"/>
                  <a:pt x="6188354" y="612038"/>
                </a:cubicBezTo>
                <a:cubicBezTo>
                  <a:pt x="6181040" y="563270"/>
                  <a:pt x="6176975" y="514908"/>
                  <a:pt x="6176162" y="466953"/>
                </a:cubicBezTo>
                <a:lnTo>
                  <a:pt x="6176162" y="459638"/>
                </a:lnTo>
                <a:cubicBezTo>
                  <a:pt x="6176162" y="443382"/>
                  <a:pt x="6176975" y="427329"/>
                  <a:pt x="6178600" y="411480"/>
                </a:cubicBezTo>
                <a:cubicBezTo>
                  <a:pt x="6180226" y="395630"/>
                  <a:pt x="6184290" y="380390"/>
                  <a:pt x="6190793" y="365760"/>
                </a:cubicBezTo>
                <a:cubicBezTo>
                  <a:pt x="6202984" y="334873"/>
                  <a:pt x="6223304" y="310489"/>
                  <a:pt x="6251752" y="292608"/>
                </a:cubicBezTo>
                <a:cubicBezTo>
                  <a:pt x="6265570" y="283667"/>
                  <a:pt x="6279592" y="277368"/>
                  <a:pt x="6293815" y="273710"/>
                </a:cubicBezTo>
                <a:cubicBezTo>
                  <a:pt x="6308038" y="270052"/>
                  <a:pt x="6322466" y="268223"/>
                  <a:pt x="6337097" y="268223"/>
                </a:cubicBezTo>
                <a:close/>
                <a:moveTo>
                  <a:pt x="1088822" y="268223"/>
                </a:moveTo>
                <a:cubicBezTo>
                  <a:pt x="1116458" y="268223"/>
                  <a:pt x="1142873" y="274726"/>
                  <a:pt x="1168070" y="287731"/>
                </a:cubicBezTo>
                <a:cubicBezTo>
                  <a:pt x="1193267" y="300736"/>
                  <a:pt x="1213994" y="318617"/>
                  <a:pt x="1230250" y="341376"/>
                </a:cubicBezTo>
                <a:cubicBezTo>
                  <a:pt x="1249757" y="368198"/>
                  <a:pt x="1262558" y="398475"/>
                  <a:pt x="1268655" y="432206"/>
                </a:cubicBezTo>
                <a:cubicBezTo>
                  <a:pt x="1274750" y="465937"/>
                  <a:pt x="1277798" y="503529"/>
                  <a:pt x="1277798" y="544982"/>
                </a:cubicBezTo>
                <a:cubicBezTo>
                  <a:pt x="1277798" y="597814"/>
                  <a:pt x="1277189" y="651662"/>
                  <a:pt x="1275970" y="706526"/>
                </a:cubicBezTo>
                <a:cubicBezTo>
                  <a:pt x="1274750" y="761390"/>
                  <a:pt x="1271296" y="814628"/>
                  <a:pt x="1265607" y="866241"/>
                </a:cubicBezTo>
                <a:cubicBezTo>
                  <a:pt x="1259917" y="917854"/>
                  <a:pt x="1250570" y="966012"/>
                  <a:pt x="1237565" y="1010716"/>
                </a:cubicBezTo>
                <a:cubicBezTo>
                  <a:pt x="1224560" y="1055420"/>
                  <a:pt x="1206678" y="1094028"/>
                  <a:pt x="1183920" y="1126540"/>
                </a:cubicBezTo>
                <a:cubicBezTo>
                  <a:pt x="1155472" y="1165555"/>
                  <a:pt x="1118083" y="1196441"/>
                  <a:pt x="1071754" y="1219200"/>
                </a:cubicBezTo>
                <a:cubicBezTo>
                  <a:pt x="1025424" y="1241958"/>
                  <a:pt x="972592" y="1253337"/>
                  <a:pt x="913258" y="1253337"/>
                </a:cubicBezTo>
                <a:lnTo>
                  <a:pt x="901065" y="1253337"/>
                </a:lnTo>
                <a:cubicBezTo>
                  <a:pt x="862864" y="1252524"/>
                  <a:pt x="826897" y="1247241"/>
                  <a:pt x="793166" y="1237488"/>
                </a:cubicBezTo>
                <a:cubicBezTo>
                  <a:pt x="759435" y="1227734"/>
                  <a:pt x="728345" y="1214323"/>
                  <a:pt x="699898" y="1197254"/>
                </a:cubicBezTo>
                <a:cubicBezTo>
                  <a:pt x="671450" y="1180185"/>
                  <a:pt x="645846" y="1159865"/>
                  <a:pt x="623088" y="1136294"/>
                </a:cubicBezTo>
                <a:cubicBezTo>
                  <a:pt x="600329" y="1112723"/>
                  <a:pt x="581229" y="1087120"/>
                  <a:pt x="565785" y="1059484"/>
                </a:cubicBezTo>
                <a:lnTo>
                  <a:pt x="557870" y="1041595"/>
                </a:lnTo>
                <a:lnTo>
                  <a:pt x="559613" y="1059484"/>
                </a:lnTo>
                <a:cubicBezTo>
                  <a:pt x="559613" y="1078992"/>
                  <a:pt x="556159" y="1098296"/>
                  <a:pt x="549250" y="1117396"/>
                </a:cubicBezTo>
                <a:cubicBezTo>
                  <a:pt x="542341" y="1136497"/>
                  <a:pt x="533197" y="1153769"/>
                  <a:pt x="521818" y="1169212"/>
                </a:cubicBezTo>
                <a:cubicBezTo>
                  <a:pt x="475489" y="1229360"/>
                  <a:pt x="405588" y="1259433"/>
                  <a:pt x="312116" y="1259433"/>
                </a:cubicBezTo>
                <a:cubicBezTo>
                  <a:pt x="256845" y="1259433"/>
                  <a:pt x="205639" y="1251915"/>
                  <a:pt x="158496" y="1236878"/>
                </a:cubicBezTo>
                <a:cubicBezTo>
                  <a:pt x="111354" y="1221841"/>
                  <a:pt x="74778" y="1196441"/>
                  <a:pt x="48768" y="1160678"/>
                </a:cubicBezTo>
                <a:cubicBezTo>
                  <a:pt x="37389" y="1145235"/>
                  <a:pt x="28448" y="1127963"/>
                  <a:pt x="21946" y="1108862"/>
                </a:cubicBezTo>
                <a:cubicBezTo>
                  <a:pt x="15444" y="1089761"/>
                  <a:pt x="10567" y="1069238"/>
                  <a:pt x="7316" y="1047292"/>
                </a:cubicBezTo>
                <a:cubicBezTo>
                  <a:pt x="4065" y="1025347"/>
                  <a:pt x="2032" y="1002182"/>
                  <a:pt x="1220" y="977798"/>
                </a:cubicBezTo>
                <a:cubicBezTo>
                  <a:pt x="407" y="953414"/>
                  <a:pt x="0" y="927811"/>
                  <a:pt x="0" y="900988"/>
                </a:cubicBezTo>
                <a:cubicBezTo>
                  <a:pt x="0" y="841654"/>
                  <a:pt x="813" y="782320"/>
                  <a:pt x="2439" y="722985"/>
                </a:cubicBezTo>
                <a:cubicBezTo>
                  <a:pt x="4065" y="663651"/>
                  <a:pt x="5690" y="604316"/>
                  <a:pt x="7316" y="544982"/>
                </a:cubicBezTo>
                <a:cubicBezTo>
                  <a:pt x="8128" y="525475"/>
                  <a:pt x="9144" y="505968"/>
                  <a:pt x="10364" y="486460"/>
                </a:cubicBezTo>
                <a:cubicBezTo>
                  <a:pt x="11583" y="466953"/>
                  <a:pt x="14631" y="447852"/>
                  <a:pt x="19508" y="429158"/>
                </a:cubicBezTo>
                <a:cubicBezTo>
                  <a:pt x="24384" y="409651"/>
                  <a:pt x="32106" y="390753"/>
                  <a:pt x="42672" y="372465"/>
                </a:cubicBezTo>
                <a:cubicBezTo>
                  <a:pt x="53239" y="354177"/>
                  <a:pt x="66040" y="337921"/>
                  <a:pt x="81077" y="323697"/>
                </a:cubicBezTo>
                <a:cubicBezTo>
                  <a:pt x="96114" y="309473"/>
                  <a:pt x="113183" y="298297"/>
                  <a:pt x="132284" y="290169"/>
                </a:cubicBezTo>
                <a:cubicBezTo>
                  <a:pt x="151384" y="282041"/>
                  <a:pt x="172314" y="277977"/>
                  <a:pt x="195072" y="277977"/>
                </a:cubicBezTo>
                <a:cubicBezTo>
                  <a:pt x="231648" y="277977"/>
                  <a:pt x="263348" y="288544"/>
                  <a:pt x="290170" y="309676"/>
                </a:cubicBezTo>
                <a:cubicBezTo>
                  <a:pt x="316992" y="330809"/>
                  <a:pt x="336500" y="356006"/>
                  <a:pt x="348692" y="385267"/>
                </a:cubicBezTo>
                <a:cubicBezTo>
                  <a:pt x="357633" y="406400"/>
                  <a:pt x="363119" y="429158"/>
                  <a:pt x="365151" y="453542"/>
                </a:cubicBezTo>
                <a:cubicBezTo>
                  <a:pt x="367183" y="477926"/>
                  <a:pt x="368199" y="501904"/>
                  <a:pt x="368199" y="525475"/>
                </a:cubicBezTo>
                <a:cubicBezTo>
                  <a:pt x="368199" y="588873"/>
                  <a:pt x="366167" y="651459"/>
                  <a:pt x="362103" y="713232"/>
                </a:cubicBezTo>
                <a:cubicBezTo>
                  <a:pt x="358039" y="775004"/>
                  <a:pt x="351943" y="837184"/>
                  <a:pt x="343815" y="899769"/>
                </a:cubicBezTo>
                <a:cubicBezTo>
                  <a:pt x="356820" y="896518"/>
                  <a:pt x="371450" y="894892"/>
                  <a:pt x="387706" y="894892"/>
                </a:cubicBezTo>
                <a:cubicBezTo>
                  <a:pt x="410464" y="894892"/>
                  <a:pt x="432207" y="898753"/>
                  <a:pt x="452933" y="906475"/>
                </a:cubicBezTo>
                <a:cubicBezTo>
                  <a:pt x="473660" y="914196"/>
                  <a:pt x="491948" y="925169"/>
                  <a:pt x="507797" y="939393"/>
                </a:cubicBezTo>
                <a:lnTo>
                  <a:pt x="528372" y="962172"/>
                </a:lnTo>
                <a:lnTo>
                  <a:pt x="517018" y="915619"/>
                </a:lnTo>
                <a:cubicBezTo>
                  <a:pt x="508890" y="863600"/>
                  <a:pt x="504825" y="807110"/>
                  <a:pt x="504825" y="746150"/>
                </a:cubicBezTo>
                <a:cubicBezTo>
                  <a:pt x="504825" y="729894"/>
                  <a:pt x="505029" y="713232"/>
                  <a:pt x="505435" y="696163"/>
                </a:cubicBezTo>
                <a:cubicBezTo>
                  <a:pt x="505842" y="679094"/>
                  <a:pt x="506451" y="661212"/>
                  <a:pt x="507264" y="642518"/>
                </a:cubicBezTo>
                <a:cubicBezTo>
                  <a:pt x="508890" y="614883"/>
                  <a:pt x="510312" y="587248"/>
                  <a:pt x="511531" y="559612"/>
                </a:cubicBezTo>
                <a:cubicBezTo>
                  <a:pt x="512750" y="531977"/>
                  <a:pt x="516205" y="504748"/>
                  <a:pt x="521894" y="477926"/>
                </a:cubicBezTo>
                <a:cubicBezTo>
                  <a:pt x="530022" y="436473"/>
                  <a:pt x="544043" y="399084"/>
                  <a:pt x="563957" y="365760"/>
                </a:cubicBezTo>
                <a:cubicBezTo>
                  <a:pt x="583870" y="332435"/>
                  <a:pt x="609677" y="307644"/>
                  <a:pt x="641376" y="291388"/>
                </a:cubicBezTo>
                <a:cubicBezTo>
                  <a:pt x="666573" y="278383"/>
                  <a:pt x="692176" y="271881"/>
                  <a:pt x="718185" y="271881"/>
                </a:cubicBezTo>
                <a:cubicBezTo>
                  <a:pt x="748259" y="271881"/>
                  <a:pt x="775894" y="280009"/>
                  <a:pt x="801091" y="296265"/>
                </a:cubicBezTo>
                <a:cubicBezTo>
                  <a:pt x="826288" y="312521"/>
                  <a:pt x="846201" y="333654"/>
                  <a:pt x="860832" y="359664"/>
                </a:cubicBezTo>
                <a:cubicBezTo>
                  <a:pt x="871398" y="378358"/>
                  <a:pt x="878713" y="398678"/>
                  <a:pt x="882778" y="420623"/>
                </a:cubicBezTo>
                <a:cubicBezTo>
                  <a:pt x="886841" y="442569"/>
                  <a:pt x="888874" y="464921"/>
                  <a:pt x="888874" y="487680"/>
                </a:cubicBezTo>
                <a:cubicBezTo>
                  <a:pt x="888874" y="493369"/>
                  <a:pt x="888874" y="498856"/>
                  <a:pt x="888874" y="504139"/>
                </a:cubicBezTo>
                <a:cubicBezTo>
                  <a:pt x="888874" y="509422"/>
                  <a:pt x="888467" y="514908"/>
                  <a:pt x="887654" y="520598"/>
                </a:cubicBezTo>
                <a:cubicBezTo>
                  <a:pt x="884403" y="558800"/>
                  <a:pt x="879323" y="596595"/>
                  <a:pt x="872414" y="633984"/>
                </a:cubicBezTo>
                <a:cubicBezTo>
                  <a:pt x="865506" y="671372"/>
                  <a:pt x="862051" y="710793"/>
                  <a:pt x="862051" y="752246"/>
                </a:cubicBezTo>
                <a:cubicBezTo>
                  <a:pt x="862051" y="763625"/>
                  <a:pt x="862661" y="775208"/>
                  <a:pt x="863880" y="786993"/>
                </a:cubicBezTo>
                <a:cubicBezTo>
                  <a:pt x="865099" y="798779"/>
                  <a:pt x="866521" y="810768"/>
                  <a:pt x="868147" y="822960"/>
                </a:cubicBezTo>
                <a:cubicBezTo>
                  <a:pt x="869773" y="832713"/>
                  <a:pt x="872414" y="842060"/>
                  <a:pt x="876072" y="851001"/>
                </a:cubicBezTo>
                <a:cubicBezTo>
                  <a:pt x="879730" y="859942"/>
                  <a:pt x="885216" y="866851"/>
                  <a:pt x="892531" y="871728"/>
                </a:cubicBezTo>
                <a:cubicBezTo>
                  <a:pt x="899033" y="875792"/>
                  <a:pt x="904723" y="877824"/>
                  <a:pt x="909600" y="877824"/>
                </a:cubicBezTo>
                <a:cubicBezTo>
                  <a:pt x="915289" y="877824"/>
                  <a:pt x="920370" y="875995"/>
                  <a:pt x="924840" y="872337"/>
                </a:cubicBezTo>
                <a:cubicBezTo>
                  <a:pt x="929310" y="868680"/>
                  <a:pt x="933171" y="864006"/>
                  <a:pt x="936422" y="858316"/>
                </a:cubicBezTo>
                <a:cubicBezTo>
                  <a:pt x="939673" y="852627"/>
                  <a:pt x="942112" y="846328"/>
                  <a:pt x="943737" y="839419"/>
                </a:cubicBezTo>
                <a:cubicBezTo>
                  <a:pt x="945363" y="832510"/>
                  <a:pt x="946582" y="826211"/>
                  <a:pt x="947395" y="820521"/>
                </a:cubicBezTo>
                <a:cubicBezTo>
                  <a:pt x="949833" y="800201"/>
                  <a:pt x="951053" y="779475"/>
                  <a:pt x="951053" y="758342"/>
                </a:cubicBezTo>
                <a:cubicBezTo>
                  <a:pt x="951053" y="709574"/>
                  <a:pt x="947395" y="660806"/>
                  <a:pt x="940080" y="612038"/>
                </a:cubicBezTo>
                <a:cubicBezTo>
                  <a:pt x="932765" y="563270"/>
                  <a:pt x="928701" y="514908"/>
                  <a:pt x="927888" y="466953"/>
                </a:cubicBezTo>
                <a:lnTo>
                  <a:pt x="927888" y="459638"/>
                </a:lnTo>
                <a:cubicBezTo>
                  <a:pt x="927888" y="443382"/>
                  <a:pt x="928701" y="427329"/>
                  <a:pt x="930326" y="411480"/>
                </a:cubicBezTo>
                <a:cubicBezTo>
                  <a:pt x="931952" y="395630"/>
                  <a:pt x="936016" y="380390"/>
                  <a:pt x="942518" y="365760"/>
                </a:cubicBezTo>
                <a:cubicBezTo>
                  <a:pt x="954710" y="334873"/>
                  <a:pt x="975031" y="310489"/>
                  <a:pt x="1003478" y="292608"/>
                </a:cubicBezTo>
                <a:cubicBezTo>
                  <a:pt x="1017296" y="283667"/>
                  <a:pt x="1031317" y="277368"/>
                  <a:pt x="1045541" y="273710"/>
                </a:cubicBezTo>
                <a:cubicBezTo>
                  <a:pt x="1059765" y="270052"/>
                  <a:pt x="1074192" y="268223"/>
                  <a:pt x="1088822" y="268223"/>
                </a:cubicBezTo>
                <a:close/>
                <a:moveTo>
                  <a:pt x="2473529" y="4876"/>
                </a:moveTo>
                <a:lnTo>
                  <a:pt x="2478405" y="4876"/>
                </a:lnTo>
                <a:cubicBezTo>
                  <a:pt x="2497913" y="4876"/>
                  <a:pt x="2521484" y="13004"/>
                  <a:pt x="2549119" y="29260"/>
                </a:cubicBezTo>
                <a:cubicBezTo>
                  <a:pt x="2576754" y="45516"/>
                  <a:pt x="2601951" y="65836"/>
                  <a:pt x="2624709" y="90220"/>
                </a:cubicBezTo>
                <a:cubicBezTo>
                  <a:pt x="2647468" y="114604"/>
                  <a:pt x="2664537" y="140817"/>
                  <a:pt x="2675916" y="168859"/>
                </a:cubicBezTo>
                <a:cubicBezTo>
                  <a:pt x="2687295" y="196900"/>
                  <a:pt x="2686889" y="222300"/>
                  <a:pt x="2674697" y="245059"/>
                </a:cubicBezTo>
                <a:cubicBezTo>
                  <a:pt x="2668194" y="256438"/>
                  <a:pt x="2660066" y="264566"/>
                  <a:pt x="2650313" y="269443"/>
                </a:cubicBezTo>
                <a:cubicBezTo>
                  <a:pt x="2640559" y="274320"/>
                  <a:pt x="2631212" y="276758"/>
                  <a:pt x="2622271" y="276758"/>
                </a:cubicBezTo>
                <a:cubicBezTo>
                  <a:pt x="2610079" y="276758"/>
                  <a:pt x="2597481" y="273710"/>
                  <a:pt x="2584476" y="267614"/>
                </a:cubicBezTo>
                <a:cubicBezTo>
                  <a:pt x="2571471" y="261518"/>
                  <a:pt x="2558466" y="253187"/>
                  <a:pt x="2545461" y="242620"/>
                </a:cubicBezTo>
                <a:cubicBezTo>
                  <a:pt x="2532456" y="232054"/>
                  <a:pt x="2520062" y="219862"/>
                  <a:pt x="2508276" y="206044"/>
                </a:cubicBezTo>
                <a:cubicBezTo>
                  <a:pt x="2496490" y="192227"/>
                  <a:pt x="2485721" y="178003"/>
                  <a:pt x="2475967" y="163372"/>
                </a:cubicBezTo>
                <a:cubicBezTo>
                  <a:pt x="2466213" y="178003"/>
                  <a:pt x="2455241" y="192227"/>
                  <a:pt x="2443049" y="206044"/>
                </a:cubicBezTo>
                <a:cubicBezTo>
                  <a:pt x="2430857" y="219862"/>
                  <a:pt x="2418258" y="232054"/>
                  <a:pt x="2405253" y="242620"/>
                </a:cubicBezTo>
                <a:cubicBezTo>
                  <a:pt x="2392249" y="253187"/>
                  <a:pt x="2379244" y="261518"/>
                  <a:pt x="2366239" y="267614"/>
                </a:cubicBezTo>
                <a:cubicBezTo>
                  <a:pt x="2353234" y="273710"/>
                  <a:pt x="2340636" y="276758"/>
                  <a:pt x="2328444" y="276758"/>
                </a:cubicBezTo>
                <a:cubicBezTo>
                  <a:pt x="2307311" y="276758"/>
                  <a:pt x="2290242" y="266598"/>
                  <a:pt x="2277237" y="246278"/>
                </a:cubicBezTo>
                <a:cubicBezTo>
                  <a:pt x="2263420" y="222707"/>
                  <a:pt x="2262201" y="196900"/>
                  <a:pt x="2273580" y="168859"/>
                </a:cubicBezTo>
                <a:cubicBezTo>
                  <a:pt x="2284959" y="140817"/>
                  <a:pt x="2302231" y="114604"/>
                  <a:pt x="2325396" y="90220"/>
                </a:cubicBezTo>
                <a:cubicBezTo>
                  <a:pt x="2348561" y="65836"/>
                  <a:pt x="2374164" y="45516"/>
                  <a:pt x="2402205" y="29260"/>
                </a:cubicBezTo>
                <a:cubicBezTo>
                  <a:pt x="2430247" y="13004"/>
                  <a:pt x="2454021" y="4876"/>
                  <a:pt x="2473529" y="4876"/>
                </a:cubicBezTo>
                <a:close/>
                <a:moveTo>
                  <a:pt x="5337505" y="0"/>
                </a:moveTo>
                <a:lnTo>
                  <a:pt x="5342382" y="0"/>
                </a:lnTo>
                <a:cubicBezTo>
                  <a:pt x="5361890" y="0"/>
                  <a:pt x="5385461" y="8128"/>
                  <a:pt x="5413096" y="24384"/>
                </a:cubicBezTo>
                <a:cubicBezTo>
                  <a:pt x="5440731" y="40639"/>
                  <a:pt x="5465928" y="60960"/>
                  <a:pt x="5488686" y="85344"/>
                </a:cubicBezTo>
                <a:cubicBezTo>
                  <a:pt x="5511445" y="109728"/>
                  <a:pt x="5528513" y="135940"/>
                  <a:pt x="5539892" y="163982"/>
                </a:cubicBezTo>
                <a:cubicBezTo>
                  <a:pt x="5551272" y="192023"/>
                  <a:pt x="5550865" y="217423"/>
                  <a:pt x="5538674" y="240182"/>
                </a:cubicBezTo>
                <a:cubicBezTo>
                  <a:pt x="5532170" y="251561"/>
                  <a:pt x="5524043" y="259689"/>
                  <a:pt x="5514290" y="264566"/>
                </a:cubicBezTo>
                <a:cubicBezTo>
                  <a:pt x="5504536" y="269443"/>
                  <a:pt x="5495189" y="271881"/>
                  <a:pt x="5486248" y="271881"/>
                </a:cubicBezTo>
                <a:cubicBezTo>
                  <a:pt x="5474056" y="271881"/>
                  <a:pt x="5461457" y="268833"/>
                  <a:pt x="5448452" y="262737"/>
                </a:cubicBezTo>
                <a:cubicBezTo>
                  <a:pt x="5435448" y="256641"/>
                  <a:pt x="5422443" y="248310"/>
                  <a:pt x="5409438" y="237744"/>
                </a:cubicBezTo>
                <a:cubicBezTo>
                  <a:pt x="5396434" y="227177"/>
                  <a:pt x="5384038" y="214985"/>
                  <a:pt x="5372252" y="201168"/>
                </a:cubicBezTo>
                <a:cubicBezTo>
                  <a:pt x="5360467" y="187350"/>
                  <a:pt x="5349697" y="173126"/>
                  <a:pt x="5339944" y="158496"/>
                </a:cubicBezTo>
                <a:cubicBezTo>
                  <a:pt x="5330190" y="173126"/>
                  <a:pt x="5319217" y="187350"/>
                  <a:pt x="5307026" y="201168"/>
                </a:cubicBezTo>
                <a:cubicBezTo>
                  <a:pt x="5294833" y="214985"/>
                  <a:pt x="5282235" y="227177"/>
                  <a:pt x="5269230" y="237744"/>
                </a:cubicBezTo>
                <a:cubicBezTo>
                  <a:pt x="5256226" y="248310"/>
                  <a:pt x="5243220" y="256641"/>
                  <a:pt x="5230216" y="262737"/>
                </a:cubicBezTo>
                <a:cubicBezTo>
                  <a:pt x="5217211" y="268833"/>
                  <a:pt x="5204613" y="271881"/>
                  <a:pt x="5192420" y="271881"/>
                </a:cubicBezTo>
                <a:cubicBezTo>
                  <a:pt x="5171287" y="271881"/>
                  <a:pt x="5154219" y="261721"/>
                  <a:pt x="5141214" y="241401"/>
                </a:cubicBezTo>
                <a:cubicBezTo>
                  <a:pt x="5127396" y="217830"/>
                  <a:pt x="5126177" y="192023"/>
                  <a:pt x="5137557" y="163982"/>
                </a:cubicBezTo>
                <a:cubicBezTo>
                  <a:pt x="5148936" y="135940"/>
                  <a:pt x="5166208" y="109728"/>
                  <a:pt x="5189372" y="85344"/>
                </a:cubicBezTo>
                <a:cubicBezTo>
                  <a:pt x="5212537" y="60960"/>
                  <a:pt x="5238141" y="40639"/>
                  <a:pt x="5266182" y="24384"/>
                </a:cubicBezTo>
                <a:cubicBezTo>
                  <a:pt x="5294224" y="8128"/>
                  <a:pt x="5317998" y="0"/>
                  <a:pt x="5337505" y="0"/>
                </a:cubicBezTo>
                <a:close/>
              </a:path>
            </a:pathLst>
          </a:custGeom>
          <a:scene3d>
            <a:camera prst="obliqueTopRight"/>
            <a:lightRig rig="threePt" dir="t"/>
          </a:scene3d>
          <a:sp3d extrusionH="508000" prstMaterial="powder"/>
        </p:spPr>
      </p:pic>
    </p:spTree>
    <p:extLst>
      <p:ext uri="{BB962C8B-B14F-4D97-AF65-F5344CB8AC3E}">
        <p14:creationId xmlns:p14="http://schemas.microsoft.com/office/powerpoint/2010/main" val="348077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10" y="4943095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322" y="5219511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87549-5DC1-4218-944E-357DB7A08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" y="2010496"/>
            <a:ext cx="4555330" cy="3698509"/>
          </a:xfrm>
          <a:prstGeom prst="rect">
            <a:avLst/>
          </a:prstGeom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70989DFB-FF95-406A-8E7C-84367C26AF30}"/>
              </a:ext>
            </a:extLst>
          </p:cNvPr>
          <p:cNvSpPr txBox="1"/>
          <p:nvPr/>
        </p:nvSpPr>
        <p:spPr>
          <a:xfrm>
            <a:off x="6080711" y="3877176"/>
            <a:ext cx="5432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8730CBE-D529-44B9-9A7C-E28F8FA05A09}"/>
              </a:ext>
            </a:extLst>
          </p:cNvPr>
          <p:cNvSpPr txBox="1"/>
          <p:nvPr/>
        </p:nvSpPr>
        <p:spPr>
          <a:xfrm>
            <a:off x="6080711" y="2010496"/>
            <a:ext cx="5279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9" grpId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D85E68E1-6A6D-4074-B0E2-B0AE5A409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: 圆角 11">
            <a:extLst>
              <a:ext uri="{FF2B5EF4-FFF2-40B4-BE49-F238E27FC236}">
                <a16:creationId xmlns:a16="http://schemas.microsoft.com/office/drawing/2014/main" id="{27BFF98F-FC0E-45C2-9FF8-4015085922AF}"/>
              </a:ext>
            </a:extLst>
          </p:cNvPr>
          <p:cNvSpPr/>
          <p:nvPr/>
        </p:nvSpPr>
        <p:spPr>
          <a:xfrm>
            <a:off x="819445" y="1430884"/>
            <a:ext cx="5676605" cy="20598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1F60B1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id="{7858FF66-72CB-49A8-9BE7-25356785561D}"/>
              </a:ext>
            </a:extLst>
          </p:cNvPr>
          <p:cNvSpPr/>
          <p:nvPr/>
        </p:nvSpPr>
        <p:spPr>
          <a:xfrm>
            <a:off x="819444" y="3754700"/>
            <a:ext cx="5676606" cy="201195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1F60B1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2342EE-DD9C-4105-AE35-E678B214E5C6}"/>
              </a:ext>
            </a:extLst>
          </p:cNvPr>
          <p:cNvSpPr txBox="1"/>
          <p:nvPr/>
        </p:nvSpPr>
        <p:spPr>
          <a:xfrm>
            <a:off x="1280162" y="596139"/>
            <a:ext cx="199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sẻ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79DCD-0693-445A-A2B6-78F25D8A1654}"/>
              </a:ext>
            </a:extLst>
          </p:cNvPr>
          <p:cNvSpPr txBox="1"/>
          <p:nvPr/>
        </p:nvSpPr>
        <p:spPr>
          <a:xfrm>
            <a:off x="931540" y="1493017"/>
            <a:ext cx="176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bày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122C0-1D49-44A0-AC5A-6E748E502740}"/>
              </a:ext>
            </a:extLst>
          </p:cNvPr>
          <p:cNvSpPr txBox="1"/>
          <p:nvPr/>
        </p:nvSpPr>
        <p:spPr>
          <a:xfrm>
            <a:off x="931540" y="3779717"/>
            <a:ext cx="1715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xét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768A3-261C-473D-805C-9D907EEBAE37}"/>
              </a:ext>
            </a:extLst>
          </p:cNvPr>
          <p:cNvSpPr txBox="1"/>
          <p:nvPr/>
        </p:nvSpPr>
        <p:spPr>
          <a:xfrm>
            <a:off x="987846" y="2238737"/>
            <a:ext cx="535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60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câu</a:t>
            </a:r>
            <a:r>
              <a:rPr lang="en-US" altLang="zh-CN" sz="360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em </a:t>
            </a:r>
            <a:r>
              <a:rPr lang="en-US" altLang="zh-CN" sz="36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đặt</a:t>
            </a:r>
            <a:r>
              <a:rPr lang="en-US" altLang="zh-CN" sz="3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lớp</a:t>
            </a:r>
            <a:r>
              <a:rPr lang="en-US" altLang="zh-CN" sz="3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9B7E4-15F2-442B-A2DA-59CFE2D87A80}"/>
              </a:ext>
            </a:extLst>
          </p:cNvPr>
          <p:cNvSpPr txBox="1"/>
          <p:nvPr/>
        </p:nvSpPr>
        <p:spPr>
          <a:xfrm>
            <a:off x="931537" y="4480800"/>
            <a:ext cx="581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Nhận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xét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góp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cho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của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bạn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6BDD78E4-82CC-4881-9CE3-63AF8AA00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283384" y="532993"/>
            <a:ext cx="5817870" cy="57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 build="allAtOnce"/>
      <p:bldP spid="1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3D868-5AD5-441F-AA4A-5491961F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3" t="77717" r="4003" b="12305"/>
          <a:stretch/>
        </p:blipFill>
        <p:spPr>
          <a:xfrm>
            <a:off x="573157" y="1013791"/>
            <a:ext cx="11138454" cy="163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C2C75-1EA5-44A6-B39C-2C04EC7C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19838" r="5794" b="64228"/>
          <a:stretch/>
        </p:blipFill>
        <p:spPr>
          <a:xfrm>
            <a:off x="573157" y="2441067"/>
            <a:ext cx="11138454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90E3AD-0CB8-4A54-9C3F-EFD2D5D6774C}"/>
              </a:ext>
            </a:extLst>
          </p:cNvPr>
          <p:cNvSpPr txBox="1"/>
          <p:nvPr/>
        </p:nvSpPr>
        <p:spPr>
          <a:xfrm>
            <a:off x="1669774" y="2007704"/>
            <a:ext cx="8478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Hồ vô cùng yêu quý thiếu nhi.</a:t>
            </a:r>
            <a:endParaRPr lang="en-US" sz="3600" b="1">
              <a:solidFill>
                <a:srgbClr val="FF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FC7AC-4EEB-432D-AACB-ADDE4593650A}"/>
              </a:ext>
            </a:extLst>
          </p:cNvPr>
          <p:cNvSpPr txBox="1"/>
          <p:nvPr/>
        </p:nvSpPr>
        <p:spPr>
          <a:xfrm>
            <a:off x="1510748" y="2961394"/>
            <a:ext cx="8478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em thiếu nhi rất kính yêu Bác.</a:t>
            </a:r>
            <a:endParaRPr lang="en-US" sz="3600" b="1">
              <a:solidFill>
                <a:srgbClr val="FF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19E01-B934-4414-85EC-0D06B3A0EB99}"/>
              </a:ext>
            </a:extLst>
          </p:cNvPr>
          <p:cNvSpPr txBox="1"/>
          <p:nvPr/>
        </p:nvSpPr>
        <p:spPr>
          <a:xfrm>
            <a:off x="1510747" y="3896645"/>
            <a:ext cx="949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Hồ có nước da hồng hào thật khỏe mạnh.</a:t>
            </a:r>
            <a:endParaRPr lang="en-US" sz="3600" b="1">
              <a:solidFill>
                <a:srgbClr val="FF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>
            <a:extLst>
              <a:ext uri="{FF2B5EF4-FFF2-40B4-BE49-F238E27FC236}">
                <a16:creationId xmlns:a16="http://schemas.microsoft.com/office/drawing/2014/main" id="{666A5373-41A7-4F59-9A8B-B8936B3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884670" y="1065987"/>
            <a:ext cx="5817870" cy="579201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35B0B87-5EBC-4115-865C-96969E43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093258" y="147918"/>
            <a:ext cx="1900517" cy="16674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5071D4-8522-4FFF-A1BA-D877FC6A4D42}"/>
              </a:ext>
            </a:extLst>
          </p:cNvPr>
          <p:cNvSpPr/>
          <p:nvPr/>
        </p:nvSpPr>
        <p:spPr>
          <a:xfrm>
            <a:off x="2947745" y="465822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07403-96F2-4A99-A4BD-36781994A6D4}"/>
              </a:ext>
            </a:extLst>
          </p:cNvPr>
          <p:cNvSpPr/>
          <p:nvPr/>
        </p:nvSpPr>
        <p:spPr>
          <a:xfrm>
            <a:off x="3993775" y="1970772"/>
            <a:ext cx="45720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7200" b="0" i="0" u="none" strike="noStrike" kern="0" cap="none" spc="0" normalizeH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10" y="4943095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322" y="5219511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1142999" y="747027"/>
            <a:ext cx="9925051" cy="136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– 2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E3F3A-3F4C-4A8D-96C4-59E4B716C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96" y="2321476"/>
            <a:ext cx="2945114" cy="3926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ECBA9-9413-4031-A75F-411BDB9DE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51" y="2321476"/>
            <a:ext cx="3926819" cy="392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0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>
            <a:extLst>
              <a:ext uri="{FF2B5EF4-FFF2-40B4-BE49-F238E27FC236}">
                <a16:creationId xmlns:a16="http://schemas.microsoft.com/office/drawing/2014/main" id="{666A5373-41A7-4F59-9A8B-B8936B3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884670" y="1065987"/>
            <a:ext cx="5817870" cy="579201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35B0B87-5EBC-4115-865C-96969E43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093258" y="147918"/>
            <a:ext cx="1900517" cy="16674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5071D4-8522-4FFF-A1BA-D877FC6A4D42}"/>
              </a:ext>
            </a:extLst>
          </p:cNvPr>
          <p:cNvSpPr/>
          <p:nvPr/>
        </p:nvSpPr>
        <p:spPr>
          <a:xfrm>
            <a:off x="2947745" y="465822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E6950-2192-4EF3-BD14-4A4E67FBDE76}"/>
              </a:ext>
            </a:extLst>
          </p:cNvPr>
          <p:cNvSpPr/>
          <p:nvPr/>
        </p:nvSpPr>
        <p:spPr>
          <a:xfrm>
            <a:off x="3139101" y="2133258"/>
            <a:ext cx="59137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ĐỘNG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7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2A20D2-29CA-4C93-ABDC-64556826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54" y="1523127"/>
            <a:ext cx="756579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11330976">
            <a:hlinkClick r:id="" action="ppaction://media"/>
            <a:extLst>
              <a:ext uri="{FF2B5EF4-FFF2-40B4-BE49-F238E27FC236}">
                <a16:creationId xmlns:a16="http://schemas.microsoft.com/office/drawing/2014/main" id="{D3820B91-C238-4769-AF4A-D5B733A9B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>
            <a:extLst>
              <a:ext uri="{FF2B5EF4-FFF2-40B4-BE49-F238E27FC236}">
                <a16:creationId xmlns:a16="http://schemas.microsoft.com/office/drawing/2014/main" id="{666A5373-41A7-4F59-9A8B-B8936B3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884670" y="1065987"/>
            <a:ext cx="5817870" cy="579201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35B0B87-5EBC-4115-865C-96969E43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093258" y="147918"/>
            <a:ext cx="1900517" cy="1667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666CF2-3186-4D25-B0C2-F206359E2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38" y="1394641"/>
            <a:ext cx="6011177" cy="22191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5071D4-8522-4FFF-A1BA-D877FC6A4D42}"/>
              </a:ext>
            </a:extLst>
          </p:cNvPr>
          <p:cNvSpPr/>
          <p:nvPr/>
        </p:nvSpPr>
        <p:spPr>
          <a:xfrm>
            <a:off x="2947745" y="46582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kern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iny" panose="02000903060500060000" pitchFamily="2" charset="0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7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96" y="4839453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88" y="5061823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Chọn từ ngữ ở thẻ màu xanh phù hợp với từ ngữ ở thẻ màu hồng: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87549-5DC1-4218-944E-357DB7A08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8" y="1907875"/>
            <a:ext cx="4078831" cy="33116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BF38FC-7716-42DF-B9B0-0088099BD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33" y="1738123"/>
            <a:ext cx="2570424" cy="6496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6AC98-39AA-4D22-8F17-B0D7702BC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73" y="2673871"/>
            <a:ext cx="2570424" cy="649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EB1114-C38D-4CE7-9C53-34EB4D677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76" y="3513773"/>
            <a:ext cx="2570424" cy="6496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94373D-03F2-4C8C-9E1B-E7B1304AC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75" y="4411479"/>
            <a:ext cx="2570424" cy="6496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FC4B32-0B2E-40B9-BA27-D64A92068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07" y="1624711"/>
            <a:ext cx="2570424" cy="6496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81155C-3766-4D46-94B2-FF96FC1F59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67" y="3513773"/>
            <a:ext cx="2570424" cy="649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60B83A-45E6-433C-AE43-ADBD750439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07" y="2588454"/>
            <a:ext cx="2570424" cy="6496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5AC716-D12B-44FF-AF65-D44D1D1172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68" y="4384792"/>
            <a:ext cx="2570424" cy="649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10FFDD-6432-49D9-A841-282D15E1D4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99" y="5191693"/>
            <a:ext cx="4781783" cy="1030557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EBF86C-E79F-45F7-9C41-A8049D997608}"/>
              </a:ext>
            </a:extLst>
          </p:cNvPr>
          <p:cNvCxnSpPr/>
          <p:nvPr/>
        </p:nvCxnSpPr>
        <p:spPr>
          <a:xfrm>
            <a:off x="7601257" y="2274355"/>
            <a:ext cx="1218010" cy="2565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>
            <a:extLst>
              <a:ext uri="{FF2B5EF4-FFF2-40B4-BE49-F238E27FC236}">
                <a16:creationId xmlns:a16="http://schemas.microsoft.com/office/drawing/2014/main" id="{666A5373-41A7-4F59-9A8B-B8936B3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33"/>
          <a:stretch/>
        </p:blipFill>
        <p:spPr>
          <a:xfrm>
            <a:off x="6884670" y="1065987"/>
            <a:ext cx="5817870" cy="5792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178A5-CD97-4F8B-8FD8-B45E4BBD5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8443" y="4036631"/>
            <a:ext cx="2897760" cy="283464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DB3BB2-A849-4AF8-AD69-3FA5EAA23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0180"/>
          <a:stretch/>
        </p:blipFill>
        <p:spPr>
          <a:xfrm>
            <a:off x="10189541" y="4219511"/>
            <a:ext cx="2098095" cy="2651760"/>
          </a:xfrm>
          <a:prstGeom prst="rect">
            <a:avLst/>
          </a:prstGeom>
        </p:spPr>
      </p:pic>
      <p:pic>
        <p:nvPicPr>
          <p:cNvPr id="8" name="Picture 4" descr="Cute caterpillar cartoon eating leaf Royalty Free Vector">
            <a:extLst>
              <a:ext uri="{FF2B5EF4-FFF2-40B4-BE49-F238E27FC236}">
                <a16:creationId xmlns:a16="http://schemas.microsoft.com/office/drawing/2014/main" id="{2C217C65-778A-41FC-9DD2-5D888941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89" b="90000" l="4402" r="98646">
                        <a14:foregroundMark x1="7901" y1="33611" x2="11964" y2="35278"/>
                        <a14:foregroundMark x1="9142" y1="32593" x2="4402" y2="31019"/>
                        <a14:foregroundMark x1="36682" y1="10463" x2="26975" y2="8333"/>
                        <a14:foregroundMark x1="26975" y1="8333" x2="25621" y2="6389"/>
                        <a14:foregroundMark x1="27652" y1="47778" x2="26637" y2="46389"/>
                        <a14:foregroundMark x1="88149" y1="41204" x2="98646" y2="41667"/>
                        <a14:foregroundMark x1="62190" y1="17037" x2="52370" y2="17963"/>
                        <a14:foregroundMark x1="52370" y1="17963" x2="51919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488" b="11590"/>
          <a:stretch/>
        </p:blipFill>
        <p:spPr bwMode="auto">
          <a:xfrm>
            <a:off x="9326887" y="0"/>
            <a:ext cx="28651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42">
            <a:extLst>
              <a:ext uri="{FF2B5EF4-FFF2-40B4-BE49-F238E27FC236}">
                <a16:creationId xmlns:a16="http://schemas.microsoft.com/office/drawing/2014/main" id="{B68A2C03-A189-4C3B-A554-0C898B8CEF8B}"/>
              </a:ext>
            </a:extLst>
          </p:cNvPr>
          <p:cNvSpPr/>
          <p:nvPr/>
        </p:nvSpPr>
        <p:spPr>
          <a:xfrm>
            <a:off x="2433126" y="2079404"/>
            <a:ext cx="6977576" cy="4459458"/>
          </a:xfrm>
          <a:custGeom>
            <a:avLst/>
            <a:gdLst>
              <a:gd name="connsiteX0" fmla="*/ 0 w 6977576"/>
              <a:gd name="connsiteY0" fmla="*/ 743258 h 4459458"/>
              <a:gd name="connsiteX1" fmla="*/ 743258 w 6977576"/>
              <a:gd name="connsiteY1" fmla="*/ 0 h 4459458"/>
              <a:gd name="connsiteX2" fmla="*/ 6234318 w 6977576"/>
              <a:gd name="connsiteY2" fmla="*/ 0 h 4459458"/>
              <a:gd name="connsiteX3" fmla="*/ 6977576 w 6977576"/>
              <a:gd name="connsiteY3" fmla="*/ 743258 h 4459458"/>
              <a:gd name="connsiteX4" fmla="*/ 6977576 w 6977576"/>
              <a:gd name="connsiteY4" fmla="*/ 3716200 h 4459458"/>
              <a:gd name="connsiteX5" fmla="*/ 6234318 w 6977576"/>
              <a:gd name="connsiteY5" fmla="*/ 4459458 h 4459458"/>
              <a:gd name="connsiteX6" fmla="*/ 743258 w 6977576"/>
              <a:gd name="connsiteY6" fmla="*/ 4459458 h 4459458"/>
              <a:gd name="connsiteX7" fmla="*/ 0 w 6977576"/>
              <a:gd name="connsiteY7" fmla="*/ 3716200 h 4459458"/>
              <a:gd name="connsiteX8" fmla="*/ 0 w 6977576"/>
              <a:gd name="connsiteY8" fmla="*/ 743258 h 44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7576" h="4459458" fill="none" extrusionOk="0">
                <a:moveTo>
                  <a:pt x="0" y="743258"/>
                </a:moveTo>
                <a:cubicBezTo>
                  <a:pt x="55395" y="333012"/>
                  <a:pt x="367085" y="50537"/>
                  <a:pt x="743258" y="0"/>
                </a:cubicBezTo>
                <a:cubicBezTo>
                  <a:pt x="2732707" y="-18083"/>
                  <a:pt x="4715385" y="132874"/>
                  <a:pt x="6234318" y="0"/>
                </a:cubicBezTo>
                <a:cubicBezTo>
                  <a:pt x="6606893" y="-31370"/>
                  <a:pt x="6906473" y="330214"/>
                  <a:pt x="6977576" y="743258"/>
                </a:cubicBezTo>
                <a:cubicBezTo>
                  <a:pt x="6989869" y="2224428"/>
                  <a:pt x="6807725" y="2550722"/>
                  <a:pt x="6977576" y="3716200"/>
                </a:cubicBezTo>
                <a:cubicBezTo>
                  <a:pt x="6959321" y="4128034"/>
                  <a:pt x="6682292" y="4474725"/>
                  <a:pt x="6234318" y="4459458"/>
                </a:cubicBezTo>
                <a:cubicBezTo>
                  <a:pt x="5625028" y="4291030"/>
                  <a:pt x="3199104" y="4480852"/>
                  <a:pt x="743258" y="4459458"/>
                </a:cubicBezTo>
                <a:cubicBezTo>
                  <a:pt x="312837" y="4475548"/>
                  <a:pt x="9316" y="4139676"/>
                  <a:pt x="0" y="3716200"/>
                </a:cubicBezTo>
                <a:cubicBezTo>
                  <a:pt x="-27446" y="3124694"/>
                  <a:pt x="-51052" y="1299259"/>
                  <a:pt x="0" y="743258"/>
                </a:cubicBezTo>
                <a:close/>
              </a:path>
              <a:path w="6977576" h="4459458" stroke="0" extrusionOk="0">
                <a:moveTo>
                  <a:pt x="0" y="743258"/>
                </a:moveTo>
                <a:cubicBezTo>
                  <a:pt x="-53631" y="322747"/>
                  <a:pt x="343702" y="-26012"/>
                  <a:pt x="743258" y="0"/>
                </a:cubicBezTo>
                <a:cubicBezTo>
                  <a:pt x="1423676" y="45574"/>
                  <a:pt x="4342526" y="121602"/>
                  <a:pt x="6234318" y="0"/>
                </a:cubicBezTo>
                <a:cubicBezTo>
                  <a:pt x="6657847" y="-73605"/>
                  <a:pt x="6955107" y="359341"/>
                  <a:pt x="6977576" y="743258"/>
                </a:cubicBezTo>
                <a:cubicBezTo>
                  <a:pt x="7054005" y="1640005"/>
                  <a:pt x="7084933" y="3103112"/>
                  <a:pt x="6977576" y="3716200"/>
                </a:cubicBezTo>
                <a:cubicBezTo>
                  <a:pt x="6969263" y="4104624"/>
                  <a:pt x="6691059" y="4425031"/>
                  <a:pt x="6234318" y="4459458"/>
                </a:cubicBezTo>
                <a:cubicBezTo>
                  <a:pt x="3927493" y="4536989"/>
                  <a:pt x="1918939" y="4294941"/>
                  <a:pt x="743258" y="4459458"/>
                </a:cubicBezTo>
                <a:cubicBezTo>
                  <a:pt x="327587" y="4530904"/>
                  <a:pt x="13826" y="4137471"/>
                  <a:pt x="0" y="3716200"/>
                </a:cubicBezTo>
                <a:cubicBezTo>
                  <a:pt x="-59790" y="3131548"/>
                  <a:pt x="72608" y="2068926"/>
                  <a:pt x="0" y="743258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DC0FAF-153D-45BC-A1BD-D51B302D17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19" y="3340005"/>
            <a:ext cx="2570424" cy="649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A216B-4CCD-4148-ABD4-1717A8EFB9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02" y="4176417"/>
            <a:ext cx="2570424" cy="649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AD758-F4FB-46D5-A832-55D2729410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04" y="4955407"/>
            <a:ext cx="2570424" cy="649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810A23-8E36-4A02-B9BB-E11D6CDAA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02" y="5725061"/>
            <a:ext cx="2570424" cy="649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ED2587-D47C-48D7-BBFF-C17C244E76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93" y="3226593"/>
            <a:ext cx="2570424" cy="649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DE99B5-5B79-4726-9D78-3247F49EC1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95" y="4955407"/>
            <a:ext cx="2570424" cy="64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D8C5D-20DC-4182-920D-AD8A326C23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36" y="4091000"/>
            <a:ext cx="2570424" cy="649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39A49-4199-46FB-B774-062C7746FB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95" y="5698374"/>
            <a:ext cx="2570424" cy="6496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B88EF5-09D0-4167-ADCC-A8B6A79A2DA6}"/>
              </a:ext>
            </a:extLst>
          </p:cNvPr>
          <p:cNvSpPr txBox="1"/>
          <p:nvPr/>
        </p:nvSpPr>
        <p:spPr>
          <a:xfrm>
            <a:off x="2428598" y="2138644"/>
            <a:ext cx="698663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Chọn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từ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ngữ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ở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thẻ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màu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xanh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phù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hợp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với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từ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ngữ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ở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thẻ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màu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libri"/>
              </a:rPr>
              <a:t>hồng</a:t>
            </a:r>
            <a:r>
              <a:rPr lang="en-US" sz="3400" b="1" dirty="0">
                <a:solidFill>
                  <a:srgbClr val="FF0000"/>
                </a:solidFill>
                <a:latin typeface="Calibri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C7EFC-0848-4382-8B8B-7DA19EE3E4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33809" y="28918"/>
            <a:ext cx="394445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61F150-B34D-44CA-8943-B1B1BEC9D676}"/>
              </a:ext>
            </a:extLst>
          </p:cNvPr>
          <p:cNvSpPr/>
          <p:nvPr/>
        </p:nvSpPr>
        <p:spPr>
          <a:xfrm>
            <a:off x="336225" y="330867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9CEDC6-99CC-4689-AF8A-A24E7D1246DD}"/>
              </a:ext>
            </a:extLst>
          </p:cNvPr>
          <p:cNvGrpSpPr/>
          <p:nvPr/>
        </p:nvGrpSpPr>
        <p:grpSpPr>
          <a:xfrm>
            <a:off x="740486" y="4339641"/>
            <a:ext cx="2174174" cy="1915050"/>
            <a:chOff x="937504" y="5021747"/>
            <a:chExt cx="2174174" cy="1915050"/>
          </a:xfrm>
        </p:grpSpPr>
        <p:pic>
          <p:nvPicPr>
            <p:cNvPr id="7" name="Picture 6" descr="Chart, funnel chart&#10;&#10;Description automatically generated">
              <a:extLst>
                <a:ext uri="{FF2B5EF4-FFF2-40B4-BE49-F238E27FC236}">
                  <a16:creationId xmlns:a16="http://schemas.microsoft.com/office/drawing/2014/main" id="{BC8929D2-389D-49AF-B1FF-69E5D9C0B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78" b="50447"/>
            <a:stretch/>
          </p:blipFill>
          <p:spPr>
            <a:xfrm>
              <a:off x="937504" y="5021747"/>
              <a:ext cx="2174174" cy="19150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37E79-C725-4ABB-906E-9E1C025DC9BD}"/>
                </a:ext>
              </a:extLst>
            </p:cNvPr>
            <p:cNvSpPr txBox="1"/>
            <p:nvPr/>
          </p:nvSpPr>
          <p:spPr>
            <a:xfrm>
              <a:off x="1174422" y="5569797"/>
              <a:ext cx="1582527" cy="1015663"/>
            </a:xfrm>
            <a:prstGeom prst="rect">
              <a:avLst/>
            </a:prstGeom>
            <a:solidFill>
              <a:srgbClr val="99FF99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srgbClr val="FF0000"/>
                  </a:solidFill>
                  <a:latin typeface="Calibri"/>
                </a:rPr>
                <a:t>áp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641887-DAEA-4402-9859-46743E0DF521}"/>
              </a:ext>
            </a:extLst>
          </p:cNvPr>
          <p:cNvGrpSpPr/>
          <p:nvPr/>
        </p:nvGrpSpPr>
        <p:grpSpPr>
          <a:xfrm>
            <a:off x="3787730" y="4337484"/>
            <a:ext cx="1996511" cy="1843414"/>
            <a:chOff x="3984748" y="5019590"/>
            <a:chExt cx="1996511" cy="1843414"/>
          </a:xfrm>
        </p:grpSpPr>
        <p:pic>
          <p:nvPicPr>
            <p:cNvPr id="10" name="Picture 9" descr="Chart, funnel chart&#10;&#10;Description automatically generated">
              <a:extLst>
                <a:ext uri="{FF2B5EF4-FFF2-40B4-BE49-F238E27FC236}">
                  <a16:creationId xmlns:a16="http://schemas.microsoft.com/office/drawing/2014/main" id="{D2A0F466-5EF5-4D5F-A6C4-56EE6F5A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8" b="52044"/>
            <a:stretch/>
          </p:blipFill>
          <p:spPr>
            <a:xfrm>
              <a:off x="3984748" y="5019590"/>
              <a:ext cx="1996511" cy="18434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64228-C3F4-442F-88B7-42BEE0E14F99}"/>
                </a:ext>
              </a:extLst>
            </p:cNvPr>
            <p:cNvSpPr txBox="1"/>
            <p:nvPr/>
          </p:nvSpPr>
          <p:spPr>
            <a:xfrm>
              <a:off x="4397760" y="5569795"/>
              <a:ext cx="1133258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anh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086A2-9831-4C3B-9D6F-37EEDFED8572}"/>
              </a:ext>
            </a:extLst>
          </p:cNvPr>
          <p:cNvGrpSpPr/>
          <p:nvPr/>
        </p:nvGrpSpPr>
        <p:grpSpPr>
          <a:xfrm>
            <a:off x="6657311" y="4369790"/>
            <a:ext cx="1996511" cy="1904773"/>
            <a:chOff x="6854329" y="5051896"/>
            <a:chExt cx="1996511" cy="1904773"/>
          </a:xfrm>
        </p:grpSpPr>
        <p:pic>
          <p:nvPicPr>
            <p:cNvPr id="13" name="Picture 12" descr="Chart, funnel chart&#10;&#10;Description automatically generated">
              <a:extLst>
                <a:ext uri="{FF2B5EF4-FFF2-40B4-BE49-F238E27FC236}">
                  <a16:creationId xmlns:a16="http://schemas.microsoft.com/office/drawing/2014/main" id="{0B5B142F-AAA7-43A9-9891-76FA7ADE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447" r="48278"/>
            <a:stretch/>
          </p:blipFill>
          <p:spPr>
            <a:xfrm>
              <a:off x="6854329" y="5051896"/>
              <a:ext cx="1996511" cy="19047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368B03-9D07-481F-A265-88319A5AEFF1}"/>
                </a:ext>
              </a:extLst>
            </p:cNvPr>
            <p:cNvSpPr txBox="1"/>
            <p:nvPr/>
          </p:nvSpPr>
          <p:spPr>
            <a:xfrm>
              <a:off x="7333199" y="5569796"/>
              <a:ext cx="1038771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BF1BDE-322F-40AE-BB9A-F8514F7697BB}"/>
              </a:ext>
            </a:extLst>
          </p:cNvPr>
          <p:cNvGrpSpPr/>
          <p:nvPr/>
        </p:nvGrpSpPr>
        <p:grpSpPr>
          <a:xfrm>
            <a:off x="9526893" y="4342842"/>
            <a:ext cx="1867487" cy="1949713"/>
            <a:chOff x="9723911" y="5024948"/>
            <a:chExt cx="1867487" cy="1949713"/>
          </a:xfrm>
        </p:grpSpPr>
        <p:pic>
          <p:nvPicPr>
            <p:cNvPr id="16" name="Picture 15" descr="Chart, funnel chart&#10;&#10;Description automatically generated">
              <a:extLst>
                <a:ext uri="{FF2B5EF4-FFF2-40B4-BE49-F238E27FC236}">
                  <a16:creationId xmlns:a16="http://schemas.microsoft.com/office/drawing/2014/main" id="{C7A066DC-5166-44FC-8C64-F9A998212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4" t="49868" r="2810"/>
            <a:stretch/>
          </p:blipFill>
          <p:spPr>
            <a:xfrm>
              <a:off x="9723911" y="5024948"/>
              <a:ext cx="1867487" cy="19497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6A5D82-4EAE-44E6-A6B8-5E32393C2768}"/>
                </a:ext>
              </a:extLst>
            </p:cNvPr>
            <p:cNvSpPr txBox="1"/>
            <p:nvPr/>
          </p:nvSpPr>
          <p:spPr>
            <a:xfrm>
              <a:off x="9978679" y="5569795"/>
              <a:ext cx="1388617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7D90-BAE6-4590-BDF5-21C97216AAFF}"/>
              </a:ext>
            </a:extLst>
          </p:cNvPr>
          <p:cNvGrpSpPr/>
          <p:nvPr/>
        </p:nvGrpSpPr>
        <p:grpSpPr>
          <a:xfrm>
            <a:off x="9051751" y="626163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0CDE9C-E98C-4DD6-B8D6-19FC1C2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AB408-5407-48D2-A24F-C9D4CB06F6A3}"/>
                </a:ext>
              </a:extLst>
            </p:cNvPr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ư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ớc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da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190773-7415-4A0C-97F6-04A708AF299C}"/>
              </a:ext>
            </a:extLst>
          </p:cNvPr>
          <p:cNvGrpSpPr/>
          <p:nvPr/>
        </p:nvGrpSpPr>
        <p:grpSpPr>
          <a:xfrm>
            <a:off x="6416487" y="626163"/>
            <a:ext cx="1909797" cy="1188720"/>
            <a:chOff x="694422" y="453725"/>
            <a:chExt cx="1909797" cy="1188720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E84CFE3-0733-4F3D-A0F3-21F637FB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0DA89-3829-439D-BCD4-F72A6E391E05}"/>
                </a:ext>
              </a:extLst>
            </p:cNvPr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ư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ời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B3EE4-B12D-433B-A437-726906700940}"/>
              </a:ext>
            </a:extLst>
          </p:cNvPr>
          <p:cNvGrpSpPr/>
          <p:nvPr/>
        </p:nvGrpSpPr>
        <p:grpSpPr>
          <a:xfrm>
            <a:off x="3479863" y="626163"/>
            <a:ext cx="2211156" cy="1188720"/>
            <a:chOff x="543742" y="453725"/>
            <a:chExt cx="2211156" cy="1188720"/>
          </a:xfrm>
        </p:grpSpPr>
        <p:pic>
          <p:nvPicPr>
            <p:cNvPr id="25" name="Picture 2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970C762-26F7-4230-98F9-976C534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D7541C-7E59-482D-B305-D934BCB55CE9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đôi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mắt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65A79D-9B0A-4AD2-8B54-6838288D5DA7}"/>
              </a:ext>
            </a:extLst>
          </p:cNvPr>
          <p:cNvGrpSpPr/>
          <p:nvPr/>
        </p:nvGrpSpPr>
        <p:grpSpPr>
          <a:xfrm>
            <a:off x="844597" y="626163"/>
            <a:ext cx="1909798" cy="1188720"/>
            <a:chOff x="694421" y="453725"/>
            <a:chExt cx="1909798" cy="1188720"/>
          </a:xfrm>
        </p:grpSpPr>
        <p:pic>
          <p:nvPicPr>
            <p:cNvPr id="28" name="Picture 2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67711A7-445A-4617-9CDA-CA7A98DC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AB354A-411D-4442-8E42-BB16AD862FEE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mái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tóc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3EEAF28-E8DE-48EF-A3D3-38D57D251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2509" y="26067"/>
            <a:ext cx="609600" cy="609600"/>
          </a:xfrm>
          <a:prstGeom prst="rect">
            <a:avLst/>
          </a:prstGeom>
        </p:spPr>
      </p:pic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5FC8F6-683A-477F-9802-E9589BBC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9959" y="626163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A72E0A-8BC7-4A61-A1EF-61278074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498" y="1316093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250EF7-F1BD-404F-B090-5BB614B3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0141" y="1974598"/>
            <a:ext cx="609600" cy="609600"/>
          </a:xfrm>
          <a:prstGeom prst="rect">
            <a:avLst/>
          </a:prstGeom>
        </p:spPr>
      </p:pic>
      <p:pic>
        <p:nvPicPr>
          <p:cNvPr id="4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CF1BC56-9EC9-4824-B3B3-53639AB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161" y="-22838"/>
            <a:ext cx="609600" cy="609600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72A137C6-487F-4C0A-A395-A299CC6EBE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44" name="图片 10">
            <a:extLst>
              <a:ext uri="{FF2B5EF4-FFF2-40B4-BE49-F238E27FC236}">
                <a16:creationId xmlns:a16="http://schemas.microsoft.com/office/drawing/2014/main" id="{940A39B4-B367-4AB4-A99F-2AB55DEA4A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71992 0.42662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213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1771 0.4333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1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45886 0.42893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2143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9882 0.4226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113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3D868-5AD5-441F-AA4A-5491961F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t="15675" r="-3367" b="49902"/>
          <a:stretch/>
        </p:blipFill>
        <p:spPr>
          <a:xfrm>
            <a:off x="1649896" y="765312"/>
            <a:ext cx="9352721" cy="531743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62DA8B-C5A5-4F41-A981-441EABCD4663}"/>
              </a:ext>
            </a:extLst>
          </p:cNvPr>
          <p:cNvCxnSpPr>
            <a:cxnSpLocks/>
          </p:cNvCxnSpPr>
          <p:nvPr/>
        </p:nvCxnSpPr>
        <p:spPr>
          <a:xfrm>
            <a:off x="5108246" y="3824860"/>
            <a:ext cx="775719" cy="1611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B20716-162D-480F-AE69-C882128A918A}"/>
              </a:ext>
            </a:extLst>
          </p:cNvPr>
          <p:cNvCxnSpPr>
            <a:cxnSpLocks/>
          </p:cNvCxnSpPr>
          <p:nvPr/>
        </p:nvCxnSpPr>
        <p:spPr>
          <a:xfrm>
            <a:off x="5108246" y="4441939"/>
            <a:ext cx="885050" cy="388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10A986-B94A-4F6F-86EF-1878291EE09E}"/>
              </a:ext>
            </a:extLst>
          </p:cNvPr>
          <p:cNvCxnSpPr>
            <a:cxnSpLocks/>
          </p:cNvCxnSpPr>
          <p:nvPr/>
        </p:nvCxnSpPr>
        <p:spPr>
          <a:xfrm flipV="1">
            <a:off x="5108246" y="3824860"/>
            <a:ext cx="775719" cy="1128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18F5C1-518A-40B6-A634-4E07074BB3EC}"/>
              </a:ext>
            </a:extLst>
          </p:cNvPr>
          <p:cNvCxnSpPr>
            <a:cxnSpLocks/>
          </p:cNvCxnSpPr>
          <p:nvPr/>
        </p:nvCxnSpPr>
        <p:spPr>
          <a:xfrm flipV="1">
            <a:off x="5108479" y="4318552"/>
            <a:ext cx="884817" cy="12650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6F350A9-FD1F-4596-BA88-087F665C7F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1" y="747027"/>
            <a:ext cx="1053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các tiếng dưới đây thành từ ngữ chỉ tình cảm của thiếu nhi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AFA8E-A2B6-47B7-BD54-A169F5C7E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5" y="1909681"/>
            <a:ext cx="1291316" cy="2111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7BF48-EBD8-45C8-9014-30689A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9" y="1909681"/>
            <a:ext cx="1291316" cy="211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20611-EA44-4F4F-980C-BF934823A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24" y="1909681"/>
            <a:ext cx="1291316" cy="2111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2A8E8-6FA8-4A90-BBB8-42B16019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53" y="1909681"/>
            <a:ext cx="1291316" cy="211114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A1FA8E-F37C-411D-BBFE-2F3310253D3D}"/>
              </a:ext>
            </a:extLst>
          </p:cNvPr>
          <p:cNvGrpSpPr/>
          <p:nvPr/>
        </p:nvGrpSpPr>
        <p:grpSpPr>
          <a:xfrm>
            <a:off x="2193492" y="3760427"/>
            <a:ext cx="2685345" cy="3190264"/>
            <a:chOff x="1334989" y="-1629037"/>
            <a:chExt cx="3178688" cy="5178011"/>
          </a:xfrm>
        </p:grpSpPr>
        <p:pic>
          <p:nvPicPr>
            <p:cNvPr id="29" name="06 NK PowerSkills">
              <a:extLst>
                <a:ext uri="{FF2B5EF4-FFF2-40B4-BE49-F238E27FC236}">
                  <a16:creationId xmlns:a16="http://schemas.microsoft.com/office/drawing/2014/main" id="{8AC311E3-DF0D-4D09-B59F-3F17E2C4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334989" y="-1629037"/>
              <a:ext cx="3178688" cy="51780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F10E0F-BB3F-4451-9124-C1EFD767CBE0}"/>
                </a:ext>
              </a:extLst>
            </p:cNvPr>
            <p:cNvSpPr txBox="1"/>
            <p:nvPr/>
          </p:nvSpPr>
          <p:spPr>
            <a:xfrm>
              <a:off x="1602630" y="-401094"/>
              <a:ext cx="1868460" cy="1562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EB4F13-FD18-485A-89C0-4367DEE2E2AA}"/>
              </a:ext>
            </a:extLst>
          </p:cNvPr>
          <p:cNvGrpSpPr/>
          <p:nvPr/>
        </p:nvGrpSpPr>
        <p:grpSpPr>
          <a:xfrm>
            <a:off x="7214135" y="3429000"/>
            <a:ext cx="3221143" cy="3781327"/>
            <a:chOff x="1097967" y="-1643225"/>
            <a:chExt cx="3178688" cy="5574994"/>
          </a:xfrm>
        </p:grpSpPr>
        <p:pic>
          <p:nvPicPr>
            <p:cNvPr id="35" name="06 NK PowerSkills">
              <a:extLst>
                <a:ext uri="{FF2B5EF4-FFF2-40B4-BE49-F238E27FC236}">
                  <a16:creationId xmlns:a16="http://schemas.microsoft.com/office/drawing/2014/main" id="{3ABF96E4-E5B0-43BC-83C2-47C2A746B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9545"/>
            <a:stretch/>
          </p:blipFill>
          <p:spPr>
            <a:xfrm>
              <a:off x="1097967" y="-1643225"/>
              <a:ext cx="3178688" cy="557499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39AF22-EBD5-4F4A-86CE-27B06A2C4626}"/>
                </a:ext>
              </a:extLst>
            </p:cNvPr>
            <p:cNvSpPr txBox="1"/>
            <p:nvPr/>
          </p:nvSpPr>
          <p:spPr>
            <a:xfrm>
              <a:off x="1247608" y="-207703"/>
              <a:ext cx="1868460" cy="158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6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4284 0.3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150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7552 0.30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03646 0.226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112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651 0.2261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378</Words>
  <Application>Microsoft Office PowerPoint</Application>
  <PresentationFormat>Widescreen</PresentationFormat>
  <Paragraphs>66</Paragraphs>
  <Slides>20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等线 Light</vt:lpstr>
      <vt:lpstr>#9Slide05 Fourth Medium</vt:lpstr>
      <vt:lpstr>Arial</vt:lpstr>
      <vt:lpstr>Calibri</vt:lpstr>
      <vt:lpstr>Coiny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Tran Quang Vinh</cp:lastModifiedBy>
  <cp:revision>91</cp:revision>
  <dcterms:created xsi:type="dcterms:W3CDTF">2017-08-25T06:00:56Z</dcterms:created>
  <dcterms:modified xsi:type="dcterms:W3CDTF">2022-04-11T08:41:41Z</dcterms:modified>
</cp:coreProperties>
</file>