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1" r:id="rId3"/>
    <p:sldId id="2631" r:id="rId4"/>
    <p:sldId id="2632" r:id="rId5"/>
    <p:sldId id="2633" r:id="rId6"/>
    <p:sldId id="265" r:id="rId7"/>
    <p:sldId id="267" r:id="rId8"/>
    <p:sldId id="268" r:id="rId9"/>
    <p:sldId id="3370" r:id="rId10"/>
    <p:sldId id="3371" r:id="rId11"/>
    <p:sldId id="28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A2"/>
    <a:srgbClr val="2D3037"/>
    <a:srgbClr val="ECB82A"/>
    <a:srgbClr val="10376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2C7F-B351-4DD5-8319-A76DFD736E0A}" type="datetimeFigureOut">
              <a:rPr lang="zh-CN" altLang="en-US" smtClean="0"/>
              <a:t>2022/4/10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B0AD-62A7-4A6E-9844-DCD77F33E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76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10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31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3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5">
            <a:extLst>
              <a:ext uri="{FF2B5EF4-FFF2-40B4-BE49-F238E27FC236}">
                <a16:creationId xmlns:a16="http://schemas.microsoft.com/office/drawing/2014/main" id="{C4BCB238-9207-40DD-8A2B-57E92D934F4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4250" y="3369259"/>
            <a:ext cx="2301613" cy="1183523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3" name="MH_Other_5">
            <a:extLst>
              <a:ext uri="{FF2B5EF4-FFF2-40B4-BE49-F238E27FC236}">
                <a16:creationId xmlns:a16="http://schemas.microsoft.com/office/drawing/2014/main" id="{D58F015F-B2F4-4EFB-AF8E-ECDED517154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17306" y="2066463"/>
            <a:ext cx="1276949" cy="630555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E1E6FC97-4983-4571-9E75-E272DF0B0D5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01170" y="3908906"/>
            <a:ext cx="1655786" cy="817624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759A31-8821-4335-982C-C115BF3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0455" y="4411059"/>
            <a:ext cx="3304701" cy="2440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23E9B-33A5-4E27-A870-943730B5D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10011644" y="4779145"/>
            <a:ext cx="2872632" cy="2631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4F7B0A-6BED-40E2-95AD-E7FF033F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10273092" y="1549696"/>
            <a:ext cx="859187" cy="7336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90736F0-302B-428E-B668-2C220F90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30655" y="-1069469"/>
            <a:ext cx="4958135" cy="43861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3C05F5A-CE35-4DE0-A51A-F23228B31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787D9C1-7F6F-4618-9B12-890C7EF1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2924790" y="-19159"/>
            <a:ext cx="2621308" cy="12837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47DD64-E387-47BB-8FA9-F619E5932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449BB49-D5D0-4EBC-AFBB-00CD10ED5F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6" y="1444936"/>
            <a:ext cx="1198404" cy="980704"/>
          </a:xfrm>
          <a:prstGeom prst="rect">
            <a:avLst/>
          </a:prstGeom>
        </p:spPr>
      </p:pic>
      <p:sp>
        <p:nvSpPr>
          <p:cNvPr id="16" name="矩形: 圆角 5">
            <a:extLst>
              <a:ext uri="{FF2B5EF4-FFF2-40B4-BE49-F238E27FC236}">
                <a16:creationId xmlns:a16="http://schemas.microsoft.com/office/drawing/2014/main" id="{366280C0-5DCD-44EB-849A-CFAE0B141076}"/>
              </a:ext>
            </a:extLst>
          </p:cNvPr>
          <p:cNvSpPr/>
          <p:nvPr/>
        </p:nvSpPr>
        <p:spPr>
          <a:xfrm>
            <a:off x="2594710" y="1157421"/>
            <a:ext cx="7656732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64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97919-457F-46D6-826F-46F390C73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60" y="1867065"/>
            <a:ext cx="3918036" cy="10242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F47E13-65D3-48A2-A2BF-EDFE2AC790D8}"/>
              </a:ext>
            </a:extLst>
          </p:cNvPr>
          <p:cNvSpPr txBox="1"/>
          <p:nvPr/>
        </p:nvSpPr>
        <p:spPr>
          <a:xfrm>
            <a:off x="3124497" y="2953520"/>
            <a:ext cx="665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Bác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Hồ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kính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yêu</a:t>
            </a:r>
            <a:endParaRPr lang="en-US" sz="3200" dirty="0">
              <a:solidFill>
                <a:srgbClr val="44546A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BE1ADC-02F4-48BE-9487-0ACD1567590E}"/>
              </a:ext>
            </a:extLst>
          </p:cNvPr>
          <p:cNvSpPr txBox="1"/>
          <p:nvPr/>
        </p:nvSpPr>
        <p:spPr>
          <a:xfrm>
            <a:off x="4427749" y="3552583"/>
            <a:ext cx="40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077706-B50B-4754-BC45-2FC07F7D15B6}"/>
              </a:ext>
            </a:extLst>
          </p:cNvPr>
          <p:cNvSpPr txBox="1"/>
          <p:nvPr/>
        </p:nvSpPr>
        <p:spPr>
          <a:xfrm>
            <a:off x="2943860" y="4133870"/>
            <a:ext cx="727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Viết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hoa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A (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Kiểu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425172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16" grpId="0" animBg="1"/>
      <p:bldP spid="19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24BDE-E802-4983-9D41-4E9119CEB6EC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Ô li">
            <a:extLst>
              <a:ext uri="{FF2B5EF4-FFF2-40B4-BE49-F238E27FC236}">
                <a16:creationId xmlns:a16="http://schemas.microsoft.com/office/drawing/2014/main" id="{F17D7216-6309-4BFF-9062-84D3FEAD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4" name="Tập viết 1">
            <a:extLst>
              <a:ext uri="{FF2B5EF4-FFF2-40B4-BE49-F238E27FC236}">
                <a16:creationId xmlns:a16="http://schemas.microsoft.com/office/drawing/2014/main" id="{EFCDA089-2C48-4F2F-A2D4-802A5306D77E}"/>
              </a:ext>
            </a:extLst>
          </p:cNvPr>
          <p:cNvSpPr txBox="1"/>
          <p:nvPr/>
        </p:nvSpPr>
        <p:spPr>
          <a:xfrm>
            <a:off x="-557784" y="2622941"/>
            <a:ext cx="1154312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</a:t>
            </a:r>
            <a:r>
              <a:rPr lang="en-US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Nhớ ông cụ mắt sáng ngƟ</a:t>
            </a:r>
            <a:endParaRPr lang="vi-VN" sz="4333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ập viết 1">
            <a:extLst>
              <a:ext uri="{FF2B5EF4-FFF2-40B4-BE49-F238E27FC236}">
                <a16:creationId xmlns:a16="http://schemas.microsoft.com/office/drawing/2014/main" id="{CDB78B03-28D3-412C-88F4-A1F8D14FC698}"/>
              </a:ext>
            </a:extLst>
          </p:cNvPr>
          <p:cNvSpPr txBox="1"/>
          <p:nvPr/>
        </p:nvSpPr>
        <p:spPr>
          <a:xfrm>
            <a:off x="-1636987" y="3538517"/>
            <a:ext cx="14403075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 </a:t>
            </a:r>
            <a:r>
              <a:rPr lang="en-US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ƌo nâu túi vải đẹp tư</a:t>
            </a:r>
            <a:r>
              <a:rPr lang="el-GR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Π</a:t>
            </a:r>
            <a:r>
              <a:rPr lang="en-US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lại thường.</a:t>
            </a:r>
            <a:endParaRPr lang="vi-VN" sz="4333" b="1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Kí hiệu - Viết">
            <a:extLst>
              <a:ext uri="{FF2B5EF4-FFF2-40B4-BE49-F238E27FC236}">
                <a16:creationId xmlns:a16="http://schemas.microsoft.com/office/drawing/2014/main" id="{3B6E5452-0715-45B1-82BA-6C46F755A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8" y="887097"/>
            <a:ext cx="804669" cy="7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7CF8B-A3F1-499E-A95B-63570770F756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7F2A40-2861-4C33-BAB6-52BFA9FBAE95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9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6C03994-17EA-4ABC-8832-C4104EA4C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Callout 19">
              <a:extLst>
                <a:ext uri="{FF2B5EF4-FFF2-40B4-BE49-F238E27FC236}">
                  <a16:creationId xmlns:a16="http://schemas.microsoft.com/office/drawing/2014/main" id="{463103A6-8575-4982-8219-A099316686C5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ập viết 1">
            <a:extLst>
              <a:ext uri="{FF2B5EF4-FFF2-40B4-BE49-F238E27FC236}">
                <a16:creationId xmlns:a16="http://schemas.microsoft.com/office/drawing/2014/main" id="{51E23EE4-E1EE-41D2-8628-8CF5C01502F6}"/>
              </a:ext>
            </a:extLst>
          </p:cNvPr>
          <p:cNvSpPr txBox="1"/>
          <p:nvPr/>
        </p:nvSpPr>
        <p:spPr>
          <a:xfrm>
            <a:off x="3519164" y="4403552"/>
            <a:ext cx="6456180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 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Hữu</a:t>
            </a:r>
            <a:endParaRPr lang="vi-VN" sz="4333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5131DDB-54DE-41BB-A726-68C960775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23D0D98-5CE3-4342-91A8-0015DEED7E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5A8738-C7BF-47E6-9CB3-337EDBF2050B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51BA30F-3E9A-4EA4-81FB-69B112E3F827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1B0DE6-7F11-4DEA-B7E4-98B013B61365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7E1FB64E-9585-4354-A9F0-8FCA065BDDF3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D6EEC8BD-F578-491F-A1C9-105AD82A9A9D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">
            <a:extLst>
              <a:ext uri="{FF2B5EF4-FFF2-40B4-BE49-F238E27FC236}">
                <a16:creationId xmlns:a16="http://schemas.microsoft.com/office/drawing/2014/main" id="{271545EF-1E7D-4C55-8DEB-46B2601BC484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0" name="矩形: 圆角 15">
              <a:extLst>
                <a:ext uri="{FF2B5EF4-FFF2-40B4-BE49-F238E27FC236}">
                  <a16:creationId xmlns:a16="http://schemas.microsoft.com/office/drawing/2014/main" id="{DAB7509B-E679-4E1E-B1B8-34D446B2DBD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: 圆角 27">
              <a:extLst>
                <a:ext uri="{FF2B5EF4-FFF2-40B4-BE49-F238E27FC236}">
                  <a16:creationId xmlns:a16="http://schemas.microsoft.com/office/drawing/2014/main" id="{677FE805-A3E0-40C7-AA47-0F0F04CFC90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FBC6C6E-12B6-45B2-9AA6-3A02DAA2F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23" name="Google Shape;697;p24">
            <a:extLst>
              <a:ext uri="{FF2B5EF4-FFF2-40B4-BE49-F238E27FC236}">
                <a16:creationId xmlns:a16="http://schemas.microsoft.com/office/drawing/2014/main" id="{915A4C93-BF1F-4D52-AD49-8FF4AC2B6416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464DD-3231-4672-B6E2-41119E8212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01117-4594-42BC-B4E6-81866A18E410}"/>
              </a:ext>
            </a:extLst>
          </p:cNvPr>
          <p:cNvSpPr/>
          <p:nvPr/>
        </p:nvSpPr>
        <p:spPr>
          <a:xfrm>
            <a:off x="2225961" y="2603680"/>
            <a:ext cx="354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l-GR" sz="4400" b="1" dirty="0">
                <a:solidFill>
                  <a:srgbClr val="C0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4400" b="1" dirty="0">
              <a:solidFill>
                <a:srgbClr val="C0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FFF1C4-362C-4CF9-B824-0962DE3F2191}"/>
              </a:ext>
            </a:extLst>
          </p:cNvPr>
          <p:cNvSpPr txBox="1"/>
          <p:nvPr/>
        </p:nvSpPr>
        <p:spPr>
          <a:xfrm>
            <a:off x="1373307" y="3227085"/>
            <a:ext cx="78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́</a:t>
            </a:r>
          </a:p>
        </p:txBody>
      </p:sp>
    </p:spTree>
    <p:extLst>
      <p:ext uri="{BB962C8B-B14F-4D97-AF65-F5344CB8AC3E}">
        <p14:creationId xmlns:p14="http://schemas.microsoft.com/office/powerpoint/2010/main" val="238212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9F69E65E-9DE2-44C5-AE0C-67473D79F3C9}"/>
              </a:ext>
            </a:extLst>
          </p:cNvPr>
          <p:cNvSpPr txBox="1"/>
          <p:nvPr/>
        </p:nvSpPr>
        <p:spPr>
          <a:xfrm>
            <a:off x="5659361" y="1945693"/>
            <a:ext cx="5613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Tạm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biệt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</a:p>
          <a:p>
            <a:pPr defTabSz="914400"/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và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hẹn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gặp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lại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.</a:t>
            </a:r>
            <a:endParaRPr lang="zh-CN" altLang="en-US" sz="8000" b="0" dirty="0">
              <a:solidFill>
                <a:srgbClr val="FF0000"/>
              </a:solidFill>
              <a:latin typeface="iCiel Baliho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3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108163-1007-415A-B28C-1C957CAD8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763">
            <a:off x="2085476" y="810136"/>
            <a:ext cx="6681959" cy="5341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AF6B4E-4D0F-47A8-B6C9-55121D6C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098" y="2061259"/>
            <a:ext cx="2460913" cy="24855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C6EDC-3996-4B21-82AC-5F0F72FD7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573"/>
          <a:stretch/>
        </p:blipFill>
        <p:spPr>
          <a:xfrm>
            <a:off x="2154130" y="2240080"/>
            <a:ext cx="1238467" cy="10822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0D488-2AC0-4AA3-8097-2B2BC7248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69"/>
          <a:stretch/>
        </p:blipFill>
        <p:spPr>
          <a:xfrm>
            <a:off x="6797666" y="2140538"/>
            <a:ext cx="1502629" cy="1107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EA76DA-1201-444B-9A01-5E7524DD1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035" t="50909"/>
          <a:stretch/>
        </p:blipFill>
        <p:spPr>
          <a:xfrm>
            <a:off x="11282912" y="3480852"/>
            <a:ext cx="661067" cy="9975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DD8EF8-F6B5-4EA8-9E17-A88D28EAC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29" t="7633" r="11348" b="48730"/>
          <a:stretch/>
        </p:blipFill>
        <p:spPr>
          <a:xfrm>
            <a:off x="8404083" y="1174568"/>
            <a:ext cx="785090" cy="886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C7BDDB-ADBB-4DA6-A526-95444120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26" r="33194" b="70455"/>
          <a:stretch/>
        </p:blipFill>
        <p:spPr>
          <a:xfrm>
            <a:off x="10361771" y="1460896"/>
            <a:ext cx="921141" cy="6003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CA34A-5077-4AD5-A4FC-D27785485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9932177" y="4780354"/>
            <a:ext cx="859187" cy="733693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90EDDF6F-FAE8-41E1-BBB4-1A72392DB74B}"/>
              </a:ext>
            </a:extLst>
          </p:cNvPr>
          <p:cNvSpPr txBox="1"/>
          <p:nvPr/>
        </p:nvSpPr>
        <p:spPr>
          <a:xfrm>
            <a:off x="4434637" y="1460896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7200" dirty="0">
                <a:latin typeface="UTM Dai Co Viet" panose="02040603050506020204" pitchFamily="18" charset="0"/>
              </a:rPr>
              <a:t>01</a:t>
            </a:r>
            <a:endParaRPr lang="zh-CN" altLang="en-US" sz="7200" dirty="0">
              <a:latin typeface="UTM Dai Co Viet" panose="020406030505060202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6EA1AF7-9AFB-4990-BDD8-5A3E3A82EF5B}"/>
              </a:ext>
            </a:extLst>
          </p:cNvPr>
          <p:cNvSpPr txBox="1"/>
          <p:nvPr/>
        </p:nvSpPr>
        <p:spPr>
          <a:xfrm>
            <a:off x="3287445" y="2093482"/>
            <a:ext cx="381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Luyện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viết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chữ</a:t>
            </a:r>
            <a:endParaRPr lang="zh-CN" altLang="en-US" dirty="0">
              <a:latin typeface="UVN Anh Hai Nhe" panose="02040503060506090203" pitchFamily="18" charset="0"/>
            </a:endParaRPr>
          </a:p>
        </p:txBody>
      </p:sp>
      <p:pic>
        <p:nvPicPr>
          <p:cNvPr id="18" name="MH_Other_9">
            <a:extLst>
              <a:ext uri="{FF2B5EF4-FFF2-40B4-BE49-F238E27FC236}">
                <a16:creationId xmlns:a16="http://schemas.microsoft.com/office/drawing/2014/main" id="{9E93FD1A-AEE4-44BE-8243-630DD5C4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0" y="4162363"/>
            <a:ext cx="2255670" cy="26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6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  <a:r>
              <a:rPr lang="vi-VN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ô ly</a:t>
            </a:r>
            <a:r>
              <a:rPr lang="en-US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rưỡi</a:t>
            </a:r>
            <a:endParaRPr lang="vi-VN" sz="3200" b="1" kern="0" dirty="0">
              <a:solidFill>
                <a:srgbClr val="F40909"/>
              </a:solidFill>
              <a:latin typeface="字魂35号-经典雅黑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hơn</a:t>
            </a:r>
            <a:endParaRPr lang="en-US" sz="3200" b="1" kern="0" dirty="0">
              <a:solidFill>
                <a:srgbClr val="F40909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(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kiểu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2)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kín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ngược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024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C4307-74C6-4C80-99E5-1D0F8C8EB19E}"/>
              </a:ext>
            </a:extLst>
          </p:cNvPr>
          <p:cNvSpPr/>
          <p:nvPr/>
        </p:nvSpPr>
        <p:spPr>
          <a:xfrm>
            <a:off x="417744" y="1395100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7481ED-5E20-4637-A1CB-2E83B9C2A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C4BE-DE6F-4EA2-822E-3B8B59932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40F43439-6155-4CC8-801F-C3EDDD4057B4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89F43A8E-B936-478E-9EEE-9BF110FC5DD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CFEE75F4-7E75-4068-86D4-571AB3493A8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" name="椭圆 16">
                <a:extLst>
                  <a:ext uri="{FF2B5EF4-FFF2-40B4-BE49-F238E27FC236}">
                    <a16:creationId xmlns:a16="http://schemas.microsoft.com/office/drawing/2014/main" id="{018E94A3-9886-47A3-A277-07F449763F6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9" name="等腰三角形 17">
                <a:extLst>
                  <a:ext uri="{FF2B5EF4-FFF2-40B4-BE49-F238E27FC236}">
                    <a16:creationId xmlns:a16="http://schemas.microsoft.com/office/drawing/2014/main" id="{D9A8B755-A3E3-4E79-B092-246169D097B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1F37CB5-0384-4619-96AF-E575DA3AD75D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9846CE43-2FB6-4B39-8386-35090ACBFFC6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2" name="矩形: 圆角 27">
              <a:extLst>
                <a:ext uri="{FF2B5EF4-FFF2-40B4-BE49-F238E27FC236}">
                  <a16:creationId xmlns:a16="http://schemas.microsoft.com/office/drawing/2014/main" id="{286E3761-9B2E-44D7-BE00-624A5E0C40E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26C31ED1-AC36-4E5F-8A5E-B9C03AD0F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B487A196-FBB5-4578-AFE1-4C8F81D38E17}"/>
              </a:ext>
            </a:extLst>
          </p:cNvPr>
          <p:cNvSpPr txBox="1">
            <a:spLocks/>
          </p:cNvSpPr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BCE44-FB5A-419E-B71C-581AB7D55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92602F00-FCFA-4B3E-A241-15106DD6C0EE}"/>
              </a:ext>
            </a:extLst>
          </p:cNvPr>
          <p:cNvSpPr txBox="1">
            <a:spLocks/>
          </p:cNvSpPr>
          <p:nvPr/>
        </p:nvSpPr>
        <p:spPr>
          <a:xfrm flipH="1">
            <a:off x="6583936" y="927451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3600" b="1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7BA1F2-EF98-4FFF-AEAC-7987E307E526}"/>
              </a:ext>
            </a:extLst>
          </p:cNvPr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043BC-C46C-4BE5-A117-482F5C037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5" y="1840896"/>
            <a:ext cx="3571537" cy="3571537"/>
          </a:xfrm>
          <a:prstGeom prst="rect">
            <a:avLst/>
          </a:prstGeom>
        </p:spPr>
      </p:pic>
      <p:pic>
        <p:nvPicPr>
          <p:cNvPr id="21" name="Cô giáo Thùy Liên- Hướng dẫn viết hoa - Chữ A (kiểu 2)">
            <a:hlinkClick r:id="" action="ppaction://media"/>
            <a:extLst>
              <a:ext uri="{FF2B5EF4-FFF2-40B4-BE49-F238E27FC236}">
                <a16:creationId xmlns:a16="http://schemas.microsoft.com/office/drawing/2014/main" id="{00671451-5BB5-449B-82CB-D440BE275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6164" y="1642984"/>
            <a:ext cx="5841201" cy="42567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90B021-89B5-49FE-9AB8-CC0681BAF480}"/>
              </a:ext>
            </a:extLst>
          </p:cNvPr>
          <p:cNvSpPr/>
          <p:nvPr/>
        </p:nvSpPr>
        <p:spPr>
          <a:xfrm>
            <a:off x="8724900" y="5074705"/>
            <a:ext cx="1842952" cy="362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A (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62E7C-07BA-40BF-A88D-B683BA9682F6}"/>
              </a:ext>
            </a:extLst>
          </p:cNvPr>
          <p:cNvGrpSpPr/>
          <p:nvPr/>
        </p:nvGrpSpPr>
        <p:grpSpPr>
          <a:xfrm>
            <a:off x="8604557" y="4289481"/>
            <a:ext cx="3587750" cy="2459444"/>
            <a:chOff x="6865144" y="3555389"/>
            <a:chExt cx="2166889" cy="1588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8EC50A-FE69-4F5D-8DCE-931A5EB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0DBD7B-6BE2-402B-891D-79DD9633529D}"/>
                </a:ext>
              </a:extLst>
            </p:cNvPr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2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1201249" y="139836"/>
            <a:ext cx="715005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FB3F4447-9371-4E01-8951-181A78CC4D8A}"/>
              </a:ext>
            </a:extLst>
          </p:cNvPr>
          <p:cNvSpPr txBox="1"/>
          <p:nvPr/>
        </p:nvSpPr>
        <p:spPr>
          <a:xfrm>
            <a:off x="4299164" y="1277099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7200" dirty="0">
                <a:latin typeface="UTM Dai Co Viet" panose="02040603050506020204" pitchFamily="18" charset="0"/>
              </a:rPr>
              <a:t>02</a:t>
            </a:r>
            <a:endParaRPr lang="zh-CN" altLang="en-US" sz="7200" dirty="0">
              <a:latin typeface="UTM Dai Co Viet" panose="02040603050506020204" pitchFamily="18" charset="0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1959753" y="2477430"/>
            <a:ext cx="561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Luyện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viết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</a:p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câu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ứng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dụng</a:t>
            </a:r>
            <a:endParaRPr lang="zh-CN" altLang="en-US" dirty="0">
              <a:latin typeface="UVN Anh Hai Nhe" panose="02040503060506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262">
            <a:extLst>
              <a:ext uri="{FF2B5EF4-FFF2-40B4-BE49-F238E27FC236}">
                <a16:creationId xmlns:a16="http://schemas.microsoft.com/office/drawing/2014/main" id="{9A8888A6-072A-411D-A30C-500B8EB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414" y="2518606"/>
            <a:ext cx="2218586" cy="3126127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9A592EE-4D91-4CFE-9FC2-65F7F584C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33739" y="919855"/>
            <a:ext cx="934113" cy="818623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1EAE8F4-3833-4904-B562-3FA08CC1B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3306" y="1061718"/>
            <a:ext cx="1271688" cy="1114461"/>
          </a:xfrm>
          <a:prstGeom prst="rect">
            <a:avLst/>
          </a:prstGeom>
        </p:spPr>
      </p:pic>
      <p:grpSp>
        <p:nvGrpSpPr>
          <p:cNvPr id="44" name="组合 13">
            <a:extLst>
              <a:ext uri="{FF2B5EF4-FFF2-40B4-BE49-F238E27FC236}">
                <a16:creationId xmlns:a16="http://schemas.microsoft.com/office/drawing/2014/main" id="{713AC7CB-73AA-4624-BC68-4C5D3257F2A6}"/>
              </a:ext>
            </a:extLst>
          </p:cNvPr>
          <p:cNvGrpSpPr/>
          <p:nvPr/>
        </p:nvGrpSpPr>
        <p:grpSpPr>
          <a:xfrm rot="21168012">
            <a:off x="884570" y="330910"/>
            <a:ext cx="1119390" cy="997329"/>
            <a:chOff x="1411309" y="921917"/>
            <a:chExt cx="4912289" cy="4537496"/>
          </a:xfrm>
        </p:grpSpPr>
        <p:sp>
          <p:nvSpPr>
            <p:cNvPr id="45" name="椭圆 14">
              <a:extLst>
                <a:ext uri="{FF2B5EF4-FFF2-40B4-BE49-F238E27FC236}">
                  <a16:creationId xmlns:a16="http://schemas.microsoft.com/office/drawing/2014/main" id="{24EAA211-4746-4263-943D-21C86A59E4CF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C70A03C1-9822-46D1-BF81-FF9DDE531179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47" name="椭圆 16">
                <a:extLst>
                  <a:ext uri="{FF2B5EF4-FFF2-40B4-BE49-F238E27FC236}">
                    <a16:creationId xmlns:a16="http://schemas.microsoft.com/office/drawing/2014/main" id="{2D3F61B3-29CE-44F6-A9FC-595704033A4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48" name="等腰三角形 17">
                <a:extLst>
                  <a:ext uri="{FF2B5EF4-FFF2-40B4-BE49-F238E27FC236}">
                    <a16:creationId xmlns:a16="http://schemas.microsoft.com/office/drawing/2014/main" id="{68F18C9C-48AD-4B7E-AF5E-A0F0A65E784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49" name="组合 1">
            <a:extLst>
              <a:ext uri="{FF2B5EF4-FFF2-40B4-BE49-F238E27FC236}">
                <a16:creationId xmlns:a16="http://schemas.microsoft.com/office/drawing/2014/main" id="{29468377-9746-47FE-9836-15B49AD439BC}"/>
              </a:ext>
            </a:extLst>
          </p:cNvPr>
          <p:cNvGrpSpPr/>
          <p:nvPr/>
        </p:nvGrpSpPr>
        <p:grpSpPr>
          <a:xfrm>
            <a:off x="1574276" y="369522"/>
            <a:ext cx="9617413" cy="782434"/>
            <a:chOff x="1305482" y="2213477"/>
            <a:chExt cx="3838375" cy="684264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945F0205-B535-48AA-942C-6F627ACAA17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51" name="矩形: 圆角 27">
              <a:extLst>
                <a:ext uri="{FF2B5EF4-FFF2-40B4-BE49-F238E27FC236}">
                  <a16:creationId xmlns:a16="http://schemas.microsoft.com/office/drawing/2014/main" id="{E233FA66-81D9-474D-BBC1-5EBE9B970AC8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3DC6B063-50B5-4466-A45D-65181EB458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94433" y="1067773"/>
            <a:ext cx="629743" cy="551884"/>
          </a:xfrm>
          <a:prstGeom prst="rect">
            <a:avLst/>
          </a:prstGeom>
        </p:spPr>
      </p:pic>
      <p:sp>
        <p:nvSpPr>
          <p:cNvPr id="53" name="Google Shape;697;p24">
            <a:extLst>
              <a:ext uri="{FF2B5EF4-FFF2-40B4-BE49-F238E27FC236}">
                <a16:creationId xmlns:a16="http://schemas.microsoft.com/office/drawing/2014/main" id="{C427119E-A3CF-4D73-A353-BFC16EE582D5}"/>
              </a:ext>
            </a:extLst>
          </p:cNvPr>
          <p:cNvSpPr txBox="1">
            <a:spLocks/>
          </p:cNvSpPr>
          <p:nvPr/>
        </p:nvSpPr>
        <p:spPr>
          <a:xfrm flipH="1">
            <a:off x="3164112" y="329342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108379-2377-4250-9FF8-1E6BD338A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481981"/>
            <a:ext cx="509568" cy="663136"/>
          </a:xfrm>
          <a:prstGeom prst="rect">
            <a:avLst/>
          </a:prstGeom>
        </p:spPr>
      </p:pic>
      <p:sp>
        <p:nvSpPr>
          <p:cNvPr id="55" name="矩形: 圆角 5">
            <a:extLst>
              <a:ext uri="{FF2B5EF4-FFF2-40B4-BE49-F238E27FC236}">
                <a16:creationId xmlns:a16="http://schemas.microsoft.com/office/drawing/2014/main" id="{5FC9DE73-11BD-408C-83CC-562BDF848249}"/>
              </a:ext>
            </a:extLst>
          </p:cNvPr>
          <p:cNvSpPr/>
          <p:nvPr/>
        </p:nvSpPr>
        <p:spPr>
          <a:xfrm>
            <a:off x="595009" y="18551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5E3BEA20-177E-455C-A14A-713BB9E04098}"/>
              </a:ext>
            </a:extLst>
          </p:cNvPr>
          <p:cNvSpPr txBox="1"/>
          <p:nvPr/>
        </p:nvSpPr>
        <p:spPr>
          <a:xfrm>
            <a:off x="1196901" y="3456513"/>
            <a:ext cx="9793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algn="just" defTabSz="914400"/>
            <a:r>
              <a:rPr lang="en-US" sz="4000" b="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 defTabSz="914400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0" dirty="0">
                <a:latin typeface="Calibri" panose="020F0502020204030204" pitchFamily="34" charset="0"/>
                <a:cs typeface="Calibri" panose="020F0502020204030204" pitchFamily="34" charset="0"/>
              </a:rPr>
              <a:t>ói về tất cả mọi người đều trông xinh xắn, và đều đáng được yêu thương, trân trọng.</a:t>
            </a:r>
            <a:endParaRPr lang="zh-CN" alt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3FD262-8FDF-4EB3-9F0A-FDC6EEEADACB}"/>
              </a:ext>
            </a:extLst>
          </p:cNvPr>
          <p:cNvSpPr/>
          <p:nvPr/>
        </p:nvSpPr>
        <p:spPr>
          <a:xfrm>
            <a:off x="2716128" y="2308515"/>
            <a:ext cx="64524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000" b="1">
                <a:solidFill>
                  <a:srgbClr val="7030A0"/>
                </a:solidFill>
                <a:latin typeface="Times New Roman" panose="02020603050405020304" pitchFamily="18" charset="0"/>
                <a:ea typeface="HP001" panose="020B0603050302020204" pitchFamily="34" charset="0"/>
                <a:cs typeface="Times New Roman" panose="02020603050405020304" pitchFamily="18" charset="0"/>
              </a:rPr>
              <a:t>Ai cũng đáng yêu. 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5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12013" y="1484492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960483" y="3515209"/>
            <a:ext cx="18721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ƌi</a:t>
            </a:r>
            <a:endParaRPr lang="en-US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F371D589-901A-4917-8FD0-D0EE00DFB94E}"/>
              </a:ext>
            </a:extLst>
          </p:cNvPr>
          <p:cNvSpPr/>
          <p:nvPr/>
        </p:nvSpPr>
        <p:spPr>
          <a:xfrm>
            <a:off x="479385" y="1140317"/>
            <a:ext cx="10877189" cy="4612783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9E619A19-2DB9-4E7C-98E9-A4F34AE60B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826485" y="1388820"/>
            <a:ext cx="11913499" cy="4123303"/>
          </a:xfrm>
          <a:prstGeom prst="rect">
            <a:avLst/>
          </a:prstGeom>
        </p:spPr>
      </p:pic>
      <p:sp>
        <p:nvSpPr>
          <p:cNvPr id="28" name="Tập viết 1">
            <a:extLst>
              <a:ext uri="{FF2B5EF4-FFF2-40B4-BE49-F238E27FC236}">
                <a16:creationId xmlns:a16="http://schemas.microsoft.com/office/drawing/2014/main" id="{47E9141B-BE0E-4A5F-B2AD-E367E35DD044}"/>
              </a:ext>
            </a:extLst>
          </p:cNvPr>
          <p:cNvSpPr txBox="1"/>
          <p:nvPr/>
        </p:nvSpPr>
        <p:spPr>
          <a:xfrm>
            <a:off x="-319600" y="2319881"/>
            <a:ext cx="8815527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</a:t>
            </a:r>
            <a:r>
              <a:rPr lang="en-US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Ai cũng đáng </a:t>
            </a:r>
            <a:r>
              <a:rPr lang="el-GR" sz="4333" b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ΐ</a:t>
            </a:r>
            <a:r>
              <a:rPr lang="en-US" sz="4333" b="1" dirty="0" err="1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ǘu</a:t>
            </a:r>
            <a:r>
              <a:rPr lang="en-US" sz="4333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</a:t>
            </a:r>
            <a:endParaRPr lang="vi-VN" sz="4333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1DDEA-8000-4252-8DF5-F975471C1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A788DEF-510C-4370-B517-2D5CF7FFF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6" name="组合 13">
            <a:extLst>
              <a:ext uri="{FF2B5EF4-FFF2-40B4-BE49-F238E27FC236}">
                <a16:creationId xmlns:a16="http://schemas.microsoft.com/office/drawing/2014/main" id="{08FEC6E3-2B34-42F0-874B-C4BF778AD9E6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id="{78A2448A-F9B4-4352-9155-9159E8688CA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6EDC3342-1788-4946-911F-155CF872525C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9" name="椭圆 16">
                <a:extLst>
                  <a:ext uri="{FF2B5EF4-FFF2-40B4-BE49-F238E27FC236}">
                    <a16:creationId xmlns:a16="http://schemas.microsoft.com/office/drawing/2014/main" id="{15749C71-751F-4681-A0BD-8CA9DD06A49C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10" name="等腰三角形 17">
                <a:extLst>
                  <a:ext uri="{FF2B5EF4-FFF2-40B4-BE49-F238E27FC236}">
                    <a16:creationId xmlns:a16="http://schemas.microsoft.com/office/drawing/2014/main" id="{51060702-44CC-4B3C-8263-316888B7DD2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FE5A68CF-2DBB-4D24-B8D5-5C93965D55FF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9A087EFA-A3DB-4028-B474-6D3928B00E7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7B13B985-72B4-4314-8D8F-36496240576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6D2FC10F-49E4-409B-B842-802CAC459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5" name="Google Shape;697;p24">
            <a:extLst>
              <a:ext uri="{FF2B5EF4-FFF2-40B4-BE49-F238E27FC236}">
                <a16:creationId xmlns:a16="http://schemas.microsoft.com/office/drawing/2014/main" id="{892602CD-181E-41E2-9FE5-72031AD7737A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E1B40-73F1-429E-9139-2216544524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2FE444-C2BB-4CFB-97F6-7445FA33EE30}"/>
              </a:ext>
            </a:extLst>
          </p:cNvPr>
          <p:cNvSpPr txBox="1"/>
          <p:nvPr/>
        </p:nvSpPr>
        <p:spPr>
          <a:xfrm>
            <a:off x="7153860" y="426885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0BE6C9-6803-4A94-AD94-D3F66C9B5F19}"/>
              </a:ext>
            </a:extLst>
          </p:cNvPr>
          <p:cNvSpPr/>
          <p:nvPr/>
        </p:nvSpPr>
        <p:spPr>
          <a:xfrm>
            <a:off x="3341009" y="2283099"/>
            <a:ext cx="244825" cy="218896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EEF40A-5B7B-4C49-B100-FA43C2C68135}"/>
              </a:ext>
            </a:extLst>
          </p:cNvPr>
          <p:cNvCxnSpPr>
            <a:cxnSpLocks/>
          </p:cNvCxnSpPr>
          <p:nvPr/>
        </p:nvCxnSpPr>
        <p:spPr>
          <a:xfrm flipH="1">
            <a:off x="3463423" y="1922308"/>
            <a:ext cx="1006977" cy="462719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214EB8-C87A-4187-AD78-0BC153BB2ED1}"/>
              </a:ext>
            </a:extLst>
          </p:cNvPr>
          <p:cNvSpPr txBox="1"/>
          <p:nvPr/>
        </p:nvSpPr>
        <p:spPr>
          <a:xfrm>
            <a:off x="2169971" y="106327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ngã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u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ED053-DD49-4F57-903C-42DADB81F748}"/>
              </a:ext>
            </a:extLst>
          </p:cNvPr>
          <p:cNvGrpSpPr/>
          <p:nvPr/>
        </p:nvGrpSpPr>
        <p:grpSpPr>
          <a:xfrm>
            <a:off x="1891730" y="4066133"/>
            <a:ext cx="2309859" cy="2476088"/>
            <a:chOff x="286641" y="2630278"/>
            <a:chExt cx="2309859" cy="2476088"/>
          </a:xfrm>
        </p:grpSpPr>
        <p:pic>
          <p:nvPicPr>
            <p:cNvPr id="2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14547FA2-A115-4BC2-8E65-E9AD96B9F0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Callout 55">
              <a:extLst>
                <a:ext uri="{FF2B5EF4-FFF2-40B4-BE49-F238E27FC236}">
                  <a16:creationId xmlns:a16="http://schemas.microsoft.com/office/drawing/2014/main" id="{CB9A3F4F-53F6-4C5D-97AF-013913E0F441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A00FA08B-0EFB-4715-BA34-910DCB52FAC7}"/>
              </a:ext>
            </a:extLst>
          </p:cNvPr>
          <p:cNvSpPr/>
          <p:nvPr/>
        </p:nvSpPr>
        <p:spPr>
          <a:xfrm>
            <a:off x="4690783" y="2269421"/>
            <a:ext cx="244825" cy="218896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E076EF-164A-45C0-B476-785B9A0A4806}"/>
              </a:ext>
            </a:extLst>
          </p:cNvPr>
          <p:cNvCxnSpPr>
            <a:cxnSpLocks/>
          </p:cNvCxnSpPr>
          <p:nvPr/>
        </p:nvCxnSpPr>
        <p:spPr>
          <a:xfrm flipH="1">
            <a:off x="4813198" y="1999542"/>
            <a:ext cx="2443196" cy="371807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E8FEB7-0B3B-49AC-BB18-30892941F48B}"/>
              </a:ext>
            </a:extLst>
          </p:cNvPr>
          <p:cNvSpPr txBox="1"/>
          <p:nvPr/>
        </p:nvSpPr>
        <p:spPr>
          <a:xfrm>
            <a:off x="4820023" y="1163100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129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30" grpId="0" animBg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</TotalTime>
  <Words>232</Words>
  <Application>Microsoft Office PowerPoint</Application>
  <PresentationFormat>Widescreen</PresentationFormat>
  <Paragraphs>58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等线</vt:lpstr>
      <vt:lpstr>微软雅黑</vt:lpstr>
      <vt:lpstr>Arial</vt:lpstr>
      <vt:lpstr>Calibri</vt:lpstr>
      <vt:lpstr>Coiny</vt:lpstr>
      <vt:lpstr>HP001</vt:lpstr>
      <vt:lpstr>HP001 4 hàng</vt:lpstr>
      <vt:lpstr>iCiel Baliho Script</vt:lpstr>
      <vt:lpstr>Odibee Sans</vt:lpstr>
      <vt:lpstr>Pacifico</vt:lpstr>
      <vt:lpstr>SVN-Carington</vt:lpstr>
      <vt:lpstr>Times New Roman</vt:lpstr>
      <vt:lpstr>UTM Dai Co Viet</vt:lpstr>
      <vt:lpstr>UVN Anh Hai Nhe</vt:lpstr>
      <vt:lpstr>字魂35号-经典雅黑</vt:lpstr>
      <vt:lpstr>汉仪夏日体W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Tran Quang Vinh</cp:lastModifiedBy>
  <cp:revision>34</cp:revision>
  <dcterms:created xsi:type="dcterms:W3CDTF">2017-08-18T03:02:00Z</dcterms:created>
  <dcterms:modified xsi:type="dcterms:W3CDTF">2022-04-10T02:26:18Z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