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6.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8.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9.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0.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1.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3.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4.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5.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6.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7.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62" r:id="rId3"/>
    <p:sldMasterId id="2147483797" r:id="rId4"/>
    <p:sldMasterId id="2147483825" r:id="rId5"/>
    <p:sldMasterId id="2147483900" r:id="rId6"/>
    <p:sldMasterId id="2147483971" r:id="rId7"/>
    <p:sldMasterId id="2147483995" r:id="rId8"/>
    <p:sldMasterId id="2147484020" r:id="rId9"/>
    <p:sldMasterId id="2147484023" r:id="rId10"/>
    <p:sldMasterId id="2147484057" r:id="rId11"/>
    <p:sldMasterId id="2147484070" r:id="rId12"/>
    <p:sldMasterId id="2147484075" r:id="rId13"/>
    <p:sldMasterId id="2147484080" r:id="rId14"/>
    <p:sldMasterId id="2147484092" r:id="rId15"/>
    <p:sldMasterId id="2147484104" r:id="rId16"/>
    <p:sldMasterId id="2147484116" r:id="rId17"/>
    <p:sldMasterId id="2147484132" r:id="rId18"/>
  </p:sldMasterIdLst>
  <p:notesMasterIdLst>
    <p:notesMasterId r:id="rId51"/>
  </p:notesMasterIdLst>
  <p:handoutMasterIdLst>
    <p:handoutMasterId r:id="rId52"/>
  </p:handoutMasterIdLst>
  <p:sldIdLst>
    <p:sldId id="576" r:id="rId19"/>
    <p:sldId id="2670" r:id="rId20"/>
    <p:sldId id="2590" r:id="rId21"/>
    <p:sldId id="269" r:id="rId22"/>
    <p:sldId id="2655" r:id="rId23"/>
    <p:sldId id="2648" r:id="rId24"/>
    <p:sldId id="2668" r:id="rId25"/>
    <p:sldId id="272" r:id="rId26"/>
    <p:sldId id="2592" r:id="rId27"/>
    <p:sldId id="262" r:id="rId28"/>
    <p:sldId id="2656" r:id="rId29"/>
    <p:sldId id="2669" r:id="rId30"/>
    <p:sldId id="2598" r:id="rId31"/>
    <p:sldId id="268" r:id="rId32"/>
    <p:sldId id="271" r:id="rId33"/>
    <p:sldId id="2657" r:id="rId34"/>
    <p:sldId id="274" r:id="rId35"/>
    <p:sldId id="2658" r:id="rId36"/>
    <p:sldId id="2659" r:id="rId37"/>
    <p:sldId id="376" r:id="rId38"/>
    <p:sldId id="2660" r:id="rId39"/>
    <p:sldId id="2661" r:id="rId40"/>
    <p:sldId id="279" r:id="rId41"/>
    <p:sldId id="2662" r:id="rId42"/>
    <p:sldId id="2663" r:id="rId43"/>
    <p:sldId id="372" r:id="rId44"/>
    <p:sldId id="364" r:id="rId45"/>
    <p:sldId id="2664" r:id="rId46"/>
    <p:sldId id="2665" r:id="rId47"/>
    <p:sldId id="2666" r:id="rId48"/>
    <p:sldId id="2667" r:id="rId49"/>
    <p:sldId id="348" r:id="rId50"/>
  </p:sldIdLst>
  <p:sldSz cx="9144000" cy="5143500" type="screen16x9"/>
  <p:notesSz cx="6858000" cy="9144000"/>
  <p:custDataLst>
    <p:tags r:id="rId53"/>
  </p:custDataLst>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A1ECD"/>
    <a:srgbClr val="00AEEF"/>
    <a:srgbClr val="EC008C"/>
    <a:srgbClr val="FFFF99"/>
    <a:srgbClr val="FFEFCF"/>
    <a:srgbClr val="F9BDB5"/>
    <a:srgbClr val="F7A397"/>
    <a:srgbClr val="ED0281"/>
    <a:srgbClr val="D2222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48" autoAdjust="0"/>
    <p:restoredTop sz="89571" autoAdjust="0"/>
  </p:normalViewPr>
  <p:slideViewPr>
    <p:cSldViewPr snapToGrid="0" showGuides="1">
      <p:cViewPr varScale="1">
        <p:scale>
          <a:sx n="104" d="100"/>
          <a:sy n="104" d="100"/>
        </p:scale>
        <p:origin x="248" y="672"/>
      </p:cViewPr>
      <p:guideLst>
        <p:guide orient="horz" pos="1620"/>
        <p:guide pos="2880"/>
      </p:guideLst>
    </p:cSldViewPr>
  </p:slideViewPr>
  <p:notesTextViewPr>
    <p:cViewPr>
      <p:scale>
        <a:sx n="1" d="1"/>
        <a:sy n="1" d="1"/>
      </p:scale>
      <p:origin x="0" y="0"/>
    </p:cViewPr>
  </p:notesTextViewPr>
  <p:notesViewPr>
    <p:cSldViewPr snapToGrid="0" showGuides="1">
      <p:cViewPr varScale="1">
        <p:scale>
          <a:sx n="57" d="100"/>
          <a:sy n="57" d="100"/>
        </p:scale>
        <p:origin x="2754"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tags" Target="tags/tag1.xml"/><Relationship Id="rId5" Type="http://schemas.openxmlformats.org/officeDocument/2006/relationships/slideMaster" Target="slideMasters/slideMaster5.xml"/><Relationship Id="rId19" Type="http://schemas.openxmlformats.org/officeDocument/2006/relationships/slide" Target="slides/slid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7C11CD-F432-4BD4-B044-CFF601BFF1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0A3AF7C-C9E3-4398-A10C-8A21C25643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8C14EBA-740D-4388-AAB7-D036944050E8}" type="datetimeFigureOut">
              <a:rPr lang="en-US" smtClean="0"/>
              <a:t>11/3/22</a:t>
            </a:fld>
            <a:endParaRPr lang="en-US"/>
          </a:p>
        </p:txBody>
      </p:sp>
      <p:sp>
        <p:nvSpPr>
          <p:cNvPr id="4" name="Footer Placeholder 3">
            <a:extLst>
              <a:ext uri="{FF2B5EF4-FFF2-40B4-BE49-F238E27FC236}">
                <a16:creationId xmlns:a16="http://schemas.microsoft.com/office/drawing/2014/main" id="{A50D5980-B97F-4921-BB69-CE9EE4762F0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260264-AC7A-448B-B383-1B650EAA1B1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B0AD10-C81E-43F9-9062-E92B5804B3B2}" type="slidenum">
              <a:rPr lang="en-US" smtClean="0"/>
              <a:t>‹#›</a:t>
            </a:fld>
            <a:endParaRPr lang="en-US"/>
          </a:p>
        </p:txBody>
      </p:sp>
    </p:spTree>
    <p:extLst>
      <p:ext uri="{BB962C8B-B14F-4D97-AF65-F5344CB8AC3E}">
        <p14:creationId xmlns:p14="http://schemas.microsoft.com/office/powerpoint/2010/main" val="5284215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BF896-3FBC-4906-B4CB-D68278F52228}" type="datetimeFigureOut">
              <a:rPr lang="en-US" smtClean="0"/>
              <a:t>11/3/22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1D305F-C0AA-4415-9875-62D4724BCC40}" type="slidenum">
              <a:rPr lang="en-US" smtClean="0"/>
              <a:t>‹#›</a:t>
            </a:fld>
            <a:endParaRPr lang="en-US"/>
          </a:p>
        </p:txBody>
      </p:sp>
    </p:spTree>
    <p:extLst>
      <p:ext uri="{BB962C8B-B14F-4D97-AF65-F5344CB8AC3E}">
        <p14:creationId xmlns:p14="http://schemas.microsoft.com/office/powerpoint/2010/main" val="87881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73675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700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4115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36445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28816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C366A0-7113-4DC9-A79B-7581772D53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70758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ts val="1700"/>
              </a:lnSpc>
              <a:spcBef>
                <a:spcPts val="700"/>
              </a:spcBef>
              <a:spcAft>
                <a:spcPts val="700"/>
              </a:spcAft>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GV yêu cầu HS viết và trang trí bưu thiếp.</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7763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5928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3D1D305F-C0AA-4415-9875-62D4724BCC40}" type="slidenum">
              <a:rPr lang="en-US" smtClean="0"/>
              <a:t>2</a:t>
            </a:fld>
            <a:endParaRPr lang="en-US"/>
          </a:p>
        </p:txBody>
      </p:sp>
    </p:spTree>
    <p:extLst>
      <p:ext uri="{BB962C8B-B14F-4D97-AF65-F5344CB8AC3E}">
        <p14:creationId xmlns:p14="http://schemas.microsoft.com/office/powerpoint/2010/main" val="17884992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01597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5692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7892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9185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CFA29-98A2-4709-BAF1-73A232629DD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6551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1393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C83D7A-9E42-4548-990C-7D2596BB53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376715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4.xml"/><Relationship Id="rId5" Type="http://schemas.openxmlformats.org/officeDocument/2006/relationships/image" Target="../media/image10.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jpg"/><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6.xml"/><Relationship Id="rId4" Type="http://schemas.openxmlformats.org/officeDocument/2006/relationships/image" Target="../media/image2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6.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6.xml"/><Relationship Id="rId4" Type="http://schemas.openxmlformats.org/officeDocument/2006/relationships/image" Target="../media/image28.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a:extLst>
              <a:ext uri="{FF2B5EF4-FFF2-40B4-BE49-F238E27FC236}">
                <a16:creationId xmlns:a16="http://schemas.microsoft.com/office/drawing/2014/main" id="{78007B22-33A5-4E09-B943-5AFB5A8CEF4D}"/>
              </a:ext>
            </a:extLst>
          </p:cNvPr>
          <p:cNvSpPr>
            <a:spLocks noGrp="1"/>
          </p:cNvSpPr>
          <p:nvPr>
            <p:ph type="body" sz="quarter" idx="10" hasCustomPrompt="1"/>
          </p:nvPr>
        </p:nvSpPr>
        <p:spPr>
          <a:xfrm>
            <a:off x="2868333" y="749636"/>
            <a:ext cx="6275671" cy="590931"/>
          </a:xfrm>
          <a:prstGeom prst="rect">
            <a:avLst/>
          </a:prstGeom>
          <a:noFill/>
        </p:spPr>
        <p:txBody>
          <a:bodyPr wrap="square" rtlCol="0">
            <a:spAutoFit/>
          </a:bodyPr>
          <a:lstStyle>
            <a:lvl1pPr marL="0" indent="0">
              <a:buNone/>
              <a:defRPr lang="en-US" sz="36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350" smtClean="0"/>
            </a:lvl2pPr>
            <a:lvl3pPr>
              <a:defRPr lang="en-US" sz="1350" smtClean="0"/>
            </a:lvl3pPr>
            <a:lvl4pPr>
              <a:defRPr lang="en-US" smtClean="0"/>
            </a:lvl4pPr>
            <a:lvl5pPr>
              <a:defRPr lang="en-US"/>
            </a:lvl5pPr>
          </a:lstStyle>
          <a:p>
            <a:pPr marL="0" lvl="0"/>
            <a:r>
              <a:rPr lang="en-US"/>
              <a:t>CHỦ ĐỀ</a:t>
            </a:r>
          </a:p>
        </p:txBody>
      </p:sp>
      <p:sp>
        <p:nvSpPr>
          <p:cNvPr id="6" name="Bài học">
            <a:extLst>
              <a:ext uri="{FF2B5EF4-FFF2-40B4-BE49-F238E27FC236}">
                <a16:creationId xmlns:a16="http://schemas.microsoft.com/office/drawing/2014/main" id="{E1F1D32A-0D6D-45C8-9A6E-055A426D121D}"/>
              </a:ext>
            </a:extLst>
          </p:cNvPr>
          <p:cNvSpPr>
            <a:spLocks noGrp="1"/>
          </p:cNvSpPr>
          <p:nvPr>
            <p:ph type="body" sz="quarter" idx="11" hasCustomPrompt="1"/>
          </p:nvPr>
        </p:nvSpPr>
        <p:spPr>
          <a:xfrm>
            <a:off x="3494088" y="1655363"/>
            <a:ext cx="5649912" cy="452571"/>
          </a:xfrm>
          <a:prstGeom prst="rect">
            <a:avLst/>
          </a:prstGeom>
        </p:spPr>
        <p:txBody>
          <a:bodyPr spcFirstLastPara="1" wrap="square" lIns="91425" tIns="91425" rIns="91425" bIns="91425" anchor="ctr" anchorCtr="0">
            <a:noAutofit/>
          </a:bodyPr>
          <a:lstStyle>
            <a:lvl1pPr marL="0" indent="0">
              <a:buFontTx/>
              <a:buNone/>
              <a:defRPr lang="en-US" sz="42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a:extLst>
              <a:ext uri="{FF2B5EF4-FFF2-40B4-BE49-F238E27FC236}">
                <a16:creationId xmlns:a16="http://schemas.microsoft.com/office/drawing/2014/main" id="{029A8592-CE8C-4050-B1DF-491E7652F223}"/>
              </a:ext>
            </a:extLst>
          </p:cNvPr>
          <p:cNvSpPr>
            <a:spLocks noGrp="1"/>
          </p:cNvSpPr>
          <p:nvPr>
            <p:ph type="pic" sz="quarter" idx="12" hasCustomPrompt="1"/>
          </p:nvPr>
        </p:nvSpPr>
        <p:spPr>
          <a:xfrm>
            <a:off x="0" y="1888441"/>
            <a:ext cx="2971800" cy="3255065"/>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86582398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bài đọc -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603830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C91E5F-9BD5-49A2-BB11-37556073DA36}" type="datetimeFigureOut">
              <a:rPr lang="en-US" smtClean="0"/>
              <a:t>11/3/22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391519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C91E5F-9BD5-49A2-BB11-37556073DA36}" type="datetimeFigureOut">
              <a:rPr lang="en-US" smtClean="0"/>
              <a:t>11/3/22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9963332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4922267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DAC91E5F-9BD5-49A2-BB11-37556073DA3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6109897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80695516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8563" y="205980"/>
            <a:ext cx="2735262"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8013" y="205980"/>
            <a:ext cx="805815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51165822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8086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356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187773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089674-AE2A-4E8F-A8B2-9A86D0169F2B}"/>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894FE700-C49D-42DE-A7B3-4CF0BD2CA04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p>
        </p:txBody>
      </p:sp>
      <p:sp>
        <p:nvSpPr>
          <p:cNvPr id="4" name="日期占位符 3">
            <a:extLst>
              <a:ext uri="{FF2B5EF4-FFF2-40B4-BE49-F238E27FC236}">
                <a16:creationId xmlns:a16="http://schemas.microsoft.com/office/drawing/2014/main" id="{18E97A5E-9E72-4721-B6A8-9599C204233F}"/>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21C22CC8-8949-4644-94B2-A9AF258A581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37032EB-0193-4F01-ABD0-9C4F569D3CA6}"/>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35959899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 bài đọc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516851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CC8F2-B285-49DA-916B-0C5FFDC895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6513E2-AC46-4CD4-AF8D-ECC0BDA29B4E}"/>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FFF3AB-5F41-45D9-A581-53902A267CC6}"/>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85BC40F9-62B9-4C70-986D-21EE00BBFB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ADF5F9-E67C-4348-A18F-C87E517A6BE3}"/>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69134459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372723-F281-401C-B54F-6DDBA9584CAA}"/>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B7EB6467-3AE6-41F2-B982-C7694EDE703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3ED150BA-2E4F-4E6B-AD3B-4FECDE6D7261}"/>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6501E405-AC06-468C-B81E-723BE37AB2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D2D9E69-A51B-4D14-8E54-0A958D5952F5}"/>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29651772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C1C08-554A-44E0-BBA2-C93CBC0DD71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FECC70F-6183-4B41-8F06-C8BE8144931F}"/>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46B5C263-EE5D-4896-B6CE-03693F3601FE}"/>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4820983B-4F12-4629-A7EB-F7143498EE94}"/>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E342D5E1-F248-4CED-AC99-E13B80C727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1481E83-5552-485E-9CC9-F4B1CF06C8E9}"/>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407877598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50581A-9932-4021-A33C-B33B3E03E70C}"/>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B28AE08-2DAB-45B1-B515-C63F63E4B5F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B5FBD326-AFA7-4618-A782-D6CF5464E30B}"/>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7931D10-FFAF-4DF3-9DDC-3F2BFA7FFB5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9A1E6E80-CAD8-4F0D-BCAC-CF2EEC7BE51F}"/>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7F1E2342-1B6A-4FAE-84FE-F67377B36381}"/>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9689C131-DDC7-446B-8641-9CF4CE9134E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6146B8D-C2FF-4245-BBED-88C8863EF11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48343683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3EC07F-3A4E-4AEA-B4FC-6AC4192DED6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A50998-C8BE-41D1-88DC-7628A4D67F97}"/>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55C5FAE0-DDB9-4FB6-AF0D-C9D1F30560A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94B491F3-F439-441C-A897-AFC1C827A358}"/>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9266734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21257AC-2D32-4E88-98E5-75AFB419CDEC}"/>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19304A94-CA1A-4C7C-A244-3F58DAE53DB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E5170C4-242D-4878-9F60-59427999F0B3}"/>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42879711"/>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56B80A6-CAF3-4F40-A56E-9FD77EDBEA1A}"/>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2859FCED-31F0-4D81-8FE5-5D730CB640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8A3BF53A-BFA0-4CD3-A76D-A7F364FF111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E92430B3-7648-4169-A2DA-6B52867D70B8}"/>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37B95720-9144-4FB2-BFEB-51AE2E72883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2504930-50C1-4921-A2B1-B48AC96EFDAC}"/>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1714145205"/>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F2C6CDF-9C38-4D8B-AC9D-8625A1F8151C}"/>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E7D91FCD-E831-4B39-9DA5-64AE1332B8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F99BB2C7-CBBD-4C52-9446-B54B1A0C8FE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F11CA278-4F04-4344-8F63-30433CB56124}"/>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15C33400-0C93-460E-A295-D4193ABF54C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159BF6-5622-4BA4-A08A-917D1F7B69B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58455506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75E86D-6C1D-4EA3-B96F-C8976FDE44E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2ACB6A-A1E1-4CEB-AAD3-363D729226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E4B8986-42B7-43D1-A4C3-1E04DA1D7886}"/>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F164ADC6-D167-498E-805B-EFEA307C68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C092FE-DE5E-410B-9121-DA6907827C1D}"/>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63524910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3877DC5-75D9-4F51-9BEF-5192132DC272}"/>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8A38487-1967-49A4-9470-6C8F71786E80}"/>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331C1B5-C858-4140-BB23-36373E80F315}"/>
              </a:ext>
            </a:extLst>
          </p:cNvPr>
          <p:cNvSpPr>
            <a:spLocks noGrp="1"/>
          </p:cNvSpPr>
          <p:nvPr>
            <p:ph type="dt" sz="half" idx="10"/>
          </p:nvPr>
        </p:nvSpPr>
        <p:spPr/>
        <p:txBody>
          <a:body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50C1C2AC-1FE1-43D7-A58F-D136947CC7A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C96C1D-4E0E-4988-BC09-9ECDD87D8A30}"/>
              </a:ext>
            </a:extLst>
          </p:cNvPr>
          <p:cNvSpPr>
            <a:spLocks noGrp="1"/>
          </p:cNvSpPr>
          <p:nvPr>
            <p:ph type="sldNum" sz="quarter" idx="12"/>
          </p:nvPr>
        </p:nvSpPr>
        <p:spPr/>
        <p:txBody>
          <a:body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389261189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Đọ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22" name="Tựa bài">
            <a:extLst>
              <a:ext uri="{FF2B5EF4-FFF2-40B4-BE49-F238E27FC236}">
                <a16:creationId xmlns:a16="http://schemas.microsoft.com/office/drawing/2014/main" id="{F0280442-F28B-470C-BE17-0C615D17EF67}"/>
              </a:ext>
            </a:extLst>
          </p:cNvPr>
          <p:cNvSpPr>
            <a:spLocks noGrp="1"/>
          </p:cNvSpPr>
          <p:nvPr>
            <p:ph type="body" sz="quarter" idx="10"/>
          </p:nvPr>
        </p:nvSpPr>
        <p:spPr>
          <a:xfrm>
            <a:off x="4479639" y="657638"/>
            <a:ext cx="184730" cy="507831"/>
          </a:xfrm>
          <a:prstGeom prst="rect">
            <a:avLst/>
          </a:prstGeom>
          <a:noFill/>
        </p:spPr>
        <p:txBody>
          <a:bodyPr wrap="none" rtlCol="0">
            <a:spAutoFit/>
          </a:bodyPr>
          <a:lstStyle>
            <a:lvl1pPr marL="0" indent="0">
              <a:buNone/>
              <a:defRPr lang="en-US" sz="3000" smtClean="0">
                <a:solidFill>
                  <a:srgbClr val="00AEEF"/>
                </a:solidFill>
                <a:latin typeface="Averta Std CY Bold" panose="000008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algn="ctr" defTabSz="685800"/>
            <a:endParaRPr lang="en-US"/>
          </a:p>
        </p:txBody>
      </p:sp>
      <p:sp>
        <p:nvSpPr>
          <p:cNvPr id="24" name="Nội dung bài">
            <a:extLst>
              <a:ext uri="{FF2B5EF4-FFF2-40B4-BE49-F238E27FC236}">
                <a16:creationId xmlns:a16="http://schemas.microsoft.com/office/drawing/2014/main" id="{E795A36E-D06A-41C8-8A93-ED1A85A88628}"/>
              </a:ext>
            </a:extLst>
          </p:cNvPr>
          <p:cNvSpPr>
            <a:spLocks noGrp="1"/>
          </p:cNvSpPr>
          <p:nvPr>
            <p:ph type="body" sz="quarter" idx="11"/>
          </p:nvPr>
        </p:nvSpPr>
        <p:spPr>
          <a:xfrm>
            <a:off x="152244" y="1313594"/>
            <a:ext cx="8839521" cy="461858"/>
          </a:xfrm>
          <a:prstGeom prst="rect">
            <a:avLst/>
          </a:prstGeom>
          <a:noFill/>
        </p:spPr>
        <p:txBody>
          <a:bodyPr wrap="square" rtlCol="0">
            <a:spAutoFit/>
          </a:bodyPr>
          <a:lstStyle>
            <a:lvl1pPr marL="0" indent="0">
              <a:spcBef>
                <a:spcPts val="0"/>
              </a:spcBef>
              <a:buNone/>
              <a:defRPr lang="en-US" sz="23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lnSpc>
                <a:spcPct val="113000"/>
              </a:lnSpc>
            </a:pPr>
            <a:endParaRPr lang="en-US"/>
          </a:p>
        </p:txBody>
      </p:sp>
      <p:sp>
        <p:nvSpPr>
          <p:cNvPr id="27" name="Tác giả">
            <a:extLst>
              <a:ext uri="{FF2B5EF4-FFF2-40B4-BE49-F238E27FC236}">
                <a16:creationId xmlns:a16="http://schemas.microsoft.com/office/drawing/2014/main" id="{7EA8BBE9-F5D6-4D3A-A6DE-0D6C221829BD}"/>
              </a:ext>
            </a:extLst>
          </p:cNvPr>
          <p:cNvSpPr>
            <a:spLocks noGrp="1"/>
          </p:cNvSpPr>
          <p:nvPr>
            <p:ph type="body" sz="quarter" idx="12"/>
          </p:nvPr>
        </p:nvSpPr>
        <p:spPr>
          <a:xfrm>
            <a:off x="5175046" y="4403349"/>
            <a:ext cx="3044511" cy="429734"/>
          </a:xfrm>
          <a:prstGeom prst="rect">
            <a:avLst/>
          </a:prstGeom>
          <a:noFill/>
        </p:spPr>
        <p:txBody>
          <a:bodyPr wrap="square" rtlCol="0">
            <a:spAutoFit/>
          </a:bodyPr>
          <a:lstStyle>
            <a:lvl1pPr marL="0" indent="0">
              <a:buFontTx/>
              <a:buNone/>
              <a:defRPr lang="en-US" sz="2100" i="1">
                <a:latin typeface="Averta Std CY" panose="00000500000000000000" pitchFamily="50" charset="0"/>
              </a:defRPr>
            </a:lvl1pPr>
          </a:lstStyle>
          <a:p>
            <a:pPr marL="0" lvl="0" algn="ctr" defTabSz="685800">
              <a:lnSpc>
                <a:spcPct val="113000"/>
              </a:lnSpc>
            </a:pPr>
            <a:endParaRPr lang="en-US"/>
          </a:p>
        </p:txBody>
      </p:sp>
    </p:spTree>
    <p:extLst>
      <p:ext uri="{BB962C8B-B14F-4D97-AF65-F5344CB8AC3E}">
        <p14:creationId xmlns:p14="http://schemas.microsoft.com/office/powerpoint/2010/main" val="3910937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ùng tìm hiể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ếng Việt 2">
            <a:extLst>
              <a:ext uri="{FF2B5EF4-FFF2-40B4-BE49-F238E27FC236}">
                <a16:creationId xmlns:a16="http://schemas.microsoft.com/office/drawing/2014/main" id="{202332C2-04A9-4585-9258-8C4DDDE3397E}"/>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10" name="Khung">
            <a:extLst>
              <a:ext uri="{FF2B5EF4-FFF2-40B4-BE49-F238E27FC236}">
                <a16:creationId xmlns:a16="http://schemas.microsoft.com/office/drawing/2014/main" id="{1E057842-BE35-4893-8BDD-D38089AD38E2}"/>
              </a:ext>
            </a:extLst>
          </p:cNvPr>
          <p:cNvSpPr>
            <a:spLocks noGrp="1"/>
          </p:cNvSpPr>
          <p:nvPr>
            <p:ph type="pic" sz="quarter" idx="10" hasCustomPrompt="1"/>
          </p:nvPr>
        </p:nvSpPr>
        <p:spPr>
          <a:xfrm>
            <a:off x="215809" y="998544"/>
            <a:ext cx="8712387" cy="3247641"/>
          </a:xfrm>
          <a:prstGeom prst="rect">
            <a:avLst/>
          </a:prstGeom>
        </p:spPr>
        <p:txBody>
          <a:bodyPr/>
          <a:lstStyle>
            <a:lvl1pPr marL="0" indent="0">
              <a:buNone/>
              <a:defRPr/>
            </a:lvl1pPr>
          </a:lstStyle>
          <a:p>
            <a:r>
              <a:rPr lang="en-US"/>
              <a:t>img</a:t>
            </a:r>
          </a:p>
        </p:txBody>
      </p:sp>
      <p:sp>
        <p:nvSpPr>
          <p:cNvPr id="12" name="Câu hỏi 1">
            <a:extLst>
              <a:ext uri="{FF2B5EF4-FFF2-40B4-BE49-F238E27FC236}">
                <a16:creationId xmlns:a16="http://schemas.microsoft.com/office/drawing/2014/main" id="{CE4A6B49-8841-4431-B98D-64659A85AC47}"/>
              </a:ext>
            </a:extLst>
          </p:cNvPr>
          <p:cNvSpPr>
            <a:spLocks noGrp="1"/>
          </p:cNvSpPr>
          <p:nvPr>
            <p:ph type="body" sz="quarter" idx="11"/>
          </p:nvPr>
        </p:nvSpPr>
        <p:spPr>
          <a:xfrm>
            <a:off x="748129" y="1223254"/>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3" name="Câu hỏi 2">
            <a:extLst>
              <a:ext uri="{FF2B5EF4-FFF2-40B4-BE49-F238E27FC236}">
                <a16:creationId xmlns:a16="http://schemas.microsoft.com/office/drawing/2014/main" id="{FE8300FF-FFD5-46CB-9901-823D3378D0C5}"/>
              </a:ext>
            </a:extLst>
          </p:cNvPr>
          <p:cNvSpPr>
            <a:spLocks noGrp="1"/>
          </p:cNvSpPr>
          <p:nvPr>
            <p:ph type="body" sz="quarter" idx="12"/>
          </p:nvPr>
        </p:nvSpPr>
        <p:spPr>
          <a:xfrm>
            <a:off x="748129" y="1838387"/>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4" name="Câu hỏi 3">
            <a:extLst>
              <a:ext uri="{FF2B5EF4-FFF2-40B4-BE49-F238E27FC236}">
                <a16:creationId xmlns:a16="http://schemas.microsoft.com/office/drawing/2014/main" id="{263CF685-23DA-4A93-ABCF-33CDF13AD87D}"/>
              </a:ext>
            </a:extLst>
          </p:cNvPr>
          <p:cNvSpPr>
            <a:spLocks noGrp="1"/>
          </p:cNvSpPr>
          <p:nvPr>
            <p:ph type="body" sz="quarter" idx="13"/>
          </p:nvPr>
        </p:nvSpPr>
        <p:spPr>
          <a:xfrm>
            <a:off x="748129" y="2453520"/>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5" name="Câu hỏi 4">
            <a:extLst>
              <a:ext uri="{FF2B5EF4-FFF2-40B4-BE49-F238E27FC236}">
                <a16:creationId xmlns:a16="http://schemas.microsoft.com/office/drawing/2014/main" id="{F8FFA4B9-CC16-462F-BDE3-B41A3A801853}"/>
              </a:ext>
            </a:extLst>
          </p:cNvPr>
          <p:cNvSpPr>
            <a:spLocks noGrp="1"/>
          </p:cNvSpPr>
          <p:nvPr>
            <p:ph type="body" sz="quarter" idx="14"/>
          </p:nvPr>
        </p:nvSpPr>
        <p:spPr>
          <a:xfrm>
            <a:off x="748129" y="3068653"/>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
        <p:nvSpPr>
          <p:cNvPr id="16" name="Câu hỏi 5">
            <a:extLst>
              <a:ext uri="{FF2B5EF4-FFF2-40B4-BE49-F238E27FC236}">
                <a16:creationId xmlns:a16="http://schemas.microsoft.com/office/drawing/2014/main" id="{A2C97308-D5D7-42A7-92E2-6E4DDCBF0099}"/>
              </a:ext>
            </a:extLst>
          </p:cNvPr>
          <p:cNvSpPr>
            <a:spLocks noGrp="1"/>
          </p:cNvSpPr>
          <p:nvPr>
            <p:ph type="body" sz="quarter" idx="15"/>
          </p:nvPr>
        </p:nvSpPr>
        <p:spPr>
          <a:xfrm>
            <a:off x="748129" y="3649756"/>
            <a:ext cx="2919411" cy="397032"/>
          </a:xfrm>
          <a:prstGeom prst="rect">
            <a:avLst/>
          </a:prstGeom>
          <a:noFill/>
        </p:spPr>
        <p:txBody>
          <a:bodyPr wrap="square">
            <a:spAutoFit/>
          </a:bodyPr>
          <a:lstStyle>
            <a:lvl1pPr marL="0" indent="0">
              <a:buNone/>
              <a:defRPr lang="en-US" sz="2200" smtClean="0">
                <a:latin typeface="Averta Std CY" panose="00000500000000000000" pitchFamily="50" charset="0"/>
              </a:defRPr>
            </a:lvl1pPr>
            <a:lvl2pPr>
              <a:defRPr lang="en-US" sz="1350" smtClean="0"/>
            </a:lvl2pPr>
            <a:lvl3pPr>
              <a:defRPr lang="en-US" sz="1350" smtClean="0"/>
            </a:lvl3pPr>
            <a:lvl4pPr>
              <a:defRPr lang="en-US" sz="1350" smtClean="0"/>
            </a:lvl4pPr>
            <a:lvl5pPr>
              <a:defRPr lang="en-US" sz="1350"/>
            </a:lvl5pPr>
          </a:lstStyle>
          <a:p>
            <a:pPr marL="0" lvl="0" defTabSz="685800"/>
            <a:endParaRPr lang="en-US"/>
          </a:p>
        </p:txBody>
      </p:sp>
    </p:spTree>
    <p:extLst>
      <p:ext uri="{BB962C8B-B14F-4D97-AF65-F5344CB8AC3E}">
        <p14:creationId xmlns:p14="http://schemas.microsoft.com/office/powerpoint/2010/main" val="704974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2238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194" y="-8863"/>
            <a:ext cx="9131369" cy="5209053"/>
          </a:xfrm>
          <a:prstGeom prst="rect">
            <a:avLst/>
          </a:prstGeom>
          <a:noFill/>
          <a:ln>
            <a:noFill/>
          </a:ln>
        </p:spPr>
      </p:pic>
      <p:grpSp>
        <p:nvGrpSpPr>
          <p:cNvPr id="3" name="组合 2"/>
          <p:cNvGrpSpPr/>
          <p:nvPr userDrawn="1"/>
        </p:nvGrpSpPr>
        <p:grpSpPr>
          <a:xfrm rot="20983264">
            <a:off x="6748477" y="443890"/>
            <a:ext cx="210219" cy="1506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 name="组合 9"/>
          <p:cNvGrpSpPr/>
          <p:nvPr userDrawn="1"/>
        </p:nvGrpSpPr>
        <p:grpSpPr>
          <a:xfrm rot="1008724">
            <a:off x="-359424" y="884884"/>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8" name="组合 27"/>
          <p:cNvGrpSpPr/>
          <p:nvPr userDrawn="1"/>
        </p:nvGrpSpPr>
        <p:grpSpPr>
          <a:xfrm rot="20983264">
            <a:off x="421832" y="-108485"/>
            <a:ext cx="303151" cy="217213"/>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34" name="组合 33"/>
          <p:cNvGrpSpPr/>
          <p:nvPr userDrawn="1"/>
        </p:nvGrpSpPr>
        <p:grpSpPr>
          <a:xfrm rot="20983264">
            <a:off x="-191404" y="289868"/>
            <a:ext cx="673057" cy="482256"/>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53" name="组合 52"/>
          <p:cNvGrpSpPr/>
          <p:nvPr userDrawn="1"/>
        </p:nvGrpSpPr>
        <p:grpSpPr>
          <a:xfrm rot="297948">
            <a:off x="8535879" y="773990"/>
            <a:ext cx="304026" cy="217839"/>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72" name="组合 71"/>
          <p:cNvGrpSpPr/>
          <p:nvPr userDrawn="1"/>
        </p:nvGrpSpPr>
        <p:grpSpPr>
          <a:xfrm rot="616736" flipH="1">
            <a:off x="-108523" y="-76648"/>
            <a:ext cx="393185" cy="281723"/>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79" name="组合 78"/>
          <p:cNvGrpSpPr/>
          <p:nvPr userDrawn="1"/>
        </p:nvGrpSpPr>
        <p:grpSpPr>
          <a:xfrm rot="616736" flipH="1">
            <a:off x="578295" y="107647"/>
            <a:ext cx="500592" cy="358682"/>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91" name="组合 90"/>
          <p:cNvGrpSpPr/>
          <p:nvPr userDrawn="1"/>
        </p:nvGrpSpPr>
        <p:grpSpPr>
          <a:xfrm rot="20636176" flipH="1">
            <a:off x="1295554" y="8317"/>
            <a:ext cx="318176" cy="227978"/>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97" name="组合 96"/>
          <p:cNvGrpSpPr/>
          <p:nvPr userDrawn="1"/>
        </p:nvGrpSpPr>
        <p:grpSpPr>
          <a:xfrm rot="20636176" flipH="1">
            <a:off x="8397657" y="108256"/>
            <a:ext cx="318176" cy="227978"/>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3" name="组合 102"/>
          <p:cNvGrpSpPr/>
          <p:nvPr userDrawn="1"/>
        </p:nvGrpSpPr>
        <p:grpSpPr>
          <a:xfrm rot="20636176" flipH="1">
            <a:off x="5976076" y="144055"/>
            <a:ext cx="318176" cy="227978"/>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29181" y="3885121"/>
            <a:ext cx="9590946" cy="13150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3" y="4204892"/>
            <a:ext cx="9273192" cy="101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7473743" y="340693"/>
            <a:ext cx="393185" cy="281723"/>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spTree>
    <p:extLst>
      <p:ext uri="{BB962C8B-B14F-4D97-AF65-F5344CB8AC3E}">
        <p14:creationId xmlns:p14="http://schemas.microsoft.com/office/powerpoint/2010/main" val="9605333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3585" y="57"/>
            <a:ext cx="9150839" cy="5143500"/>
          </a:xfrm>
          <a:prstGeom prst="rect">
            <a:avLst/>
          </a:prstGeom>
        </p:spPr>
      </p:pic>
      <p:grpSp>
        <p:nvGrpSpPr>
          <p:cNvPr id="3" name="组合 2"/>
          <p:cNvGrpSpPr/>
          <p:nvPr userDrawn="1"/>
        </p:nvGrpSpPr>
        <p:grpSpPr>
          <a:xfrm rot="20983264">
            <a:off x="5943614" y="-183635"/>
            <a:ext cx="512656" cy="367326"/>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0" name="组合 9"/>
          <p:cNvGrpSpPr/>
          <p:nvPr userDrawn="1"/>
        </p:nvGrpSpPr>
        <p:grpSpPr>
          <a:xfrm rot="1008724">
            <a:off x="7586206" y="214864"/>
            <a:ext cx="598736" cy="429005"/>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16" name="组合 15"/>
          <p:cNvGrpSpPr/>
          <p:nvPr userDrawn="1"/>
        </p:nvGrpSpPr>
        <p:grpSpPr>
          <a:xfrm rot="297948">
            <a:off x="8723360" y="523934"/>
            <a:ext cx="385738" cy="27638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2" name="组合 21"/>
          <p:cNvGrpSpPr/>
          <p:nvPr userDrawn="1"/>
        </p:nvGrpSpPr>
        <p:grpSpPr>
          <a:xfrm rot="20983264">
            <a:off x="6432828" y="86581"/>
            <a:ext cx="473501" cy="339272"/>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28" name="组合 27"/>
          <p:cNvGrpSpPr/>
          <p:nvPr userDrawn="1"/>
        </p:nvGrpSpPr>
        <p:grpSpPr>
          <a:xfrm rot="20983264">
            <a:off x="7216211" y="-107740"/>
            <a:ext cx="385738" cy="27638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grpSp>
        <p:nvGrpSpPr>
          <p:cNvPr id="34" name="组合 33"/>
          <p:cNvGrpSpPr/>
          <p:nvPr userDrawn="1"/>
        </p:nvGrpSpPr>
        <p:grpSpPr>
          <a:xfrm rot="20983264">
            <a:off x="8208129" y="-186725"/>
            <a:ext cx="899608" cy="644584"/>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620572">
                <a:defRPr/>
              </a:pPr>
              <a:endParaRPr lang="zh-CN" altLang="en-US" sz="1279">
                <a:solidFill>
                  <a:prstClr val="white"/>
                </a:solidFill>
              </a:endParaRPr>
            </a:p>
          </p:txBody>
        </p:sp>
      </p:grpSp>
    </p:spTree>
    <p:extLst>
      <p:ext uri="{BB962C8B-B14F-4D97-AF65-F5344CB8AC3E}">
        <p14:creationId xmlns:p14="http://schemas.microsoft.com/office/powerpoint/2010/main" val="272493465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9144000" cy="51435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4708" tIns="32357" rIns="64708" bIns="32357" rtlCol="0" anchor="ctr"/>
          <a:lstStyle/>
          <a:p>
            <a:pPr algn="ctr" defTabSz="647069" fontAlgn="base">
              <a:spcBef>
                <a:spcPct val="0"/>
              </a:spcBef>
              <a:spcAft>
                <a:spcPct val="0"/>
              </a:spcAft>
            </a:pPr>
            <a:endParaRPr lang="zh-CN" altLang="en-US" sz="1275">
              <a:solidFill>
                <a:prstClr val="white"/>
              </a:solidFill>
            </a:endParaRPr>
          </a:p>
        </p:txBody>
      </p:sp>
    </p:spTree>
    <p:extLst>
      <p:ext uri="{BB962C8B-B14F-4D97-AF65-F5344CB8AC3E}">
        <p14:creationId xmlns:p14="http://schemas.microsoft.com/office/powerpoint/2010/main" val="11795841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9144000" cy="51435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6705" y="-113190"/>
            <a:ext cx="3599562" cy="1468803"/>
          </a:xfrm>
          <a:prstGeom prst="rect">
            <a:avLst/>
          </a:prstGeom>
        </p:spPr>
      </p:pic>
    </p:spTree>
    <p:extLst>
      <p:ext uri="{BB962C8B-B14F-4D97-AF65-F5344CB8AC3E}">
        <p14:creationId xmlns:p14="http://schemas.microsoft.com/office/powerpoint/2010/main" val="34592605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995693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61E65416-D1DB-4D68-AF54-BC73B7C65757}"/>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772961538"/>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9144000" cy="5143500"/>
          </a:xfrm>
          <a:prstGeom prst="rect">
            <a:avLst/>
          </a:prstGeom>
        </p:spPr>
      </p:pic>
      <p:pic>
        <p:nvPicPr>
          <p:cNvPr id="4" name="图片 3">
            <a:extLst>
              <a:ext uri="{FF2B5EF4-FFF2-40B4-BE49-F238E27FC236}">
                <a16:creationId xmlns:a16="http://schemas.microsoft.com/office/drawing/2014/main"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3833" y="79899"/>
            <a:ext cx="3200400" cy="5143500"/>
          </a:xfrm>
          <a:prstGeom prst="rect">
            <a:avLst/>
          </a:prstGeom>
        </p:spPr>
      </p:pic>
    </p:spTree>
    <p:extLst>
      <p:ext uri="{BB962C8B-B14F-4D97-AF65-F5344CB8AC3E}">
        <p14:creationId xmlns:p14="http://schemas.microsoft.com/office/powerpoint/2010/main" val="2292637519"/>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3531" y="1349713"/>
            <a:ext cx="2632206" cy="3793787"/>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903234" y="-65662"/>
            <a:ext cx="1017011" cy="1269460"/>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448492" y="2957923"/>
            <a:ext cx="2909483" cy="3440825"/>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104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408563" y="3793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3546" y="2101174"/>
            <a:ext cx="3409849" cy="3409849"/>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43750" y="-139227"/>
            <a:ext cx="2000250" cy="371475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43678991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2456708" cy="1537899"/>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6664091" y="3387321"/>
            <a:ext cx="2586914" cy="1756179"/>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2181429"/>
            <a:ext cx="2045827" cy="3022870"/>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99541767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522863" y="493679"/>
            <a:ext cx="8331740" cy="4399334"/>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364" y="593388"/>
            <a:ext cx="3037200" cy="4550112"/>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21166" y="186765"/>
            <a:ext cx="1440149" cy="1556918"/>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7755286" y="2940185"/>
            <a:ext cx="1388714" cy="2259742"/>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3151763" y="470326"/>
            <a:ext cx="2589989" cy="345864"/>
          </a:xfrm>
          <a:prstGeom prst="rect">
            <a:avLst/>
          </a:prstGeom>
          <a:noFill/>
        </p:spPr>
        <p:txBody>
          <a:bodyPr wrap="square" rtlCol="0" anchor="ctr">
            <a:spAutoFit/>
          </a:bodyPr>
          <a:lstStyle/>
          <a:p>
            <a:pPr algn="ctr">
              <a:lnSpc>
                <a:spcPct val="120000"/>
              </a:lnSpc>
            </a:pP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15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15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15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6321866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7539990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46328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10" y="841772"/>
            <a:ext cx="7772401"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9" y="2701528"/>
            <a:ext cx="6858001" cy="1241822"/>
          </a:xfrm>
        </p:spPr>
        <p:txBody>
          <a:bodyPr/>
          <a:lstStyle>
            <a:lvl1pPr marL="0" indent="0" algn="ctr">
              <a:buNone/>
              <a:defRPr sz="1800"/>
            </a:lvl1pPr>
            <a:lvl2pPr marL="342782" indent="0" algn="ctr">
              <a:buNone/>
              <a:defRPr sz="1500"/>
            </a:lvl2pPr>
            <a:lvl3pPr marL="685567" indent="0" algn="ctr">
              <a:buNone/>
              <a:defRPr sz="1425"/>
            </a:lvl3pPr>
            <a:lvl4pPr marL="1028349" indent="0" algn="ctr">
              <a:buNone/>
              <a:defRPr sz="1200"/>
            </a:lvl4pPr>
            <a:lvl5pPr marL="1371134" indent="0" algn="ctr">
              <a:buNone/>
              <a:defRPr sz="1200"/>
            </a:lvl5pPr>
            <a:lvl6pPr marL="1713917" indent="0" algn="ctr">
              <a:buNone/>
              <a:defRPr sz="1200"/>
            </a:lvl6pPr>
            <a:lvl7pPr marL="2056699" indent="0" algn="ctr">
              <a:buNone/>
              <a:defRPr sz="1200"/>
            </a:lvl7pPr>
            <a:lvl8pPr marL="2399482" indent="0" algn="ctr">
              <a:buNone/>
              <a:defRPr sz="1200"/>
            </a:lvl8pPr>
            <a:lvl9pPr marL="2742266"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8728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47838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92" y="1282319"/>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92" y="3442111"/>
            <a:ext cx="7886700" cy="1125140"/>
          </a:xfrm>
        </p:spPr>
        <p:txBody>
          <a:bodyPr/>
          <a:lstStyle>
            <a:lvl1pPr marL="0" indent="0">
              <a:buNone/>
              <a:defRPr sz="1800">
                <a:solidFill>
                  <a:schemeClr val="tx1"/>
                </a:solidFill>
              </a:defRPr>
            </a:lvl1pPr>
            <a:lvl2pPr marL="342782" indent="0">
              <a:buNone/>
              <a:defRPr sz="1500">
                <a:solidFill>
                  <a:schemeClr val="tx1">
                    <a:tint val="75000"/>
                  </a:schemeClr>
                </a:solidFill>
              </a:defRPr>
            </a:lvl2pPr>
            <a:lvl3pPr marL="685567" indent="0">
              <a:buNone/>
              <a:defRPr sz="1425">
                <a:solidFill>
                  <a:schemeClr val="tx1">
                    <a:tint val="75000"/>
                  </a:schemeClr>
                </a:solidFill>
              </a:defRPr>
            </a:lvl3pPr>
            <a:lvl4pPr marL="1028349" indent="0">
              <a:buNone/>
              <a:defRPr sz="1200">
                <a:solidFill>
                  <a:schemeClr val="tx1">
                    <a:tint val="75000"/>
                  </a:schemeClr>
                </a:solidFill>
              </a:defRPr>
            </a:lvl4pPr>
            <a:lvl5pPr marL="1371134" indent="0">
              <a:buNone/>
              <a:defRPr sz="1200">
                <a:solidFill>
                  <a:schemeClr val="tx1">
                    <a:tint val="75000"/>
                  </a:schemeClr>
                </a:solidFill>
              </a:defRPr>
            </a:lvl5pPr>
            <a:lvl6pPr marL="1713917" indent="0">
              <a:buNone/>
              <a:defRPr sz="1200">
                <a:solidFill>
                  <a:schemeClr val="tx1">
                    <a:tint val="75000"/>
                  </a:schemeClr>
                </a:solidFill>
              </a:defRPr>
            </a:lvl6pPr>
            <a:lvl7pPr marL="2056699" indent="0">
              <a:buNone/>
              <a:defRPr sz="1200">
                <a:solidFill>
                  <a:schemeClr val="tx1">
                    <a:tint val="75000"/>
                  </a:schemeClr>
                </a:solidFill>
              </a:defRPr>
            </a:lvl7pPr>
            <a:lvl8pPr marL="2399482" indent="0">
              <a:buNone/>
              <a:defRPr sz="1200">
                <a:solidFill>
                  <a:schemeClr val="tx1">
                    <a:tint val="75000"/>
                  </a:schemeClr>
                </a:solidFill>
              </a:defRPr>
            </a:lvl8pPr>
            <a:lvl9pPr marL="2742266"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3064592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a:extLst>
              <a:ext uri="{FF2B5EF4-FFF2-40B4-BE49-F238E27FC236}">
                <a16:creationId xmlns:a16="http://schemas.microsoft.com/office/drawing/2014/main" id="{0E378DA4-B0E7-4F30-8358-FD934FF292EF}"/>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0512873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5"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019257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51" y="1260875"/>
            <a:ext cx="3868340"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4" name="Content Placeholder 3"/>
          <p:cNvSpPr>
            <a:spLocks noGrp="1"/>
          </p:cNvSpPr>
          <p:nvPr>
            <p:ph sz="half" idx="2"/>
          </p:nvPr>
        </p:nvSpPr>
        <p:spPr>
          <a:xfrm>
            <a:off x="629851" y="1878809"/>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5"/>
            <a:ext cx="3887391" cy="617934"/>
          </a:xfrm>
        </p:spPr>
        <p:txBody>
          <a:bodyPr anchor="b"/>
          <a:lstStyle>
            <a:lvl1pPr marL="0" indent="0">
              <a:buNone/>
              <a:defRPr sz="1800" b="1"/>
            </a:lvl1pPr>
            <a:lvl2pPr marL="342782" indent="0">
              <a:buNone/>
              <a:defRPr sz="1500" b="1"/>
            </a:lvl2pPr>
            <a:lvl3pPr marL="685567" indent="0">
              <a:buNone/>
              <a:defRPr sz="1425" b="1"/>
            </a:lvl3pPr>
            <a:lvl4pPr marL="1028349" indent="0">
              <a:buNone/>
              <a:defRPr sz="1200" b="1"/>
            </a:lvl4pPr>
            <a:lvl5pPr marL="1371134" indent="0">
              <a:buNone/>
              <a:defRPr sz="1200" b="1"/>
            </a:lvl5pPr>
            <a:lvl6pPr marL="1713917" indent="0">
              <a:buNone/>
              <a:defRPr sz="1200" b="1"/>
            </a:lvl6pPr>
            <a:lvl7pPr marL="2056699" indent="0">
              <a:buNone/>
              <a:defRPr sz="1200" b="1"/>
            </a:lvl7pPr>
            <a:lvl8pPr marL="2399482" indent="0">
              <a:buNone/>
              <a:defRPr sz="1200" b="1"/>
            </a:lvl8pPr>
            <a:lvl9pPr marL="2742266" indent="0">
              <a:buNone/>
              <a:defRPr sz="1200" b="1"/>
            </a:lvl9pPr>
          </a:lstStyle>
          <a:p>
            <a:pPr lvl="0"/>
            <a:r>
              <a:rPr lang="en-US"/>
              <a:t>Edit Master text styles</a:t>
            </a:r>
          </a:p>
        </p:txBody>
      </p:sp>
      <p:sp>
        <p:nvSpPr>
          <p:cNvPr id="6" name="Content Placeholder 5"/>
          <p:cNvSpPr>
            <a:spLocks noGrp="1"/>
          </p:cNvSpPr>
          <p:nvPr>
            <p:ph sz="quarter" idx="4"/>
          </p:nvPr>
        </p:nvSpPr>
        <p:spPr>
          <a:xfrm>
            <a:off x="4629152" y="1878809"/>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691558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23363778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5544321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6"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7797418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50"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6" y="740584"/>
            <a:ext cx="4629150" cy="3655219"/>
          </a:xfrm>
        </p:spPr>
        <p:txBody>
          <a:bodyPr anchor="t"/>
          <a:lstStyle>
            <a:lvl1pPr marL="0" indent="0">
              <a:buNone/>
              <a:defRPr sz="2400"/>
            </a:lvl1pPr>
            <a:lvl2pPr marL="342782" indent="0">
              <a:buNone/>
              <a:defRPr sz="2100"/>
            </a:lvl2pPr>
            <a:lvl3pPr marL="685567" indent="0">
              <a:buNone/>
              <a:defRPr sz="1800"/>
            </a:lvl3pPr>
            <a:lvl4pPr marL="1028349" indent="0">
              <a:buNone/>
              <a:defRPr sz="1500"/>
            </a:lvl4pPr>
            <a:lvl5pPr marL="1371134" indent="0">
              <a:buNone/>
              <a:defRPr sz="1500"/>
            </a:lvl5pPr>
            <a:lvl6pPr marL="1713917" indent="0">
              <a:buNone/>
              <a:defRPr sz="1500"/>
            </a:lvl6pPr>
            <a:lvl7pPr marL="2056699" indent="0">
              <a:buNone/>
              <a:defRPr sz="1500"/>
            </a:lvl7pPr>
            <a:lvl8pPr marL="2399482" indent="0">
              <a:buNone/>
              <a:defRPr sz="1500"/>
            </a:lvl8pPr>
            <a:lvl9pPr marL="2742266"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50" y="1543052"/>
            <a:ext cx="2949178" cy="2858691"/>
          </a:xfrm>
        </p:spPr>
        <p:txBody>
          <a:bodyPr/>
          <a:lstStyle>
            <a:lvl1pPr marL="0" indent="0">
              <a:buNone/>
              <a:defRPr sz="1200"/>
            </a:lvl1pPr>
            <a:lvl2pPr marL="342782" indent="0">
              <a:buNone/>
              <a:defRPr sz="1125"/>
            </a:lvl2pPr>
            <a:lvl3pPr marL="685567" indent="0">
              <a:buNone/>
              <a:defRPr sz="900"/>
            </a:lvl3pPr>
            <a:lvl4pPr marL="1028349" indent="0">
              <a:buNone/>
              <a:defRPr sz="825"/>
            </a:lvl4pPr>
            <a:lvl5pPr marL="1371134" indent="0">
              <a:buNone/>
              <a:defRPr sz="825"/>
            </a:lvl5pPr>
            <a:lvl6pPr marL="1713917" indent="0">
              <a:buNone/>
              <a:defRPr sz="825"/>
            </a:lvl6pPr>
            <a:lvl7pPr marL="2056699" indent="0">
              <a:buNone/>
              <a:defRPr sz="825"/>
            </a:lvl7pPr>
            <a:lvl8pPr marL="2399482" indent="0">
              <a:buNone/>
              <a:defRPr sz="825"/>
            </a:lvl8pPr>
            <a:lvl9pPr marL="2742266"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670234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1836146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6"/>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6"/>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48856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261"/>
            </a:lvl1pPr>
          </a:lstStyle>
          <a:p>
            <a:r>
              <a:rPr lang="zh-CN" altLang="en-US"/>
              <a:t>单击此处编辑母版标题样式</a:t>
            </a:r>
          </a:p>
        </p:txBody>
      </p:sp>
      <p:sp>
        <p:nvSpPr>
          <p:cNvPr id="3" name="副标题 2"/>
          <p:cNvSpPr>
            <a:spLocks noGrp="1"/>
          </p:cNvSpPr>
          <p:nvPr>
            <p:ph type="subTitle" idx="1"/>
          </p:nvPr>
        </p:nvSpPr>
        <p:spPr>
          <a:xfrm>
            <a:off x="1143000" y="2701529"/>
            <a:ext cx="6858000" cy="1241821"/>
          </a:xfrm>
        </p:spPr>
        <p:txBody>
          <a:bodyPr/>
          <a:lstStyle>
            <a:lvl1pPr marL="0" indent="0" algn="ctr">
              <a:buNone/>
              <a:defRPr sz="1704"/>
            </a:lvl1pPr>
            <a:lvl2pPr marL="324679" indent="0" algn="ctr">
              <a:buNone/>
              <a:defRPr sz="1420"/>
            </a:lvl2pPr>
            <a:lvl3pPr marL="649358" indent="0" algn="ctr">
              <a:buNone/>
              <a:defRPr sz="1279"/>
            </a:lvl3pPr>
            <a:lvl4pPr marL="974037" indent="0" algn="ctr">
              <a:buNone/>
              <a:defRPr sz="1136"/>
            </a:lvl4pPr>
            <a:lvl5pPr marL="1298716" indent="0" algn="ctr">
              <a:buNone/>
              <a:defRPr sz="1136"/>
            </a:lvl5pPr>
            <a:lvl6pPr marL="1623395" indent="0" algn="ctr">
              <a:buNone/>
              <a:defRPr sz="1136"/>
            </a:lvl6pPr>
            <a:lvl7pPr marL="1948074" indent="0" algn="ctr">
              <a:buNone/>
              <a:defRPr sz="1136"/>
            </a:lvl7pPr>
            <a:lvl8pPr marL="2272753" indent="0" algn="ctr">
              <a:buNone/>
              <a:defRPr sz="1136"/>
            </a:lvl8pPr>
            <a:lvl9pPr marL="2597432" indent="0" algn="ctr">
              <a:buNone/>
              <a:defRPr sz="1136"/>
            </a:lvl9pPr>
          </a:lstStyle>
          <a:p>
            <a:r>
              <a:rPr lang="zh-CN" altLang="en-US"/>
              <a:t>单击此处编辑母版副标题样式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2240705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7212448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1D975FD2-A7F8-45CA-9E52-4B928F94C528}"/>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749369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261"/>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704">
                <a:solidFill>
                  <a:schemeClr val="tx1">
                    <a:tint val="75000"/>
                  </a:schemeClr>
                </a:solidFill>
              </a:defRPr>
            </a:lvl1pPr>
            <a:lvl2pPr marL="324679" indent="0">
              <a:buNone/>
              <a:defRPr sz="1420">
                <a:solidFill>
                  <a:schemeClr val="tx1">
                    <a:tint val="75000"/>
                  </a:schemeClr>
                </a:solidFill>
              </a:defRPr>
            </a:lvl2pPr>
            <a:lvl3pPr marL="649358" indent="0">
              <a:buNone/>
              <a:defRPr sz="1279">
                <a:solidFill>
                  <a:schemeClr val="tx1">
                    <a:tint val="75000"/>
                  </a:schemeClr>
                </a:solidFill>
              </a:defRPr>
            </a:lvl3pPr>
            <a:lvl4pPr marL="974037" indent="0">
              <a:buNone/>
              <a:defRPr sz="1136">
                <a:solidFill>
                  <a:schemeClr val="tx1">
                    <a:tint val="75000"/>
                  </a:schemeClr>
                </a:solidFill>
              </a:defRPr>
            </a:lvl4pPr>
            <a:lvl5pPr marL="1298716" indent="0">
              <a:buNone/>
              <a:defRPr sz="1136">
                <a:solidFill>
                  <a:schemeClr val="tx1">
                    <a:tint val="75000"/>
                  </a:schemeClr>
                </a:solidFill>
              </a:defRPr>
            </a:lvl5pPr>
            <a:lvl6pPr marL="1623395" indent="0">
              <a:buNone/>
              <a:defRPr sz="1136">
                <a:solidFill>
                  <a:schemeClr val="tx1">
                    <a:tint val="75000"/>
                  </a:schemeClr>
                </a:solidFill>
              </a:defRPr>
            </a:lvl6pPr>
            <a:lvl7pPr marL="1948074" indent="0">
              <a:buNone/>
              <a:defRPr sz="1136">
                <a:solidFill>
                  <a:schemeClr val="tx1">
                    <a:tint val="75000"/>
                  </a:schemeClr>
                </a:solidFill>
              </a:defRPr>
            </a:lvl7pPr>
            <a:lvl8pPr marL="2272753" indent="0">
              <a:buNone/>
              <a:defRPr sz="1136">
                <a:solidFill>
                  <a:schemeClr val="tx1">
                    <a:tint val="75000"/>
                  </a:schemeClr>
                </a:solidFill>
              </a:defRPr>
            </a:lvl8pPr>
            <a:lvl9pPr marL="2597432" indent="0">
              <a:buNone/>
              <a:defRPr sz="1136">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65605879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8"/>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03311277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4" name="内容占位符 3"/>
          <p:cNvSpPr>
            <a:spLocks noGrp="1"/>
          </p:cNvSpPr>
          <p:nvPr>
            <p:ph sz="half" idx="2"/>
          </p:nvPr>
        </p:nvSpPr>
        <p:spPr>
          <a:xfrm>
            <a:off x="629842" y="1878807"/>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704" b="1"/>
            </a:lvl1pPr>
            <a:lvl2pPr marL="324679" indent="0">
              <a:buNone/>
              <a:defRPr sz="1420" b="1"/>
            </a:lvl2pPr>
            <a:lvl3pPr marL="649358" indent="0">
              <a:buNone/>
              <a:defRPr sz="1279" b="1"/>
            </a:lvl3pPr>
            <a:lvl4pPr marL="974037" indent="0">
              <a:buNone/>
              <a:defRPr sz="1136" b="1"/>
            </a:lvl4pPr>
            <a:lvl5pPr marL="1298716" indent="0">
              <a:buNone/>
              <a:defRPr sz="1136" b="1"/>
            </a:lvl5pPr>
            <a:lvl6pPr marL="1623395" indent="0">
              <a:buNone/>
              <a:defRPr sz="1136" b="1"/>
            </a:lvl6pPr>
            <a:lvl7pPr marL="1948074" indent="0">
              <a:buNone/>
              <a:defRPr sz="1136" b="1"/>
            </a:lvl7pPr>
            <a:lvl8pPr marL="2272753" indent="0">
              <a:buNone/>
              <a:defRPr sz="1136" b="1"/>
            </a:lvl8pPr>
            <a:lvl9pPr marL="2597432" indent="0">
              <a:buNone/>
              <a:defRPr sz="1136" b="1"/>
            </a:lvl9pPr>
          </a:lstStyle>
          <a:p>
            <a:pPr lvl="0"/>
            <a:r>
              <a:rPr lang="zh-CN" altLang="en-US"/>
              <a:t>单击此处编辑母版文本样式</a:t>
            </a:r>
          </a:p>
        </p:txBody>
      </p:sp>
      <p:sp>
        <p:nvSpPr>
          <p:cNvPr id="6" name="内容占位符 5"/>
          <p:cNvSpPr>
            <a:spLocks noGrp="1"/>
          </p:cNvSpPr>
          <p:nvPr>
            <p:ph sz="quarter" idx="4"/>
          </p:nvPr>
        </p:nvSpPr>
        <p:spPr>
          <a:xfrm>
            <a:off x="4629150" y="1878807"/>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6162865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40362821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7376782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内容占位符 2"/>
          <p:cNvSpPr>
            <a:spLocks noGrp="1"/>
          </p:cNvSpPr>
          <p:nvPr>
            <p:ph idx="1"/>
          </p:nvPr>
        </p:nvSpPr>
        <p:spPr>
          <a:xfrm>
            <a:off x="3887392" y="740570"/>
            <a:ext cx="4629150" cy="3655218"/>
          </a:xfrm>
        </p:spPr>
        <p:txBody>
          <a:bodyPr/>
          <a:lstStyle>
            <a:lvl1pPr>
              <a:defRPr sz="2272"/>
            </a:lvl1pPr>
            <a:lvl2pPr>
              <a:defRPr sz="1989"/>
            </a:lvl2pPr>
            <a:lvl3pPr>
              <a:defRPr sz="1704"/>
            </a:lvl3pPr>
            <a:lvl4pPr>
              <a:defRPr sz="1420"/>
            </a:lvl4pPr>
            <a:lvl5pPr>
              <a:defRPr sz="1420"/>
            </a:lvl5pPr>
            <a:lvl6pPr>
              <a:defRPr sz="1420"/>
            </a:lvl6pPr>
            <a:lvl7pPr>
              <a:defRPr sz="1420"/>
            </a:lvl7pPr>
            <a:lvl8pPr>
              <a:defRPr sz="1420"/>
            </a:lvl8pPr>
            <a:lvl9pPr>
              <a:defRPr sz="142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560944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272"/>
            </a:lvl1pPr>
          </a:lstStyle>
          <a:p>
            <a:r>
              <a:rPr lang="zh-CN" altLang="en-US"/>
              <a:t>单击此处编辑母版标题样式</a:t>
            </a:r>
          </a:p>
        </p:txBody>
      </p:sp>
      <p:sp>
        <p:nvSpPr>
          <p:cNvPr id="3" name="图片占位符 2"/>
          <p:cNvSpPr>
            <a:spLocks noGrp="1"/>
          </p:cNvSpPr>
          <p:nvPr>
            <p:ph type="pic" idx="1"/>
          </p:nvPr>
        </p:nvSpPr>
        <p:spPr>
          <a:xfrm>
            <a:off x="3887392" y="740570"/>
            <a:ext cx="4629150" cy="3655218"/>
          </a:xfrm>
        </p:spPr>
        <p:txBody>
          <a:bodyPr/>
          <a:lstStyle>
            <a:lvl1pPr marL="0" indent="0">
              <a:buNone/>
              <a:defRPr sz="2272"/>
            </a:lvl1pPr>
            <a:lvl2pPr marL="324679" indent="0">
              <a:buNone/>
              <a:defRPr sz="1989"/>
            </a:lvl2pPr>
            <a:lvl3pPr marL="649358" indent="0">
              <a:buNone/>
              <a:defRPr sz="1704"/>
            </a:lvl3pPr>
            <a:lvl4pPr marL="974037" indent="0">
              <a:buNone/>
              <a:defRPr sz="1420"/>
            </a:lvl4pPr>
            <a:lvl5pPr marL="1298716" indent="0">
              <a:buNone/>
              <a:defRPr sz="1420"/>
            </a:lvl5pPr>
            <a:lvl6pPr marL="1623395" indent="0">
              <a:buNone/>
              <a:defRPr sz="1420"/>
            </a:lvl6pPr>
            <a:lvl7pPr marL="1948074" indent="0">
              <a:buNone/>
              <a:defRPr sz="1420"/>
            </a:lvl7pPr>
            <a:lvl8pPr marL="2272753" indent="0">
              <a:buNone/>
              <a:defRPr sz="1420"/>
            </a:lvl8pPr>
            <a:lvl9pPr marL="2597432" indent="0">
              <a:buNone/>
              <a:defRPr sz="1420"/>
            </a:lvl9pPr>
          </a:lstStyle>
          <a:p>
            <a:endParaRPr lang="zh-CN" altLang="en-US"/>
          </a:p>
        </p:txBody>
      </p:sp>
      <p:sp>
        <p:nvSpPr>
          <p:cNvPr id="4" name="文本占位符 3"/>
          <p:cNvSpPr>
            <a:spLocks noGrp="1"/>
          </p:cNvSpPr>
          <p:nvPr>
            <p:ph type="body" sz="half" idx="2"/>
          </p:nvPr>
        </p:nvSpPr>
        <p:spPr>
          <a:xfrm>
            <a:off x="629841" y="1543051"/>
            <a:ext cx="2949178" cy="2858691"/>
          </a:xfrm>
        </p:spPr>
        <p:txBody>
          <a:bodyPr/>
          <a:lstStyle>
            <a:lvl1pPr marL="0" indent="0">
              <a:buNone/>
              <a:defRPr sz="1136"/>
            </a:lvl1pPr>
            <a:lvl2pPr marL="324679" indent="0">
              <a:buNone/>
              <a:defRPr sz="994"/>
            </a:lvl2pPr>
            <a:lvl3pPr marL="649358" indent="0">
              <a:buNone/>
              <a:defRPr sz="852"/>
            </a:lvl3pPr>
            <a:lvl4pPr marL="974037" indent="0">
              <a:buNone/>
              <a:defRPr sz="710"/>
            </a:lvl4pPr>
            <a:lvl5pPr marL="1298716" indent="0">
              <a:buNone/>
              <a:defRPr sz="710"/>
            </a:lvl5pPr>
            <a:lvl6pPr marL="1623395" indent="0">
              <a:buNone/>
              <a:defRPr sz="710"/>
            </a:lvl6pPr>
            <a:lvl7pPr marL="1948074" indent="0">
              <a:buNone/>
              <a:defRPr sz="710"/>
            </a:lvl7pPr>
            <a:lvl8pPr marL="2272753" indent="0">
              <a:buNone/>
              <a:defRPr sz="710"/>
            </a:lvl8pPr>
            <a:lvl9pPr marL="2597432" indent="0">
              <a:buNone/>
              <a:defRPr sz="71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31058474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23501971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1" y="273844"/>
            <a:ext cx="5800725" cy="435887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pPr defTabSz="649358"/>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1034096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4" y="1244560"/>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78052" y="1045707"/>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0428212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753272"/>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635110"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78133" y="365302"/>
            <a:ext cx="534121" cy="661143"/>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315125195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1"/>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5"/>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8" y="640151"/>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6"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5" y="1244560"/>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9"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10"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23084146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5" y="564155"/>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10" y="75632"/>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168995191"/>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143365193"/>
      </p:ext>
    </p:extLst>
  </p:cSld>
  <p:clrMapOvr>
    <a:masterClrMapping/>
  </p:clrMapOvr>
  <p:transition spd="slow" advClick="0" advTm="200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1_标题幻灯片">
    <p:spTree>
      <p:nvGrpSpPr>
        <p:cNvPr id="1" name=""/>
        <p:cNvGrpSpPr/>
        <p:nvPr/>
      </p:nvGrpSpPr>
      <p:grpSpPr>
        <a:xfrm>
          <a:off x="0" y="0"/>
          <a:ext cx="0" cy="0"/>
          <a:chOff x="0" y="0"/>
          <a:chExt cx="0" cy="0"/>
        </a:xfrm>
      </p:grpSpPr>
      <p:sp>
        <p:nvSpPr>
          <p:cNvPr id="8" name="圆角矩形 7"/>
          <p:cNvSpPr/>
          <p:nvPr userDrawn="1"/>
        </p:nvSpPr>
        <p:spPr bwMode="auto">
          <a:xfrm>
            <a:off x="-4898" y="742950"/>
            <a:ext cx="9141909" cy="4229100"/>
          </a:xfrm>
          <a:prstGeom prst="roundRect">
            <a:avLst>
              <a:gd name="adj" fmla="val 0"/>
            </a:avLst>
          </a:prstGeom>
          <a:gradFill>
            <a:gsLst>
              <a:gs pos="0">
                <a:schemeClr val="accent1">
                  <a:lumMod val="5000"/>
                  <a:lumOff val="95000"/>
                  <a:alpha val="94000"/>
                </a:schemeClr>
              </a:gs>
              <a:gs pos="74000">
                <a:srgbClr val="FFFFFF"/>
              </a:gs>
              <a:gs pos="83000">
                <a:srgbClr val="FFFFFF"/>
              </a:gs>
              <a:gs pos="100000">
                <a:schemeClr val="bg2">
                  <a:lumMod val="20000"/>
                  <a:lumOff val="80000"/>
                </a:schemeClr>
              </a:gs>
            </a:gsLst>
            <a:lin ang="5400000" scaled="1"/>
          </a:gradFill>
          <a:ln w="15875" cap="flat" cmpd="sng" algn="ctr">
            <a:noFill/>
            <a:prstDash val="solid"/>
            <a:round/>
            <a:headEnd type="none" w="med" len="med"/>
            <a:tailEnd type="none" w="med" len="med"/>
          </a:ln>
          <a:effectLst/>
        </p:spPr>
        <p:txBody>
          <a:bodyPr vert="horz" wrap="none" lIns="68580" tIns="34290" rIns="68580" bIns="34290" numCol="1" rtlCol="0" anchor="ctr" anchorCtr="0" compatLnSpc="1"/>
          <a:lstStyle/>
          <a:p>
            <a:pPr marL="0" marR="0" indent="0" algn="ctr" defTabSz="600075" rtl="0" eaLnBrk="1" fontAlgn="base" latinLnBrk="0" hangingPunct="1">
              <a:lnSpc>
                <a:spcPct val="100000"/>
              </a:lnSpc>
              <a:spcBef>
                <a:spcPct val="0"/>
              </a:spcBef>
              <a:spcAft>
                <a:spcPct val="0"/>
              </a:spcAft>
              <a:buClrTx/>
              <a:buSzTx/>
              <a:buFontTx/>
              <a:buNone/>
            </a:pPr>
            <a:endParaRPr kumimoji="0" lang="zh-CN" altLang="en-US" sz="1125" b="1" i="0" u="none" strike="noStrike" cap="none" normalizeH="0" baseline="0">
              <a:ln>
                <a:noFill/>
              </a:ln>
              <a:solidFill>
                <a:schemeClr val="tx1"/>
              </a:solidFill>
              <a:effectLst/>
              <a:latin typeface="Arial" panose="020B0604020202020204" pitchFamily="34" charset="0"/>
              <a:ea typeface="黑体" panose="02010609060101010101" pitchFamily="49" charset="-122"/>
            </a:endParaRPr>
          </a:p>
        </p:txBody>
      </p:sp>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259094534"/>
      </p:ext>
    </p:extLst>
  </p:cSld>
  <p:clrMapOvr>
    <a:masterClrMapping/>
  </p:clrMapOvr>
  <p:transition spd="slow" advClick="0" advTm="200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121" y="1199781"/>
            <a:ext cx="8229759" cy="339461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83748481"/>
      </p:ext>
    </p:extLst>
  </p:cSld>
  <p:clrMapOvr>
    <a:masterClrMapping/>
  </p:clrMapOvr>
  <p:transition spd="slow" advClick="0" advTm="200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189" y="3305742"/>
            <a:ext cx="7772637" cy="1020447"/>
          </a:xfrm>
          <a:prstGeom prst="rect">
            <a:avLst/>
          </a:prstGeom>
        </p:spPr>
        <p:txBody>
          <a:bodyPr anchor="t"/>
          <a:lstStyle>
            <a:lvl1pPr algn="l">
              <a:defRPr sz="3998" b="1" cap="all"/>
            </a:lvl1pPr>
          </a:lstStyle>
          <a:p>
            <a:r>
              <a:rPr lang="zh-CN" altLang="en-US"/>
              <a:t>单击此处编辑母版标题样式</a:t>
            </a:r>
          </a:p>
        </p:txBody>
      </p:sp>
      <p:sp>
        <p:nvSpPr>
          <p:cNvPr id="3" name="文本占位符 2"/>
          <p:cNvSpPr>
            <a:spLocks noGrp="1"/>
          </p:cNvSpPr>
          <p:nvPr>
            <p:ph type="body" idx="1"/>
          </p:nvPr>
        </p:nvSpPr>
        <p:spPr>
          <a:xfrm>
            <a:off x="722189" y="2180551"/>
            <a:ext cx="7772637" cy="1125191"/>
          </a:xfrm>
          <a:prstGeom prst="rect">
            <a:avLst/>
          </a:prstGeom>
        </p:spPr>
        <p:txBody>
          <a:bodyPr anchor="b"/>
          <a:lstStyle>
            <a:lvl1pPr marL="0" indent="0">
              <a:buNone/>
              <a:defRPr sz="1999"/>
            </a:lvl1pPr>
            <a:lvl2pPr marL="457200" indent="0">
              <a:buNone/>
              <a:defRPr sz="1800"/>
            </a:lvl2pPr>
            <a:lvl3pPr marL="913924" indent="0">
              <a:buNone/>
              <a:defRPr sz="1601"/>
            </a:lvl3pPr>
            <a:lvl4pPr marL="1371124" indent="0">
              <a:buNone/>
              <a:defRPr sz="1399"/>
            </a:lvl4pPr>
            <a:lvl5pPr marL="1828324" indent="0">
              <a:buNone/>
              <a:defRPr sz="1399"/>
            </a:lvl5pPr>
            <a:lvl6pPr marL="2285048" indent="0">
              <a:buNone/>
              <a:defRPr sz="1399"/>
            </a:lvl6pPr>
            <a:lvl7pPr marL="2742248" indent="0">
              <a:buNone/>
              <a:defRPr sz="1399"/>
            </a:lvl7pPr>
            <a:lvl8pPr marL="3199448" indent="0">
              <a:buNone/>
              <a:defRPr sz="1399"/>
            </a:lvl8pPr>
            <a:lvl9pPr marL="3656648" indent="0">
              <a:buNone/>
              <a:defRPr sz="1399"/>
            </a:lvl9pPr>
          </a:lstStyle>
          <a:p>
            <a:pPr lvl="0"/>
            <a:r>
              <a:rPr lang="zh-CN" altLang="en-US"/>
              <a:t>单击此处编辑母版文本样式</a:t>
            </a:r>
          </a:p>
        </p:txBody>
      </p:sp>
    </p:spTree>
    <p:extLst>
      <p:ext uri="{BB962C8B-B14F-4D97-AF65-F5344CB8AC3E}">
        <p14:creationId xmlns:p14="http://schemas.microsoft.com/office/powerpoint/2010/main" val="141861534"/>
      </p:ext>
    </p:extLst>
  </p:cSld>
  <p:clrMapOvr>
    <a:masterClrMapping/>
  </p:clrMapOvr>
  <p:transition spd="slow" advClick="0" advTm="2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121" y="1199781"/>
            <a:ext cx="4037899"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7393" y="1199781"/>
            <a:ext cx="4039487" cy="3394615"/>
          </a:xfrm>
          <a:prstGeom prst="rect">
            <a:avLst/>
          </a:prstGeom>
        </p:spPr>
        <p:txBody>
          <a:bodyPr/>
          <a:lstStyle>
            <a:lvl1pPr>
              <a:defRPr sz="2798"/>
            </a:lvl1pPr>
            <a:lvl2pPr>
              <a:defRPr sz="2400"/>
            </a:lvl2pPr>
            <a:lvl3pPr>
              <a:defRPr sz="1999"/>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881296941"/>
      </p:ext>
    </p:extLst>
  </p:cSld>
  <p:clrMapOvr>
    <a:masterClrMapping/>
  </p:clrMapOvr>
  <p:transition spd="slow" advClick="0" advTm="200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120" y="1150584"/>
            <a:ext cx="4039487"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4" name="内容占位符 3"/>
          <p:cNvSpPr>
            <a:spLocks noGrp="1"/>
          </p:cNvSpPr>
          <p:nvPr>
            <p:ph sz="half" idx="2"/>
          </p:nvPr>
        </p:nvSpPr>
        <p:spPr>
          <a:xfrm>
            <a:off x="457120" y="1631446"/>
            <a:ext cx="4039487"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807" y="1150584"/>
            <a:ext cx="4041074" cy="480863"/>
          </a:xfrm>
          <a:prstGeom prst="rect">
            <a:avLst/>
          </a:prstGeom>
        </p:spPr>
        <p:txBody>
          <a:bodyPr anchor="b"/>
          <a:lstStyle>
            <a:lvl1pPr marL="0" indent="0">
              <a:buNone/>
              <a:defRPr sz="2400" b="1"/>
            </a:lvl1pPr>
            <a:lvl2pPr marL="457200" indent="0">
              <a:buNone/>
              <a:defRPr sz="1999" b="1"/>
            </a:lvl2pPr>
            <a:lvl3pPr marL="913924" indent="0">
              <a:buNone/>
              <a:defRPr sz="1800" b="1"/>
            </a:lvl3pPr>
            <a:lvl4pPr marL="1371124" indent="0">
              <a:buNone/>
              <a:defRPr sz="1601" b="1"/>
            </a:lvl4pPr>
            <a:lvl5pPr marL="1828324" indent="0">
              <a:buNone/>
              <a:defRPr sz="1601" b="1"/>
            </a:lvl5pPr>
            <a:lvl6pPr marL="2285048" indent="0">
              <a:buNone/>
              <a:defRPr sz="1601" b="1"/>
            </a:lvl6pPr>
            <a:lvl7pPr marL="2742248" indent="0">
              <a:buNone/>
              <a:defRPr sz="1601" b="1"/>
            </a:lvl7pPr>
            <a:lvl8pPr marL="3199448" indent="0">
              <a:buNone/>
              <a:defRPr sz="1601" b="1"/>
            </a:lvl8pPr>
            <a:lvl9pPr marL="3656648" indent="0">
              <a:buNone/>
              <a:defRPr sz="1601" b="1"/>
            </a:lvl9pPr>
          </a:lstStyle>
          <a:p>
            <a:pPr lvl="0"/>
            <a:r>
              <a:rPr lang="zh-CN" altLang="en-US"/>
              <a:t>单击此处编辑母版文本样式</a:t>
            </a:r>
          </a:p>
        </p:txBody>
      </p:sp>
      <p:sp>
        <p:nvSpPr>
          <p:cNvPr id="6" name="内容占位符 5"/>
          <p:cNvSpPr>
            <a:spLocks noGrp="1"/>
          </p:cNvSpPr>
          <p:nvPr>
            <p:ph sz="quarter" idx="4"/>
          </p:nvPr>
        </p:nvSpPr>
        <p:spPr>
          <a:xfrm>
            <a:off x="4645807" y="1631446"/>
            <a:ext cx="4041074" cy="2962949"/>
          </a:xfrm>
          <a:prstGeom prst="rect">
            <a:avLst/>
          </a:prstGeom>
        </p:spPr>
        <p:txBody>
          <a:bodyPr/>
          <a:lstStyle>
            <a:lvl1pPr>
              <a:defRPr sz="2400"/>
            </a:lvl1pPr>
            <a:lvl2pPr>
              <a:defRPr sz="1999"/>
            </a:lvl2pPr>
            <a:lvl3pPr>
              <a:defRPr sz="1800"/>
            </a:lvl3pPr>
            <a:lvl4pPr>
              <a:defRPr sz="1601"/>
            </a:lvl4pPr>
            <a:lvl5pPr>
              <a:defRPr sz="1601"/>
            </a:lvl5pPr>
            <a:lvl6pPr>
              <a:defRPr sz="1601"/>
            </a:lvl6pPr>
            <a:lvl7pPr>
              <a:defRPr sz="1601"/>
            </a:lvl7pPr>
            <a:lvl8pPr>
              <a:defRPr sz="1601"/>
            </a:lvl8pPr>
            <a:lvl9pPr>
              <a:defRPr sz="1601"/>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404087157"/>
      </p:ext>
    </p:extLst>
  </p:cSld>
  <p:clrMapOvr>
    <a:masterClrMapping/>
  </p:clrMapOvr>
  <p:transition spd="slow" advClick="0" advTm="200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3138939"/>
      </p:ext>
    </p:extLst>
  </p:cSld>
  <p:clrMapOvr>
    <a:masterClrMapping/>
  </p:clrMapOvr>
  <p:transition spd="slow" advClick="0" advTm="200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ủ đề chín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4" name="Quyển sách">
            <a:extLst>
              <a:ext uri="{FF2B5EF4-FFF2-40B4-BE49-F238E27FC236}">
                <a16:creationId xmlns:a16="http://schemas.microsoft.com/office/drawing/2014/main" id="{FC75705A-7D30-440F-AE08-11B1D14ACF89}"/>
              </a:ext>
            </a:extLst>
          </p:cNvPr>
          <p:cNvSpPr>
            <a:spLocks noGrp="1"/>
          </p:cNvSpPr>
          <p:nvPr>
            <p:ph type="pic" sz="quarter" idx="14" hasCustomPrompt="1"/>
          </p:nvPr>
        </p:nvSpPr>
        <p:spPr>
          <a:xfrm>
            <a:off x="6595063" y="551730"/>
            <a:ext cx="1674884" cy="987965"/>
          </a:xfrm>
          <a:prstGeom prst="rect">
            <a:avLst/>
          </a:prstGeom>
        </p:spPr>
        <p:txBody>
          <a:bodyPr/>
          <a:lstStyle>
            <a:lvl1pPr marL="0" indent="0">
              <a:buNone/>
              <a:defRPr/>
            </a:lvl1pPr>
          </a:lstStyle>
          <a:p>
            <a:r>
              <a:rPr lang="en-US"/>
              <a:t>4</a:t>
            </a:r>
          </a:p>
        </p:txBody>
      </p:sp>
      <p:sp>
        <p:nvSpPr>
          <p:cNvPr id="41" name="Số tuần">
            <a:extLst>
              <a:ext uri="{FF2B5EF4-FFF2-40B4-BE49-F238E27FC236}">
                <a16:creationId xmlns:a16="http://schemas.microsoft.com/office/drawing/2014/main" id="{3349E88C-E7D3-49A6-9E27-CF84C6AB59A4}"/>
              </a:ext>
            </a:extLst>
          </p:cNvPr>
          <p:cNvSpPr>
            <a:spLocks noGrp="1"/>
          </p:cNvSpPr>
          <p:nvPr>
            <p:ph type="body" sz="quarter" idx="16" hasCustomPrompt="1"/>
          </p:nvPr>
        </p:nvSpPr>
        <p:spPr>
          <a:xfrm>
            <a:off x="7451455" y="659914"/>
            <a:ext cx="466794" cy="604781"/>
          </a:xfrm>
          <a:prstGeom prst="rect">
            <a:avLst/>
          </a:prstGeom>
          <a:noFill/>
        </p:spPr>
        <p:txBody>
          <a:bodyPr wrap="none" rtlCol="0">
            <a:spAutoFit/>
          </a:bodyPr>
          <a:lstStyle>
            <a:lvl1pPr marL="0" indent="0">
              <a:buNone/>
              <a:defRPr lang="en-US" sz="3700" b="1" baseline="0" smtClean="0">
                <a:solidFill>
                  <a:srgbClr val="D22229"/>
                </a:solidFill>
                <a:latin typeface="Arial Rounded MT Bold" panose="020F0704030504030204" pitchFamily="34" charset="0"/>
              </a:defRPr>
            </a:lvl1pPr>
          </a:lstStyle>
          <a:p>
            <a:pPr marL="0" lvl="0"/>
            <a:r>
              <a:rPr lang="en-US"/>
              <a:t>1</a:t>
            </a:r>
          </a:p>
        </p:txBody>
      </p:sp>
      <p:sp>
        <p:nvSpPr>
          <p:cNvPr id="39" name="Tuần">
            <a:extLst>
              <a:ext uri="{FF2B5EF4-FFF2-40B4-BE49-F238E27FC236}">
                <a16:creationId xmlns:a16="http://schemas.microsoft.com/office/drawing/2014/main" id="{60D95361-9295-43D0-8789-370BE5BEF47A}"/>
              </a:ext>
            </a:extLst>
          </p:cNvPr>
          <p:cNvSpPr>
            <a:spLocks noGrp="1"/>
          </p:cNvSpPr>
          <p:nvPr>
            <p:ph type="body" sz="quarter" idx="15" hasCustomPrompt="1"/>
          </p:nvPr>
        </p:nvSpPr>
        <p:spPr>
          <a:xfrm>
            <a:off x="6841857" y="640150"/>
            <a:ext cx="665567" cy="313932"/>
          </a:xfrm>
          <a:prstGeom prst="rect">
            <a:avLst/>
          </a:prstGeom>
          <a:noFill/>
        </p:spPr>
        <p:txBody>
          <a:bodyPr wrap="none" rtlCol="0">
            <a:spAutoFit/>
          </a:bodyPr>
          <a:lstStyle>
            <a:lvl1pPr marL="0" indent="0">
              <a:buNone/>
              <a:defRPr lang="en-US" sz="1600" b="1" baseline="0" smtClean="0">
                <a:solidFill>
                  <a:srgbClr val="0F943E"/>
                </a:solidFill>
                <a:latin typeface="VNI-Avo" pitchFamily="2" charset="0"/>
              </a:defRPr>
            </a:lvl1pPr>
            <a:lvl2pPr>
              <a:defRPr lang="en-US" sz="1350" smtClean="0"/>
            </a:lvl2pPr>
            <a:lvl3pPr>
              <a:defRPr lang="en-US" sz="1350" smtClean="0"/>
            </a:lvl3pPr>
            <a:lvl4pPr>
              <a:defRPr lang="en-US" smtClean="0"/>
            </a:lvl4pPr>
            <a:lvl5pPr>
              <a:defRPr lang="en-US"/>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1600" b="1">
                <a:solidFill>
                  <a:srgbClr val="0F943E"/>
                </a:solidFill>
                <a:latin typeface="VNI-Avo" pitchFamily="2" charset="0"/>
              </a:rPr>
              <a:t>Tuaàn</a:t>
            </a:r>
          </a:p>
        </p:txBody>
      </p:sp>
      <p:sp>
        <p:nvSpPr>
          <p:cNvPr id="28" name="Chủ đề">
            <a:extLst>
              <a:ext uri="{FF2B5EF4-FFF2-40B4-BE49-F238E27FC236}">
                <a16:creationId xmlns:a16="http://schemas.microsoft.com/office/drawing/2014/main" id="{64CA5B65-6CF3-40FC-A1A0-8F2FCF19B3ED}"/>
              </a:ext>
            </a:extLst>
          </p:cNvPr>
          <p:cNvSpPr>
            <a:spLocks noGrp="1"/>
          </p:cNvSpPr>
          <p:nvPr>
            <p:ph type="body" sz="quarter" idx="11"/>
          </p:nvPr>
        </p:nvSpPr>
        <p:spPr>
          <a:xfrm>
            <a:off x="1017325" y="172008"/>
            <a:ext cx="184731" cy="521681"/>
          </a:xfrm>
          <a:prstGeom prst="rect">
            <a:avLst/>
          </a:prstGeom>
          <a:noFill/>
        </p:spPr>
        <p:txBody>
          <a:bodyPr wrap="none" rtlCol="0">
            <a:spAutoFit/>
          </a:bodyPr>
          <a:lstStyle>
            <a:lvl1pPr marL="0" indent="0">
              <a:buNone/>
              <a:defRPr lang="en-US" sz="3100" baseline="0">
                <a:solidFill>
                  <a:schemeClr val="bg1"/>
                </a:solidFill>
                <a:latin typeface="Averta Std CY Bold" panose="00000800000000000000" pitchFamily="50" charset="0"/>
              </a:defRPr>
            </a:lvl1pPr>
          </a:lstStyle>
          <a:p>
            <a:pPr marL="0" lvl="0"/>
            <a:endParaRPr lang="en-US"/>
          </a:p>
        </p:txBody>
      </p:sp>
      <p:sp>
        <p:nvSpPr>
          <p:cNvPr id="19" name="Hình nền">
            <a:extLst>
              <a:ext uri="{FF2B5EF4-FFF2-40B4-BE49-F238E27FC236}">
                <a16:creationId xmlns:a16="http://schemas.microsoft.com/office/drawing/2014/main" id="{85745E1D-520A-43DF-8891-F77398A04300}"/>
              </a:ext>
            </a:extLst>
          </p:cNvPr>
          <p:cNvSpPr>
            <a:spLocks noGrp="1"/>
          </p:cNvSpPr>
          <p:nvPr>
            <p:ph type="pic" sz="quarter" idx="10" hasCustomPrompt="1"/>
          </p:nvPr>
        </p:nvSpPr>
        <p:spPr>
          <a:xfrm>
            <a:off x="0" y="-724240"/>
            <a:ext cx="9144000" cy="2083485"/>
          </a:xfrm>
          <a:prstGeom prst="rect">
            <a:avLst/>
          </a:prstGeom>
        </p:spPr>
        <p:txBody>
          <a:bodyPr/>
          <a:lstStyle>
            <a:lvl1pPr marL="0" indent="0">
              <a:buNone/>
              <a:defRPr/>
            </a:lvl1pPr>
          </a:lstStyle>
          <a:p>
            <a:r>
              <a:rPr lang="en-US" dirty="0"/>
              <a:t>3</a:t>
            </a:r>
          </a:p>
        </p:txBody>
      </p:sp>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030236" y="817441"/>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1654153" y="693686"/>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3398573" y="1244559"/>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dirty="0" err="1"/>
              <a:t>Bài</a:t>
            </a:r>
            <a:endParaRPr lang="en-US" dirty="0"/>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148396" y="1045706"/>
            <a:ext cx="593431"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6" name="Nội dung">
            <a:extLst>
              <a:ext uri="{FF2B5EF4-FFF2-40B4-BE49-F238E27FC236}">
                <a16:creationId xmlns:a16="http://schemas.microsoft.com/office/drawing/2014/main" id="{2C48D4CF-C0AF-4152-A84A-005807EFE7F3}"/>
              </a:ext>
            </a:extLst>
          </p:cNvPr>
          <p:cNvSpPr>
            <a:spLocks noGrp="1"/>
          </p:cNvSpPr>
          <p:nvPr>
            <p:ph type="body" sz="quarter" idx="19" hasCustomPrompt="1"/>
          </p:nvPr>
        </p:nvSpPr>
        <p:spPr>
          <a:xfrm>
            <a:off x="1216748" y="2413886"/>
            <a:ext cx="7053197" cy="438582"/>
          </a:xfrm>
          <a:prstGeom prst="rect">
            <a:avLst/>
          </a:prstGeom>
          <a:noFill/>
        </p:spPr>
        <p:txBody>
          <a:bodyPr wrap="square" rtlCol="0">
            <a:spAutoFit/>
          </a:bodyPr>
          <a:lstStyle>
            <a:lvl1pPr marL="0" indent="0">
              <a:buNone/>
              <a:defRPr lang="en-US" sz="2500" b="1">
                <a:latin typeface="Averta Std CY Bold" panose="00000800000000000000" pitchFamily="50" charset="0"/>
              </a:defRPr>
            </a:lvl1pPr>
          </a:lstStyle>
          <a:p>
            <a:pPr marL="0" lvl="0"/>
            <a:r>
              <a:rPr lang="en-US"/>
              <a:t>Nội dung</a:t>
            </a:r>
          </a:p>
        </p:txBody>
      </p:sp>
      <p:sp>
        <p:nvSpPr>
          <p:cNvPr id="6" name="hình 1">
            <a:extLst>
              <a:ext uri="{FF2B5EF4-FFF2-40B4-BE49-F238E27FC236}">
                <a16:creationId xmlns:a16="http://schemas.microsoft.com/office/drawing/2014/main" id="{A9CC05EE-F95E-44E9-9AF3-7529B94946B8}"/>
              </a:ext>
            </a:extLst>
          </p:cNvPr>
          <p:cNvSpPr>
            <a:spLocks noGrp="1"/>
          </p:cNvSpPr>
          <p:nvPr>
            <p:ph type="pic" sz="quarter" idx="22" hasCustomPrompt="1"/>
          </p:nvPr>
        </p:nvSpPr>
        <p:spPr>
          <a:xfrm>
            <a:off x="108709" y="1896433"/>
            <a:ext cx="4323553" cy="3017520"/>
          </a:xfrm>
          <a:prstGeom prst="rect">
            <a:avLst/>
          </a:prstGeom>
        </p:spPr>
        <p:txBody>
          <a:bodyPr/>
          <a:lstStyle>
            <a:lvl1pPr marL="0" indent="0">
              <a:buNone/>
              <a:defRPr/>
            </a:lvl1pPr>
          </a:lstStyle>
          <a:p>
            <a:r>
              <a:rPr lang="en-US"/>
              <a:t>img</a:t>
            </a:r>
          </a:p>
        </p:txBody>
      </p:sp>
      <p:sp>
        <p:nvSpPr>
          <p:cNvPr id="20" name="hình 2">
            <a:extLst>
              <a:ext uri="{FF2B5EF4-FFF2-40B4-BE49-F238E27FC236}">
                <a16:creationId xmlns:a16="http://schemas.microsoft.com/office/drawing/2014/main" id="{9DABCE60-3075-42B3-A363-84E7D3600C4A}"/>
              </a:ext>
            </a:extLst>
          </p:cNvPr>
          <p:cNvSpPr>
            <a:spLocks noGrp="1" noChangeAspect="1"/>
          </p:cNvSpPr>
          <p:nvPr>
            <p:ph type="pic" sz="quarter" idx="23" hasCustomPrompt="1"/>
          </p:nvPr>
        </p:nvSpPr>
        <p:spPr>
          <a:xfrm>
            <a:off x="4572005" y="1896433"/>
            <a:ext cx="4463295" cy="3017520"/>
          </a:xfrm>
          <a:prstGeom prst="rect">
            <a:avLst/>
          </a:prstGeom>
        </p:spPr>
        <p:txBody>
          <a:bodyPr/>
          <a:lstStyle>
            <a:lvl1pPr marL="0" indent="0">
              <a:buNone/>
              <a:defRPr/>
            </a:lvl1pPr>
          </a:lstStyle>
          <a:p>
            <a:r>
              <a:rPr lang="en-US" dirty="0" err="1"/>
              <a:t>img</a:t>
            </a:r>
            <a:endParaRPr lang="en-US" dirty="0"/>
          </a:p>
        </p:txBody>
      </p:sp>
    </p:spTree>
    <p:extLst>
      <p:ext uri="{BB962C8B-B14F-4D97-AF65-F5344CB8AC3E}">
        <p14:creationId xmlns:p14="http://schemas.microsoft.com/office/powerpoint/2010/main" val="347992177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500"/>
                                        <p:tgtEl>
                                          <p:spTgt spid="34"/>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9">
                                            <p:txEl>
                                              <p:pRg st="0" end="0"/>
                                            </p:txEl>
                                          </p:spTgt>
                                        </p:tgtEl>
                                        <p:attrNameLst>
                                          <p:attrName>style.visibility</p:attrName>
                                        </p:attrNameLst>
                                      </p:cBhvr>
                                      <p:to>
                                        <p:strVal val="visible"/>
                                      </p:to>
                                    </p:set>
                                    <p:animEffect transition="in" filter="fade">
                                      <p:cBhvr>
                                        <p:cTn id="17" dur="500"/>
                                        <p:tgtEl>
                                          <p:spTgt spid="39">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1">
                                            <p:txEl>
                                              <p:pRg st="0" end="0"/>
                                            </p:txEl>
                                          </p:spTgt>
                                        </p:tgtEl>
                                        <p:attrNameLst>
                                          <p:attrName>style.visibility</p:attrName>
                                        </p:attrNameLst>
                                      </p:cBhvr>
                                      <p:to>
                                        <p:strVal val="visible"/>
                                      </p:to>
                                    </p:set>
                                    <p:animEffect transition="in" filter="fade">
                                      <p:cBhvr>
                                        <p:cTn id="20" dur="500"/>
                                        <p:tgtEl>
                                          <p:spTgt spid="4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6" presetClass="entr" presetSubtype="0" fill="hold" grpId="0" nodeType="clickEffect" nodePh="1">
                                  <p:stCondLst>
                                    <p:cond delay="0"/>
                                  </p:stCondLst>
                                  <p:endCondLst>
                                    <p:cond evt="begin" delay="0">
                                      <p:tn val="23"/>
                                    </p:cond>
                                  </p:endCondLst>
                                  <p:iterate type="lt">
                                    <p:tmPct val="8000"/>
                                  </p:iterate>
                                  <p:childTnLst>
                                    <p:set>
                                      <p:cBhvr>
                                        <p:cTn id="24" dur="1" fill="hold">
                                          <p:stCondLst>
                                            <p:cond delay="0"/>
                                          </p:stCondLst>
                                        </p:cTn>
                                        <p:tgtEl>
                                          <p:spTgt spid="28">
                                            <p:txEl>
                                              <p:pRg st="0" end="0"/>
                                            </p:txEl>
                                          </p:spTgt>
                                        </p:tgtEl>
                                        <p:attrNameLst>
                                          <p:attrName>style.visibility</p:attrName>
                                        </p:attrNameLst>
                                      </p:cBhvr>
                                      <p:to>
                                        <p:strVal val="visible"/>
                                      </p:to>
                                    </p:set>
                                    <p:anim by="(-#ppt_w*2)" calcmode="lin" valueType="num">
                                      <p:cBhvr rctx="PPT">
                                        <p:cTn id="25" dur="500" autoRev="1" fill="hold">
                                          <p:stCondLst>
                                            <p:cond delay="0"/>
                                          </p:stCondLst>
                                        </p:cTn>
                                        <p:tgtEl>
                                          <p:spTgt spid="28">
                                            <p:txEl>
                                              <p:pRg st="0" end="0"/>
                                            </p:txEl>
                                          </p:spTgt>
                                        </p:tgtEl>
                                        <p:attrNameLst>
                                          <p:attrName>ppt_w</p:attrName>
                                        </p:attrNameLst>
                                      </p:cBhvr>
                                    </p:anim>
                                    <p:anim by="(#ppt_w*0.50)" calcmode="lin" valueType="num">
                                      <p:cBhvr>
                                        <p:cTn id="26" dur="500" decel="50000" autoRev="1" fill="hold">
                                          <p:stCondLst>
                                            <p:cond delay="0"/>
                                          </p:stCondLst>
                                        </p:cTn>
                                        <p:tgtEl>
                                          <p:spTgt spid="28">
                                            <p:txEl>
                                              <p:pRg st="0" end="0"/>
                                            </p:txEl>
                                          </p:spTgt>
                                        </p:tgtEl>
                                        <p:attrNameLst>
                                          <p:attrName>ppt_x</p:attrName>
                                        </p:attrNameLst>
                                      </p:cBhvr>
                                    </p:anim>
                                    <p:anim from="(-#ppt_h/2)" to="(#ppt_y)" calcmode="lin" valueType="num">
                                      <p:cBhvr>
                                        <p:cTn id="27" dur="1000" fill="hold">
                                          <p:stCondLst>
                                            <p:cond delay="0"/>
                                          </p:stCondLst>
                                        </p:cTn>
                                        <p:tgtEl>
                                          <p:spTgt spid="28">
                                            <p:txEl>
                                              <p:pRg st="0" end="0"/>
                                            </p:txEl>
                                          </p:spTgt>
                                        </p:tgtEl>
                                        <p:attrNameLst>
                                          <p:attrName>ppt_y</p:attrName>
                                        </p:attrNameLst>
                                      </p:cBhvr>
                                    </p:anim>
                                    <p:animRot by="21600000">
                                      <p:cBhvr>
                                        <p:cTn id="28" dur="1000" fill="hold">
                                          <p:stCondLst>
                                            <p:cond delay="0"/>
                                          </p:stCondLst>
                                        </p:cTn>
                                        <p:tgtEl>
                                          <p:spTgt spid="28">
                                            <p:txEl>
                                              <p:pRg st="0" end="0"/>
                                            </p:txEl>
                                          </p:spTgt>
                                        </p:tgtEl>
                                        <p:attrNameLst>
                                          <p:attrName>r</p:attrName>
                                        </p:attrNameLst>
                                      </p:cBhvr>
                                    </p:animRot>
                                  </p:childTnLst>
                                </p:cTn>
                              </p:par>
                            </p:childTnLst>
                          </p:cTn>
                        </p:par>
                        <p:par>
                          <p:cTn id="29" fill="hold">
                            <p:stCondLst>
                              <p:cond delay="1000"/>
                            </p:stCondLst>
                            <p:childTnLst>
                              <p:par>
                                <p:cTn id="30" presetID="1" presetClass="entr" presetSubtype="0" fill="hold" grpId="0" nodeType="afterEffect">
                                  <p:stCondLst>
                                    <p:cond delay="0"/>
                                  </p:stCondLst>
                                  <p:iterate type="lt">
                                    <p:tmAbs val="50"/>
                                  </p:iterate>
                                  <p:childTnLst>
                                    <p:set>
                                      <p:cBhvr>
                                        <p:cTn id="31" dur="1" fill="hold">
                                          <p:stCondLst>
                                            <p:cond delay="0"/>
                                          </p:stCondLst>
                                        </p:cTn>
                                        <p:tgtEl>
                                          <p:spTgt spid="5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out)">
                                      <p:cBhvr>
                                        <p:cTn id="36" dur="2000"/>
                                        <p:tgtEl>
                                          <p:spTgt spid="30"/>
                                        </p:tgtEl>
                                      </p:cBhvr>
                                    </p:animEffect>
                                  </p:childTnLst>
                                </p:cTn>
                              </p:par>
                              <p:par>
                                <p:cTn id="37" presetID="10" presetClass="exit" presetSubtype="0" fill="hold" grpId="1" nodeType="withEffect">
                                  <p:stCondLst>
                                    <p:cond delay="0"/>
                                  </p:stCondLst>
                                  <p:iterate type="lt">
                                    <p:tmPct val="0"/>
                                  </p:iterate>
                                  <p:childTnLst>
                                    <p:animEffect transition="out" filter="fade">
                                      <p:cBhvr>
                                        <p:cTn id="38" dur="500"/>
                                        <p:tgtEl>
                                          <p:spTgt spid="56"/>
                                        </p:tgtEl>
                                      </p:cBhvr>
                                    </p:animEffect>
                                    <p:set>
                                      <p:cBhvr>
                                        <p:cTn id="39" dur="1" fill="hold">
                                          <p:stCondLst>
                                            <p:cond delay="499"/>
                                          </p:stCondLst>
                                        </p:cTn>
                                        <p:tgtEl>
                                          <p:spTgt spid="56"/>
                                        </p:tgtEl>
                                        <p:attrNameLst>
                                          <p:attrName>style.visibility</p:attrName>
                                        </p:attrNameLst>
                                      </p:cBhvr>
                                      <p:to>
                                        <p:strVal val="hidden"/>
                                      </p:to>
                                    </p:set>
                                  </p:childTnLst>
                                </p:cTn>
                              </p:par>
                            </p:childTnLst>
                          </p:cTn>
                        </p:par>
                        <p:par>
                          <p:cTn id="40" fill="hold">
                            <p:stCondLst>
                              <p:cond delay="2000"/>
                            </p:stCondLst>
                            <p:childTnLst>
                              <p:par>
                                <p:cTn id="41" presetID="22" presetClass="entr" presetSubtype="8" fill="hold" grpId="0" nodeType="after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left)">
                                      <p:cBhvr>
                                        <p:cTn id="43" dur="1500"/>
                                        <p:tgtEl>
                                          <p:spTgt spid="3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xEl>
                                              <p:pRg st="0" end="0"/>
                                            </p:txEl>
                                          </p:spTgt>
                                        </p:tgtEl>
                                        <p:attrNameLst>
                                          <p:attrName>style.visibility</p:attrName>
                                        </p:attrNameLst>
                                      </p:cBhvr>
                                      <p:to>
                                        <p:strVal val="visible"/>
                                      </p:to>
                                    </p:set>
                                    <p:anim calcmode="lin" valueType="num">
                                      <p:cBhvr>
                                        <p:cTn id="46"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48" dur="500"/>
                                        <p:tgtEl>
                                          <p:spTgt spid="18">
                                            <p:txEl>
                                              <p:pRg st="0" end="0"/>
                                            </p:txEl>
                                          </p:spTgt>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8">
                                            <p:txEl>
                                              <p:pRg st="1" end="1"/>
                                            </p:txEl>
                                          </p:spTgt>
                                        </p:tgtEl>
                                        <p:attrNameLst>
                                          <p:attrName>style.visibility</p:attrName>
                                        </p:attrNameLst>
                                      </p:cBhvr>
                                      <p:to>
                                        <p:strVal val="visible"/>
                                      </p:to>
                                    </p:set>
                                    <p:anim calcmode="lin" valueType="num">
                                      <p:cBhvr>
                                        <p:cTn id="51"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53" dur="500"/>
                                        <p:tgtEl>
                                          <p:spTgt spid="18">
                                            <p:txEl>
                                              <p:pRg st="1" end="1"/>
                                            </p:txEl>
                                          </p:spTgt>
                                        </p:tgtEl>
                                      </p:cBhvr>
                                    </p:animEffect>
                                  </p:childTnLst>
                                </p:cTn>
                              </p:par>
                            </p:childTnLst>
                          </p:cTn>
                        </p:par>
                        <p:par>
                          <p:cTn id="54" fill="hold">
                            <p:stCondLst>
                              <p:cond delay="3500"/>
                            </p:stCondLst>
                            <p:childTnLst>
                              <p:par>
                                <p:cTn id="55" presetID="10" presetClass="entr" presetSubtype="0" fill="hold" grpId="0" nodeType="afterEffect">
                                  <p:stCondLst>
                                    <p:cond delay="0"/>
                                  </p:stCondLst>
                                  <p:childTnLst>
                                    <p:set>
                                      <p:cBhvr>
                                        <p:cTn id="56" dur="1" fill="hold">
                                          <p:stCondLst>
                                            <p:cond delay="0"/>
                                          </p:stCondLst>
                                        </p:cTn>
                                        <p:tgtEl>
                                          <p:spTgt spid="47">
                                            <p:txEl>
                                              <p:pRg st="0" end="0"/>
                                            </p:txEl>
                                          </p:spTgt>
                                        </p:tgtEl>
                                        <p:attrNameLst>
                                          <p:attrName>style.visibility</p:attrName>
                                        </p:attrNameLst>
                                      </p:cBhvr>
                                      <p:to>
                                        <p:strVal val="visible"/>
                                      </p:to>
                                    </p:set>
                                    <p:animEffect transition="in" filter="fade">
                                      <p:cBhvr>
                                        <p:cTn id="57" dur="500"/>
                                        <p:tgtEl>
                                          <p:spTgt spid="4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fade">
                                      <p:cBhvr>
                                        <p:cTn id="62" dur="1250"/>
                                        <p:tgtEl>
                                          <p:spTgt spid="6"/>
                                        </p:tgtEl>
                                      </p:cBhvr>
                                    </p:animEffect>
                                    <p:anim calcmode="lin" valueType="num">
                                      <p:cBhvr>
                                        <p:cTn id="63" dur="1250" fill="hold"/>
                                        <p:tgtEl>
                                          <p:spTgt spid="6"/>
                                        </p:tgtEl>
                                        <p:attrNameLst>
                                          <p:attrName>ppt_x</p:attrName>
                                        </p:attrNameLst>
                                      </p:cBhvr>
                                      <p:tavLst>
                                        <p:tav tm="0">
                                          <p:val>
                                            <p:strVal val="#ppt_x"/>
                                          </p:val>
                                        </p:tav>
                                        <p:tav tm="100000">
                                          <p:val>
                                            <p:strVal val="#ppt_x"/>
                                          </p:val>
                                        </p:tav>
                                      </p:tavLst>
                                    </p:anim>
                                    <p:anim calcmode="lin" valueType="num">
                                      <p:cBhvr>
                                        <p:cTn id="64" dur="1250" fill="hold"/>
                                        <p:tgtEl>
                                          <p:spTgt spid="6"/>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42" presetClass="entr" presetSubtype="0" fill="hold" grpId="0" nodeType="after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1250"/>
                                        <p:tgtEl>
                                          <p:spTgt spid="20"/>
                                        </p:tgtEl>
                                      </p:cBhvr>
                                    </p:animEffect>
                                    <p:anim calcmode="lin" valueType="num">
                                      <p:cBhvr>
                                        <p:cTn id="69" dur="1250" fill="hold"/>
                                        <p:tgtEl>
                                          <p:spTgt spid="20"/>
                                        </p:tgtEl>
                                        <p:attrNameLst>
                                          <p:attrName>ppt_x</p:attrName>
                                        </p:attrNameLst>
                                      </p:cBhvr>
                                      <p:tavLst>
                                        <p:tav tm="0">
                                          <p:val>
                                            <p:strVal val="#ppt_x"/>
                                          </p:val>
                                        </p:tav>
                                        <p:tav tm="100000">
                                          <p:val>
                                            <p:strVal val="#ppt_x"/>
                                          </p:val>
                                        </p:tav>
                                      </p:tavLst>
                                    </p:anim>
                                    <p:anim calcmode="lin" valueType="num">
                                      <p:cBhvr>
                                        <p:cTn id="70" dur="125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1" grpId="0" build="p">
        <p:tmplLst>
          <p:tmpl lvl="1">
            <p:tnLst>
              <p:par>
                <p:cTn presetID="10" presetClass="entr" presetSubtype="0" fill="hold" nodeType="with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28" grpId="0" build="p">
        <p:tmplLst>
          <p:tmpl lvl="1">
            <p:tnLst>
              <p:par>
                <p:cTn presetID="56" presetClass="entr" presetSubtype="0" fill="hold" nodeType="clickEffect" nodePh="1">
                  <p:stCondLst>
                    <p:cond delay="0"/>
                  </p:stCondLst>
                  <p:endCondLst>
                    <p:cond delay="0"/>
                  </p:endCondLst>
                  <p:iterate type="lt">
                    <p:tmPct val="8000"/>
                  </p:iterate>
                  <p:childTnLst>
                    <p:set>
                      <p:cBhvr>
                        <p:cTn dur="1" fill="hold">
                          <p:stCondLst>
                            <p:cond delay="0"/>
                          </p:stCondLst>
                        </p:cTn>
                        <p:tgtEl>
                          <p:spTgt spid="28"/>
                        </p:tgtEl>
                        <p:attrNameLst>
                          <p:attrName>style.visibility</p:attrName>
                        </p:attrNameLst>
                      </p:cBhvr>
                      <p:to>
                        <p:strVal val="visible"/>
                      </p:to>
                    </p:set>
                    <p:anim by="(-#ppt_w*2)" calcmode="lin" valueType="num">
                      <p:cBhvr rctx="PPT">
                        <p:cTn dur="500" autoRev="1" fill="hold">
                          <p:stCondLst>
                            <p:cond delay="0"/>
                          </p:stCondLst>
                        </p:cTn>
                        <p:tgtEl>
                          <p:spTgt spid="28"/>
                        </p:tgtEl>
                        <p:attrNameLst>
                          <p:attrName>ppt_w</p:attrName>
                        </p:attrNameLst>
                      </p:cBhvr>
                    </p:anim>
                    <p:anim by="(#ppt_w*0.50)" calcmode="lin" valueType="num">
                      <p:cBhvr>
                        <p:cTn dur="500" decel="50000" autoRev="1" fill="hold">
                          <p:stCondLst>
                            <p:cond delay="0"/>
                          </p:stCondLst>
                        </p:cTn>
                        <p:tgtEl>
                          <p:spTgt spid="28"/>
                        </p:tgtEl>
                        <p:attrNameLst>
                          <p:attrName>ppt_x</p:attrName>
                        </p:attrNameLst>
                      </p:cBhvr>
                    </p:anim>
                    <p:anim from="(-#ppt_h/2)" to="(#ppt_y)" calcmode="lin" valueType="num">
                      <p:cBhvr>
                        <p:cTn dur="1000" fill="hold">
                          <p:stCondLst>
                            <p:cond delay="0"/>
                          </p:stCondLst>
                        </p:cTn>
                        <p:tgtEl>
                          <p:spTgt spid="28"/>
                        </p:tgtEl>
                        <p:attrNameLst>
                          <p:attrName>ppt_y</p:attrName>
                        </p:attrNameLst>
                      </p:cBhvr>
                    </p:anim>
                    <p:animRot by="21600000">
                      <p:cBhvr>
                        <p:cTn dur="1000" fill="hold">
                          <p:stCondLst>
                            <p:cond delay="0"/>
                          </p:stCondLst>
                        </p:cTn>
                        <p:tgtEl>
                          <p:spTgt spid="28"/>
                        </p:tgtEl>
                        <p:attrNameLst>
                          <p:attrName>r</p:attrName>
                        </p:attrNameLst>
                      </p:cBhvr>
                    </p:animRot>
                  </p:childTnLst>
                </p:cTn>
              </p:par>
            </p:tnLst>
          </p:tmpl>
        </p:tmplLst>
      </p:bldP>
      <p:bldP spid="19" grpId="0"/>
      <p:bldP spid="32" grpId="0"/>
      <p:bldP spid="30" grpId="0"/>
      <p:bldP spid="47" grpId="0" build="p">
        <p:tmplLst>
          <p:tmpl lvl="1">
            <p:tnLst>
              <p:par>
                <p:cTn presetID="10" presetClass="entr" presetSubtype="0" fill="hold" nodeType="afterEffect">
                  <p:stCondLst>
                    <p:cond delay="0"/>
                  </p:stCondLst>
                  <p:childTnLst>
                    <p:set>
                      <p:cBhvr>
                        <p:cTn dur="1" fill="hold">
                          <p:stCondLst>
                            <p:cond delay="0"/>
                          </p:stCondLst>
                        </p:cTn>
                        <p:tgtEl>
                          <p:spTgt spid="47"/>
                        </p:tgtEl>
                        <p:attrNameLst>
                          <p:attrName>style.visibility</p:attrName>
                        </p:attrNameLst>
                      </p:cBhvr>
                      <p:to>
                        <p:strVal val="visible"/>
                      </p:to>
                    </p:set>
                    <p:animEffect transition="in" filter="fade">
                      <p:cBhvr>
                        <p:cTn dur="500"/>
                        <p:tgtEl>
                          <p:spTgt spid="47"/>
                        </p:tgtEl>
                      </p:cBhvr>
                    </p:animEffect>
                  </p:childTnLst>
                </p:cTn>
              </p:par>
            </p:tnLst>
          </p:tmpl>
        </p:tmplLst>
      </p:bldP>
      <p:bldP spid="18" grpId="0" uiExpand="1" build="p">
        <p:tmplLst>
          <p:tmpl lvl="1">
            <p:tnLst>
              <p:par>
                <p:cTn presetID="53" presetClass="entr" presetSubtype="16"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p:cTn dur="500" fill="hold"/>
                        <p:tgtEl>
                          <p:spTgt spid="18"/>
                        </p:tgtEl>
                        <p:attrNameLst>
                          <p:attrName>ppt_w</p:attrName>
                        </p:attrNameLst>
                      </p:cBhvr>
                      <p:tavLst>
                        <p:tav tm="0">
                          <p:val>
                            <p:fltVal val="0"/>
                          </p:val>
                        </p:tav>
                        <p:tav tm="100000">
                          <p:val>
                            <p:strVal val="#ppt_w"/>
                          </p:val>
                        </p:tav>
                      </p:tavLst>
                    </p:anim>
                    <p:anim calcmode="lin" valueType="num">
                      <p:cBhvr>
                        <p:cTn dur="500" fill="hold"/>
                        <p:tgtEl>
                          <p:spTgt spid="18"/>
                        </p:tgtEl>
                        <p:attrNameLst>
                          <p:attrName>ppt_h</p:attrName>
                        </p:attrNameLst>
                      </p:cBhvr>
                      <p:tavLst>
                        <p:tav tm="0">
                          <p:val>
                            <p:fltVal val="0"/>
                          </p:val>
                        </p:tav>
                        <p:tav tm="100000">
                          <p:val>
                            <p:strVal val="#ppt_h"/>
                          </p:val>
                        </p:tav>
                      </p:tavLst>
                    </p:anim>
                    <p:animEffect transition="in" filter="fade">
                      <p:cBhvr>
                        <p:cTn dur="500"/>
                        <p:tgtEl>
                          <p:spTgt spid="18"/>
                        </p:tgtEl>
                      </p:cBhvr>
                    </p:animEffect>
                  </p:childTnLst>
                </p:cTn>
              </p:par>
            </p:tnLst>
          </p:tmpl>
        </p:tmplLst>
      </p:bldP>
      <p:bldP spid="56" grpId="0">
        <p:tmplLst>
          <p:tmpl>
            <p:tnLst>
              <p:par>
                <p:cTn presetID="1" presetClass="entr" presetSubtype="0" fill="hold" nodeType="afterEffect">
                  <p:stCondLst>
                    <p:cond delay="0"/>
                  </p:stCondLst>
                  <p:iterate type="lt">
                    <p:tmAbs val="50"/>
                  </p:iterate>
                  <p:childTnLst>
                    <p:set>
                      <p:cBhvr>
                        <p:cTn dur="1" fill="hold">
                          <p:stCondLst>
                            <p:cond delay="0"/>
                          </p:stCondLst>
                        </p:cTn>
                        <p:tgtEl>
                          <p:spTgt spid="56"/>
                        </p:tgtEl>
                        <p:attrNameLst>
                          <p:attrName>style.visibility</p:attrName>
                        </p:attrNameLst>
                      </p:cBhvr>
                      <p:to>
                        <p:strVal val="visible"/>
                      </p:to>
                    </p:set>
                  </p:childTnLst>
                </p:cTn>
              </p:par>
            </p:tnLst>
          </p:tmpl>
        </p:tmplLst>
      </p:bldP>
      <p:bldP spid="56" grpId="1">
        <p:tmplLst>
          <p:tmpl>
            <p:tnLst>
              <p:par>
                <p:cTn presetID="10" presetClass="exit" presetSubtype="0" fill="hold" nodeType="withEffect">
                  <p:stCondLst>
                    <p:cond delay="0"/>
                  </p:stCondLst>
                  <p:iterate type="lt">
                    <p:tmPct val="0"/>
                  </p:iterate>
                  <p:childTnLst>
                    <p:animEffect transition="out" filter="fade">
                      <p:cBhvr>
                        <p:cTn dur="500"/>
                        <p:tgtEl>
                          <p:spTgt spid="56"/>
                        </p:tgtEl>
                      </p:cBhvr>
                    </p:animEffect>
                    <p:set>
                      <p:cBhvr>
                        <p:cTn dur="1" fill="hold">
                          <p:stCondLst>
                            <p:cond delay="499"/>
                          </p:stCondLst>
                        </p:cTn>
                        <p:tgtEl>
                          <p:spTgt spid="56"/>
                        </p:tgtEl>
                        <p:attrNameLst>
                          <p:attrName>style.visibility</p:attrName>
                        </p:attrNameLst>
                      </p:cBhvr>
                      <p:to>
                        <p:strVal val="hidden"/>
                      </p:to>
                    </p:set>
                  </p:childTnLst>
                </p:cTn>
              </p:par>
            </p:tnLst>
          </p:tmpl>
        </p:tmplLst>
      </p:bldP>
      <p:bldP spid="6" grpId="0"/>
      <p:bldP spid="20" grpId="0"/>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1169570"/>
      </p:ext>
    </p:extLst>
  </p:cSld>
  <p:clrMapOvr>
    <a:masterClrMapping/>
  </p:clrMapOvr>
  <p:transition spd="slow" advClick="0" advTm="200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121" y="204726"/>
            <a:ext cx="3007791" cy="871268"/>
          </a:xfrm>
          <a:prstGeom prst="rect">
            <a:avLst/>
          </a:prstGeo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3574430" y="204726"/>
            <a:ext cx="5112450" cy="4389670"/>
          </a:xfrm>
          <a:prstGeom prst="rect">
            <a:avLst/>
          </a:prstGeom>
        </p:spPr>
        <p:txBody>
          <a:bodyPr/>
          <a:lstStyle>
            <a:lvl1pPr>
              <a:defRPr sz="3199"/>
            </a:lvl1pPr>
            <a:lvl2pPr>
              <a:defRPr sz="2798"/>
            </a:lvl2pPr>
            <a:lvl3pPr>
              <a:defRPr sz="2400"/>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121" y="1075993"/>
            <a:ext cx="3007791" cy="3518402"/>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853042484"/>
      </p:ext>
    </p:extLst>
  </p:cSld>
  <p:clrMapOvr>
    <a:masterClrMapping/>
  </p:clrMapOvr>
  <p:transition spd="slow" advClick="0" advTm="200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1978" y="3600926"/>
            <a:ext cx="5487034" cy="425319"/>
          </a:xfrm>
          <a:prstGeom prst="rect">
            <a:avLst/>
          </a:prstGeo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1791978" y="460233"/>
            <a:ext cx="5487034" cy="3085148"/>
          </a:xfrm>
          <a:prstGeom prst="rect">
            <a:avLst/>
          </a:prstGeom>
        </p:spPr>
        <p:txBody>
          <a:bodyPr/>
          <a:lstStyle>
            <a:lvl1pPr marL="0" indent="0">
              <a:buNone/>
              <a:defRPr sz="3199"/>
            </a:lvl1pPr>
            <a:lvl2pPr marL="457200" indent="0">
              <a:buNone/>
              <a:defRPr sz="2798"/>
            </a:lvl2pPr>
            <a:lvl3pPr marL="913924" indent="0">
              <a:buNone/>
              <a:defRPr sz="2400"/>
            </a:lvl3pPr>
            <a:lvl4pPr marL="1371124" indent="0">
              <a:buNone/>
              <a:defRPr sz="1999"/>
            </a:lvl4pPr>
            <a:lvl5pPr marL="1828324" indent="0">
              <a:buNone/>
              <a:defRPr sz="1999"/>
            </a:lvl5pPr>
            <a:lvl6pPr marL="2285048" indent="0">
              <a:buNone/>
              <a:defRPr sz="1999"/>
            </a:lvl6pPr>
            <a:lvl7pPr marL="2742248" indent="0">
              <a:buNone/>
              <a:defRPr sz="1999"/>
            </a:lvl7pPr>
            <a:lvl8pPr marL="3199448" indent="0">
              <a:buNone/>
              <a:defRPr sz="1999"/>
            </a:lvl8pPr>
            <a:lvl9pPr marL="3656648" indent="0">
              <a:buNone/>
              <a:defRPr sz="1999"/>
            </a:lvl9pPr>
          </a:lstStyle>
          <a:p>
            <a:endParaRPr lang="zh-CN" altLang="en-US"/>
          </a:p>
        </p:txBody>
      </p:sp>
      <p:sp>
        <p:nvSpPr>
          <p:cNvPr id="4" name="文本占位符 3"/>
          <p:cNvSpPr>
            <a:spLocks noGrp="1"/>
          </p:cNvSpPr>
          <p:nvPr>
            <p:ph type="body" sz="half" idx="2"/>
          </p:nvPr>
        </p:nvSpPr>
        <p:spPr>
          <a:xfrm>
            <a:off x="1791978" y="4026246"/>
            <a:ext cx="5487034" cy="603064"/>
          </a:xfrm>
          <a:prstGeom prst="rect">
            <a:avLst/>
          </a:prstGeom>
        </p:spPr>
        <p:txBody>
          <a:bodyPr/>
          <a:lstStyle>
            <a:lvl1pPr marL="0" indent="0">
              <a:buNone/>
              <a:defRPr sz="1399"/>
            </a:lvl1pPr>
            <a:lvl2pPr marL="457200" indent="0">
              <a:buNone/>
              <a:defRPr sz="1200"/>
            </a:lvl2pPr>
            <a:lvl3pPr marL="913924" indent="0">
              <a:buNone/>
              <a:defRPr sz="1001"/>
            </a:lvl3pPr>
            <a:lvl4pPr marL="1371124" indent="0">
              <a:buNone/>
              <a:defRPr sz="900"/>
            </a:lvl4pPr>
            <a:lvl5pPr marL="1828324" indent="0">
              <a:buNone/>
              <a:defRPr sz="900"/>
            </a:lvl5pPr>
            <a:lvl6pPr marL="2285048" indent="0">
              <a:buNone/>
              <a:defRPr sz="900"/>
            </a:lvl6pPr>
            <a:lvl7pPr marL="2742248" indent="0">
              <a:buNone/>
              <a:defRPr sz="900"/>
            </a:lvl7pPr>
            <a:lvl8pPr marL="3199448" indent="0">
              <a:buNone/>
              <a:defRPr sz="900"/>
            </a:lvl8pPr>
            <a:lvl9pPr marL="3656648"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3454271023"/>
      </p:ext>
    </p:extLst>
  </p:cSld>
  <p:clrMapOvr>
    <a:masterClrMapping/>
  </p:clrMapOvr>
  <p:transition spd="slow" advClick="0" advTm="200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121" y="206312"/>
            <a:ext cx="8229759" cy="85698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121" y="1199781"/>
            <a:ext cx="8229759" cy="339461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475995471"/>
      </p:ext>
    </p:extLst>
  </p:cSld>
  <p:clrMapOvr>
    <a:masterClrMapping/>
  </p:clrMapOvr>
  <p:transition spd="slow" advClick="0" advTm="200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36" y="206311"/>
            <a:ext cx="2057043" cy="43880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121" y="206311"/>
            <a:ext cx="6020342" cy="438808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10749054"/>
      </p:ext>
    </p:extLst>
  </p:cSld>
  <p:clrMapOvr>
    <a:masterClrMapping/>
  </p:clrMapOvr>
  <p:transition spd="slow" advClick="0" advTm="200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空白" type="blank">
  <p:cSld name="空白">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2089919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11"/>
        <p:cNvGrpSpPr/>
        <p:nvPr/>
      </p:nvGrpSpPr>
      <p:grpSpPr>
        <a:xfrm>
          <a:off x="0" y="0"/>
          <a:ext cx="0" cy="0"/>
          <a:chOff x="0" y="0"/>
          <a:chExt cx="0" cy="0"/>
        </a:xfrm>
      </p:grpSpPr>
    </p:spTree>
    <p:extLst>
      <p:ext uri="{BB962C8B-B14F-4D97-AF65-F5344CB8AC3E}">
        <p14:creationId xmlns:p14="http://schemas.microsoft.com/office/powerpoint/2010/main" val="391014550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7434854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两项内容">
  <p:cSld name="两项内容">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7114299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9816043"/>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ĐC Mở Rộ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2" name="Banner">
            <a:extLst>
              <a:ext uri="{FF2B5EF4-FFF2-40B4-BE49-F238E27FC236}">
                <a16:creationId xmlns:a16="http://schemas.microsoft.com/office/drawing/2014/main" id="{1D2DD091-0009-4754-A47C-09294348D6A6}"/>
              </a:ext>
            </a:extLst>
          </p:cNvPr>
          <p:cNvSpPr>
            <a:spLocks noGrp="1"/>
          </p:cNvSpPr>
          <p:nvPr>
            <p:ph type="pic" sz="quarter" idx="13" hasCustomPrompt="1"/>
          </p:nvPr>
        </p:nvSpPr>
        <p:spPr>
          <a:xfrm>
            <a:off x="2730317" y="137037"/>
            <a:ext cx="4078224" cy="1078992"/>
          </a:xfrm>
          <a:prstGeom prst="rect">
            <a:avLst/>
          </a:prstGeom>
        </p:spPr>
        <p:txBody>
          <a:bodyPr/>
          <a:lstStyle>
            <a:lvl1pPr marL="0" indent="0">
              <a:buNone/>
              <a:defRPr/>
            </a:lvl1pPr>
          </a:lstStyle>
          <a:p>
            <a:r>
              <a:rPr lang="en-US"/>
              <a:t>2</a:t>
            </a:r>
          </a:p>
        </p:txBody>
      </p:sp>
      <p:sp>
        <p:nvSpPr>
          <p:cNvPr id="30" name="Hoa hướng dương">
            <a:extLst>
              <a:ext uri="{FF2B5EF4-FFF2-40B4-BE49-F238E27FC236}">
                <a16:creationId xmlns:a16="http://schemas.microsoft.com/office/drawing/2014/main" id="{5E45767F-472D-4FA5-98C3-D8AE85BE8FB6}"/>
              </a:ext>
            </a:extLst>
          </p:cNvPr>
          <p:cNvSpPr>
            <a:spLocks noGrp="1"/>
          </p:cNvSpPr>
          <p:nvPr>
            <p:ph type="pic" sz="quarter" idx="12" hasCustomPrompt="1"/>
          </p:nvPr>
        </p:nvSpPr>
        <p:spPr>
          <a:xfrm>
            <a:off x="2354235" y="13282"/>
            <a:ext cx="1581912" cy="1316736"/>
          </a:xfrm>
          <a:prstGeom prst="rect">
            <a:avLst/>
          </a:prstGeom>
        </p:spPr>
        <p:txBody>
          <a:bodyPr/>
          <a:lstStyle>
            <a:lvl1pPr marL="0" indent="0">
              <a:buNone/>
              <a:defRPr/>
            </a:lvl1pPr>
          </a:lstStyle>
          <a:p>
            <a:r>
              <a:rPr lang="en-US"/>
              <a:t>1</a:t>
            </a:r>
          </a:p>
        </p:txBody>
      </p:sp>
      <p:sp>
        <p:nvSpPr>
          <p:cNvPr id="47" name="Tên bài">
            <a:extLst>
              <a:ext uri="{FF2B5EF4-FFF2-40B4-BE49-F238E27FC236}">
                <a16:creationId xmlns:a16="http://schemas.microsoft.com/office/drawing/2014/main" id="{0112B2DB-96EF-4682-9D22-3E9B97806C1F}"/>
              </a:ext>
            </a:extLst>
          </p:cNvPr>
          <p:cNvSpPr>
            <a:spLocks noGrp="1"/>
          </p:cNvSpPr>
          <p:nvPr>
            <p:ph type="body" sz="quarter" idx="18" hasCustomPrompt="1"/>
          </p:nvPr>
        </p:nvSpPr>
        <p:spPr>
          <a:xfrm>
            <a:off x="4098654" y="564154"/>
            <a:ext cx="710451" cy="466281"/>
          </a:xfrm>
          <a:prstGeom prst="rect">
            <a:avLst/>
          </a:prstGeom>
          <a:noFill/>
        </p:spPr>
        <p:txBody>
          <a:bodyPr wrap="none" rtlCol="0">
            <a:spAutoFit/>
          </a:bodyPr>
          <a:lstStyle>
            <a:lvl1pPr marL="0" indent="0">
              <a:buNone/>
              <a:defRPr lang="en-US" sz="2700" b="1" baseline="0">
                <a:solidFill>
                  <a:srgbClr val="732913"/>
                </a:solidFill>
                <a:latin typeface="Averta Std CY Bold" panose="00000800000000000000" pitchFamily="50" charset="0"/>
              </a:defRPr>
            </a:lvl1pPr>
          </a:lstStyle>
          <a:p>
            <a:pPr marL="0" lvl="0"/>
            <a:r>
              <a:rPr lang="en-US"/>
              <a:t>Bài</a:t>
            </a:r>
          </a:p>
        </p:txBody>
      </p:sp>
      <p:sp>
        <p:nvSpPr>
          <p:cNvPr id="18" name="Bài số">
            <a:extLst>
              <a:ext uri="{FF2B5EF4-FFF2-40B4-BE49-F238E27FC236}">
                <a16:creationId xmlns:a16="http://schemas.microsoft.com/office/drawing/2014/main" id="{53DC161D-CD58-423D-A42D-94AE01F60768}"/>
              </a:ext>
            </a:extLst>
          </p:cNvPr>
          <p:cNvSpPr>
            <a:spLocks noGrp="1"/>
          </p:cNvSpPr>
          <p:nvPr>
            <p:ph type="body" sz="quarter" idx="21" hasCustomPrompt="1"/>
          </p:nvPr>
        </p:nvSpPr>
        <p:spPr>
          <a:xfrm>
            <a:off x="2848477" y="365302"/>
            <a:ext cx="593432" cy="661078"/>
          </a:xfrm>
          <a:prstGeom prst="rect">
            <a:avLst/>
          </a:prstGeom>
          <a:noFill/>
        </p:spPr>
        <p:txBody>
          <a:bodyPr wrap="none" rtlCol="0">
            <a:spAutoFit/>
          </a:bodyPr>
          <a:lstStyle>
            <a:lvl1pPr marL="0" indent="0" algn="ctr">
              <a:spcBef>
                <a:spcPts val="0"/>
              </a:spcBef>
              <a:buNone/>
              <a:defRPr lang="en-US" sz="2100" b="1">
                <a:solidFill>
                  <a:schemeClr val="bg1"/>
                </a:solidFill>
                <a:latin typeface="Averta Std CY Bold" panose="00000800000000000000" pitchFamily="50" charset="0"/>
              </a:defRPr>
            </a:lvl1pPr>
          </a:lstStyle>
          <a:p>
            <a:pPr marL="0" lvl="0" algn="ctr">
              <a:lnSpc>
                <a:spcPct val="88000"/>
              </a:lnSpc>
            </a:pPr>
            <a:r>
              <a:rPr lang="en-US"/>
              <a:t>Bài</a:t>
            </a:r>
          </a:p>
          <a:p>
            <a:pPr marL="0" lvl="0" algn="ctr">
              <a:lnSpc>
                <a:spcPct val="88000"/>
              </a:lnSpc>
            </a:pPr>
            <a:r>
              <a:rPr lang="en-US"/>
              <a:t>1</a:t>
            </a:r>
          </a:p>
        </p:txBody>
      </p:sp>
      <p:sp>
        <p:nvSpPr>
          <p:cNvPr id="3" name="Tiếng Việt 2">
            <a:extLst>
              <a:ext uri="{FF2B5EF4-FFF2-40B4-BE49-F238E27FC236}">
                <a16:creationId xmlns:a16="http://schemas.microsoft.com/office/drawing/2014/main" id="{069A2C54-215F-4415-A7E6-12B1B2087332}"/>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42384124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001057"/>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935657"/>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0856069"/>
      </p:ext>
    </p:extLst>
  </p:cSld>
  <p:clrMapOvr>
    <a:masterClrMapping/>
  </p:clrMapOvr>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1"/>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92" indent="0" algn="ctr">
              <a:buNone/>
              <a:defRPr>
                <a:solidFill>
                  <a:schemeClr val="tx1">
                    <a:tint val="75000"/>
                  </a:schemeClr>
                </a:solidFill>
              </a:defRPr>
            </a:lvl2pPr>
            <a:lvl3pPr marL="685783" indent="0" algn="ctr">
              <a:buNone/>
              <a:defRPr>
                <a:solidFill>
                  <a:schemeClr val="tx1">
                    <a:tint val="75000"/>
                  </a:schemeClr>
                </a:solidFill>
              </a:defRPr>
            </a:lvl3pPr>
            <a:lvl4pPr marL="1028675"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2"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202842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6113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892" indent="0">
              <a:buNone/>
              <a:defRPr sz="1350">
                <a:solidFill>
                  <a:schemeClr val="tx1">
                    <a:tint val="75000"/>
                  </a:schemeClr>
                </a:solidFill>
              </a:defRPr>
            </a:lvl2pPr>
            <a:lvl3pPr marL="685783" indent="0">
              <a:buNone/>
              <a:defRPr sz="1200">
                <a:solidFill>
                  <a:schemeClr val="tx1">
                    <a:tint val="75000"/>
                  </a:schemeClr>
                </a:solidFill>
              </a:defRPr>
            </a:lvl3pPr>
            <a:lvl4pPr marL="1028675" indent="0">
              <a:buNone/>
              <a:defRPr sz="1050">
                <a:solidFill>
                  <a:schemeClr val="tx1">
                    <a:tint val="75000"/>
                  </a:schemeClr>
                </a:solidFill>
              </a:defRPr>
            </a:lvl4pPr>
            <a:lvl5pPr marL="1371566" indent="0">
              <a:buNone/>
              <a:defRPr sz="1050">
                <a:solidFill>
                  <a:schemeClr val="tx1">
                    <a:tint val="75000"/>
                  </a:schemeClr>
                </a:solidFill>
              </a:defRPr>
            </a:lvl5pPr>
            <a:lvl6pPr marL="1714457" indent="0">
              <a:buNone/>
              <a:defRPr sz="1050">
                <a:solidFill>
                  <a:schemeClr val="tx1">
                    <a:tint val="75000"/>
                  </a:schemeClr>
                </a:solidFill>
              </a:defRPr>
            </a:lvl6pPr>
            <a:lvl7pPr marL="2057348" indent="0">
              <a:buNone/>
              <a:defRPr sz="1050">
                <a:solidFill>
                  <a:schemeClr val="tx1">
                    <a:tint val="75000"/>
                  </a:schemeClr>
                </a:solidFill>
              </a:defRPr>
            </a:lvl7pPr>
            <a:lvl8pPr marL="2400240" indent="0">
              <a:buNone/>
              <a:defRPr sz="1050">
                <a:solidFill>
                  <a:schemeClr val="tx1">
                    <a:tint val="75000"/>
                  </a:schemeClr>
                </a:solidFill>
              </a:defRPr>
            </a:lvl8pPr>
            <a:lvl9pPr marL="2743132"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9827631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626064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7"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77727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559303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80401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 bài đọc - 1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0" y="0"/>
            <a:ext cx="9144000" cy="5143500"/>
          </a:xfrm>
          <a:prstGeom prst="rect">
            <a:avLst/>
          </a:prstGeom>
        </p:spPr>
        <p:txBody>
          <a:bodyPr/>
          <a:lstStyle>
            <a:lvl1pPr marL="0" indent="0">
              <a:buNone/>
              <a:defRPr/>
            </a:lvl1pPr>
          </a:lstStyle>
          <a:p>
            <a:r>
              <a:rPr lang="en-US"/>
              <a:t>img</a:t>
            </a:r>
          </a:p>
        </p:txBody>
      </p:sp>
    </p:spTree>
    <p:extLst>
      <p:ext uri="{BB962C8B-B14F-4D97-AF65-F5344CB8AC3E}">
        <p14:creationId xmlns:p14="http://schemas.microsoft.com/office/powerpoint/2010/main" val="9726858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90"/>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7"/>
            <a:ext cx="3008313" cy="351829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392150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zh-CN" altLang="en-US"/>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892" indent="0">
              <a:buNone/>
              <a:defRPr sz="900"/>
            </a:lvl2pPr>
            <a:lvl3pPr marL="685783" indent="0">
              <a:buNone/>
              <a:defRPr sz="750"/>
            </a:lvl3pPr>
            <a:lvl4pPr marL="1028675" indent="0">
              <a:buNone/>
              <a:defRPr sz="675"/>
            </a:lvl4pPr>
            <a:lvl5pPr marL="1371566" indent="0">
              <a:buNone/>
              <a:defRPr sz="675"/>
            </a:lvl5pPr>
            <a:lvl6pPr marL="1714457" indent="0">
              <a:buNone/>
              <a:defRPr sz="675"/>
            </a:lvl6pPr>
            <a:lvl7pPr marL="2057348" indent="0">
              <a:buNone/>
              <a:defRPr sz="675"/>
            </a:lvl7pPr>
            <a:lvl8pPr marL="2400240" indent="0">
              <a:buNone/>
              <a:defRPr sz="675"/>
            </a:lvl8pPr>
            <a:lvl9pPr marL="2743132"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90345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2631984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365261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093771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95299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3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392465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05359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8590322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97728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 bài đọc - 2 Fu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a:extLst>
              <a:ext uri="{FF2B5EF4-FFF2-40B4-BE49-F238E27FC236}">
                <a16:creationId xmlns:a16="http://schemas.microsoft.com/office/drawing/2014/main" id="{F4243A32-A56C-49F9-9E4E-4E151B60F39A}"/>
              </a:ext>
            </a:extLst>
          </p:cNvPr>
          <p:cNvSpPr txBox="1"/>
          <p:nvPr userDrawn="1"/>
        </p:nvSpPr>
        <p:spPr>
          <a:xfrm>
            <a:off x="108709" y="75631"/>
            <a:ext cx="1278847" cy="307777"/>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400">
                <a:effectLst>
                  <a:glow rad="63500">
                    <a:srgbClr val="FF9900"/>
                  </a:glow>
                  <a:reflection blurRad="6350" stA="55000" endA="300" endPos="45500" dir="5400000" sy="-100000" algn="bl" rotWithShape="0"/>
                </a:effectLst>
              </a:rPr>
              <a:t>Tiếng Việt 2</a:t>
            </a:r>
          </a:p>
        </p:txBody>
      </p:sp>
      <p:sp>
        <p:nvSpPr>
          <p:cNvPr id="5" name="Hình 1">
            <a:extLst>
              <a:ext uri="{FF2B5EF4-FFF2-40B4-BE49-F238E27FC236}">
                <a16:creationId xmlns:a16="http://schemas.microsoft.com/office/drawing/2014/main" id="{6DBEA726-F298-4CAE-BD99-75C978F66E49}"/>
              </a:ext>
            </a:extLst>
          </p:cNvPr>
          <p:cNvSpPr>
            <a:spLocks noGrp="1"/>
          </p:cNvSpPr>
          <p:nvPr>
            <p:ph type="pic" sz="quarter" idx="10" hasCustomPrompt="1"/>
          </p:nvPr>
        </p:nvSpPr>
        <p:spPr>
          <a:xfrm>
            <a:off x="1" y="1661532"/>
            <a:ext cx="4572000" cy="3481968"/>
          </a:xfrm>
          <a:prstGeom prst="rect">
            <a:avLst/>
          </a:prstGeom>
        </p:spPr>
        <p:txBody>
          <a:bodyPr/>
          <a:lstStyle>
            <a:lvl1pPr marL="0" indent="0">
              <a:buNone/>
              <a:defRPr/>
            </a:lvl1pPr>
          </a:lstStyle>
          <a:p>
            <a:r>
              <a:rPr lang="en-US"/>
              <a:t>img 1</a:t>
            </a:r>
          </a:p>
        </p:txBody>
      </p:sp>
      <p:sp>
        <p:nvSpPr>
          <p:cNvPr id="4" name="Hình 2">
            <a:extLst>
              <a:ext uri="{FF2B5EF4-FFF2-40B4-BE49-F238E27FC236}">
                <a16:creationId xmlns:a16="http://schemas.microsoft.com/office/drawing/2014/main" id="{72182F91-7391-4A11-B0ED-729C33877A53}"/>
              </a:ext>
            </a:extLst>
          </p:cNvPr>
          <p:cNvSpPr>
            <a:spLocks noGrp="1"/>
          </p:cNvSpPr>
          <p:nvPr>
            <p:ph type="pic" sz="quarter" idx="11" hasCustomPrompt="1"/>
          </p:nvPr>
        </p:nvSpPr>
        <p:spPr>
          <a:xfrm>
            <a:off x="4572000" y="1661532"/>
            <a:ext cx="4572000" cy="3481968"/>
          </a:xfrm>
          <a:prstGeom prst="rect">
            <a:avLst/>
          </a:prstGeom>
        </p:spPr>
        <p:txBody>
          <a:bodyPr/>
          <a:lstStyle>
            <a:lvl1pPr marL="0" indent="0">
              <a:buNone/>
              <a:defRPr/>
            </a:lvl1pPr>
          </a:lstStyle>
          <a:p>
            <a:r>
              <a:rPr lang="en-US"/>
              <a:t>img 2</a:t>
            </a:r>
          </a:p>
        </p:txBody>
      </p:sp>
    </p:spTree>
    <p:extLst>
      <p:ext uri="{BB962C8B-B14F-4D97-AF65-F5344CB8AC3E}">
        <p14:creationId xmlns:p14="http://schemas.microsoft.com/office/powerpoint/2010/main" val="9456523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62880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1500" b="1"/>
            </a:lvl1pPr>
          </a:lstStyle>
          <a:p>
            <a:r>
              <a:rPr lang="zh-CN" altLang="en-US"/>
              <a:t>单击此处编辑母版标题样式</a:t>
            </a:r>
          </a:p>
        </p:txBody>
      </p:sp>
      <p:sp>
        <p:nvSpPr>
          <p:cNvPr id="3" name="内容占位符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8455698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9339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0950702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185889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1"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AC91E5F-9BD5-49A2-BB11-37556073DA3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673702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C91E5F-9BD5-49A2-BB11-37556073DA3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3203053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C91E5F-9BD5-49A2-BB11-37556073DA36}" type="datetimeFigureOut">
              <a:rPr lang="en-US" smtClean="0"/>
              <a:t>11/3/22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91820470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8013" y="1200151"/>
            <a:ext cx="5395912"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325" y="1200151"/>
            <a:ext cx="53975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C91E5F-9BD5-49A2-BB11-37556073DA36}" type="datetimeFigureOut">
              <a:rPr lang="en-US" smtClean="0"/>
              <a:t>11/3/22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15081487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1"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C91E5F-9BD5-49A2-BB11-37556073DA36}" type="datetimeFigureOut">
              <a:rPr lang="en-US" smtClean="0"/>
              <a:t>11/3/22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E36CA4-DA90-411A-B432-786EFC2A492A}" type="slidenum">
              <a:rPr lang="en-US" smtClean="0"/>
              <a:t>‹#›</a:t>
            </a:fld>
            <a:endParaRPr lang="en-US"/>
          </a:p>
        </p:txBody>
      </p:sp>
    </p:spTree>
    <p:extLst>
      <p:ext uri="{BB962C8B-B14F-4D97-AF65-F5344CB8AC3E}">
        <p14:creationId xmlns:p14="http://schemas.microsoft.com/office/powerpoint/2010/main" val="20814205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11.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image" Target="../media/image29.jpeg"/></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5" Type="http://schemas.openxmlformats.org/officeDocument/2006/relationships/theme" Target="../theme/theme12.xml"/><Relationship Id="rId4" Type="http://schemas.openxmlformats.org/officeDocument/2006/relationships/slideLayout" Target="../slideLayouts/slideLayout68.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image" Target="../media/image30.png"/><Relationship Id="rId5" Type="http://schemas.openxmlformats.org/officeDocument/2006/relationships/theme" Target="../theme/theme13.xml"/><Relationship Id="rId4"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1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08.xml"/><Relationship Id="rId7" Type="http://schemas.openxmlformats.org/officeDocument/2006/relationships/image" Target="../media/image32.png"/><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image" Target="../media/image33.jpg"/><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theme" Target="../theme/theme18.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7.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theme" Target="../theme/theme5.xml"/><Relationship Id="rId1" Type="http://schemas.openxmlformats.org/officeDocument/2006/relationships/slideLayout" Target="../slideLayouts/slideLayout17.xml"/><Relationship Id="rId5" Type="http://schemas.openxmlformats.org/officeDocument/2006/relationships/image" Target="../media/image13.jpeg"/><Relationship Id="rId4" Type="http://schemas.microsoft.com/office/2007/relationships/hdphoto" Target="../media/hdphoto4.wdp"/></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10" Type="http://schemas.openxmlformats.org/officeDocument/2006/relationships/theme" Target="../theme/theme6.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7.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8.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50.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977523"/>
      </p:ext>
    </p:extLst>
  </p:cSld>
  <p:clrMap bg1="lt1" tx1="dk1" bg2="lt2" tx2="dk2" accent1="accent1" accent2="accent2" accent3="accent3" accent4="accent4" accent5="accent5" accent6="accent6" hlink="hlink" folHlink="folHlink"/>
  <p:sldLayoutIdLst>
    <p:sldLayoutId id="2147483649" r:id="rId1"/>
    <p:sldLayoutId id="2147483667" r:id="rId2"/>
    <p:sldLayoutId id="2147483651" r:id="rId3"/>
    <p:sldLayoutId id="2147483652" r:id="rId4"/>
    <p:sldLayoutId id="2147483653" r:id="rId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0045166"/>
      </p:ext>
    </p:extLst>
  </p:cSld>
  <p:clrMap bg1="lt1" tx1="dk1" bg2="lt2" tx2="dk2" accent1="accent1" accent2="accent2" accent3="accent3" accent4="accent4" accent5="accent5" accent6="accent6" hlink="hlink" folHlink="folHlink"/>
  <p:sldLayoutIdLst>
    <p:sldLayoutId id="2147484024" r:id="rId1"/>
    <p:sldLayoutId id="2147484025"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1749669488"/>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Lst>
  <p:transition spd="slow" advClick="0" advTm="2000">
    <p:comb/>
  </p:transition>
  <p:txStyles>
    <p:titleStyle>
      <a:lvl1pPr algn="ctr" defTabSz="799624" rtl="0" fontAlgn="base">
        <a:spcBef>
          <a:spcPct val="0"/>
        </a:spcBef>
        <a:spcAft>
          <a:spcPct val="0"/>
        </a:spcAft>
        <a:defRPr sz="2700" b="1">
          <a:solidFill>
            <a:srgbClr val="FFFFFF"/>
          </a:solidFill>
          <a:latin typeface="+mj-lt"/>
          <a:ea typeface="+mj-ea"/>
          <a:cs typeface="+mj-cs"/>
        </a:defRPr>
      </a:lvl1pPr>
      <a:lvl2pPr algn="ctr" defTabSz="799624" rtl="0" fontAlgn="base">
        <a:spcBef>
          <a:spcPct val="0"/>
        </a:spcBef>
        <a:spcAft>
          <a:spcPct val="0"/>
        </a:spcAft>
        <a:defRPr sz="2700" b="1">
          <a:solidFill>
            <a:srgbClr val="FFFFFF"/>
          </a:solidFill>
          <a:latin typeface="Verdana" panose="020B0604030504040204" pitchFamily="34" charset="0"/>
        </a:defRPr>
      </a:lvl2pPr>
      <a:lvl3pPr algn="ctr" defTabSz="799624" rtl="0" fontAlgn="base">
        <a:spcBef>
          <a:spcPct val="0"/>
        </a:spcBef>
        <a:spcAft>
          <a:spcPct val="0"/>
        </a:spcAft>
        <a:defRPr sz="2700" b="1">
          <a:solidFill>
            <a:srgbClr val="FFFFFF"/>
          </a:solidFill>
          <a:latin typeface="Verdana" panose="020B0604030504040204" pitchFamily="34" charset="0"/>
        </a:defRPr>
      </a:lvl3pPr>
      <a:lvl4pPr algn="ctr" defTabSz="799624" rtl="0" fontAlgn="base">
        <a:spcBef>
          <a:spcPct val="0"/>
        </a:spcBef>
        <a:spcAft>
          <a:spcPct val="0"/>
        </a:spcAft>
        <a:defRPr sz="2700" b="1">
          <a:solidFill>
            <a:srgbClr val="FFFFFF"/>
          </a:solidFill>
          <a:latin typeface="Verdana" panose="020B0604030504040204" pitchFamily="34" charset="0"/>
        </a:defRPr>
      </a:lvl4pPr>
      <a:lvl5pPr algn="ctr" defTabSz="799624" rtl="0" fontAlgn="base">
        <a:spcBef>
          <a:spcPct val="0"/>
        </a:spcBef>
        <a:spcAft>
          <a:spcPct val="0"/>
        </a:spcAft>
        <a:defRPr sz="2700" b="1">
          <a:solidFill>
            <a:srgbClr val="FFFFFF"/>
          </a:solidFill>
          <a:latin typeface="Verdana" panose="020B0604030504040204" pitchFamily="34" charset="0"/>
        </a:defRPr>
      </a:lvl5pPr>
      <a:lvl6pPr marL="457200" algn="ctr" defTabSz="799624" rtl="0" fontAlgn="base">
        <a:spcBef>
          <a:spcPct val="0"/>
        </a:spcBef>
        <a:spcAft>
          <a:spcPct val="0"/>
        </a:spcAft>
        <a:defRPr sz="2700" b="1">
          <a:solidFill>
            <a:srgbClr val="FFFFFF"/>
          </a:solidFill>
          <a:latin typeface="Verdana" panose="020B0604030504040204" pitchFamily="34" charset="0"/>
        </a:defRPr>
      </a:lvl6pPr>
      <a:lvl7pPr marL="913924" algn="ctr" defTabSz="799624" rtl="0" fontAlgn="base">
        <a:spcBef>
          <a:spcPct val="0"/>
        </a:spcBef>
        <a:spcAft>
          <a:spcPct val="0"/>
        </a:spcAft>
        <a:defRPr sz="2700" b="1">
          <a:solidFill>
            <a:srgbClr val="FFFFFF"/>
          </a:solidFill>
          <a:latin typeface="Verdana" panose="020B0604030504040204" pitchFamily="34" charset="0"/>
        </a:defRPr>
      </a:lvl7pPr>
      <a:lvl8pPr marL="1371124" algn="ctr" defTabSz="799624" rtl="0" fontAlgn="base">
        <a:spcBef>
          <a:spcPct val="0"/>
        </a:spcBef>
        <a:spcAft>
          <a:spcPct val="0"/>
        </a:spcAft>
        <a:defRPr sz="2700" b="1">
          <a:solidFill>
            <a:srgbClr val="FFFFFF"/>
          </a:solidFill>
          <a:latin typeface="Verdana" panose="020B0604030504040204" pitchFamily="34" charset="0"/>
        </a:defRPr>
      </a:lvl8pPr>
      <a:lvl9pPr marL="1828324" algn="ctr" defTabSz="799624" rtl="0" fontAlgn="base">
        <a:spcBef>
          <a:spcPct val="0"/>
        </a:spcBef>
        <a:spcAft>
          <a:spcPct val="0"/>
        </a:spcAft>
        <a:defRPr sz="2700" b="1">
          <a:solidFill>
            <a:srgbClr val="FFFFFF"/>
          </a:solidFill>
          <a:latin typeface="Verdana" panose="020B0604030504040204" pitchFamily="34" charset="0"/>
        </a:defRPr>
      </a:lvl9pPr>
    </p:titleStyle>
    <p:bodyStyle>
      <a:lvl1pPr marL="300038" indent="-300038" algn="l" defTabSz="799624" rtl="0" fontAlgn="base">
        <a:spcBef>
          <a:spcPct val="20000"/>
        </a:spcBef>
        <a:spcAft>
          <a:spcPct val="0"/>
        </a:spcAft>
        <a:buClr>
          <a:schemeClr val="hlink"/>
        </a:buClr>
        <a:buFont typeface="Wingdings" panose="05000000000000000000" pitchFamily="2" charset="2"/>
        <a:defRPr sz="2400">
          <a:solidFill>
            <a:schemeClr val="tx1"/>
          </a:solidFill>
          <a:latin typeface="+mn-lt"/>
          <a:ea typeface="+mn-ea"/>
          <a:cs typeface="+mn-cs"/>
        </a:defRPr>
      </a:lvl1pPr>
      <a:lvl2pPr marL="650558" indent="-250508" algn="l" defTabSz="799624" rtl="0" fontAlgn="base">
        <a:spcBef>
          <a:spcPct val="20000"/>
        </a:spcBef>
        <a:spcAft>
          <a:spcPct val="0"/>
        </a:spcAft>
        <a:buClr>
          <a:schemeClr val="accent1"/>
        </a:buClr>
        <a:buFont typeface="Wingdings" panose="05000000000000000000" pitchFamily="2" charset="2"/>
        <a:buChar char="§"/>
        <a:defRPr sz="2400">
          <a:solidFill>
            <a:schemeClr val="tx1"/>
          </a:solidFill>
          <a:latin typeface="Arial" panose="020B0604020202020204" pitchFamily="34" charset="0"/>
        </a:defRPr>
      </a:lvl2pPr>
      <a:lvl3pPr marL="999649" indent="-200025" algn="l" defTabSz="799624" rtl="0" fontAlgn="base">
        <a:spcBef>
          <a:spcPct val="20000"/>
        </a:spcBef>
        <a:spcAft>
          <a:spcPct val="0"/>
        </a:spcAft>
        <a:buClr>
          <a:schemeClr val="tx1"/>
        </a:buClr>
        <a:buChar char="•"/>
        <a:defRPr sz="2100">
          <a:solidFill>
            <a:schemeClr val="tx1"/>
          </a:solidFill>
          <a:latin typeface="Arial" panose="020B0604020202020204" pitchFamily="34" charset="0"/>
        </a:defRPr>
      </a:lvl3pPr>
      <a:lvl4pPr marL="1399699" indent="-200025" algn="l" defTabSz="799624" rtl="0" fontAlgn="base">
        <a:spcBef>
          <a:spcPct val="20000"/>
        </a:spcBef>
        <a:spcAft>
          <a:spcPct val="0"/>
        </a:spcAft>
        <a:buChar char="–"/>
        <a:defRPr sz="1699">
          <a:solidFill>
            <a:schemeClr val="tx1"/>
          </a:solidFill>
          <a:latin typeface="Arial" panose="020B0604020202020204" pitchFamily="34" charset="0"/>
        </a:defRPr>
      </a:lvl4pPr>
      <a:lvl5pPr marL="1799749" indent="-200025" algn="l" defTabSz="799624" rtl="0" fontAlgn="base">
        <a:spcBef>
          <a:spcPct val="20000"/>
        </a:spcBef>
        <a:spcAft>
          <a:spcPct val="0"/>
        </a:spcAft>
        <a:buChar char="»"/>
        <a:defRPr sz="1699">
          <a:solidFill>
            <a:schemeClr val="tx1"/>
          </a:solidFill>
          <a:latin typeface="Arial" panose="020B0604020202020204" pitchFamily="34" charset="0"/>
        </a:defRPr>
      </a:lvl5pPr>
      <a:lvl6pPr marL="2256473" indent="-200025" algn="l" defTabSz="799624" rtl="0" fontAlgn="base">
        <a:spcBef>
          <a:spcPct val="20000"/>
        </a:spcBef>
        <a:spcAft>
          <a:spcPct val="0"/>
        </a:spcAft>
        <a:buChar char="»"/>
        <a:defRPr sz="1699">
          <a:solidFill>
            <a:schemeClr val="tx1"/>
          </a:solidFill>
          <a:latin typeface="Arial" panose="020B0604020202020204" pitchFamily="34" charset="0"/>
        </a:defRPr>
      </a:lvl6pPr>
      <a:lvl7pPr marL="2713673" indent="-200025" algn="l" defTabSz="799624" rtl="0" fontAlgn="base">
        <a:spcBef>
          <a:spcPct val="20000"/>
        </a:spcBef>
        <a:spcAft>
          <a:spcPct val="0"/>
        </a:spcAft>
        <a:buChar char="»"/>
        <a:defRPr sz="1699">
          <a:solidFill>
            <a:schemeClr val="tx1"/>
          </a:solidFill>
          <a:latin typeface="Arial" panose="020B0604020202020204" pitchFamily="34" charset="0"/>
        </a:defRPr>
      </a:lvl7pPr>
      <a:lvl8pPr marL="3170873" indent="-200025" algn="l" defTabSz="799624" rtl="0" fontAlgn="base">
        <a:spcBef>
          <a:spcPct val="20000"/>
        </a:spcBef>
        <a:spcAft>
          <a:spcPct val="0"/>
        </a:spcAft>
        <a:buChar char="»"/>
        <a:defRPr sz="1699">
          <a:solidFill>
            <a:schemeClr val="tx1"/>
          </a:solidFill>
          <a:latin typeface="Arial" panose="020B0604020202020204" pitchFamily="34" charset="0"/>
        </a:defRPr>
      </a:lvl8pPr>
      <a:lvl9pPr marL="3628073" indent="-200025" algn="l" defTabSz="799624" rtl="0" fontAlgn="base">
        <a:spcBef>
          <a:spcPct val="20000"/>
        </a:spcBef>
        <a:spcAft>
          <a:spcPct val="0"/>
        </a:spcAft>
        <a:buChar char="»"/>
        <a:defRPr sz="1699">
          <a:solidFill>
            <a:schemeClr val="tx1"/>
          </a:solidFill>
          <a:latin typeface="Arial" panose="020B0604020202020204" pitchFamily="34" charset="0"/>
        </a:defRPr>
      </a:lvl9pPr>
    </p:bodyStyle>
    <p:otherStyle>
      <a:defPPr>
        <a:defRPr lang="zh-CN"/>
      </a:defPPr>
      <a:lvl1pPr marL="0" algn="l" defTabSz="913924" rtl="0" eaLnBrk="1" latinLnBrk="0" hangingPunct="1">
        <a:defRPr sz="1800" kern="1200">
          <a:solidFill>
            <a:schemeClr val="tx1"/>
          </a:solidFill>
          <a:latin typeface="+mn-lt"/>
          <a:ea typeface="+mn-ea"/>
          <a:cs typeface="+mn-cs"/>
        </a:defRPr>
      </a:lvl1pPr>
      <a:lvl2pPr marL="457200" algn="l" defTabSz="913924" rtl="0" eaLnBrk="1" latinLnBrk="0" hangingPunct="1">
        <a:defRPr sz="1800" kern="1200">
          <a:solidFill>
            <a:schemeClr val="tx1"/>
          </a:solidFill>
          <a:latin typeface="+mn-lt"/>
          <a:ea typeface="+mn-ea"/>
          <a:cs typeface="+mn-cs"/>
        </a:defRPr>
      </a:lvl2pPr>
      <a:lvl3pPr marL="913924" algn="l" defTabSz="913924" rtl="0" eaLnBrk="1" latinLnBrk="0" hangingPunct="1">
        <a:defRPr sz="1800" kern="1200">
          <a:solidFill>
            <a:schemeClr val="tx1"/>
          </a:solidFill>
          <a:latin typeface="+mn-lt"/>
          <a:ea typeface="+mn-ea"/>
          <a:cs typeface="+mn-cs"/>
        </a:defRPr>
      </a:lvl3pPr>
      <a:lvl4pPr marL="1371124" algn="l" defTabSz="913924" rtl="0" eaLnBrk="1" latinLnBrk="0" hangingPunct="1">
        <a:defRPr sz="1800" kern="1200">
          <a:solidFill>
            <a:schemeClr val="tx1"/>
          </a:solidFill>
          <a:latin typeface="+mn-lt"/>
          <a:ea typeface="+mn-ea"/>
          <a:cs typeface="+mn-cs"/>
        </a:defRPr>
      </a:lvl4pPr>
      <a:lvl5pPr marL="1828324" algn="l" defTabSz="913924" rtl="0" eaLnBrk="1" latinLnBrk="0" hangingPunct="1">
        <a:defRPr sz="1800" kern="1200">
          <a:solidFill>
            <a:schemeClr val="tx1"/>
          </a:solidFill>
          <a:latin typeface="+mn-lt"/>
          <a:ea typeface="+mn-ea"/>
          <a:cs typeface="+mn-cs"/>
        </a:defRPr>
      </a:lvl5pPr>
      <a:lvl6pPr marL="2285048" algn="l" defTabSz="913924" rtl="0" eaLnBrk="1" latinLnBrk="0" hangingPunct="1">
        <a:defRPr sz="1800" kern="1200">
          <a:solidFill>
            <a:schemeClr val="tx1"/>
          </a:solidFill>
          <a:latin typeface="+mn-lt"/>
          <a:ea typeface="+mn-ea"/>
          <a:cs typeface="+mn-cs"/>
        </a:defRPr>
      </a:lvl6pPr>
      <a:lvl7pPr marL="2742248" algn="l" defTabSz="913924" rtl="0" eaLnBrk="1" latinLnBrk="0" hangingPunct="1">
        <a:defRPr sz="1800" kern="1200">
          <a:solidFill>
            <a:schemeClr val="tx1"/>
          </a:solidFill>
          <a:latin typeface="+mn-lt"/>
          <a:ea typeface="+mn-ea"/>
          <a:cs typeface="+mn-cs"/>
        </a:defRPr>
      </a:lvl7pPr>
      <a:lvl8pPr marL="3199448" algn="l" defTabSz="913924" rtl="0" eaLnBrk="1" latinLnBrk="0" hangingPunct="1">
        <a:defRPr sz="1800" kern="1200">
          <a:solidFill>
            <a:schemeClr val="tx1"/>
          </a:solidFill>
          <a:latin typeface="+mn-lt"/>
          <a:ea typeface="+mn-ea"/>
          <a:cs typeface="+mn-cs"/>
        </a:defRPr>
      </a:lvl8pPr>
      <a:lvl9pPr marL="3656648" algn="l" defTabSz="913924"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11046985"/>
      </p:ext>
    </p:extLst>
  </p:cSld>
  <p:clrMap bg1="lt1" tx1="dk1" bg2="dk2" tx2="lt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6"/>
          <a:stretch>
            <a:fillRect/>
          </a:stretch>
        </p:blipFill>
        <p:spPr>
          <a:xfrm>
            <a:off x="0" y="0"/>
            <a:ext cx="9144793" cy="5143946"/>
          </a:xfrm>
          <a:prstGeom prst="rect">
            <a:avLst/>
          </a:prstGeom>
        </p:spPr>
      </p:pic>
    </p:spTree>
    <p:extLst>
      <p:ext uri="{BB962C8B-B14F-4D97-AF65-F5344CB8AC3E}">
        <p14:creationId xmlns:p14="http://schemas.microsoft.com/office/powerpoint/2010/main" val="3444840701"/>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Lst>
  <mc:AlternateContent xmlns:mc="http://schemas.openxmlformats.org/markup-compatibility/2006" xmlns:p14="http://schemas.microsoft.com/office/powerpoint/2010/main">
    <mc:Choice Requires="p14">
      <p:transition spd="slow" p14:dur="175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673826264"/>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199" indent="-214308" algn="l" defTabSz="685783"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28" indent="-171446" algn="l" defTabSz="685783"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20"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12"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03"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30820CF-B880-4189-942D-D702A7CBA730}" type="datetimeFigureOut">
              <a:rPr lang="zh-CN" altLang="en-US" smtClean="0"/>
              <a:t>2022/11/3</a:t>
            </a:fld>
            <a:endParaRPr lang="zh-CN" altLang="en-US"/>
          </a:p>
        </p:txBody>
      </p:sp>
      <p:sp>
        <p:nvSpPr>
          <p:cNvPr id="5" name="页脚占位符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73079958"/>
      </p:ext>
    </p:extLst>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AC91E5F-9BD5-49A2-BB11-37556073DA36}" type="datetimeFigureOut">
              <a:rPr lang="en-US" smtClean="0"/>
              <a:t>11/3/22</a:t>
            </a:fld>
            <a:endParaRPr lang="en-US"/>
          </a:p>
        </p:txBody>
      </p:sp>
      <p:sp>
        <p:nvSpPr>
          <p:cNvPr id="5" name="Footer Placeholder 4"/>
          <p:cNvSpPr>
            <a:spLocks noGrp="1"/>
          </p:cNvSpPr>
          <p:nvPr>
            <p:ph type="ftr" sz="quarter" idx="3"/>
          </p:nvPr>
        </p:nvSpPr>
        <p:spPr>
          <a:xfrm>
            <a:off x="3124201" y="4767264"/>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3E36CA4-DA90-411A-B432-786EFC2A492A}" type="slidenum">
              <a:rPr lang="en-US" smtClean="0"/>
              <a:t>‹#›</a:t>
            </a:fld>
            <a:endParaRPr lang="en-US"/>
          </a:p>
        </p:txBody>
      </p:sp>
    </p:spTree>
    <p:extLst>
      <p:ext uri="{BB962C8B-B14F-4D97-AF65-F5344CB8AC3E}">
        <p14:creationId xmlns:p14="http://schemas.microsoft.com/office/powerpoint/2010/main" val="2183680307"/>
      </p:ext>
    </p:extLst>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225"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45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3" name="图片 2"/>
          <p:cNvPicPr>
            <a:picLocks noChangeAspect="1"/>
          </p:cNvPicPr>
          <p:nvPr userDrawn="1"/>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r="11492"/>
          <a:stretch/>
        </p:blipFill>
        <p:spPr>
          <a:xfrm>
            <a:off x="0" y="0"/>
            <a:ext cx="9144000" cy="5143500"/>
          </a:xfrm>
          <a:prstGeom prst="rect">
            <a:avLst/>
          </a:prstGeom>
        </p:spPr>
      </p:pic>
      <p:pic>
        <p:nvPicPr>
          <p:cNvPr id="4" name="图片 3"/>
          <p:cNvPicPr>
            <a:picLocks noChangeAspect="1"/>
          </p:cNvPicPr>
          <p:nvPr userDrawn="1"/>
        </p:nvPicPr>
        <p:blipFill rotWithShape="1">
          <a:blip r:embed="rId7">
            <a:extLst>
              <a:ext uri="{28A0092B-C50C-407E-A947-70E740481C1C}">
                <a14:useLocalDpi xmlns:a14="http://schemas.microsoft.com/office/drawing/2010/main" val="0"/>
              </a:ext>
            </a:extLst>
          </a:blip>
          <a:srcRect b="27580"/>
          <a:stretch/>
        </p:blipFill>
        <p:spPr>
          <a:xfrm>
            <a:off x="0" y="2525709"/>
            <a:ext cx="9144000" cy="2617791"/>
          </a:xfrm>
          <a:prstGeom prst="rect">
            <a:avLst/>
          </a:prstGeom>
        </p:spPr>
      </p:pic>
    </p:spTree>
    <p:extLst>
      <p:ext uri="{BB962C8B-B14F-4D97-AF65-F5344CB8AC3E}">
        <p14:creationId xmlns:p14="http://schemas.microsoft.com/office/powerpoint/2010/main" val="4045320778"/>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3000" r="-23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274982F-DF9E-4406-8FA0-B90CE92AB87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22885C9-6938-494B-AD38-7B79E89262B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C345DBB-3981-4C29-896E-3FC6218E0DA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884A525-2FB2-42E1-9408-094051DC2015}"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C844A4E-0D46-4F5D-89BA-B8DD39BF2E99}"/>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8A2862E-28DD-441F-8C5E-9D69740D02A0}"/>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AE6901A-2309-4D92-B267-AE569EB67F29}" type="slidenum">
              <a:rPr lang="zh-CN" altLang="en-US" smtClean="0"/>
              <a:t>‹#›</a:t>
            </a:fld>
            <a:endParaRPr lang="zh-CN" altLang="en-US"/>
          </a:p>
        </p:txBody>
      </p:sp>
    </p:spTree>
    <p:extLst>
      <p:ext uri="{BB962C8B-B14F-4D97-AF65-F5344CB8AC3E}">
        <p14:creationId xmlns:p14="http://schemas.microsoft.com/office/powerpoint/2010/main" val="2198111132"/>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3604750"/>
      </p:ext>
    </p:extLst>
  </p:cSld>
  <p:clrMap bg1="lt1" tx1="dk1" bg2="lt2" tx2="dk2" accent1="accent1" accent2="accent2" accent3="accent3" accent4="accent4" accent5="accent5" accent6="accent6" hlink="hlink" folHlink="folHlink"/>
  <p:sldLayoutIdLst>
    <p:sldLayoutId id="2147483657" r:id="rId1"/>
    <p:sldLayoutId id="214748365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65040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8FA647-C6ED-4C22-A53B-30EE0CE8803A}"/>
              </a:ext>
            </a:extLst>
          </p:cNvPr>
          <p:cNvGrpSpPr/>
          <p:nvPr userDrawn="1"/>
        </p:nvGrpSpPr>
        <p:grpSpPr>
          <a:xfrm>
            <a:off x="2711022" y="1692075"/>
            <a:ext cx="3286762" cy="1913810"/>
            <a:chOff x="3614696" y="2256098"/>
            <a:chExt cx="4382349" cy="2551747"/>
          </a:xfrm>
        </p:grpSpPr>
        <p:grpSp>
          <p:nvGrpSpPr>
            <p:cNvPr id="3" name="Group 2">
              <a:extLst>
                <a:ext uri="{FF2B5EF4-FFF2-40B4-BE49-F238E27FC236}">
                  <a16:creationId xmlns:a16="http://schemas.microsoft.com/office/drawing/2014/main" id="{29E57989-2429-4F4C-9E9D-E16828501E1A}"/>
                </a:ext>
              </a:extLst>
            </p:cNvPr>
            <p:cNvGrpSpPr/>
            <p:nvPr userDrawn="1"/>
          </p:nvGrpSpPr>
          <p:grpSpPr>
            <a:xfrm>
              <a:off x="3614696" y="2256098"/>
              <a:ext cx="4382349" cy="1781776"/>
              <a:chOff x="4065548" y="1655206"/>
              <a:chExt cx="4382349" cy="1781776"/>
            </a:xfrm>
          </p:grpSpPr>
          <p:pic>
            <p:nvPicPr>
              <p:cNvPr id="5" name="Picture 4">
                <a:extLst>
                  <a:ext uri="{FF2B5EF4-FFF2-40B4-BE49-F238E27FC236}">
                    <a16:creationId xmlns:a16="http://schemas.microsoft.com/office/drawing/2014/main" id="{DCC5DA6B-D13B-4EFC-A9C7-24D27320BDDB}"/>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id="{0BE32D17-8858-4CAC-B45D-7FCC2DC2F4E7}"/>
                  </a:ext>
                </a:extLst>
              </p:cNvPr>
              <p:cNvSpPr txBox="1"/>
              <p:nvPr userDrawn="1"/>
            </p:nvSpPr>
            <p:spPr>
              <a:xfrm>
                <a:off x="5192775" y="2882985"/>
                <a:ext cx="2229758" cy="553997"/>
              </a:xfrm>
              <a:prstGeom prst="rect">
                <a:avLst/>
              </a:prstGeom>
              <a:noFill/>
            </p:spPr>
            <p:txBody>
              <a:bodyPr wrap="square" rtlCol="0">
                <a:spAutoFit/>
              </a:bodyPr>
              <a:lstStyle/>
              <a:p>
                <a:pPr defTabSz="685783"/>
                <a:r>
                  <a:rPr lang="en-US" sz="21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id="{2DABD720-A7D9-4105-8C96-68C60049EF25}"/>
                  </a:ext>
                </a:extLst>
              </p:cNvPr>
              <p:cNvSpPr txBox="1"/>
              <p:nvPr userDrawn="1"/>
            </p:nvSpPr>
            <p:spPr>
              <a:xfrm>
                <a:off x="4256580" y="1823698"/>
                <a:ext cx="3912506" cy="984885"/>
              </a:xfrm>
              <a:prstGeom prst="rect">
                <a:avLst/>
              </a:prstGeom>
              <a:noFill/>
            </p:spPr>
            <p:txBody>
              <a:bodyPr wrap="square" rtlCol="0">
                <a:spAutoFit/>
              </a:bodyPr>
              <a:lstStyle/>
              <a:p>
                <a:pPr algn="ctr" defTabSz="685783"/>
                <a:r>
                  <a:rPr lang="en-US" sz="2100" b="1" dirty="0">
                    <a:solidFill>
                      <a:srgbClr val="FF0000"/>
                    </a:solidFill>
                    <a:cs typeface="Times New Roman" panose="02020603050405020304" pitchFamily="18" charset="0"/>
                  </a:rPr>
                  <a:t>BÀI SOẠN CỦA </a:t>
                </a:r>
              </a:p>
              <a:p>
                <a:pPr algn="ctr" defTabSz="685783"/>
                <a:r>
                  <a:rPr lang="en-US" sz="2100" b="1" dirty="0">
                    <a:solidFill>
                      <a:srgbClr val="FF0000"/>
                    </a:solidFill>
                    <a:cs typeface="Times New Roman" panose="02020603050405020304" pitchFamily="18" charset="0"/>
                  </a:rPr>
                  <a:t>LAN H</a:t>
                </a:r>
                <a:r>
                  <a:rPr lang="vi-VN" sz="2100" b="1" dirty="0">
                    <a:solidFill>
                      <a:srgbClr val="FF0000"/>
                    </a:solidFill>
                    <a:cs typeface="Times New Roman" panose="02020603050405020304" pitchFamily="18" charset="0"/>
                  </a:rPr>
                  <a:t>ƯƠN</a:t>
                </a:r>
                <a:r>
                  <a:rPr lang="en-US" sz="21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id="{E0E9EE64-27F8-4181-B451-B4232D55448F}"/>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id="{0A9A9B9B-533A-40F1-B64C-FC4FD3AB07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675054698"/>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620572" rtl="0" eaLnBrk="1" latinLnBrk="0" hangingPunct="1">
        <a:spcBef>
          <a:spcPct val="0"/>
        </a:spcBef>
        <a:buNone/>
        <a:defRPr sz="3017" kern="1200">
          <a:solidFill>
            <a:schemeClr val="tx1"/>
          </a:solidFill>
          <a:latin typeface="+mj-lt"/>
          <a:ea typeface="+mj-ea"/>
          <a:cs typeface="+mj-cs"/>
        </a:defRPr>
      </a:lvl1pPr>
    </p:titleStyle>
    <p:bodyStyle>
      <a:lvl1pPr marL="232745" indent="-232745" algn="l" defTabSz="620572" rtl="0" eaLnBrk="1" latinLnBrk="0" hangingPunct="1">
        <a:spcBef>
          <a:spcPct val="20000"/>
        </a:spcBef>
        <a:buFont typeface="Arial" pitchFamily="34" charset="0"/>
        <a:buChar char="•"/>
        <a:defRPr sz="2194" kern="1200">
          <a:solidFill>
            <a:schemeClr val="tx1"/>
          </a:solidFill>
          <a:latin typeface="+mn-lt"/>
          <a:ea typeface="+mn-ea"/>
          <a:cs typeface="+mn-cs"/>
        </a:defRPr>
      </a:lvl1pPr>
      <a:lvl2pPr marL="504233" indent="-193952" algn="l" defTabSz="620572" rtl="0" eaLnBrk="1" latinLnBrk="0" hangingPunct="1">
        <a:spcBef>
          <a:spcPct val="20000"/>
        </a:spcBef>
        <a:buFont typeface="Arial" pitchFamily="34" charset="0"/>
        <a:buChar char="–"/>
        <a:defRPr sz="1919" kern="1200">
          <a:solidFill>
            <a:schemeClr val="tx1"/>
          </a:solidFill>
          <a:latin typeface="+mn-lt"/>
          <a:ea typeface="+mn-ea"/>
          <a:cs typeface="+mn-cs"/>
        </a:defRPr>
      </a:lvl2pPr>
      <a:lvl3pPr marL="775730" indent="-155161" algn="l" defTabSz="620572" rtl="0" eaLnBrk="1" latinLnBrk="0" hangingPunct="1">
        <a:spcBef>
          <a:spcPct val="20000"/>
        </a:spcBef>
        <a:buFont typeface="Arial" pitchFamily="34" charset="0"/>
        <a:buChar char="•"/>
        <a:defRPr sz="1645" kern="1200">
          <a:solidFill>
            <a:schemeClr val="tx1"/>
          </a:solidFill>
          <a:latin typeface="+mn-lt"/>
          <a:ea typeface="+mn-ea"/>
          <a:cs typeface="+mn-cs"/>
        </a:defRPr>
      </a:lvl3pPr>
      <a:lvl4pPr marL="1085977"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4pPr>
      <a:lvl5pPr marL="1396299"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5pPr>
      <a:lvl6pPr marL="1706576"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6pPr>
      <a:lvl7pPr marL="2016866"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7pPr>
      <a:lvl8pPr marL="2327189"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8pPr>
      <a:lvl9pPr marL="2637434" indent="-155161" algn="l" defTabSz="620572" rtl="0" eaLnBrk="1" latinLnBrk="0" hangingPunct="1">
        <a:spcBef>
          <a:spcPct val="20000"/>
        </a:spcBef>
        <a:buFont typeface="Arial" pitchFamily="34" charset="0"/>
        <a:buChar char="•"/>
        <a:defRPr sz="1371" kern="1200">
          <a:solidFill>
            <a:schemeClr val="tx1"/>
          </a:solidFill>
          <a:latin typeface="+mn-lt"/>
          <a:ea typeface="+mn-ea"/>
          <a:cs typeface="+mn-cs"/>
        </a:defRPr>
      </a:lvl9pPr>
    </p:bodyStyle>
    <p:otherStyle>
      <a:defPPr>
        <a:defRPr lang="zh-CN"/>
      </a:defPPr>
      <a:lvl1pPr marL="0" algn="l" defTabSz="620572" rtl="0" eaLnBrk="1" latinLnBrk="0" hangingPunct="1">
        <a:defRPr sz="1279" kern="1200">
          <a:solidFill>
            <a:schemeClr val="tx1"/>
          </a:solidFill>
          <a:latin typeface="+mn-lt"/>
          <a:ea typeface="+mn-ea"/>
          <a:cs typeface="+mn-cs"/>
        </a:defRPr>
      </a:lvl1pPr>
      <a:lvl2pPr marL="310248" algn="l" defTabSz="620572" rtl="0" eaLnBrk="1" latinLnBrk="0" hangingPunct="1">
        <a:defRPr sz="1279" kern="1200">
          <a:solidFill>
            <a:schemeClr val="tx1"/>
          </a:solidFill>
          <a:latin typeface="+mn-lt"/>
          <a:ea typeface="+mn-ea"/>
          <a:cs typeface="+mn-cs"/>
        </a:defRPr>
      </a:lvl2pPr>
      <a:lvl3pPr marL="620572" algn="l" defTabSz="620572" rtl="0" eaLnBrk="1" latinLnBrk="0" hangingPunct="1">
        <a:defRPr sz="1279" kern="1200">
          <a:solidFill>
            <a:schemeClr val="tx1"/>
          </a:solidFill>
          <a:latin typeface="+mn-lt"/>
          <a:ea typeface="+mn-ea"/>
          <a:cs typeface="+mn-cs"/>
        </a:defRPr>
      </a:lvl3pPr>
      <a:lvl4pPr marL="930852" algn="l" defTabSz="620572" rtl="0" eaLnBrk="1" latinLnBrk="0" hangingPunct="1">
        <a:defRPr sz="1279" kern="1200">
          <a:solidFill>
            <a:schemeClr val="tx1"/>
          </a:solidFill>
          <a:latin typeface="+mn-lt"/>
          <a:ea typeface="+mn-ea"/>
          <a:cs typeface="+mn-cs"/>
        </a:defRPr>
      </a:lvl4pPr>
      <a:lvl5pPr marL="1241138" algn="l" defTabSz="620572" rtl="0" eaLnBrk="1" latinLnBrk="0" hangingPunct="1">
        <a:defRPr sz="1279" kern="1200">
          <a:solidFill>
            <a:schemeClr val="tx1"/>
          </a:solidFill>
          <a:latin typeface="+mn-lt"/>
          <a:ea typeface="+mn-ea"/>
          <a:cs typeface="+mn-cs"/>
        </a:defRPr>
      </a:lvl5pPr>
      <a:lvl6pPr marL="1551459" algn="l" defTabSz="620572" rtl="0" eaLnBrk="1" latinLnBrk="0" hangingPunct="1">
        <a:defRPr sz="1279" kern="1200">
          <a:solidFill>
            <a:schemeClr val="tx1"/>
          </a:solidFill>
          <a:latin typeface="+mn-lt"/>
          <a:ea typeface="+mn-ea"/>
          <a:cs typeface="+mn-cs"/>
        </a:defRPr>
      </a:lvl6pPr>
      <a:lvl7pPr marL="1861703" algn="l" defTabSz="620572" rtl="0" eaLnBrk="1" latinLnBrk="0" hangingPunct="1">
        <a:defRPr sz="1279" kern="1200">
          <a:solidFill>
            <a:schemeClr val="tx1"/>
          </a:solidFill>
          <a:latin typeface="+mn-lt"/>
          <a:ea typeface="+mn-ea"/>
          <a:cs typeface="+mn-cs"/>
        </a:defRPr>
      </a:lvl7pPr>
      <a:lvl8pPr marL="2171950" algn="l" defTabSz="620572" rtl="0" eaLnBrk="1" latinLnBrk="0" hangingPunct="1">
        <a:defRPr sz="1279" kern="1200">
          <a:solidFill>
            <a:schemeClr val="tx1"/>
          </a:solidFill>
          <a:latin typeface="+mn-lt"/>
          <a:ea typeface="+mn-ea"/>
          <a:cs typeface="+mn-cs"/>
        </a:defRPr>
      </a:lvl8pPr>
      <a:lvl9pPr marL="2482269" algn="l" defTabSz="620572" rtl="0" eaLnBrk="1" latinLnBrk="0" hangingPunct="1">
        <a:defRPr sz="1279"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800" y="274345"/>
            <a:ext cx="7886419" cy="993479"/>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628800" y="1369426"/>
            <a:ext cx="7886419" cy="3263797"/>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824" y="4767581"/>
            <a:ext cx="2056836" cy="273207"/>
          </a:xfrm>
          <a:prstGeom prst="rect">
            <a:avLst/>
          </a:prstGeom>
        </p:spPr>
        <p:txBody>
          <a:bodyPr vert="horz" lIns="86277" tIns="43142" rIns="86277" bIns="43142" rtlCol="0" anchor="ctr"/>
          <a:lstStyle>
            <a:lvl1pPr algn="l">
              <a:defRPr sz="750">
                <a:solidFill>
                  <a:schemeClr val="tx1">
                    <a:tint val="75000"/>
                  </a:schemeClr>
                </a:solidFill>
              </a:defRPr>
            </a:lvl1pPr>
          </a:lstStyle>
          <a:p>
            <a:pPr defTabSz="647069" fontAlgn="base">
              <a:spcBef>
                <a:spcPct val="0"/>
              </a:spcBef>
              <a:spcAft>
                <a:spcPct val="0"/>
              </a:spcAft>
            </a:pPr>
            <a:fld id="{43A93E93-166D-47F5-9EF1-ACEABE24AEEA}" type="datetimeFigureOut">
              <a:rPr lang="zh-CN" altLang="en-US" smtClean="0">
                <a:solidFill>
                  <a:prstClr val="black">
                    <a:tint val="75000"/>
                  </a:prstClr>
                </a:solidFill>
              </a:rPr>
              <a:pPr defTabSz="647069" fontAlgn="base">
                <a:spcBef>
                  <a:spcPct val="0"/>
                </a:spcBef>
                <a:spcAft>
                  <a:spcPct val="0"/>
                </a:spcAft>
              </a:pPr>
              <a:t>2022/11/3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817" y="4767581"/>
            <a:ext cx="3086382" cy="273207"/>
          </a:xfrm>
          <a:prstGeom prst="rect">
            <a:avLst/>
          </a:prstGeom>
        </p:spPr>
        <p:txBody>
          <a:bodyPr vert="horz" lIns="86277" tIns="43142" rIns="86277" bIns="43142" rtlCol="0" anchor="ctr"/>
          <a:lstStyle>
            <a:lvl1pPr algn="ctr">
              <a:defRPr sz="750">
                <a:solidFill>
                  <a:schemeClr val="tx1">
                    <a:tint val="75000"/>
                  </a:schemeClr>
                </a:solidFill>
              </a:defRPr>
            </a:lvl1pPr>
          </a:lstStyle>
          <a:p>
            <a:pPr defTabSz="647069"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8407" y="4767581"/>
            <a:ext cx="2056836" cy="273207"/>
          </a:xfrm>
          <a:prstGeom prst="rect">
            <a:avLst/>
          </a:prstGeom>
        </p:spPr>
        <p:txBody>
          <a:bodyPr vert="horz" lIns="86277" tIns="43142" rIns="86277" bIns="43142" rtlCol="0" anchor="ctr"/>
          <a:lstStyle>
            <a:lvl1pPr algn="r">
              <a:defRPr sz="750">
                <a:solidFill>
                  <a:schemeClr val="tx1">
                    <a:tint val="75000"/>
                  </a:schemeClr>
                </a:solidFill>
              </a:defRPr>
            </a:lvl1pPr>
          </a:lstStyle>
          <a:p>
            <a:pPr defTabSz="647069" fontAlgn="base">
              <a:spcBef>
                <a:spcPct val="0"/>
              </a:spcBef>
              <a:spcAft>
                <a:spcPct val="0"/>
              </a:spcAft>
            </a:pPr>
            <a:fld id="{118D5ACA-62CA-46DB-AD6B-12EDD6D51A23}" type="slidenum">
              <a:rPr lang="zh-CN" altLang="en-US" smtClean="0">
                <a:solidFill>
                  <a:prstClr val="black">
                    <a:tint val="75000"/>
                  </a:prstClr>
                </a:solidFill>
              </a:rPr>
              <a:pPr defTabSz="647069"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923C4DE6-6E27-4A05-A780-878B17287E69}"/>
              </a:ext>
            </a:extLst>
          </p:cNvPr>
          <p:cNvGrpSpPr/>
          <p:nvPr userDrawn="1"/>
        </p:nvGrpSpPr>
        <p:grpSpPr>
          <a:xfrm>
            <a:off x="2573862" y="1614845"/>
            <a:ext cx="3286762" cy="1913810"/>
            <a:chOff x="3614696" y="2256098"/>
            <a:chExt cx="4382349" cy="2551747"/>
          </a:xfrm>
        </p:grpSpPr>
        <p:grpSp>
          <p:nvGrpSpPr>
            <p:cNvPr id="8" name="Group 7">
              <a:extLst>
                <a:ext uri="{FF2B5EF4-FFF2-40B4-BE49-F238E27FC236}">
                  <a16:creationId xmlns:a16="http://schemas.microsoft.com/office/drawing/2014/main" id="{2B901B1D-1965-4291-9212-0AB80C6B77AD}"/>
                </a:ext>
              </a:extLst>
            </p:cNvPr>
            <p:cNvGrpSpPr/>
            <p:nvPr userDrawn="1"/>
          </p:nvGrpSpPr>
          <p:grpSpPr>
            <a:xfrm>
              <a:off x="3614696" y="2256098"/>
              <a:ext cx="4382349" cy="1781775"/>
              <a:chOff x="4065548" y="1655206"/>
              <a:chExt cx="4382349" cy="1781775"/>
            </a:xfrm>
          </p:grpSpPr>
          <p:pic>
            <p:nvPicPr>
              <p:cNvPr id="10" name="Picture 9">
                <a:extLst>
                  <a:ext uri="{FF2B5EF4-FFF2-40B4-BE49-F238E27FC236}">
                    <a16:creationId xmlns:a16="http://schemas.microsoft.com/office/drawing/2014/main" id="{C122C627-1095-4493-BA41-660CAA6DA90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10E557A8-637D-465D-8986-9E3B5E65FC90}"/>
                  </a:ext>
                </a:extLst>
              </p:cNvPr>
              <p:cNvSpPr txBox="1"/>
              <p:nvPr userDrawn="1"/>
            </p:nvSpPr>
            <p:spPr>
              <a:xfrm>
                <a:off x="5192775" y="2882984"/>
                <a:ext cx="2229758" cy="553997"/>
              </a:xfrm>
              <a:prstGeom prst="rect">
                <a:avLst/>
              </a:prstGeom>
              <a:noFill/>
            </p:spPr>
            <p:txBody>
              <a:bodyPr wrap="square" rtlCol="0">
                <a:spAutoFit/>
              </a:bodyPr>
              <a:lstStyle/>
              <a:p>
                <a:pPr defTabSz="685800"/>
                <a:r>
                  <a:rPr lang="en-US" sz="21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24EC4BE7-1F6C-41E6-A7E4-C28075FE0971}"/>
                  </a:ext>
                </a:extLst>
              </p:cNvPr>
              <p:cNvSpPr txBox="1"/>
              <p:nvPr userDrawn="1"/>
            </p:nvSpPr>
            <p:spPr>
              <a:xfrm>
                <a:off x="4256580" y="1823698"/>
                <a:ext cx="3912506" cy="984886"/>
              </a:xfrm>
              <a:prstGeom prst="rect">
                <a:avLst/>
              </a:prstGeom>
              <a:noFill/>
            </p:spPr>
            <p:txBody>
              <a:bodyPr wrap="square" rtlCol="0">
                <a:spAutoFit/>
              </a:bodyPr>
              <a:lstStyle/>
              <a:p>
                <a:pPr algn="ctr" defTabSz="685800"/>
                <a:r>
                  <a:rPr lang="en-US" sz="2100" b="1" dirty="0">
                    <a:solidFill>
                      <a:srgbClr val="FF0000"/>
                    </a:solidFill>
                    <a:latin typeface="Times New Roman" panose="02020603050405020304" pitchFamily="18" charset="0"/>
                    <a:cs typeface="Times New Roman" panose="02020603050405020304" pitchFamily="18" charset="0"/>
                  </a:rPr>
                  <a:t>BÀI SOẠN CỦA </a:t>
                </a:r>
              </a:p>
              <a:p>
                <a:pPr algn="ctr" defTabSz="685800"/>
                <a:r>
                  <a:rPr lang="en-US" sz="2100" b="1" dirty="0">
                    <a:solidFill>
                      <a:srgbClr val="FF0000"/>
                    </a:solidFill>
                    <a:latin typeface="Times New Roman" panose="02020603050405020304" pitchFamily="18" charset="0"/>
                    <a:cs typeface="Times New Roman" panose="02020603050405020304" pitchFamily="18" charset="0"/>
                  </a:rPr>
                  <a:t>LAN H</a:t>
                </a:r>
                <a:r>
                  <a:rPr lang="vi-VN" sz="2100" b="1" dirty="0">
                    <a:solidFill>
                      <a:srgbClr val="FF0000"/>
                    </a:solidFill>
                    <a:latin typeface="Times New Roman" panose="02020603050405020304" pitchFamily="18" charset="0"/>
                    <a:cs typeface="Times New Roman" panose="02020603050405020304" pitchFamily="18" charset="0"/>
                  </a:rPr>
                  <a:t>ƯƠN</a:t>
                </a:r>
                <a:r>
                  <a:rPr lang="en-US" sz="21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6E809DD5-4E29-483C-9003-72849A0A971A}"/>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53214AA3-FD2B-4487-854B-8BE36E1B4C3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1805250084"/>
      </p:ext>
    </p:extLst>
  </p:cSld>
  <p:clrMap bg1="lt1" tx1="dk1" bg2="lt2" tx2="dk2" accent1="accent1" accent2="accent2" accent3="accent3" accent4="accent4" accent5="accent5" accent6="accent6" hlink="hlink" folHlink="folHlink"/>
  <p:sldLayoutIdLst>
    <p:sldLayoutId id="214748382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647069" rtl="0" eaLnBrk="1" latinLnBrk="0" hangingPunct="1">
        <a:lnSpc>
          <a:spcPct val="90000"/>
        </a:lnSpc>
        <a:spcBef>
          <a:spcPct val="0"/>
        </a:spcBef>
        <a:buNone/>
        <a:defRPr sz="3225" kern="1200">
          <a:solidFill>
            <a:schemeClr val="tx1"/>
          </a:solidFill>
          <a:latin typeface="+mj-lt"/>
          <a:ea typeface="+mj-ea"/>
          <a:cs typeface="+mj-cs"/>
        </a:defRPr>
      </a:lvl1pPr>
    </p:titleStyle>
    <p:bodyStyle>
      <a:lvl1pPr marL="161765" indent="-161765" algn="l" defTabSz="647069" rtl="0" eaLnBrk="1" latinLnBrk="0" hangingPunct="1">
        <a:lnSpc>
          <a:spcPct val="90000"/>
        </a:lnSpc>
        <a:spcBef>
          <a:spcPts val="710"/>
        </a:spcBef>
        <a:buFont typeface="Arial" panose="020B0604020202020204" pitchFamily="34" charset="0"/>
        <a:buChar char="•"/>
        <a:defRPr sz="2025" kern="1200">
          <a:solidFill>
            <a:schemeClr val="tx1"/>
          </a:solidFill>
          <a:latin typeface="+mn-lt"/>
          <a:ea typeface="+mn-ea"/>
          <a:cs typeface="+mn-cs"/>
        </a:defRPr>
      </a:lvl1pPr>
      <a:lvl2pPr marL="485304" indent="-161765" algn="l" defTabSz="647069" rtl="0" eaLnBrk="1" latinLnBrk="0" hangingPunct="1">
        <a:lnSpc>
          <a:spcPct val="90000"/>
        </a:lnSpc>
        <a:spcBef>
          <a:spcPts val="356"/>
        </a:spcBef>
        <a:buFont typeface="Arial" panose="020B0604020202020204" pitchFamily="34" charset="0"/>
        <a:buChar char="•"/>
        <a:defRPr sz="1725" kern="1200">
          <a:solidFill>
            <a:schemeClr val="tx1"/>
          </a:solidFill>
          <a:latin typeface="+mn-lt"/>
          <a:ea typeface="+mn-ea"/>
          <a:cs typeface="+mn-cs"/>
        </a:defRPr>
      </a:lvl2pPr>
      <a:lvl3pPr marL="808833" indent="-161765" algn="l" defTabSz="647069" rtl="0" eaLnBrk="1" latinLnBrk="0" hangingPunct="1">
        <a:lnSpc>
          <a:spcPct val="90000"/>
        </a:lnSpc>
        <a:spcBef>
          <a:spcPts val="356"/>
        </a:spcBef>
        <a:buFont typeface="Arial" panose="020B0604020202020204" pitchFamily="34" charset="0"/>
        <a:buChar char="•"/>
        <a:defRPr sz="1500" kern="1200">
          <a:solidFill>
            <a:schemeClr val="tx1"/>
          </a:solidFill>
          <a:latin typeface="+mn-lt"/>
          <a:ea typeface="+mn-ea"/>
          <a:cs typeface="+mn-cs"/>
        </a:defRPr>
      </a:lvl3pPr>
      <a:lvl4pPr marL="1132373"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4pPr>
      <a:lvl5pPr marL="14559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5pPr>
      <a:lvl6pPr marL="177944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6pPr>
      <a:lvl7pPr marL="210297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7pPr>
      <a:lvl8pPr marL="2426510"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8pPr>
      <a:lvl9pPr marL="2750045" indent="-161765" algn="l" defTabSz="647069" rtl="0" eaLnBrk="1" latinLnBrk="0" hangingPunct="1">
        <a:lnSpc>
          <a:spcPct val="90000"/>
        </a:lnSpc>
        <a:spcBef>
          <a:spcPts val="356"/>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47069" rtl="0" eaLnBrk="1" latinLnBrk="0" hangingPunct="1">
        <a:defRPr sz="1350" kern="1200">
          <a:solidFill>
            <a:schemeClr val="tx1"/>
          </a:solidFill>
          <a:latin typeface="+mn-lt"/>
          <a:ea typeface="+mn-ea"/>
          <a:cs typeface="+mn-cs"/>
        </a:defRPr>
      </a:lvl1pPr>
      <a:lvl2pPr marL="323535" algn="l" defTabSz="647069" rtl="0" eaLnBrk="1" latinLnBrk="0" hangingPunct="1">
        <a:defRPr sz="1350" kern="1200">
          <a:solidFill>
            <a:schemeClr val="tx1"/>
          </a:solidFill>
          <a:latin typeface="+mn-lt"/>
          <a:ea typeface="+mn-ea"/>
          <a:cs typeface="+mn-cs"/>
        </a:defRPr>
      </a:lvl2pPr>
      <a:lvl3pPr marL="647069" algn="l" defTabSz="647069" rtl="0" eaLnBrk="1" latinLnBrk="0" hangingPunct="1">
        <a:defRPr sz="1350" kern="1200">
          <a:solidFill>
            <a:schemeClr val="tx1"/>
          </a:solidFill>
          <a:latin typeface="+mn-lt"/>
          <a:ea typeface="+mn-ea"/>
          <a:cs typeface="+mn-cs"/>
        </a:defRPr>
      </a:lvl3pPr>
      <a:lvl4pPr marL="970606" algn="l" defTabSz="647069" rtl="0" eaLnBrk="1" latinLnBrk="0" hangingPunct="1">
        <a:defRPr sz="1350" kern="1200">
          <a:solidFill>
            <a:schemeClr val="tx1"/>
          </a:solidFill>
          <a:latin typeface="+mn-lt"/>
          <a:ea typeface="+mn-ea"/>
          <a:cs typeface="+mn-cs"/>
        </a:defRPr>
      </a:lvl4pPr>
      <a:lvl5pPr marL="1294141" algn="l" defTabSz="647069" rtl="0" eaLnBrk="1" latinLnBrk="0" hangingPunct="1">
        <a:defRPr sz="1350" kern="1200">
          <a:solidFill>
            <a:schemeClr val="tx1"/>
          </a:solidFill>
          <a:latin typeface="+mn-lt"/>
          <a:ea typeface="+mn-ea"/>
          <a:cs typeface="+mn-cs"/>
        </a:defRPr>
      </a:lvl5pPr>
      <a:lvl6pPr marL="1617672" algn="l" defTabSz="647069" rtl="0" eaLnBrk="1" latinLnBrk="0" hangingPunct="1">
        <a:defRPr sz="1350" kern="1200">
          <a:solidFill>
            <a:schemeClr val="tx1"/>
          </a:solidFill>
          <a:latin typeface="+mn-lt"/>
          <a:ea typeface="+mn-ea"/>
          <a:cs typeface="+mn-cs"/>
        </a:defRPr>
      </a:lvl6pPr>
      <a:lvl7pPr marL="1941206" algn="l" defTabSz="647069" rtl="0" eaLnBrk="1" latinLnBrk="0" hangingPunct="1">
        <a:defRPr sz="1350" kern="1200">
          <a:solidFill>
            <a:schemeClr val="tx1"/>
          </a:solidFill>
          <a:latin typeface="+mn-lt"/>
          <a:ea typeface="+mn-ea"/>
          <a:cs typeface="+mn-cs"/>
        </a:defRPr>
      </a:lvl7pPr>
      <a:lvl8pPr marL="2264743" algn="l" defTabSz="647069" rtl="0" eaLnBrk="1" latinLnBrk="0" hangingPunct="1">
        <a:defRPr sz="1350" kern="1200">
          <a:solidFill>
            <a:schemeClr val="tx1"/>
          </a:solidFill>
          <a:latin typeface="+mn-lt"/>
          <a:ea typeface="+mn-ea"/>
          <a:cs typeface="+mn-cs"/>
        </a:defRPr>
      </a:lvl8pPr>
      <a:lvl9pPr marL="2588276" algn="l" defTabSz="647069"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2879761"/>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7"/>
            <a:ext cx="7886700" cy="994172"/>
          </a:xfrm>
          <a:prstGeom prst="rect">
            <a:avLst/>
          </a:prstGeom>
        </p:spPr>
        <p:txBody>
          <a:bodyPr vert="horz" lIns="92612" tIns="46310" rIns="92612" bIns="4631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2612" tIns="46310" rIns="92612" bIns="4631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76"/>
            <a:ext cx="2057400" cy="273844"/>
          </a:xfrm>
          <a:prstGeom prst="rect">
            <a:avLst/>
          </a:prstGeom>
        </p:spPr>
        <p:txBody>
          <a:bodyPr vert="horz" lIns="92612" tIns="46310" rIns="92612" bIns="46310" rtlCol="0" anchor="ctr"/>
          <a:lstStyle>
            <a:lvl1pPr algn="l">
              <a:defRPr sz="900">
                <a:solidFill>
                  <a:schemeClr val="tx1">
                    <a:tint val="75000"/>
                  </a:schemeClr>
                </a:solidFill>
              </a:defRPr>
            </a:lvl1pPr>
          </a:lstStyle>
          <a:p>
            <a:pPr defTabSz="342782"/>
            <a:fld id="{0DA2CC75-8280-4D50-8556-C2874ADEF926}" type="datetimeFigureOut">
              <a:rPr lang="zh-CN" altLang="en-US" smtClean="0">
                <a:solidFill>
                  <a:prstClr val="black">
                    <a:tint val="75000"/>
                  </a:prstClr>
                </a:solidFill>
              </a:rPr>
              <a:pPr defTabSz="342782"/>
              <a:t>2022/11/3</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4767276"/>
            <a:ext cx="3086100" cy="273844"/>
          </a:xfrm>
          <a:prstGeom prst="rect">
            <a:avLst/>
          </a:prstGeom>
        </p:spPr>
        <p:txBody>
          <a:bodyPr vert="horz" lIns="92612" tIns="46310" rIns="92612" bIns="46310" rtlCol="0" anchor="ctr"/>
          <a:lstStyle>
            <a:lvl1pPr algn="ctr">
              <a:defRPr sz="900">
                <a:solidFill>
                  <a:schemeClr val="tx1">
                    <a:tint val="75000"/>
                  </a:schemeClr>
                </a:solidFill>
              </a:defRPr>
            </a:lvl1pPr>
          </a:lstStyle>
          <a:p>
            <a:pPr defTabSz="342782"/>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1" y="4767276"/>
            <a:ext cx="2057400" cy="273844"/>
          </a:xfrm>
          <a:prstGeom prst="rect">
            <a:avLst/>
          </a:prstGeom>
        </p:spPr>
        <p:txBody>
          <a:bodyPr vert="horz" lIns="92612" tIns="46310" rIns="92612" bIns="46310" rtlCol="0" anchor="ctr"/>
          <a:lstStyle>
            <a:lvl1pPr algn="r">
              <a:defRPr sz="900">
                <a:solidFill>
                  <a:schemeClr val="tx1">
                    <a:tint val="75000"/>
                  </a:schemeClr>
                </a:solidFill>
              </a:defRPr>
            </a:lvl1pPr>
          </a:lstStyle>
          <a:p>
            <a:pPr defTabSz="342782"/>
            <a:fld id="{6E190E77-D57C-49F8-ADC2-FB99C50EBC2E}" type="slidenum">
              <a:rPr lang="zh-CN" altLang="en-US" smtClean="0">
                <a:solidFill>
                  <a:prstClr val="black">
                    <a:tint val="75000"/>
                  </a:prstClr>
                </a:solidFill>
              </a:rPr>
              <a:pPr defTabSz="342782"/>
              <a:t>‹#›</a:t>
            </a:fld>
            <a:endParaRPr lang="zh-CN" altLang="en-US">
              <a:solidFill>
                <a:prstClr val="black">
                  <a:tint val="75000"/>
                </a:prstClr>
              </a:solidFill>
            </a:endParaRPr>
          </a:p>
        </p:txBody>
      </p:sp>
    </p:spTree>
    <p:extLst>
      <p:ext uri="{BB962C8B-B14F-4D97-AF65-F5344CB8AC3E}">
        <p14:creationId xmlns:p14="http://schemas.microsoft.com/office/powerpoint/2010/main" val="156353512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68556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2" indent="-171392" algn="l" defTabSz="68556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75" indent="-171392" algn="l" defTabSz="685567" rtl="0" eaLnBrk="1" latinLnBrk="0" hangingPunct="1">
        <a:lnSpc>
          <a:spcPct val="90000"/>
        </a:lnSpc>
        <a:spcBef>
          <a:spcPts val="374"/>
        </a:spcBef>
        <a:buFont typeface="Arial" panose="020B0604020202020204" pitchFamily="34" charset="0"/>
        <a:buChar char="•"/>
        <a:defRPr sz="1800" kern="1200">
          <a:solidFill>
            <a:schemeClr val="tx1"/>
          </a:solidFill>
          <a:latin typeface="+mn-lt"/>
          <a:ea typeface="+mn-ea"/>
          <a:cs typeface="+mn-cs"/>
        </a:defRPr>
      </a:lvl2pPr>
      <a:lvl3pPr marL="856958" indent="-171392" algn="l" defTabSz="685567" rtl="0" eaLnBrk="1" latinLnBrk="0" hangingPunct="1">
        <a:lnSpc>
          <a:spcPct val="90000"/>
        </a:lnSpc>
        <a:spcBef>
          <a:spcPts val="374"/>
        </a:spcBef>
        <a:buFont typeface="Arial" panose="020B0604020202020204" pitchFamily="34" charset="0"/>
        <a:buChar char="•"/>
        <a:defRPr sz="1500" kern="1200">
          <a:solidFill>
            <a:schemeClr val="tx1"/>
          </a:solidFill>
          <a:latin typeface="+mn-lt"/>
          <a:ea typeface="+mn-ea"/>
          <a:cs typeface="+mn-cs"/>
        </a:defRPr>
      </a:lvl3pPr>
      <a:lvl4pPr marL="1199741"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4pPr>
      <a:lvl5pPr marL="1542524"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5pPr>
      <a:lvl6pPr marL="1885307"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6pPr>
      <a:lvl7pPr marL="2228090"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7pPr>
      <a:lvl8pPr marL="2570873"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8pPr>
      <a:lvl9pPr marL="2913656" indent="-171392" algn="l" defTabSz="685567" rtl="0" eaLnBrk="1" latinLnBrk="0" hangingPunct="1">
        <a:lnSpc>
          <a:spcPct val="90000"/>
        </a:lnSpc>
        <a:spcBef>
          <a:spcPts val="374"/>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567" rtl="0" eaLnBrk="1" latinLnBrk="0" hangingPunct="1">
        <a:defRPr sz="1425" kern="1200">
          <a:solidFill>
            <a:schemeClr val="tx1"/>
          </a:solidFill>
          <a:latin typeface="+mn-lt"/>
          <a:ea typeface="+mn-ea"/>
          <a:cs typeface="+mn-cs"/>
        </a:defRPr>
      </a:lvl1pPr>
      <a:lvl2pPr marL="342782" algn="l" defTabSz="685567" rtl="0" eaLnBrk="1" latinLnBrk="0" hangingPunct="1">
        <a:defRPr sz="1425" kern="1200">
          <a:solidFill>
            <a:schemeClr val="tx1"/>
          </a:solidFill>
          <a:latin typeface="+mn-lt"/>
          <a:ea typeface="+mn-ea"/>
          <a:cs typeface="+mn-cs"/>
        </a:defRPr>
      </a:lvl2pPr>
      <a:lvl3pPr marL="685567" algn="l" defTabSz="685567" rtl="0" eaLnBrk="1" latinLnBrk="0" hangingPunct="1">
        <a:defRPr sz="1425" kern="1200">
          <a:solidFill>
            <a:schemeClr val="tx1"/>
          </a:solidFill>
          <a:latin typeface="+mn-lt"/>
          <a:ea typeface="+mn-ea"/>
          <a:cs typeface="+mn-cs"/>
        </a:defRPr>
      </a:lvl3pPr>
      <a:lvl4pPr marL="1028349" algn="l" defTabSz="685567" rtl="0" eaLnBrk="1" latinLnBrk="0" hangingPunct="1">
        <a:defRPr sz="1425" kern="1200">
          <a:solidFill>
            <a:schemeClr val="tx1"/>
          </a:solidFill>
          <a:latin typeface="+mn-lt"/>
          <a:ea typeface="+mn-ea"/>
          <a:cs typeface="+mn-cs"/>
        </a:defRPr>
      </a:lvl4pPr>
      <a:lvl5pPr marL="1371134" algn="l" defTabSz="685567" rtl="0" eaLnBrk="1" latinLnBrk="0" hangingPunct="1">
        <a:defRPr sz="1425" kern="1200">
          <a:solidFill>
            <a:schemeClr val="tx1"/>
          </a:solidFill>
          <a:latin typeface="+mn-lt"/>
          <a:ea typeface="+mn-ea"/>
          <a:cs typeface="+mn-cs"/>
        </a:defRPr>
      </a:lvl5pPr>
      <a:lvl6pPr marL="1713917" algn="l" defTabSz="685567" rtl="0" eaLnBrk="1" latinLnBrk="0" hangingPunct="1">
        <a:defRPr sz="1425" kern="1200">
          <a:solidFill>
            <a:schemeClr val="tx1"/>
          </a:solidFill>
          <a:latin typeface="+mn-lt"/>
          <a:ea typeface="+mn-ea"/>
          <a:cs typeface="+mn-cs"/>
        </a:defRPr>
      </a:lvl6pPr>
      <a:lvl7pPr marL="2056699" algn="l" defTabSz="685567" rtl="0" eaLnBrk="1" latinLnBrk="0" hangingPunct="1">
        <a:defRPr sz="1425" kern="1200">
          <a:solidFill>
            <a:schemeClr val="tx1"/>
          </a:solidFill>
          <a:latin typeface="+mn-lt"/>
          <a:ea typeface="+mn-ea"/>
          <a:cs typeface="+mn-cs"/>
        </a:defRPr>
      </a:lvl7pPr>
      <a:lvl8pPr marL="2399482" algn="l" defTabSz="685567" rtl="0" eaLnBrk="1" latinLnBrk="0" hangingPunct="1">
        <a:defRPr sz="1425" kern="1200">
          <a:solidFill>
            <a:schemeClr val="tx1"/>
          </a:solidFill>
          <a:latin typeface="+mn-lt"/>
          <a:ea typeface="+mn-ea"/>
          <a:cs typeface="+mn-cs"/>
        </a:defRPr>
      </a:lvl8pPr>
      <a:lvl9pPr marL="2742266" algn="l" defTabSz="685567" rtl="0" eaLnBrk="1" latinLnBrk="0" hangingPunct="1">
        <a:defRPr sz="142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852">
                <a:solidFill>
                  <a:schemeClr val="tx1">
                    <a:tint val="75000"/>
                  </a:schemeClr>
                </a:solidFill>
              </a:defRPr>
            </a:lvl1pPr>
          </a:lstStyle>
          <a:p>
            <a:pPr defTabSz="649358"/>
            <a:fld id="{D997B5FA-0921-464F-AAE1-844C04324D75}" type="datetimeFigureOut">
              <a:rPr lang="zh-CN" altLang="en-US" smtClean="0">
                <a:solidFill>
                  <a:prstClr val="black">
                    <a:tint val="75000"/>
                  </a:prstClr>
                </a:solidFill>
              </a:rPr>
              <a:pPr defTabSz="649358"/>
              <a:t>2022/11/3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852">
                <a:solidFill>
                  <a:schemeClr val="tx1">
                    <a:tint val="75000"/>
                  </a:schemeClr>
                </a:solidFill>
              </a:defRPr>
            </a:lvl1pPr>
          </a:lstStyle>
          <a:p>
            <a:pPr defTabSz="649358"/>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852">
                <a:solidFill>
                  <a:schemeClr val="tx1">
                    <a:tint val="75000"/>
                  </a:schemeClr>
                </a:solidFill>
              </a:defRPr>
            </a:lvl1pPr>
          </a:lstStyle>
          <a:p>
            <a:pPr defTabSz="649358"/>
            <a:fld id="{565CE74E-AB26-4998-AD42-012C4C1AD076}" type="slidenum">
              <a:rPr lang="zh-CN" altLang="en-US" smtClean="0">
                <a:solidFill>
                  <a:prstClr val="black">
                    <a:tint val="75000"/>
                  </a:prstClr>
                </a:solidFill>
              </a:rPr>
              <a:pPr defTabSz="649358"/>
              <a:t>‹#›</a:t>
            </a:fld>
            <a:endParaRPr lang="zh-CN" altLang="en-US">
              <a:solidFill>
                <a:prstClr val="black">
                  <a:tint val="75000"/>
                </a:prstClr>
              </a:solidFill>
            </a:endParaRPr>
          </a:p>
        </p:txBody>
      </p:sp>
    </p:spTree>
    <p:extLst>
      <p:ext uri="{BB962C8B-B14F-4D97-AF65-F5344CB8AC3E}">
        <p14:creationId xmlns:p14="http://schemas.microsoft.com/office/powerpoint/2010/main" val="1331085338"/>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649358" rtl="0" eaLnBrk="1" latinLnBrk="0" hangingPunct="1">
        <a:lnSpc>
          <a:spcPct val="90000"/>
        </a:lnSpc>
        <a:spcBef>
          <a:spcPct val="0"/>
        </a:spcBef>
        <a:buNone/>
        <a:defRPr sz="3125" kern="1200">
          <a:solidFill>
            <a:schemeClr val="tx1"/>
          </a:solidFill>
          <a:latin typeface="+mj-lt"/>
          <a:ea typeface="+mj-ea"/>
          <a:cs typeface="+mj-cs"/>
        </a:defRPr>
      </a:lvl1pPr>
    </p:titleStyle>
    <p:bodyStyle>
      <a:lvl1pPr marL="162339" indent="-162339" algn="l" defTabSz="649358" rtl="0" eaLnBrk="1" latinLnBrk="0" hangingPunct="1">
        <a:lnSpc>
          <a:spcPct val="90000"/>
        </a:lnSpc>
        <a:spcBef>
          <a:spcPts val="710"/>
        </a:spcBef>
        <a:buFont typeface="Arial" panose="020B0604020202020204" pitchFamily="34" charset="0"/>
        <a:buChar char="•"/>
        <a:defRPr sz="1989" kern="1200">
          <a:solidFill>
            <a:schemeClr val="tx1"/>
          </a:solidFill>
          <a:latin typeface="+mn-lt"/>
          <a:ea typeface="+mn-ea"/>
          <a:cs typeface="+mn-cs"/>
        </a:defRPr>
      </a:lvl1pPr>
      <a:lvl2pPr marL="487019" indent="-162339" algn="l" defTabSz="649358" rtl="0" eaLnBrk="1" latinLnBrk="0" hangingPunct="1">
        <a:lnSpc>
          <a:spcPct val="90000"/>
        </a:lnSpc>
        <a:spcBef>
          <a:spcPts val="355"/>
        </a:spcBef>
        <a:buFont typeface="Arial" panose="020B0604020202020204" pitchFamily="34" charset="0"/>
        <a:buChar char="•"/>
        <a:defRPr sz="1704" kern="1200">
          <a:solidFill>
            <a:schemeClr val="tx1"/>
          </a:solidFill>
          <a:latin typeface="+mn-lt"/>
          <a:ea typeface="+mn-ea"/>
          <a:cs typeface="+mn-cs"/>
        </a:defRPr>
      </a:lvl2pPr>
      <a:lvl3pPr marL="811697" indent="-162339" algn="l" defTabSz="649358" rtl="0" eaLnBrk="1" latinLnBrk="0" hangingPunct="1">
        <a:lnSpc>
          <a:spcPct val="90000"/>
        </a:lnSpc>
        <a:spcBef>
          <a:spcPts val="355"/>
        </a:spcBef>
        <a:buFont typeface="Arial" panose="020B0604020202020204" pitchFamily="34" charset="0"/>
        <a:buChar char="•"/>
        <a:defRPr sz="1420" kern="1200">
          <a:solidFill>
            <a:schemeClr val="tx1"/>
          </a:solidFill>
          <a:latin typeface="+mn-lt"/>
          <a:ea typeface="+mn-ea"/>
          <a:cs typeface="+mn-cs"/>
        </a:defRPr>
      </a:lvl3pPr>
      <a:lvl4pPr marL="113637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4pPr>
      <a:lvl5pPr marL="1461056"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5pPr>
      <a:lvl6pPr marL="178573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6pPr>
      <a:lvl7pPr marL="2110414"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7pPr>
      <a:lvl8pPr marL="2435092"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8pPr>
      <a:lvl9pPr marL="2759771" indent="-162339" algn="l" defTabSz="649358" rtl="0" eaLnBrk="1" latinLnBrk="0" hangingPunct="1">
        <a:lnSpc>
          <a:spcPct val="90000"/>
        </a:lnSpc>
        <a:spcBef>
          <a:spcPts val="355"/>
        </a:spcBef>
        <a:buFont typeface="Arial" panose="020B0604020202020204" pitchFamily="34" charset="0"/>
        <a:buChar char="•"/>
        <a:defRPr sz="1279" kern="1200">
          <a:solidFill>
            <a:schemeClr val="tx1"/>
          </a:solidFill>
          <a:latin typeface="+mn-lt"/>
          <a:ea typeface="+mn-ea"/>
          <a:cs typeface="+mn-cs"/>
        </a:defRPr>
      </a:lvl9pPr>
    </p:bodyStyle>
    <p:otherStyle>
      <a:defPPr>
        <a:defRPr lang="zh-CN"/>
      </a:defPPr>
      <a:lvl1pPr marL="0" algn="l" defTabSz="649358" rtl="0" eaLnBrk="1" latinLnBrk="0" hangingPunct="1">
        <a:defRPr sz="1279" kern="1200">
          <a:solidFill>
            <a:schemeClr val="tx1"/>
          </a:solidFill>
          <a:latin typeface="+mn-lt"/>
          <a:ea typeface="+mn-ea"/>
          <a:cs typeface="+mn-cs"/>
        </a:defRPr>
      </a:lvl1pPr>
      <a:lvl2pPr marL="324679" algn="l" defTabSz="649358" rtl="0" eaLnBrk="1" latinLnBrk="0" hangingPunct="1">
        <a:defRPr sz="1279" kern="1200">
          <a:solidFill>
            <a:schemeClr val="tx1"/>
          </a:solidFill>
          <a:latin typeface="+mn-lt"/>
          <a:ea typeface="+mn-ea"/>
          <a:cs typeface="+mn-cs"/>
        </a:defRPr>
      </a:lvl2pPr>
      <a:lvl3pPr marL="649358" algn="l" defTabSz="649358" rtl="0" eaLnBrk="1" latinLnBrk="0" hangingPunct="1">
        <a:defRPr sz="1279" kern="1200">
          <a:solidFill>
            <a:schemeClr val="tx1"/>
          </a:solidFill>
          <a:latin typeface="+mn-lt"/>
          <a:ea typeface="+mn-ea"/>
          <a:cs typeface="+mn-cs"/>
        </a:defRPr>
      </a:lvl3pPr>
      <a:lvl4pPr marL="974037" algn="l" defTabSz="649358" rtl="0" eaLnBrk="1" latinLnBrk="0" hangingPunct="1">
        <a:defRPr sz="1279" kern="1200">
          <a:solidFill>
            <a:schemeClr val="tx1"/>
          </a:solidFill>
          <a:latin typeface="+mn-lt"/>
          <a:ea typeface="+mn-ea"/>
          <a:cs typeface="+mn-cs"/>
        </a:defRPr>
      </a:lvl4pPr>
      <a:lvl5pPr marL="1298716" algn="l" defTabSz="649358" rtl="0" eaLnBrk="1" latinLnBrk="0" hangingPunct="1">
        <a:defRPr sz="1279" kern="1200">
          <a:solidFill>
            <a:schemeClr val="tx1"/>
          </a:solidFill>
          <a:latin typeface="+mn-lt"/>
          <a:ea typeface="+mn-ea"/>
          <a:cs typeface="+mn-cs"/>
        </a:defRPr>
      </a:lvl5pPr>
      <a:lvl6pPr marL="1623395" algn="l" defTabSz="649358" rtl="0" eaLnBrk="1" latinLnBrk="0" hangingPunct="1">
        <a:defRPr sz="1279" kern="1200">
          <a:solidFill>
            <a:schemeClr val="tx1"/>
          </a:solidFill>
          <a:latin typeface="+mn-lt"/>
          <a:ea typeface="+mn-ea"/>
          <a:cs typeface="+mn-cs"/>
        </a:defRPr>
      </a:lvl6pPr>
      <a:lvl7pPr marL="1948074" algn="l" defTabSz="649358" rtl="0" eaLnBrk="1" latinLnBrk="0" hangingPunct="1">
        <a:defRPr sz="1279" kern="1200">
          <a:solidFill>
            <a:schemeClr val="tx1"/>
          </a:solidFill>
          <a:latin typeface="+mn-lt"/>
          <a:ea typeface="+mn-ea"/>
          <a:cs typeface="+mn-cs"/>
        </a:defRPr>
      </a:lvl7pPr>
      <a:lvl8pPr marL="2272753" algn="l" defTabSz="649358" rtl="0" eaLnBrk="1" latinLnBrk="0" hangingPunct="1">
        <a:defRPr sz="1279" kern="1200">
          <a:solidFill>
            <a:schemeClr val="tx1"/>
          </a:solidFill>
          <a:latin typeface="+mn-lt"/>
          <a:ea typeface="+mn-ea"/>
          <a:cs typeface="+mn-cs"/>
        </a:defRPr>
      </a:lvl8pPr>
      <a:lvl9pPr marL="2597432" algn="l" defTabSz="649358" rtl="0" eaLnBrk="1" latinLnBrk="0" hangingPunct="1">
        <a:defRPr sz="127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6976168"/>
      </p:ext>
    </p:extLst>
  </p:cSld>
  <p:clrMap bg1="lt1" tx1="dk1" bg2="lt2" tx2="dk2" accent1="accent1" accent2="accent2" accent3="accent3" accent4="accent4" accent5="accent5" accent6="accent6" hlink="hlink" folHlink="folHlink"/>
  <p:sldLayoutIdLst>
    <p:sldLayoutId id="2147484021" r:id="rId1"/>
    <p:sldLayoutId id="2147484022" r:id="rId2"/>
  </p:sldLayoutIdLst>
  <p:txStyles>
    <p:titleStyle>
      <a:lvl1pPr algn="l" defTabSz="914378"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8"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3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6.wdp"/><Relationship Id="rId9"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60.png"/><Relationship Id="rId5" Type="http://schemas.openxmlformats.org/officeDocument/2006/relationships/image" Target="../media/image59.png"/><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image" Target="../media/image62.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01.xml"/><Relationship Id="rId7" Type="http://schemas.openxmlformats.org/officeDocument/2006/relationships/image" Target="../media/image6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png"/><Relationship Id="rId5" Type="http://schemas.openxmlformats.org/officeDocument/2006/relationships/image" Target="../media/image63.jp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xml"/><Relationship Id="rId1" Type="http://schemas.openxmlformats.org/officeDocument/2006/relationships/slideLayout" Target="../slideLayouts/slideLayout10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slide" Target="slide15.xml"/></Relationships>
</file>

<file path=ppt/slides/_rels/slide16.xml.rels><?xml version="1.0" encoding="UTF-8" standalone="yes"?>
<Relationships xmlns="http://schemas.openxmlformats.org/package/2006/relationships"><Relationship Id="rId3" Type="http://schemas.openxmlformats.org/officeDocument/2006/relationships/slide" Target="slide15.xml"/><Relationship Id="rId7" Type="http://schemas.openxmlformats.org/officeDocument/2006/relationships/image" Target="../media/image73.png"/><Relationship Id="rId2" Type="http://schemas.openxmlformats.org/officeDocument/2006/relationships/image" Target="../media/image69.jpg"/><Relationship Id="rId1" Type="http://schemas.openxmlformats.org/officeDocument/2006/relationships/slideLayout" Target="../slideLayouts/slideLayout10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7.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 Target="slide15.xml"/><Relationship Id="rId7" Type="http://schemas.openxmlformats.org/officeDocument/2006/relationships/image" Target="../media/image77.png"/><Relationship Id="rId2" Type="http://schemas.openxmlformats.org/officeDocument/2006/relationships/image" Target="../media/image74.jpg"/><Relationship Id="rId1" Type="http://schemas.openxmlformats.org/officeDocument/2006/relationships/slideLayout" Target="../slideLayouts/slideLayout101.xml"/><Relationship Id="rId6" Type="http://schemas.openxmlformats.org/officeDocument/2006/relationships/image" Target="../media/image76.png"/><Relationship Id="rId5" Type="http://schemas.microsoft.com/office/2007/relationships/hdphoto" Target="../media/hdphoto9.wdp"/><Relationship Id="rId4" Type="http://schemas.openxmlformats.org/officeDocument/2006/relationships/image" Target="../media/image75.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0.xml"/><Relationship Id="rId6" Type="http://schemas.openxmlformats.org/officeDocument/2006/relationships/image" Target="../media/image79.png"/><Relationship Id="rId5" Type="http://schemas.openxmlformats.org/officeDocument/2006/relationships/image" Target="../media/image53.png"/><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9.xml"/></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10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4.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109.xml"/></Relationships>
</file>

<file path=ppt/slides/_rels/slide2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1.jpeg"/><Relationship Id="rId7"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6.xml"/><Relationship Id="rId6" Type="http://schemas.openxmlformats.org/officeDocument/2006/relationships/image" Target="../media/image83.png"/><Relationship Id="rId5" Type="http://schemas.openxmlformats.org/officeDocument/2006/relationships/image" Target="../media/image82.png"/><Relationship Id="rId10" Type="http://schemas.openxmlformats.org/officeDocument/2006/relationships/image" Target="../media/image92.png"/><Relationship Id="rId4" Type="http://schemas.openxmlformats.org/officeDocument/2006/relationships/image" Target="../media/image89.png"/><Relationship Id="rId9" Type="http://schemas.openxmlformats.org/officeDocument/2006/relationships/image" Target="../media/image91.png"/></Relationships>
</file>

<file path=ppt/slides/_rels/slide27.xml.rels><?xml version="1.0" encoding="UTF-8" standalone="yes"?>
<Relationships xmlns="http://schemas.openxmlformats.org/package/2006/relationships"><Relationship Id="rId3" Type="http://schemas.openxmlformats.org/officeDocument/2006/relationships/image" Target="../media/image81.jpeg"/><Relationship Id="rId7" Type="http://schemas.openxmlformats.org/officeDocument/2006/relationships/image" Target="../media/image94.png"/><Relationship Id="rId2" Type="http://schemas.openxmlformats.org/officeDocument/2006/relationships/notesSlide" Target="../notesSlides/notesSlide17.xml"/><Relationship Id="rId1" Type="http://schemas.openxmlformats.org/officeDocument/2006/relationships/slideLayout" Target="../slideLayouts/slideLayout107.xml"/><Relationship Id="rId6" Type="http://schemas.openxmlformats.org/officeDocument/2006/relationships/image" Target="../media/image93.png"/><Relationship Id="rId5" Type="http://schemas.openxmlformats.org/officeDocument/2006/relationships/image" Target="../media/image83.png"/><Relationship Id="rId4" Type="http://schemas.openxmlformats.org/officeDocument/2006/relationships/image" Target="../media/image82.png"/></Relationships>
</file>

<file path=ppt/slides/_rels/slide2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slideLayout" Target="../slideLayouts/slideLayout51.xml"/><Relationship Id="rId1" Type="http://schemas.openxmlformats.org/officeDocument/2006/relationships/tags" Target="../tags/tag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0.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xml"/><Relationship Id="rId1" Type="http://schemas.openxmlformats.org/officeDocument/2006/relationships/slideLayout" Target="../slideLayouts/slideLayout6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66.xml"/></Relationships>
</file>

<file path=ppt/slides/_rels/slide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73.xml"/><Relationship Id="rId6" Type="http://schemas.microsoft.com/office/2007/relationships/hdphoto" Target="../media/hdphoto7.wdp"/><Relationship Id="rId5" Type="http://schemas.openxmlformats.org/officeDocument/2006/relationships/image" Target="../media/image57.png"/><Relationship Id="rId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t="14402"/>
          <a:stretch>
            <a:fillRect/>
          </a:stretch>
        </p:blipFill>
        <p:spPr>
          <a:xfrm>
            <a:off x="0" y="1"/>
            <a:ext cx="9144000" cy="5006800"/>
          </a:xfrm>
          <a:prstGeom prst="rect">
            <a:avLst/>
          </a:prstGeom>
        </p:spPr>
      </p:pic>
      <p:sp>
        <p:nvSpPr>
          <p:cNvPr id="20" name="Freeform 9"/>
          <p:cNvSpPr/>
          <p:nvPr/>
        </p:nvSpPr>
        <p:spPr bwMode="auto">
          <a:xfrm>
            <a:off x="1604173" y="397333"/>
            <a:ext cx="6084998" cy="3078865"/>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4935" tIns="32467" rIns="64935" bIns="32467" numCol="1" anchor="t" anchorCtr="0" compatLnSpc="1"/>
          <a:lstStyle/>
          <a:p>
            <a:pPr defTabSz="649358"/>
            <a:endParaRPr lang="zh-CN" altLang="en-US" sz="1279">
              <a:solidFill>
                <a:prstClr val="black"/>
              </a:solidFill>
              <a:latin typeface="Arial"/>
              <a:ea typeface="微软雅黑"/>
              <a:cs typeface="+mn-ea"/>
              <a:sym typeface="+mn-lt"/>
            </a:endParaRPr>
          </a:p>
        </p:txBody>
      </p:sp>
      <p:pic>
        <p:nvPicPr>
          <p:cNvPr id="6" name="图片 5"/>
          <p:cNvPicPr>
            <a:picLocks noChangeAspect="1"/>
          </p:cNvPicPr>
          <p:nvPr/>
        </p:nvPicPr>
        <p:blipFill rotWithShape="1">
          <a:blip r:embed="rId5">
            <a:extLst>
              <a:ext uri="{28A0092B-C50C-407E-A947-70E740481C1C}">
                <a14:useLocalDpi xmlns:a14="http://schemas.microsoft.com/office/drawing/2010/main" val="0"/>
              </a:ext>
            </a:extLst>
          </a:blip>
          <a:srcRect l="30953" t="26667" r="20952" b="53651"/>
          <a:stretch>
            <a:fillRect/>
          </a:stretch>
        </p:blipFill>
        <p:spPr>
          <a:xfrm>
            <a:off x="813722" y="397333"/>
            <a:ext cx="7757252" cy="1785703"/>
          </a:xfrm>
          <a:prstGeom prst="rect">
            <a:avLst/>
          </a:prstGeom>
        </p:spPr>
      </p:pic>
      <p:pic>
        <p:nvPicPr>
          <p:cNvPr id="4" name="图片 3"/>
          <p:cNvPicPr>
            <a:picLocks noChangeAspect="1"/>
          </p:cNvPicPr>
          <p:nvPr/>
        </p:nvPicPr>
        <p:blipFill rotWithShape="1">
          <a:blip r:embed="rId6" cstate="print">
            <a:extLst>
              <a:ext uri="{28A0092B-C50C-407E-A947-70E740481C1C}">
                <a14:useLocalDpi xmlns:a14="http://schemas.microsoft.com/office/drawing/2010/main" val="0"/>
              </a:ext>
            </a:extLst>
          </a:blip>
          <a:srcRect l="53214" t="30900" r="27976" b="38836"/>
          <a:stretch>
            <a:fillRect/>
          </a:stretch>
        </p:blipFill>
        <p:spPr>
          <a:xfrm>
            <a:off x="7171915" y="440020"/>
            <a:ext cx="1034511" cy="936298"/>
          </a:xfrm>
          <a:prstGeom prst="rect">
            <a:avLst/>
          </a:prstGeom>
        </p:spPr>
      </p:pic>
      <p:pic>
        <p:nvPicPr>
          <p:cNvPr id="9" name="图片 8"/>
          <p:cNvPicPr>
            <a:picLocks noChangeAspect="1"/>
          </p:cNvPicPr>
          <p:nvPr/>
        </p:nvPicPr>
        <p:blipFill rotWithShape="1">
          <a:blip r:embed="rId7" cstate="print">
            <a:extLst>
              <a:ext uri="{28A0092B-C50C-407E-A947-70E740481C1C}">
                <a14:useLocalDpi xmlns:a14="http://schemas.microsoft.com/office/drawing/2010/main" val="0"/>
              </a:ext>
            </a:extLst>
          </a:blip>
          <a:srcRect l="9048" t="60106" r="67619"/>
          <a:stretch>
            <a:fillRect/>
          </a:stretch>
        </p:blipFill>
        <p:spPr>
          <a:xfrm>
            <a:off x="3411646" y="2987368"/>
            <a:ext cx="1280703" cy="1231696"/>
          </a:xfrm>
          <a:prstGeom prst="rect">
            <a:avLst/>
          </a:prstGeom>
        </p:spPr>
      </p:pic>
      <p:pic>
        <p:nvPicPr>
          <p:cNvPr id="10" name="图片 9"/>
          <p:cNvPicPr>
            <a:picLocks noChangeAspect="1"/>
          </p:cNvPicPr>
          <p:nvPr/>
        </p:nvPicPr>
        <p:blipFill rotWithShape="1">
          <a:blip r:embed="rId8" cstate="print">
            <a:extLst>
              <a:ext uri="{28A0092B-C50C-407E-A947-70E740481C1C}">
                <a14:useLocalDpi xmlns:a14="http://schemas.microsoft.com/office/drawing/2010/main" val="0"/>
              </a:ext>
            </a:extLst>
          </a:blip>
          <a:srcRect l="70595" t="59471" r="6905"/>
          <a:stretch>
            <a:fillRect/>
          </a:stretch>
        </p:blipFill>
        <p:spPr>
          <a:xfrm>
            <a:off x="7049671" y="2356949"/>
            <a:ext cx="811303" cy="822035"/>
          </a:xfrm>
          <a:prstGeom prst="rect">
            <a:avLst/>
          </a:prstGeom>
        </p:spPr>
      </p:pic>
      <p:pic>
        <p:nvPicPr>
          <p:cNvPr id="33"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9344" y="2781306"/>
            <a:ext cx="3298080" cy="2333592"/>
          </a:xfrm>
          <a:prstGeom prst="rect">
            <a:avLst/>
          </a:prstGeom>
        </p:spPr>
      </p:pic>
      <p:sp>
        <p:nvSpPr>
          <p:cNvPr id="12" name="TextBox 11">
            <a:extLst>
              <a:ext uri="{FF2B5EF4-FFF2-40B4-BE49-F238E27FC236}">
                <a16:creationId xmlns:a16="http://schemas.microsoft.com/office/drawing/2014/main" id="{E741D4C3-FDD4-4B5C-BBED-CD5EC9CAC024}"/>
              </a:ext>
            </a:extLst>
          </p:cNvPr>
          <p:cNvSpPr txBox="1"/>
          <p:nvPr/>
        </p:nvSpPr>
        <p:spPr>
          <a:xfrm>
            <a:off x="1300451" y="826613"/>
            <a:ext cx="6511117" cy="1776127"/>
          </a:xfrm>
          <a:prstGeom prst="rect">
            <a:avLst/>
          </a:prstGeom>
          <a:noFill/>
        </p:spPr>
        <p:txBody>
          <a:bodyPr wrap="square">
            <a:spAutoFit/>
          </a:bodyPr>
          <a:lstStyle/>
          <a:p>
            <a:pPr algn="ctr" defTabSz="685754" fontAlgn="base">
              <a:spcBef>
                <a:spcPct val="0"/>
              </a:spcBef>
              <a:spcAft>
                <a:spcPct val="0"/>
              </a:spcAft>
              <a:defRPr/>
            </a:pPr>
            <a:endPar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685754" fontAlgn="base">
              <a:spcBef>
                <a:spcPct val="0"/>
              </a:spcBef>
              <a:spcAft>
                <a:spcPct val="0"/>
              </a:spcAft>
              <a:defRPr/>
            </a:pPr>
            <a:r>
              <a:rPr lang="en-US" sz="5471"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MÔN TIẾNG VIỆT</a:t>
            </a:r>
          </a:p>
        </p:txBody>
      </p:sp>
      <p:sp>
        <p:nvSpPr>
          <p:cNvPr id="13" name="TextBox 12">
            <a:extLst>
              <a:ext uri="{FF2B5EF4-FFF2-40B4-BE49-F238E27FC236}">
                <a16:creationId xmlns:a16="http://schemas.microsoft.com/office/drawing/2014/main" id="{9BF5E349-DF76-4F01-B156-1BBBF76B33DF}"/>
              </a:ext>
            </a:extLst>
          </p:cNvPr>
          <p:cNvSpPr txBox="1"/>
          <p:nvPr/>
        </p:nvSpPr>
        <p:spPr>
          <a:xfrm>
            <a:off x="5003485" y="3803565"/>
            <a:ext cx="4903673" cy="830997"/>
          </a:xfrm>
          <a:prstGeom prst="rect">
            <a:avLst/>
          </a:prstGeom>
          <a:noFill/>
        </p:spPr>
        <p:txBody>
          <a:bodyPr wrap="square" rtlCol="0">
            <a:spAutoFit/>
          </a:bodyPr>
          <a:lstStyle/>
          <a:p>
            <a:pPr defTabSz="685754">
              <a:defRPr/>
            </a:pPr>
            <a:r>
              <a:rPr lang="en-US" sz="2400" i="1" dirty="0" err="1">
                <a:solidFill>
                  <a:prstClr val="black"/>
                </a:solidFill>
                <a:latin typeface="VNI-Avo" pitchFamily="2" charset="0"/>
              </a:rPr>
              <a:t>Giaùo</a:t>
            </a:r>
            <a:r>
              <a:rPr lang="en-US" sz="2400" i="1" dirty="0">
                <a:solidFill>
                  <a:prstClr val="black"/>
                </a:solidFill>
                <a:latin typeface="VNI-Avo" pitchFamily="2" charset="0"/>
              </a:rPr>
              <a:t> </a:t>
            </a:r>
            <a:r>
              <a:rPr lang="en-US" sz="2400" i="1" dirty="0" err="1">
                <a:solidFill>
                  <a:prstClr val="black"/>
                </a:solidFill>
                <a:latin typeface="VNI-Avo" pitchFamily="2" charset="0"/>
              </a:rPr>
              <a:t>vieân</a:t>
            </a:r>
            <a:r>
              <a:rPr lang="en-US" sz="2400" i="1" dirty="0">
                <a:solidFill>
                  <a:prstClr val="black"/>
                </a:solidFill>
                <a:latin typeface="VNI-Avo" pitchFamily="2" charset="0"/>
              </a:rPr>
              <a:t>: </a:t>
            </a:r>
          </a:p>
          <a:p>
            <a:pPr defTabSz="685754">
              <a:defRPr/>
            </a:pPr>
            <a:r>
              <a:rPr lang="en-US" sz="2400" i="1" dirty="0" err="1">
                <a:solidFill>
                  <a:prstClr val="black"/>
                </a:solidFill>
                <a:latin typeface="VNI-Avo" pitchFamily="2" charset="0"/>
              </a:rPr>
              <a:t>Lôùp</a:t>
            </a:r>
            <a:r>
              <a:rPr lang="en-US" sz="2400" i="1" dirty="0">
                <a:solidFill>
                  <a:prstClr val="black"/>
                </a:solidFill>
                <a:latin typeface="VNI-Avo" pitchFamily="2" charset="0"/>
              </a:rPr>
              <a:t>:</a:t>
            </a:r>
          </a:p>
        </p:txBody>
      </p:sp>
    </p:spTree>
    <p:extLst>
      <p:ext uri="{BB962C8B-B14F-4D97-AF65-F5344CB8AC3E}">
        <p14:creationId xmlns:p14="http://schemas.microsoft.com/office/powerpoint/2010/main" val="168815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flipH="1">
            <a:off x="1155270" y="411571"/>
            <a:ext cx="6401667" cy="4320357"/>
            <a:chOff x="-558688" y="0"/>
            <a:chExt cx="9107943" cy="6858000"/>
          </a:xfrm>
        </p:grpSpPr>
        <p:pic>
          <p:nvPicPr>
            <p:cNvPr id="4" name="图片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94406" y="4257874"/>
            <a:ext cx="2246446" cy="772094"/>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5265" y="238715"/>
            <a:ext cx="1105875" cy="1425189"/>
          </a:xfrm>
          <a:prstGeom prst="rect">
            <a:avLst/>
          </a:prstGeom>
        </p:spPr>
      </p:pic>
      <p:pic>
        <p:nvPicPr>
          <p:cNvPr id="31" name="图片 3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4977" y="411571"/>
            <a:ext cx="1105875" cy="1425189"/>
          </a:xfrm>
          <a:prstGeom prst="rect">
            <a:avLst/>
          </a:prstGeom>
        </p:spPr>
      </p:pic>
      <p:sp>
        <p:nvSpPr>
          <p:cNvPr id="25" name="Rectangle 24">
            <a:extLst>
              <a:ext uri="{FF2B5EF4-FFF2-40B4-BE49-F238E27FC236}">
                <a16:creationId xmlns:a16="http://schemas.microsoft.com/office/drawing/2014/main" id="{B3B0D928-4656-4246-8E3D-FA1938454A1C}"/>
              </a:ext>
            </a:extLst>
          </p:cNvPr>
          <p:cNvSpPr/>
          <p:nvPr/>
        </p:nvSpPr>
        <p:spPr>
          <a:xfrm>
            <a:off x="3808954" y="658608"/>
            <a:ext cx="2192454" cy="742511"/>
          </a:xfrm>
          <a:prstGeom prst="rect">
            <a:avLst/>
          </a:prstGeom>
        </p:spPr>
        <p:txBody>
          <a:bodyPr wrap="square">
            <a:spAutoFit/>
          </a:bodyPr>
          <a:lstStyle/>
          <a:p>
            <a:pPr algn="just">
              <a:lnSpc>
                <a:spcPct val="150000"/>
              </a:lnSpc>
              <a:spcBef>
                <a:spcPts val="700"/>
              </a:spcBef>
              <a:spcAft>
                <a:spcPts val="700"/>
              </a:spcAft>
            </a:pPr>
            <a:r>
              <a:rPr lang="nl-NL"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ừ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khó</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ectangle 28">
            <a:extLst>
              <a:ext uri="{FF2B5EF4-FFF2-40B4-BE49-F238E27FC236}">
                <a16:creationId xmlns:a16="http://schemas.microsoft.com/office/drawing/2014/main" id="{306C6560-65BB-4771-BEF8-DE57E32007F8}"/>
              </a:ext>
            </a:extLst>
          </p:cNvPr>
          <p:cNvSpPr/>
          <p:nvPr/>
        </p:nvSpPr>
        <p:spPr>
          <a:xfrm>
            <a:off x="2043401" y="2017751"/>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nọ</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ectangle 31">
            <a:extLst>
              <a:ext uri="{FF2B5EF4-FFF2-40B4-BE49-F238E27FC236}">
                <a16:creationId xmlns:a16="http://schemas.microsoft.com/office/drawing/2014/main" id="{C308E21A-0603-4461-89A3-C310F7FEA01F}"/>
              </a:ext>
            </a:extLst>
          </p:cNvPr>
          <p:cNvSpPr/>
          <p:nvPr/>
        </p:nvSpPr>
        <p:spPr>
          <a:xfrm>
            <a:off x="2240033" y="2105759"/>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hãnh diện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ectangle 32">
            <a:extLst>
              <a:ext uri="{FF2B5EF4-FFF2-40B4-BE49-F238E27FC236}">
                <a16:creationId xmlns:a16="http://schemas.microsoft.com/office/drawing/2014/main" id="{4F97CABA-52DB-4617-A99B-F8B39C283D65}"/>
              </a:ext>
            </a:extLst>
          </p:cNvPr>
          <p:cNvSpPr/>
          <p:nvPr/>
        </p:nvSpPr>
        <p:spPr>
          <a:xfrm>
            <a:off x="2182421" y="2073821"/>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chậm rãi</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C74199BF-7996-47C9-B6B2-C289B11C084B}"/>
              </a:ext>
            </a:extLst>
          </p:cNvPr>
          <p:cNvSpPr/>
          <p:nvPr/>
        </p:nvSpPr>
        <p:spPr>
          <a:xfrm>
            <a:off x="2127484" y="1988786"/>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sau lưng</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5" name="Rectangle 34">
            <a:extLst>
              <a:ext uri="{FF2B5EF4-FFF2-40B4-BE49-F238E27FC236}">
                <a16:creationId xmlns:a16="http://schemas.microsoft.com/office/drawing/2014/main" id="{BCFB578E-A7AD-4FD1-A9C8-BCD97C5373AB}"/>
              </a:ext>
            </a:extLst>
          </p:cNvPr>
          <p:cNvSpPr/>
          <p:nvPr/>
        </p:nvSpPr>
        <p:spPr>
          <a:xfrm>
            <a:off x="2154952" y="1985813"/>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trìu mến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a:extLst>
              <a:ext uri="{FF2B5EF4-FFF2-40B4-BE49-F238E27FC236}">
                <a16:creationId xmlns:a16="http://schemas.microsoft.com/office/drawing/2014/main" id="{38B02EAF-8157-4CA2-AB29-4DDDC4A31AA1}"/>
              </a:ext>
            </a:extLst>
          </p:cNvPr>
          <p:cNvSpPr/>
          <p:nvPr/>
        </p:nvSpPr>
        <p:spPr>
          <a:xfrm>
            <a:off x="1959318" y="1982840"/>
            <a:ext cx="4454373" cy="1107996"/>
          </a:xfrm>
          <a:prstGeom prst="rect">
            <a:avLst/>
          </a:prstGeom>
          <a:solidFill>
            <a:schemeClr val="bg1"/>
          </a:solidFill>
        </p:spPr>
        <p:txBody>
          <a:bodyPr wrap="square">
            <a:spAutoFit/>
          </a:bodyPr>
          <a:lstStyle/>
          <a:p>
            <a:pPr algn="ctr">
              <a:spcBef>
                <a:spcPts val="700"/>
              </a:spcBef>
              <a:spcAft>
                <a:spcPts val="700"/>
              </a:spcAft>
            </a:pPr>
            <a:r>
              <a:rPr lang="vi-VN"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rPr>
              <a:t>xe lăn</a:t>
            </a:r>
            <a:endParaRPr lang="en-US" sz="6600" b="1" dirty="0">
              <a:solidFill>
                <a:srgbClr val="7030A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4072742"/>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par>
                                <p:cTn id="8" presetID="42" presetClass="path" presetSubtype="0" decel="46667" fill="hold" nodeType="withEffect">
                                  <p:stCondLst>
                                    <p:cond delay="0"/>
                                  </p:stCondLst>
                                  <p:childTnLst>
                                    <p:animMotion origin="layout" path="M -0.00664 -0.08935 L -4.58333E-6 -3.7037E-6 " pathEditMode="relative" rAng="0" ptsTypes="AA">
                                      <p:cBhvr>
                                        <p:cTn id="9" dur="750" fill="hold"/>
                                        <p:tgtEl>
                                          <p:spTgt spid="21"/>
                                        </p:tgtEl>
                                        <p:attrNameLst>
                                          <p:attrName>ppt_x</p:attrName>
                                          <p:attrName>ppt_y</p:attrName>
                                        </p:attrNameLst>
                                      </p:cBhvr>
                                      <p:rCtr x="326" y="4468"/>
                                    </p:animMotion>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10"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50"/>
                                        <p:tgtEl>
                                          <p:spTgt spid="31"/>
                                        </p:tgtEl>
                                      </p:cBhvr>
                                    </p:animEffect>
                                  </p:childTnLst>
                                </p:cTn>
                              </p:par>
                              <p:par>
                                <p:cTn id="20" presetID="42" presetClass="path" presetSubtype="0" decel="46667" fill="hold" nodeType="withEffect">
                                  <p:stCondLst>
                                    <p:cond delay="0"/>
                                  </p:stCondLst>
                                  <p:childTnLst>
                                    <p:animMotion origin="layout" path="M -0.0066 -0.0892 L 2.5E-6 1.48148E-6 " pathEditMode="relative" rAng="0" ptsTypes="AA">
                                      <p:cBhvr>
                                        <p:cTn id="21" dur="750" fill="hold"/>
                                        <p:tgtEl>
                                          <p:spTgt spid="31"/>
                                        </p:tgtEl>
                                        <p:attrNameLst>
                                          <p:attrName>ppt_x</p:attrName>
                                          <p:attrName>ppt_y</p:attrName>
                                        </p:attrNameLst>
                                      </p:cBhvr>
                                      <p:rCtr x="330" y="4444"/>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 calcmode="lin" valueType="num">
                                      <p:cBhvr>
                                        <p:cTn id="26" dur="500" fill="hold"/>
                                        <p:tgtEl>
                                          <p:spTgt spid="29"/>
                                        </p:tgtEl>
                                        <p:attrNameLst>
                                          <p:attrName>ppt_w</p:attrName>
                                        </p:attrNameLst>
                                      </p:cBhvr>
                                      <p:tavLst>
                                        <p:tav tm="0">
                                          <p:val>
                                            <p:fltVal val="0"/>
                                          </p:val>
                                        </p:tav>
                                        <p:tav tm="100000">
                                          <p:val>
                                            <p:strVal val="#ppt_w"/>
                                          </p:val>
                                        </p:tav>
                                      </p:tavLst>
                                    </p:anim>
                                    <p:anim calcmode="lin" valueType="num">
                                      <p:cBhvr>
                                        <p:cTn id="27" dur="500" fill="hold"/>
                                        <p:tgtEl>
                                          <p:spTgt spid="29"/>
                                        </p:tgtEl>
                                        <p:attrNameLst>
                                          <p:attrName>ppt_h</p:attrName>
                                        </p:attrNameLst>
                                      </p:cBhvr>
                                      <p:tavLst>
                                        <p:tav tm="0">
                                          <p:val>
                                            <p:fltVal val="0"/>
                                          </p:val>
                                        </p:tav>
                                        <p:tav tm="100000">
                                          <p:val>
                                            <p:strVal val="#ppt_h"/>
                                          </p:val>
                                        </p:tav>
                                      </p:tavLst>
                                    </p:anim>
                                    <p:animEffect transition="in" filter="fad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 calcmode="lin" valueType="num">
                                      <p:cBhvr>
                                        <p:cTn id="33" dur="500" fill="hold"/>
                                        <p:tgtEl>
                                          <p:spTgt spid="32"/>
                                        </p:tgtEl>
                                        <p:attrNameLst>
                                          <p:attrName>ppt_w</p:attrName>
                                        </p:attrNameLst>
                                      </p:cBhvr>
                                      <p:tavLst>
                                        <p:tav tm="0">
                                          <p:val>
                                            <p:fltVal val="0"/>
                                          </p:val>
                                        </p:tav>
                                        <p:tav tm="100000">
                                          <p:val>
                                            <p:strVal val="#ppt_w"/>
                                          </p:val>
                                        </p:tav>
                                      </p:tavLst>
                                    </p:anim>
                                    <p:anim calcmode="lin" valueType="num">
                                      <p:cBhvr>
                                        <p:cTn id="34" dur="500" fill="hold"/>
                                        <p:tgtEl>
                                          <p:spTgt spid="32"/>
                                        </p:tgtEl>
                                        <p:attrNameLst>
                                          <p:attrName>ppt_h</p:attrName>
                                        </p:attrNameLst>
                                      </p:cBhvr>
                                      <p:tavLst>
                                        <p:tav tm="0">
                                          <p:val>
                                            <p:fltVal val="0"/>
                                          </p:val>
                                        </p:tav>
                                        <p:tav tm="100000">
                                          <p:val>
                                            <p:strVal val="#ppt_h"/>
                                          </p:val>
                                        </p:tav>
                                      </p:tavLst>
                                    </p:anim>
                                    <p:animEffect transition="in" filter="fade">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p:cTn id="40" dur="500" fill="hold"/>
                                        <p:tgtEl>
                                          <p:spTgt spid="33"/>
                                        </p:tgtEl>
                                        <p:attrNameLst>
                                          <p:attrName>ppt_w</p:attrName>
                                        </p:attrNameLst>
                                      </p:cBhvr>
                                      <p:tavLst>
                                        <p:tav tm="0">
                                          <p:val>
                                            <p:fltVal val="0"/>
                                          </p:val>
                                        </p:tav>
                                        <p:tav tm="100000">
                                          <p:val>
                                            <p:strVal val="#ppt_w"/>
                                          </p:val>
                                        </p:tav>
                                      </p:tavLst>
                                    </p:anim>
                                    <p:anim calcmode="lin" valueType="num">
                                      <p:cBhvr>
                                        <p:cTn id="41" dur="500" fill="hold"/>
                                        <p:tgtEl>
                                          <p:spTgt spid="33"/>
                                        </p:tgtEl>
                                        <p:attrNameLst>
                                          <p:attrName>ppt_h</p:attrName>
                                        </p:attrNameLst>
                                      </p:cBhvr>
                                      <p:tavLst>
                                        <p:tav tm="0">
                                          <p:val>
                                            <p:fltVal val="0"/>
                                          </p:val>
                                        </p:tav>
                                        <p:tav tm="100000">
                                          <p:val>
                                            <p:strVal val="#ppt_h"/>
                                          </p:val>
                                        </p:tav>
                                      </p:tavLst>
                                    </p:anim>
                                    <p:animEffect transition="in" filter="fade">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 calcmode="lin" valueType="num">
                                      <p:cBhvr>
                                        <p:cTn id="47" dur="500" fill="hold"/>
                                        <p:tgtEl>
                                          <p:spTgt spid="34"/>
                                        </p:tgtEl>
                                        <p:attrNameLst>
                                          <p:attrName>ppt_w</p:attrName>
                                        </p:attrNameLst>
                                      </p:cBhvr>
                                      <p:tavLst>
                                        <p:tav tm="0">
                                          <p:val>
                                            <p:fltVal val="0"/>
                                          </p:val>
                                        </p:tav>
                                        <p:tav tm="100000">
                                          <p:val>
                                            <p:strVal val="#ppt_w"/>
                                          </p:val>
                                        </p:tav>
                                      </p:tavLst>
                                    </p:anim>
                                    <p:anim calcmode="lin" valueType="num">
                                      <p:cBhvr>
                                        <p:cTn id="48" dur="500" fill="hold"/>
                                        <p:tgtEl>
                                          <p:spTgt spid="34"/>
                                        </p:tgtEl>
                                        <p:attrNameLst>
                                          <p:attrName>ppt_h</p:attrName>
                                        </p:attrNameLst>
                                      </p:cBhvr>
                                      <p:tavLst>
                                        <p:tav tm="0">
                                          <p:val>
                                            <p:fltVal val="0"/>
                                          </p:val>
                                        </p:tav>
                                        <p:tav tm="100000">
                                          <p:val>
                                            <p:strVal val="#ppt_h"/>
                                          </p:val>
                                        </p:tav>
                                      </p:tavLst>
                                    </p:anim>
                                    <p:animEffect transition="in" filter="fade">
                                      <p:cBhvr>
                                        <p:cTn id="49" dur="500"/>
                                        <p:tgtEl>
                                          <p:spTgt spid="34"/>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5"/>
                                        </p:tgtEl>
                                        <p:attrNameLst>
                                          <p:attrName>style.visibility</p:attrName>
                                        </p:attrNameLst>
                                      </p:cBhvr>
                                      <p:to>
                                        <p:strVal val="visible"/>
                                      </p:to>
                                    </p:set>
                                    <p:anim calcmode="lin" valueType="num">
                                      <p:cBhvr>
                                        <p:cTn id="54" dur="500" fill="hold"/>
                                        <p:tgtEl>
                                          <p:spTgt spid="35"/>
                                        </p:tgtEl>
                                        <p:attrNameLst>
                                          <p:attrName>ppt_w</p:attrName>
                                        </p:attrNameLst>
                                      </p:cBhvr>
                                      <p:tavLst>
                                        <p:tav tm="0">
                                          <p:val>
                                            <p:fltVal val="0"/>
                                          </p:val>
                                        </p:tav>
                                        <p:tav tm="100000">
                                          <p:val>
                                            <p:strVal val="#ppt_w"/>
                                          </p:val>
                                        </p:tav>
                                      </p:tavLst>
                                    </p:anim>
                                    <p:anim calcmode="lin" valueType="num">
                                      <p:cBhvr>
                                        <p:cTn id="55" dur="500" fill="hold"/>
                                        <p:tgtEl>
                                          <p:spTgt spid="35"/>
                                        </p:tgtEl>
                                        <p:attrNameLst>
                                          <p:attrName>ppt_h</p:attrName>
                                        </p:attrNameLst>
                                      </p:cBhvr>
                                      <p:tavLst>
                                        <p:tav tm="0">
                                          <p:val>
                                            <p:fltVal val="0"/>
                                          </p:val>
                                        </p:tav>
                                        <p:tav tm="100000">
                                          <p:val>
                                            <p:strVal val="#ppt_h"/>
                                          </p:val>
                                        </p:tav>
                                      </p:tavLst>
                                    </p:anim>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p:cTn id="61" dur="500" fill="hold"/>
                                        <p:tgtEl>
                                          <p:spTgt spid="36"/>
                                        </p:tgtEl>
                                        <p:attrNameLst>
                                          <p:attrName>ppt_w</p:attrName>
                                        </p:attrNameLst>
                                      </p:cBhvr>
                                      <p:tavLst>
                                        <p:tav tm="0">
                                          <p:val>
                                            <p:fltVal val="0"/>
                                          </p:val>
                                        </p:tav>
                                        <p:tav tm="100000">
                                          <p:val>
                                            <p:strVal val="#ppt_w"/>
                                          </p:val>
                                        </p:tav>
                                      </p:tavLst>
                                    </p:anim>
                                    <p:anim calcmode="lin" valueType="num">
                                      <p:cBhvr>
                                        <p:cTn id="62" dur="500" fill="hold"/>
                                        <p:tgtEl>
                                          <p:spTgt spid="36"/>
                                        </p:tgtEl>
                                        <p:attrNameLst>
                                          <p:attrName>ppt_h</p:attrName>
                                        </p:attrNameLst>
                                      </p:cBhvr>
                                      <p:tavLst>
                                        <p:tav tm="0">
                                          <p:val>
                                            <p:fltVal val="0"/>
                                          </p:val>
                                        </p:tav>
                                        <p:tav tm="100000">
                                          <p:val>
                                            <p:strVal val="#ppt_h"/>
                                          </p:val>
                                        </p:tav>
                                      </p:tavLst>
                                    </p:anim>
                                    <p:animEffect transition="in" filter="fade">
                                      <p:cBhvr>
                                        <p:cTn id="6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ội dung">
            <a:extLst>
              <a:ext uri="{FF2B5EF4-FFF2-40B4-BE49-F238E27FC236}">
                <a16:creationId xmlns:a16="http://schemas.microsoft.com/office/drawing/2014/main" id="{C3BB760A-B152-442D-8FC6-7C0F8F7298B0}"/>
              </a:ext>
            </a:extLst>
          </p:cNvPr>
          <p:cNvSpPr txBox="1"/>
          <p:nvPr/>
        </p:nvSpPr>
        <p:spPr>
          <a:xfrm>
            <a:off x="173969" y="478160"/>
            <a:ext cx="7582666" cy="4847481"/>
          </a:xfrm>
          <a:prstGeom prst="rect">
            <a:avLst/>
          </a:prstGeom>
          <a:noFill/>
        </p:spPr>
        <p:txBody>
          <a:bodyPr wrap="square" rtlCol="0">
            <a:spAutoFit/>
          </a:bodyPr>
          <a:lstStyle/>
          <a:p>
            <a:pPr marL="0" marR="0" lvl="0" indent="0" algn="l" defTabSz="6858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Chủ nhật nọ, Long đạp xe dạo chơi ở công viên gần nhà. Một bạn nhỏ cứ ngắm nhìn chiếc xe của Long với vẻ thích thú. Rồi bạn ấy đi đến gần Long, nói:</a:t>
            </a:r>
          </a:p>
          <a:p>
            <a:pPr marL="0" marR="0" lvl="0" indent="0" algn="l" defTabSz="6858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Chào bạn. Mình tên là Thiện. Chiếc xe này của bạn à?</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6858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Long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hãnh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diện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đáp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a:t>
            </a:r>
          </a:p>
          <a:p>
            <a:pPr marL="0" marR="0" lvl="0" indent="0" algn="l" defTabSz="6858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Ừ. Anh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trai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mình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mới</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tặng</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nhân</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dịp</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sinh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nhật</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p>
          <a:p>
            <a:pPr marL="0" marR="0" lvl="0" indent="0" algn="l" defTabSz="6858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Thiện nói chậm rãi: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6858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Ồ, ước gì…</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a:p>
            <a:pPr marL="0" marR="0" lvl="0" indent="0" algn="l" defTabSz="685800" rtl="0" eaLnBrk="1" fontAlgn="auto" latinLnBrk="0" hangingPunct="1">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Vừa nghe cậu bạn mới gặp nói “ước</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gì”, Long nghĩ: “Bạn ước có được một người anh như anh trai của mình chứ gì?”. Nhưng vẻ tự tin của Long bỗng thay đổi khi Thiện nói hết câu:</a:t>
            </a:r>
          </a:p>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rPr>
              <a:t>–</a:t>
            </a:r>
            <a:endParaRPr kumimoji="0" lang="en-US" sz="1400" b="1" i="0" u="none" strike="noStrike" kern="1200" cap="none" spc="0" normalizeH="0" baseline="0" noProof="0" dirty="0">
              <a:ln>
                <a:noFill/>
              </a:ln>
              <a:solidFill>
                <a:prstClr val="black"/>
              </a:solidFill>
              <a:effectLst/>
              <a:uLnTx/>
              <a:uFillTx/>
              <a:latin typeface="Averta Std CY" panose="00000500000000000000" pitchFamily="50" charset="0"/>
              <a:ea typeface="微软雅黑"/>
              <a:cs typeface="+mn-cs"/>
            </a:endParaRPr>
          </a:p>
        </p:txBody>
      </p:sp>
      <p:pic>
        <p:nvPicPr>
          <p:cNvPr id="6" name="Picture 5">
            <a:extLst>
              <a:ext uri="{FF2B5EF4-FFF2-40B4-BE49-F238E27FC236}">
                <a16:creationId xmlns:a16="http://schemas.microsoft.com/office/drawing/2014/main" id="{5CDF40AC-C012-4261-93C2-5FF147B7C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68" y="175637"/>
            <a:ext cx="1517332" cy="5143500"/>
          </a:xfrm>
          <a:prstGeom prst="rect">
            <a:avLst/>
          </a:prstGeom>
        </p:spPr>
      </p:pic>
      <p:sp>
        <p:nvSpPr>
          <p:cNvPr id="8" name="Nội dung">
            <a:extLst>
              <a:ext uri="{FF2B5EF4-FFF2-40B4-BE49-F238E27FC236}">
                <a16:creationId xmlns:a16="http://schemas.microsoft.com/office/drawing/2014/main" id="{1B788615-F661-48D7-8E91-CC2CC0572F9F}"/>
              </a:ext>
            </a:extLst>
          </p:cNvPr>
          <p:cNvSpPr txBox="1"/>
          <p:nvPr/>
        </p:nvSpPr>
        <p:spPr>
          <a:xfrm>
            <a:off x="3309386" y="-21772"/>
            <a:ext cx="2014176" cy="738664"/>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微软雅黑"/>
                <a:cs typeface="Times New Roman" panose="02020603050405020304" pitchFamily="18" charset="0"/>
              </a:rPr>
              <a:t>Điều</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rPr>
              <a:t> </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rPr>
              <a:t>ư</a:t>
            </a:r>
            <a:r>
              <a:rPr kumimoji="0" lang="en-US" sz="2800" b="1" i="0" u="none" strike="noStrike" kern="1200" cap="none" spc="0" normalizeH="0" baseline="0" noProof="0" dirty="0" err="1">
                <a:ln>
                  <a:noFill/>
                </a:ln>
                <a:solidFill>
                  <a:srgbClr val="00B0F0"/>
                </a:solidFill>
                <a:effectLst/>
                <a:uLnTx/>
                <a:uFillTx/>
                <a:latin typeface="Times New Roman" panose="02020603050405020304" pitchFamily="18" charset="0"/>
                <a:ea typeface="微软雅黑"/>
                <a:cs typeface="Times New Roman" panose="02020603050405020304" pitchFamily="18" charset="0"/>
              </a:rPr>
              <a:t>ớc</a:t>
            </a:r>
            <a:endPar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微软雅黑"/>
              <a:cs typeface="Times New Roman" panose="02020603050405020304" pitchFamily="18" charset="0"/>
            </a:endParaRPr>
          </a:p>
        </p:txBody>
      </p:sp>
      <p:sp>
        <p:nvSpPr>
          <p:cNvPr id="9" name="Oval 8">
            <a:extLst>
              <a:ext uri="{FF2B5EF4-FFF2-40B4-BE49-F238E27FC236}">
                <a16:creationId xmlns:a16="http://schemas.microsoft.com/office/drawing/2014/main" id="{3FDF7EFF-3303-4AE6-BEA7-1E5C3F1BF385}"/>
              </a:ext>
            </a:extLst>
          </p:cNvPr>
          <p:cNvSpPr/>
          <p:nvPr/>
        </p:nvSpPr>
        <p:spPr>
          <a:xfrm>
            <a:off x="43544" y="574677"/>
            <a:ext cx="261257" cy="278396"/>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1</a:t>
            </a:r>
          </a:p>
        </p:txBody>
      </p:sp>
      <p:cxnSp>
        <p:nvCxnSpPr>
          <p:cNvPr id="10" name="Straight Connector 9">
            <a:extLst>
              <a:ext uri="{FF2B5EF4-FFF2-40B4-BE49-F238E27FC236}">
                <a16:creationId xmlns:a16="http://schemas.microsoft.com/office/drawing/2014/main" id="{F2C95457-D059-4AE6-B56B-FC14D94F4A72}"/>
              </a:ext>
            </a:extLst>
          </p:cNvPr>
          <p:cNvCxnSpPr>
            <a:cxnSpLocks/>
          </p:cNvCxnSpPr>
          <p:nvPr/>
        </p:nvCxnSpPr>
        <p:spPr>
          <a:xfrm flipH="1">
            <a:off x="5858513" y="1358175"/>
            <a:ext cx="68031" cy="234983"/>
          </a:xfrm>
          <a:prstGeom prst="line">
            <a:avLst/>
          </a:prstGeom>
          <a:noFill/>
          <a:ln w="38100" cap="flat" cmpd="sng" algn="ctr">
            <a:solidFill>
              <a:srgbClr val="FF0000"/>
            </a:solidFill>
            <a:prstDash val="solid"/>
            <a:miter lim="800000"/>
          </a:ln>
          <a:effectLst/>
        </p:spPr>
      </p:cxnSp>
      <p:sp>
        <p:nvSpPr>
          <p:cNvPr id="11" name="Oval 10">
            <a:extLst>
              <a:ext uri="{FF2B5EF4-FFF2-40B4-BE49-F238E27FC236}">
                <a16:creationId xmlns:a16="http://schemas.microsoft.com/office/drawing/2014/main" id="{6026A12E-438E-40E3-86AF-C5874A41A455}"/>
              </a:ext>
            </a:extLst>
          </p:cNvPr>
          <p:cNvSpPr/>
          <p:nvPr/>
        </p:nvSpPr>
        <p:spPr>
          <a:xfrm>
            <a:off x="-10724" y="1626472"/>
            <a:ext cx="305752" cy="325810"/>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2</a:t>
            </a:r>
          </a:p>
        </p:txBody>
      </p:sp>
      <p:cxnSp>
        <p:nvCxnSpPr>
          <p:cNvPr id="12" name="Straight Connector 11">
            <a:extLst>
              <a:ext uri="{FF2B5EF4-FFF2-40B4-BE49-F238E27FC236}">
                <a16:creationId xmlns:a16="http://schemas.microsoft.com/office/drawing/2014/main" id="{6D496B0F-B21E-469B-AF36-4D557DEDFCE2}"/>
              </a:ext>
            </a:extLst>
          </p:cNvPr>
          <p:cNvCxnSpPr>
            <a:cxnSpLocks/>
          </p:cNvCxnSpPr>
          <p:nvPr/>
        </p:nvCxnSpPr>
        <p:spPr>
          <a:xfrm flipH="1">
            <a:off x="2617495" y="4658688"/>
            <a:ext cx="68031" cy="234983"/>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209897439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2821" y="794084"/>
            <a:ext cx="7844590" cy="3381631"/>
          </a:xfrm>
          <a:prstGeom prst="rect">
            <a:avLst/>
          </a:prstGeom>
          <a:noFill/>
        </p:spPr>
        <p:txBody>
          <a:bodyPr wrap="square" rtlCol="0">
            <a:spAutoFit/>
          </a:bodyPr>
          <a:lstStyle/>
          <a:p>
            <a:pPr lvl="0">
              <a:defRPr/>
            </a:pPr>
            <a:r>
              <a:rPr lang="vi-VN" sz="2800" b="1" dirty="0">
                <a:solidFill>
                  <a:prstClr val="black"/>
                </a:solidFill>
                <a:latin typeface="Times New Roman" panose="02020603050405020304" pitchFamily="18" charset="0"/>
                <a:cs typeface="Times New Roman" panose="02020603050405020304" pitchFamily="18" charset="0"/>
              </a:rPr>
              <a:t>Ước gì mình có thể trở thành một người anh như thế!</a:t>
            </a:r>
          </a:p>
          <a:p>
            <a:pPr lvl="0">
              <a:defRPr/>
            </a:pPr>
            <a:r>
              <a:rPr lang="vi-VN" sz="2800" b="1" dirty="0">
                <a:solidFill>
                  <a:prstClr val="black"/>
                </a:solidFill>
                <a:latin typeface="Times New Roman" panose="02020603050405020304" pitchFamily="18" charset="0"/>
                <a:cs typeface="Times New Roman" panose="02020603050405020304" pitchFamily="18" charset="0"/>
              </a:rPr>
              <a:t>Nói xong, Thiện đi nhanh về phía chiếc ghế đá sau lưng Long. Ở đó có một bé trai bị tật đang ngồi. Thiện trìu mến nói:</a:t>
            </a:r>
          </a:p>
          <a:p>
            <a:pPr>
              <a:defRPr/>
            </a:pPr>
            <a:r>
              <a:rPr lang="vi-VN" sz="2800" b="1" dirty="0">
                <a:solidFill>
                  <a:prstClr val="black"/>
                </a:solidFill>
                <a:latin typeface="Times New Roman" panose="02020603050405020304" pitchFamily="18" charset="0"/>
                <a:cs typeface="Times New Roman" panose="02020603050405020304" pitchFamily="18" charset="0"/>
              </a:rPr>
              <a:t>– Đến sinh nhật nào đó của em, nhất định anh sẽ mua tặng em một chiếc</a:t>
            </a:r>
            <a:r>
              <a:rPr lang="en-US" sz="2800" b="1"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xe lăn thật tốt! </a:t>
            </a:r>
            <a:endParaRPr lang="en-US" sz="2800" b="1" dirty="0">
              <a:solidFill>
                <a:prstClr val="black"/>
              </a:solidFill>
              <a:latin typeface="Times New Roman" panose="02020603050405020304" pitchFamily="18" charset="0"/>
              <a:cs typeface="Times New Roman" panose="02020603050405020304" pitchFamily="18" charset="0"/>
            </a:endParaRPr>
          </a:p>
          <a:p>
            <a:pPr lvl="0">
              <a:lnSpc>
                <a:spcPct val="150000"/>
              </a:lnSpc>
              <a:defRPr/>
            </a:pPr>
            <a:endParaRPr lang="en-US" dirty="0"/>
          </a:p>
        </p:txBody>
      </p:sp>
      <p:sp>
        <p:nvSpPr>
          <p:cNvPr id="6" name="Oval 5">
            <a:extLst>
              <a:ext uri="{FF2B5EF4-FFF2-40B4-BE49-F238E27FC236}">
                <a16:creationId xmlns:a16="http://schemas.microsoft.com/office/drawing/2014/main" id="{D9DD7A75-82C4-4A2A-9DF6-0F6C3DF9710B}"/>
              </a:ext>
            </a:extLst>
          </p:cNvPr>
          <p:cNvSpPr/>
          <p:nvPr/>
        </p:nvSpPr>
        <p:spPr>
          <a:xfrm>
            <a:off x="27870" y="878760"/>
            <a:ext cx="305752" cy="325810"/>
          </a:xfrm>
          <a:prstGeom prst="ellipse">
            <a:avLst/>
          </a:prstGeom>
          <a:solidFill>
            <a:sysClr val="window" lastClr="FFFFFF"/>
          </a:solidFill>
          <a:ln w="12700" cap="flat" cmpd="sng" algn="ctr">
            <a:solidFill>
              <a:srgbClr val="70AD47"/>
            </a:solidFill>
            <a:prstDash val="solid"/>
            <a:miter lim="800000"/>
          </a:ln>
          <a:effectLst/>
        </p:spPr>
        <p:txBody>
          <a:bodyPr rtlCol="0" anchor="ctr"/>
          <a:lstStyle/>
          <a:p>
            <a:pPr algn="ctr" defTabSz="914400">
              <a:defRPr/>
            </a:pPr>
            <a:r>
              <a:rPr lang="en-US" sz="2400" kern="0" dirty="0">
                <a:solidFill>
                  <a:srgbClr val="FF0000"/>
                </a:solidFill>
                <a:latin typeface="Calibri"/>
              </a:rPr>
              <a:t>3</a:t>
            </a:r>
          </a:p>
        </p:txBody>
      </p:sp>
      <p:sp>
        <p:nvSpPr>
          <p:cNvPr id="8" name="Nội dung">
            <a:extLst>
              <a:ext uri="{FF2B5EF4-FFF2-40B4-BE49-F238E27FC236}">
                <a16:creationId xmlns:a16="http://schemas.microsoft.com/office/drawing/2014/main" id="{889EBB76-3EE9-4648-952F-80B3877C927B}"/>
              </a:ext>
            </a:extLst>
          </p:cNvPr>
          <p:cNvSpPr txBox="1"/>
          <p:nvPr/>
        </p:nvSpPr>
        <p:spPr>
          <a:xfrm>
            <a:off x="4499811" y="3786154"/>
            <a:ext cx="4255882" cy="738664"/>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Theo Hạt giống tâm hồn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cxnSp>
        <p:nvCxnSpPr>
          <p:cNvPr id="9" name="Straight Connector 8">
            <a:extLst>
              <a:ext uri="{FF2B5EF4-FFF2-40B4-BE49-F238E27FC236}">
                <a16:creationId xmlns:a16="http://schemas.microsoft.com/office/drawing/2014/main" id="{8AB2C3E9-B6F4-4189-9E0E-6B7694FE9570}"/>
              </a:ext>
            </a:extLst>
          </p:cNvPr>
          <p:cNvCxnSpPr>
            <a:cxnSpLocks/>
          </p:cNvCxnSpPr>
          <p:nvPr/>
        </p:nvCxnSpPr>
        <p:spPr>
          <a:xfrm flipH="1">
            <a:off x="6222003" y="3481090"/>
            <a:ext cx="129690" cy="314608"/>
          </a:xfrm>
          <a:prstGeom prst="line">
            <a:avLst/>
          </a:prstGeom>
          <a:noFill/>
          <a:ln w="38100" cap="flat" cmpd="sng" algn="ctr">
            <a:solidFill>
              <a:srgbClr val="FF0000"/>
            </a:solidFill>
            <a:prstDash val="solid"/>
            <a:miter lim="800000"/>
          </a:ln>
          <a:effectLst/>
        </p:spPr>
      </p:cxnSp>
    </p:spTree>
    <p:extLst>
      <p:ext uri="{BB962C8B-B14F-4D97-AF65-F5344CB8AC3E}">
        <p14:creationId xmlns:p14="http://schemas.microsoft.com/office/powerpoint/2010/main" val="326139399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0" name="Rectangle 9">
            <a:extLst>
              <a:ext uri="{FF2B5EF4-FFF2-40B4-BE49-F238E27FC236}">
                <a16:creationId xmlns:a16="http://schemas.microsoft.com/office/drawing/2014/main" id="{F23F4908-63B7-4E49-9F36-CF8736C9A9E4}"/>
              </a:ext>
            </a:extLst>
          </p:cNvPr>
          <p:cNvSpPr/>
          <p:nvPr/>
        </p:nvSpPr>
        <p:spPr>
          <a:xfrm>
            <a:off x="1789170" y="622121"/>
            <a:ext cx="5834424"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Luyeän</a:t>
            </a:r>
            <a:r>
              <a:rPr kumimoji="0" lang="en-US" altLang="zh-CN"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ñoïc</a:t>
            </a:r>
            <a:r>
              <a:rPr kumimoji="0" lang="en-US" altLang="zh-CN"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prstClr val="black"/>
                </a:solidFill>
                <a:effectLst/>
                <a:uLnTx/>
                <a:uFillTx/>
                <a:latin typeface="VNI-Avo" pitchFamily="2" charset="0"/>
                <a:ea typeface="inpin heiti" charset="-122"/>
                <a:cs typeface="Times New Roman" panose="02020603050405020304" pitchFamily="18" charset="0"/>
              </a:rPr>
              <a:t>nhoùm</a:t>
            </a:r>
            <a:endParaRPr kumimoji="0" lang="zh-CN" altLang="en-US" sz="3200" b="1" i="0" u="none" strike="noStrike" kern="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1" name="Rectangle 10">
            <a:extLst>
              <a:ext uri="{FF2B5EF4-FFF2-40B4-BE49-F238E27FC236}">
                <a16:creationId xmlns:a16="http://schemas.microsoft.com/office/drawing/2014/main" id="{8CEE6B96-3B60-41F7-8C5A-9CE6526896C1}"/>
              </a:ext>
            </a:extLst>
          </p:cNvPr>
          <p:cNvSpPr/>
          <p:nvPr/>
        </p:nvSpPr>
        <p:spPr>
          <a:xfrm>
            <a:off x="624599" y="1537068"/>
            <a:ext cx="4081783" cy="1434175"/>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Yeâu</a:t>
            </a:r>
            <a:r>
              <a:rPr kumimoji="0" lang="en-US" altLang="zh-CN" sz="2000" b="1"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caàu</a:t>
            </a:r>
            <a:endParaRPr kumimoji="0" lang="en-US" altLang="zh-CN" sz="2000" b="1"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Phaân</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coâng</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theo</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lang="en-US" altLang="zh-CN" sz="2000" dirty="0" err="1">
                <a:solidFill>
                  <a:srgbClr val="FF0000"/>
                </a:solidFill>
                <a:latin typeface="VNI-Avo" pitchFamily="2" charset="0"/>
                <a:ea typeface="inpin heiti" charset="-122"/>
                <a:cs typeface="Times New Roman" panose="02020603050405020304" pitchFamily="18" charset="0"/>
              </a:rPr>
              <a:t>ñoaïn</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Taát</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caû</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thaønh</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vieân</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ñeàu</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ñoïc</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a:p>
            <a:pPr marL="280988" marR="0" lvl="0" indent="-280988" algn="l" defTabSz="914400" rtl="0" eaLnBrk="1" fontAlgn="auto" latinLnBrk="0" hangingPunct="1">
              <a:lnSpc>
                <a:spcPct val="112000"/>
              </a:lnSpc>
              <a:spcBef>
                <a:spcPts val="0"/>
              </a:spcBef>
              <a:spcAft>
                <a:spcPts val="0"/>
              </a:spcAft>
              <a:buClrTx/>
              <a:buSzTx/>
              <a:buFontTx/>
              <a:buChar char="-"/>
              <a:tabLst/>
              <a:defRPr/>
            </a:pP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Giaûi</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nghóa</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töø</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cuøng</a:t>
            </a:r>
            <a:r>
              <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FF0000"/>
                </a:solidFill>
                <a:effectLst/>
                <a:uLnTx/>
                <a:uFillTx/>
                <a:latin typeface="VNI-Avo" pitchFamily="2" charset="0"/>
                <a:ea typeface="inpin heiti" charset="-122"/>
                <a:cs typeface="Times New Roman" panose="02020603050405020304" pitchFamily="18" charset="0"/>
              </a:rPr>
              <a:t>nhau</a:t>
            </a:r>
            <a:endParaRPr kumimoji="0" lang="en-US" altLang="zh-CN" sz="2000" b="0" i="0" u="none" strike="noStrike" kern="120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
        <p:nvSpPr>
          <p:cNvPr id="12" name="Rectangle 11">
            <a:extLst>
              <a:ext uri="{FF2B5EF4-FFF2-40B4-BE49-F238E27FC236}">
                <a16:creationId xmlns:a16="http://schemas.microsoft.com/office/drawing/2014/main" id="{2B74A997-3694-4735-8DA0-652DD9522EE3}"/>
              </a:ext>
            </a:extLst>
          </p:cNvPr>
          <p:cNvSpPr/>
          <p:nvPr/>
        </p:nvSpPr>
        <p:spPr>
          <a:xfrm>
            <a:off x="5268366" y="1537067"/>
            <a:ext cx="3320837" cy="1434175"/>
          </a:xfrm>
          <a:prstGeom prst="rect">
            <a:avLst/>
          </a:prstGeom>
        </p:spPr>
        <p:txBody>
          <a:bodyPr wrap="square">
            <a:spAutoFit/>
          </a:bodyPr>
          <a:lstStyle/>
          <a:p>
            <a:pPr marL="0" marR="0" lvl="0" indent="0" algn="ctr" defTabSz="914400" rtl="0" eaLnBrk="1" fontAlgn="auto" latinLnBrk="0" hangingPunct="1">
              <a:lnSpc>
                <a:spcPct val="112000"/>
              </a:lnSpc>
              <a:spcBef>
                <a:spcPts val="0"/>
              </a:spcBef>
              <a:spcAft>
                <a:spcPts val="0"/>
              </a:spcAft>
              <a:buClrTx/>
              <a:buSzTx/>
              <a:buFontTx/>
              <a:buNone/>
              <a:tabLst/>
              <a:defRPr/>
            </a:pP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Tieâu</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chí</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ñaùnh</a:t>
            </a:r>
            <a:r>
              <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1"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giaù</a:t>
            </a:r>
            <a:endParaRPr kumimoji="0" lang="en-US" altLang="zh-CN" sz="2000" b="1"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ñuùng</a:t>
            </a:r>
            <a:endPar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Ñoïc</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roõ</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raøng</a:t>
            </a:r>
            <a:endPar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a:p>
            <a:pPr marL="514350" marR="0" lvl="0" indent="-514350" algn="l" defTabSz="914400" rtl="0" eaLnBrk="1" fontAlgn="auto" latinLnBrk="0" hangingPunct="1">
              <a:lnSpc>
                <a:spcPct val="112000"/>
              </a:lnSpc>
              <a:spcBef>
                <a:spcPts val="0"/>
              </a:spcBef>
              <a:spcAft>
                <a:spcPts val="0"/>
              </a:spcAft>
              <a:buClrTx/>
              <a:buSzTx/>
              <a:buFontTx/>
              <a:buAutoNum type="arabicPeriod"/>
              <a:tabLst/>
              <a:defRPr/>
            </a:pP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Ngaét</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nghæ</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ñuùng</a:t>
            </a:r>
            <a:r>
              <a:rPr kumimoji="0" lang="en-US" altLang="zh-CN"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rPr>
              <a:t> </a:t>
            </a:r>
            <a:r>
              <a:rPr kumimoji="0" lang="en-US" altLang="zh-CN" sz="2000" b="0" i="0" u="none" strike="noStrike" kern="1200" cap="none" spc="0" normalizeH="0" baseline="0" noProof="0" dirty="0" err="1">
                <a:ln>
                  <a:noFill/>
                </a:ln>
                <a:solidFill>
                  <a:srgbClr val="7030A0"/>
                </a:solidFill>
                <a:effectLst/>
                <a:uLnTx/>
                <a:uFillTx/>
                <a:latin typeface="VNI-Avo" pitchFamily="2" charset="0"/>
                <a:ea typeface="inpin heiti" charset="-122"/>
                <a:cs typeface="Times New Roman" panose="02020603050405020304" pitchFamily="18" charset="0"/>
              </a:rPr>
              <a:t>choã</a:t>
            </a:r>
            <a:endParaRPr kumimoji="0" lang="zh-CN" altLang="en-US" sz="2000" b="0" i="0" u="none" strike="noStrike" kern="1200" cap="none" spc="0" normalizeH="0" baseline="0" noProof="0" dirty="0">
              <a:ln>
                <a:noFill/>
              </a:ln>
              <a:solidFill>
                <a:srgbClr val="7030A0"/>
              </a:solidFill>
              <a:effectLst/>
              <a:uLnTx/>
              <a:uFillTx/>
              <a:latin typeface="VNI-Avo" pitchFamily="2" charset="0"/>
              <a:ea typeface="inpin heiti" charset="-122"/>
              <a:cs typeface="Times New Roman" panose="02020603050405020304" pitchFamily="18" charset="0"/>
            </a:endParaRPr>
          </a:p>
        </p:txBody>
      </p:sp>
      <p:pic>
        <p:nvPicPr>
          <p:cNvPr id="13" name="Picture 12">
            <a:extLst>
              <a:ext uri="{FF2B5EF4-FFF2-40B4-BE49-F238E27FC236}">
                <a16:creationId xmlns:a16="http://schemas.microsoft.com/office/drawing/2014/main" id="{48FD5E26-425E-4839-A05D-13481D7B535B}"/>
              </a:ext>
            </a:extLst>
          </p:cNvPr>
          <p:cNvPicPr>
            <a:picLocks noChangeAspect="1"/>
          </p:cNvPicPr>
          <p:nvPr/>
        </p:nvPicPr>
        <p:blipFill>
          <a:blip r:embed="rId4">
            <a:clrChange>
              <a:clrFrom>
                <a:srgbClr val="E0E0E0"/>
              </a:clrFrom>
              <a:clrTo>
                <a:srgbClr val="E0E0E0">
                  <a:alpha val="0"/>
                </a:srgbClr>
              </a:clrTo>
            </a:clrChange>
            <a:extLst>
              <a:ext uri="{28A0092B-C50C-407E-A947-70E740481C1C}">
                <a14:useLocalDpi xmlns:a14="http://schemas.microsoft.com/office/drawing/2010/main" val="0"/>
              </a:ext>
            </a:extLst>
          </a:blip>
          <a:stretch>
            <a:fillRect/>
          </a:stretch>
        </p:blipFill>
        <p:spPr>
          <a:xfrm>
            <a:off x="2256208" y="3136324"/>
            <a:ext cx="3629742" cy="1842094"/>
          </a:xfrm>
          <a:prstGeom prst="rect">
            <a:avLst/>
          </a:prstGeom>
        </p:spPr>
      </p:pic>
    </p:spTree>
    <p:extLst>
      <p:ext uri="{BB962C8B-B14F-4D97-AF65-F5344CB8AC3E}">
        <p14:creationId xmlns:p14="http://schemas.microsoft.com/office/powerpoint/2010/main" val="26995353"/>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1000" b="-19000"/>
          </a:stretch>
        </a:blipFill>
        <a:effectLst/>
      </p:bgPr>
    </p:bg>
    <p:spTree>
      <p:nvGrpSpPr>
        <p:cNvPr id="1" name=""/>
        <p:cNvGrpSpPr/>
        <p:nvPr/>
      </p:nvGrpSpPr>
      <p:grpSpPr>
        <a:xfrm>
          <a:off x="0" y="0"/>
          <a:ext cx="0" cy="0"/>
          <a:chOff x="0" y="0"/>
          <a:chExt cx="0" cy="0"/>
        </a:xfrm>
      </p:grpSpPr>
      <p:sp>
        <p:nvSpPr>
          <p:cNvPr id="3" name="Rectangle 2"/>
          <p:cNvSpPr/>
          <p:nvPr/>
        </p:nvSpPr>
        <p:spPr>
          <a:xfrm>
            <a:off x="2171700" y="114300"/>
            <a:ext cx="4743450" cy="1143000"/>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b="1" dirty="0">
                <a:solidFill>
                  <a:prstClr val="white"/>
                </a:solidFill>
                <a:latin typeface="UTM Showcard" pitchFamily="18" charset="0"/>
                <a:cs typeface="Arial" pitchFamily="34" charset="0"/>
              </a:rPr>
              <a:t>DU HÀNH VŨ TRỤ</a:t>
            </a:r>
          </a:p>
        </p:txBody>
      </p:sp>
      <p:pic>
        <p:nvPicPr>
          <p:cNvPr id="5" name="Nhac-nen-PowerPoint-vui-nh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41061" y="685800"/>
            <a:ext cx="457200" cy="457200"/>
          </a:xfrm>
          <a:prstGeom prst="rect">
            <a:avLst/>
          </a:prstGeom>
        </p:spPr>
      </p:pic>
      <p:pic>
        <p:nvPicPr>
          <p:cNvPr id="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9488" y="3257550"/>
            <a:ext cx="1172999" cy="1402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150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0189">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36000"/>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E96021-B487-43BD-8BE4-F58671BDB78E}"/>
              </a:ext>
            </a:extLst>
          </p:cNvPr>
          <p:cNvSpPr/>
          <p:nvPr/>
        </p:nvSpPr>
        <p:spPr>
          <a:xfrm>
            <a:off x="1886496" y="630023"/>
            <a:ext cx="474345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FF0000"/>
                </a:solidFill>
                <a:latin typeface="Times New Roman" panose="02020603050405020304" pitchFamily="18" charset="0"/>
                <a:ea typeface="微软雅黑"/>
                <a:cs typeface="Times New Roman" panose="02020603050405020304" pitchFamily="18" charset="0"/>
              </a:rPr>
              <a:t>Long đã gặp ai khi ở công viên?</a:t>
            </a:r>
            <a:endParaRPr lang="en-US" sz="3600" b="1" dirty="0">
              <a:solidFill>
                <a:srgbClr val="FF0000"/>
              </a:solidFill>
              <a:latin typeface="Times New Roman" panose="02020603050405020304" pitchFamily="18" charset="0"/>
              <a:ea typeface="微软雅黑"/>
              <a:cs typeface="Times New Roman" panose="02020603050405020304" pitchFamily="18" charset="0"/>
            </a:endParaRPr>
          </a:p>
        </p:txBody>
      </p:sp>
      <p:pic>
        <p:nvPicPr>
          <p:cNvPr id="2" name="Picture 1">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8100" y="322363"/>
            <a:ext cx="1460108" cy="1160264"/>
          </a:xfrm>
          <a:prstGeom prst="rect">
            <a:avLst/>
          </a:prstGeom>
        </p:spPr>
      </p:pic>
      <p:sp>
        <p:nvSpPr>
          <p:cNvPr id="5" name="Rectangle 4">
            <a:extLst>
              <a:ext uri="{FF2B5EF4-FFF2-40B4-BE49-F238E27FC236}">
                <a16:creationId xmlns:a16="http://schemas.microsoft.com/office/drawing/2014/main" id="{A377BBA3-9FAB-4A50-A838-95542E13C1E5}"/>
              </a:ext>
            </a:extLst>
          </p:cNvPr>
          <p:cNvSpPr/>
          <p:nvPr/>
        </p:nvSpPr>
        <p:spPr>
          <a:xfrm>
            <a:off x="1871912" y="902495"/>
            <a:ext cx="184731" cy="580352"/>
          </a:xfrm>
          <a:prstGeom prst="rect">
            <a:avLst/>
          </a:prstGeom>
        </p:spPr>
        <p:txBody>
          <a:bodyPr wrap="none">
            <a:spAutoFit/>
          </a:bodyPr>
          <a:lstStyle/>
          <a:p>
            <a:pPr>
              <a:lnSpc>
                <a:spcPct val="150000"/>
              </a:lnSpc>
              <a:defRPr/>
            </a:pPr>
            <a:endParaRPr lang="en-US" sz="2400" b="1" dirty="0">
              <a:solidFill>
                <a:prstClr val="black"/>
              </a:solidFill>
              <a:latin typeface="Averta Std CY Bold" panose="00000800000000000000" pitchFamily="50" charset="0"/>
              <a:ea typeface="微软雅黑"/>
            </a:endParaRPr>
          </a:p>
        </p:txBody>
      </p:sp>
      <p:pic>
        <p:nvPicPr>
          <p:cNvPr id="6" name="Picture 5">
            <a:extLst>
              <a:ext uri="{FF2B5EF4-FFF2-40B4-BE49-F238E27FC236}">
                <a16:creationId xmlns:a16="http://schemas.microsoft.com/office/drawing/2014/main" id="{E6852DDA-5BBA-4117-8A03-3D19B71691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8088" b="-6805"/>
          <a:stretch/>
        </p:blipFill>
        <p:spPr>
          <a:xfrm>
            <a:off x="335791" y="2100030"/>
            <a:ext cx="2670167" cy="1969158"/>
          </a:xfrm>
          <a:prstGeom prst="rect">
            <a:avLst/>
          </a:prstGeom>
        </p:spPr>
      </p:pic>
      <p:pic>
        <p:nvPicPr>
          <p:cNvPr id="7" name="Picture 6">
            <a:extLst>
              <a:ext uri="{FF2B5EF4-FFF2-40B4-BE49-F238E27FC236}">
                <a16:creationId xmlns:a16="http://schemas.microsoft.com/office/drawing/2014/main" id="{CF14283A-8F50-4D3C-B29C-E23A19DC15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308" t="-3402" r="34780" b="-3402"/>
          <a:stretch/>
        </p:blipFill>
        <p:spPr>
          <a:xfrm>
            <a:off x="3236916" y="2100030"/>
            <a:ext cx="2670167" cy="1969158"/>
          </a:xfrm>
          <a:prstGeom prst="rect">
            <a:avLst/>
          </a:prstGeom>
        </p:spPr>
      </p:pic>
      <p:pic>
        <p:nvPicPr>
          <p:cNvPr id="8" name="Picture 7">
            <a:extLst>
              <a:ext uri="{FF2B5EF4-FFF2-40B4-BE49-F238E27FC236}">
                <a16:creationId xmlns:a16="http://schemas.microsoft.com/office/drawing/2014/main" id="{3A9E2C48-9FBF-4389-9D60-577446A0786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8669" t="-3402" r="-581" b="-3402"/>
          <a:stretch/>
        </p:blipFill>
        <p:spPr>
          <a:xfrm>
            <a:off x="6138041" y="2100030"/>
            <a:ext cx="2670167" cy="1969158"/>
          </a:xfrm>
          <a:prstGeom prst="rect">
            <a:avLst/>
          </a:prstGeom>
        </p:spPr>
      </p:pic>
      <p:sp>
        <p:nvSpPr>
          <p:cNvPr id="10" name="Rectangle 9">
            <a:extLst>
              <a:ext uri="{FF2B5EF4-FFF2-40B4-BE49-F238E27FC236}">
                <a16:creationId xmlns:a16="http://schemas.microsoft.com/office/drawing/2014/main" id="{68C17BBF-52F7-4BC8-BFE6-913A276A4736}"/>
              </a:ext>
            </a:extLst>
          </p:cNvPr>
          <p:cNvSpPr/>
          <p:nvPr/>
        </p:nvSpPr>
        <p:spPr>
          <a:xfrm>
            <a:off x="592221" y="4097840"/>
            <a:ext cx="7959556" cy="831273"/>
          </a:xfrm>
          <a:prstGeom prst="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Long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đã</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gặp</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bạn</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nhỏ</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tên</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Thiện</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ở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công</a:t>
            </a:r>
            <a:r>
              <a:rPr lang="en-US" sz="3100" dirty="0">
                <a:solidFill>
                  <a:schemeClr val="tx1"/>
                </a:solidFill>
                <a:latin typeface="Times New Roman" panose="02020603050405020304" pitchFamily="18" charset="0"/>
                <a:ea typeface="Arial-Rounded" pitchFamily="34" charset="0"/>
                <a:cs typeface="Times New Roman" panose="02020603050405020304" pitchFamily="18" charset="0"/>
              </a:rPr>
              <a:t> </a:t>
            </a:r>
            <a:r>
              <a:rPr lang="en-US" sz="3100" dirty="0" err="1">
                <a:solidFill>
                  <a:schemeClr val="tx1"/>
                </a:solidFill>
                <a:latin typeface="Times New Roman" panose="02020603050405020304" pitchFamily="18" charset="0"/>
                <a:ea typeface="Arial-Rounded" pitchFamily="34" charset="0"/>
                <a:cs typeface="Times New Roman" panose="02020603050405020304" pitchFamily="18" charset="0"/>
              </a:rPr>
              <a:t>viên</a:t>
            </a:r>
            <a:r>
              <a:rPr lang="en-US" sz="3100" dirty="0">
                <a:solidFill>
                  <a:schemeClr val="tx1"/>
                </a:solidFill>
                <a:latin typeface="Arial "/>
                <a:ea typeface="Arial-Rounded" pitchFamily="34" charset="0"/>
                <a:cs typeface="Arial-Rounded" pitchFamily="34" charset="0"/>
              </a:rPr>
              <a:t>. </a:t>
            </a:r>
          </a:p>
        </p:txBody>
      </p:sp>
    </p:spTree>
    <p:extLst>
      <p:ext uri="{BB962C8B-B14F-4D97-AF65-F5344CB8AC3E}">
        <p14:creationId xmlns:p14="http://schemas.microsoft.com/office/powerpoint/2010/main" val="2383060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6"/>
                                        </p:tgtEl>
                                        <p:attrNameLst>
                                          <p:attrName>ppt_w</p:attrName>
                                        </p:attrNameLst>
                                      </p:cBhvr>
                                      <p:tavLst>
                                        <p:tav tm="0">
                                          <p:val>
                                            <p:strVal val="ppt_w"/>
                                          </p:val>
                                        </p:tav>
                                        <p:tav tm="100000">
                                          <p:val>
                                            <p:fltVal val="0"/>
                                          </p:val>
                                        </p:tav>
                                      </p:tavLst>
                                    </p:anim>
                                    <p:anim calcmode="lin" valueType="num">
                                      <p:cBhvr>
                                        <p:cTn id="7" dur="500"/>
                                        <p:tgtEl>
                                          <p:spTgt spid="6"/>
                                        </p:tgtEl>
                                        <p:attrNameLst>
                                          <p:attrName>ppt_h</p:attrName>
                                        </p:attrNameLst>
                                      </p:cBhvr>
                                      <p:tavLst>
                                        <p:tav tm="0">
                                          <p:val>
                                            <p:strVal val="ppt_h"/>
                                          </p:val>
                                        </p:tav>
                                        <p:tav tm="100000">
                                          <p:val>
                                            <p:fltVal val="0"/>
                                          </p:val>
                                        </p:tav>
                                      </p:tavLst>
                                    </p:anim>
                                    <p:animEffect transition="out" filter="fade">
                                      <p:cBhvr>
                                        <p:cTn id="8" dur="500"/>
                                        <p:tgtEl>
                                          <p:spTgt spid="6"/>
                                        </p:tgtEl>
                                      </p:cBhvr>
                                    </p:animEffect>
                                    <p:set>
                                      <p:cBhvr>
                                        <p:cTn id="9" dur="1" fill="hold">
                                          <p:stCondLst>
                                            <p:cond delay="499"/>
                                          </p:stCondLst>
                                        </p:cTn>
                                        <p:tgtEl>
                                          <p:spTgt spid="6"/>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23000"/>
          </a:stretch>
        </a:blipFill>
        <a:effectLst/>
      </p:bgPr>
    </p:bg>
    <p:spTree>
      <p:nvGrpSpPr>
        <p:cNvPr id="1" name=""/>
        <p:cNvGrpSpPr/>
        <p:nvPr/>
      </p:nvGrpSpPr>
      <p:grpSpPr>
        <a:xfrm>
          <a:off x="0" y="0"/>
          <a:ext cx="0" cy="0"/>
          <a:chOff x="0" y="0"/>
          <a:chExt cx="0" cy="0"/>
        </a:xfrm>
      </p:grpSpPr>
      <p:pic>
        <p:nvPicPr>
          <p:cNvPr id="2" name="Picture 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35611" t="34311" r="33897" b="38635"/>
          <a:stretch/>
        </p:blipFill>
        <p:spPr>
          <a:xfrm>
            <a:off x="7958433" y="-87599"/>
            <a:ext cx="1303829" cy="1192073"/>
          </a:xfrm>
          <a:prstGeom prst="rect">
            <a:avLst/>
          </a:prstGeom>
        </p:spPr>
      </p:pic>
      <p:sp>
        <p:nvSpPr>
          <p:cNvPr id="3" name="Rectangle: Rounded Corners 2">
            <a:extLst>
              <a:ext uri="{FF2B5EF4-FFF2-40B4-BE49-F238E27FC236}">
                <a16:creationId xmlns:a16="http://schemas.microsoft.com/office/drawing/2014/main" id="{3DDC10D8-C2E3-47A4-810C-ACE7111C6D7B}"/>
              </a:ext>
            </a:extLst>
          </p:cNvPr>
          <p:cNvSpPr/>
          <p:nvPr/>
        </p:nvSpPr>
        <p:spPr>
          <a:xfrm>
            <a:off x="323172" y="516977"/>
            <a:ext cx="8347862" cy="43493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288734E-FC6F-4C82-8F23-D15317D2EC60}"/>
              </a:ext>
            </a:extLst>
          </p:cNvPr>
          <p:cNvSpPr/>
          <p:nvPr/>
        </p:nvSpPr>
        <p:spPr>
          <a:xfrm>
            <a:off x="1899276" y="496205"/>
            <a:ext cx="4852610" cy="823752"/>
          </a:xfrm>
          <a:prstGeom prst="rect">
            <a:avLst/>
          </a:prstGeom>
        </p:spPr>
        <p:txBody>
          <a:bodyPr wrap="none">
            <a:spAutoFit/>
          </a:bodyPr>
          <a:lstStyle/>
          <a:p>
            <a:pPr>
              <a:lnSpc>
                <a:spcPct val="150000"/>
              </a:lnSpc>
              <a:defRPr/>
            </a:pPr>
            <a:r>
              <a:rPr lang="vi-VN" sz="3600" b="1" dirty="0">
                <a:solidFill>
                  <a:srgbClr val="FF0000"/>
                </a:solidFill>
                <a:latin typeface="Times New Roman" panose="02020603050405020304" pitchFamily="18" charset="0"/>
                <a:ea typeface="微软雅黑"/>
                <a:cs typeface="Times New Roman" panose="02020603050405020304" pitchFamily="18" charset="0"/>
              </a:rPr>
              <a:t>Vì sao Long hãnh diện?</a:t>
            </a:r>
            <a:endParaRPr lang="en-US" sz="3600" b="1" dirty="0">
              <a:solidFill>
                <a:srgbClr val="FF0000"/>
              </a:solidFill>
              <a:latin typeface="Times New Roman" panose="02020603050405020304" pitchFamily="18" charset="0"/>
              <a:ea typeface="微软雅黑"/>
              <a:cs typeface="Times New Roman" panose="02020603050405020304" pitchFamily="18" charset="0"/>
            </a:endParaRPr>
          </a:p>
        </p:txBody>
      </p:sp>
      <p:pic>
        <p:nvPicPr>
          <p:cNvPr id="7" name="Picture 6">
            <a:extLst>
              <a:ext uri="{FF2B5EF4-FFF2-40B4-BE49-F238E27FC236}">
                <a16:creationId xmlns:a16="http://schemas.microsoft.com/office/drawing/2014/main" id="{12F7F913-84B6-4F9C-B34D-C257784112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564" y="1633050"/>
            <a:ext cx="6667694" cy="682000"/>
          </a:xfrm>
          <a:prstGeom prst="rect">
            <a:avLst/>
          </a:prstGeom>
        </p:spPr>
      </p:pic>
      <p:pic>
        <p:nvPicPr>
          <p:cNvPr id="8" name="Picture 7">
            <a:extLst>
              <a:ext uri="{FF2B5EF4-FFF2-40B4-BE49-F238E27FC236}">
                <a16:creationId xmlns:a16="http://schemas.microsoft.com/office/drawing/2014/main" id="{DE6E301E-FD1C-4E80-A164-C94E0A2805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564" y="2581914"/>
            <a:ext cx="6667694" cy="682000"/>
          </a:xfrm>
          <a:prstGeom prst="rect">
            <a:avLst/>
          </a:prstGeom>
        </p:spPr>
      </p:pic>
      <p:pic>
        <p:nvPicPr>
          <p:cNvPr id="9" name="Picture 8">
            <a:extLst>
              <a:ext uri="{FF2B5EF4-FFF2-40B4-BE49-F238E27FC236}">
                <a16:creationId xmlns:a16="http://schemas.microsoft.com/office/drawing/2014/main" id="{28E8DD6A-CD5B-46C7-91DB-9031DD1CF8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6998" y="3491651"/>
            <a:ext cx="6668094" cy="662503"/>
          </a:xfrm>
          <a:prstGeom prst="rect">
            <a:avLst/>
          </a:prstGeom>
        </p:spPr>
      </p:pic>
    </p:spTree>
    <p:extLst>
      <p:ext uri="{BB962C8B-B14F-4D97-AF65-F5344CB8AC3E}">
        <p14:creationId xmlns:p14="http://schemas.microsoft.com/office/powerpoint/2010/main" val="294064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8"/>
                                        </p:tgtEl>
                                        <p:attrNameLst>
                                          <p:attrName>ppt_w</p:attrName>
                                        </p:attrNameLst>
                                      </p:cBhvr>
                                      <p:tavLst>
                                        <p:tav tm="0">
                                          <p:val>
                                            <p:strVal val="ppt_w"/>
                                          </p:val>
                                        </p:tav>
                                        <p:tav tm="100000">
                                          <p:val>
                                            <p:fltVal val="0"/>
                                          </p:val>
                                        </p:tav>
                                      </p:tavLst>
                                    </p:anim>
                                    <p:anim calcmode="lin" valueType="num">
                                      <p:cBhvr>
                                        <p:cTn id="7" dur="500"/>
                                        <p:tgtEl>
                                          <p:spTgt spid="8"/>
                                        </p:tgtEl>
                                        <p:attrNameLst>
                                          <p:attrName>ppt_h</p:attrName>
                                        </p:attrNameLst>
                                      </p:cBhvr>
                                      <p:tavLst>
                                        <p:tav tm="0">
                                          <p:val>
                                            <p:strVal val="ppt_h"/>
                                          </p:val>
                                        </p:tav>
                                        <p:tav tm="100000">
                                          <p:val>
                                            <p:fltVal val="0"/>
                                          </p:val>
                                        </p:tav>
                                      </p:tavLst>
                                    </p:anim>
                                    <p:animEffect transition="out" filter="fade">
                                      <p:cBhvr>
                                        <p:cTn id="8" dur="500"/>
                                        <p:tgtEl>
                                          <p:spTgt spid="8"/>
                                        </p:tgtEl>
                                      </p:cBhvr>
                                    </p:animEffect>
                                    <p:set>
                                      <p:cBhvr>
                                        <p:cTn id="9" dur="1" fill="hold">
                                          <p:stCondLst>
                                            <p:cond delay="499"/>
                                          </p:stCondLst>
                                        </p:cTn>
                                        <p:tgtEl>
                                          <p:spTgt spid="8"/>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7"/>
                                        </p:tgtEl>
                                        <p:attrNameLst>
                                          <p:attrName>ppt_w</p:attrName>
                                        </p:attrNameLst>
                                      </p:cBhvr>
                                      <p:tavLst>
                                        <p:tav tm="0">
                                          <p:val>
                                            <p:strVal val="ppt_w"/>
                                          </p:val>
                                        </p:tav>
                                        <p:tav tm="100000">
                                          <p:val>
                                            <p:fltVal val="0"/>
                                          </p:val>
                                        </p:tav>
                                      </p:tavLst>
                                    </p:anim>
                                    <p:anim calcmode="lin" valueType="num">
                                      <p:cBhvr>
                                        <p:cTn id="12" dur="500"/>
                                        <p:tgtEl>
                                          <p:spTgt spid="7"/>
                                        </p:tgtEl>
                                        <p:attrNameLst>
                                          <p:attrName>ppt_h</p:attrName>
                                        </p:attrNameLst>
                                      </p:cBhvr>
                                      <p:tavLst>
                                        <p:tav tm="0">
                                          <p:val>
                                            <p:strVal val="ppt_h"/>
                                          </p:val>
                                        </p:tav>
                                        <p:tav tm="100000">
                                          <p:val>
                                            <p:fltVal val="0"/>
                                          </p:val>
                                        </p:tav>
                                      </p:tavLst>
                                    </p:anim>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5.55556E-7 1.23457E-7 L -0.00122 -0.24877 " pathEditMode="relative" rAng="0" ptsTypes="AA">
                                      <p:cBhvr>
                                        <p:cTn id="17" dur="2000" fill="hold"/>
                                        <p:tgtEl>
                                          <p:spTgt spid="9"/>
                                        </p:tgtEl>
                                        <p:attrNameLst>
                                          <p:attrName>ppt_x</p:attrName>
                                          <p:attrName>ppt_y</p:attrName>
                                        </p:attrNameLst>
                                      </p:cBhvr>
                                      <p:rCtr x="-69" y="-124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20000"/>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D16E9F1-FC86-4A0E-A07E-866A0188DA0E}"/>
              </a:ext>
            </a:extLst>
          </p:cNvPr>
          <p:cNvSpPr/>
          <p:nvPr/>
        </p:nvSpPr>
        <p:spPr>
          <a:xfrm>
            <a:off x="323172" y="516977"/>
            <a:ext cx="8347862" cy="434931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hlinkClick r:id="rId3" action="ppaction://hlinksldjump"/>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 uri="{28A0092B-C50C-407E-A947-70E740481C1C}">
                <a14:useLocalDpi xmlns:a14="http://schemas.microsoft.com/office/drawing/2010/main" val="0"/>
              </a:ext>
            </a:extLst>
          </a:blip>
          <a:srcRect l="3597" t="39924" r="54963" b="11508"/>
          <a:stretch/>
        </p:blipFill>
        <p:spPr>
          <a:xfrm>
            <a:off x="7939220" y="-262758"/>
            <a:ext cx="1463628" cy="1961469"/>
          </a:xfrm>
          <a:prstGeom prst="rect">
            <a:avLst/>
          </a:prstGeom>
        </p:spPr>
      </p:pic>
      <p:sp>
        <p:nvSpPr>
          <p:cNvPr id="6" name="Rectangle 5">
            <a:extLst>
              <a:ext uri="{FF2B5EF4-FFF2-40B4-BE49-F238E27FC236}">
                <a16:creationId xmlns:a16="http://schemas.microsoft.com/office/drawing/2014/main" id="{8E23128D-8E3F-40B6-8D32-7626CAF035BA}"/>
              </a:ext>
            </a:extLst>
          </p:cNvPr>
          <p:cNvSpPr/>
          <p:nvPr/>
        </p:nvSpPr>
        <p:spPr>
          <a:xfrm>
            <a:off x="481190" y="654178"/>
            <a:ext cx="7888634" cy="738664"/>
          </a:xfrm>
          <a:prstGeom prst="rect">
            <a:avLst/>
          </a:prstGeom>
        </p:spPr>
        <p:txBody>
          <a:bodyPr wrap="none">
            <a:spAutoFit/>
          </a:bodyPr>
          <a:lstStyle/>
          <a:p>
            <a:pPr>
              <a:lnSpc>
                <a:spcPct val="150000"/>
              </a:lnSpc>
              <a:defRPr/>
            </a:pPr>
            <a:r>
              <a:rPr lang="vi-VN" sz="2800" b="1" dirty="0">
                <a:solidFill>
                  <a:srgbClr val="FF0000"/>
                </a:solidFill>
                <a:latin typeface="Times New Roman" panose="02020603050405020304" pitchFamily="18" charset="0"/>
                <a:ea typeface="微软雅黑"/>
                <a:cs typeface="Times New Roman" panose="02020603050405020304" pitchFamily="18" charset="0"/>
              </a:rPr>
              <a:t>Qua bài đọc, em thấy Thiện là người như thế nào</a:t>
            </a:r>
            <a:r>
              <a:rPr lang="vi-VN" sz="2400" b="1" dirty="0">
                <a:solidFill>
                  <a:srgbClr val="FF0000"/>
                </a:solidFill>
                <a:latin typeface="Averta Std CY Bold" panose="00000800000000000000" pitchFamily="50" charset="0"/>
                <a:ea typeface="微软雅黑"/>
              </a:rPr>
              <a:t>?</a:t>
            </a:r>
            <a:endParaRPr lang="en-US" sz="2400" b="1" dirty="0">
              <a:solidFill>
                <a:srgbClr val="FF0000"/>
              </a:solidFill>
              <a:latin typeface="Averta Std CY Bold" panose="00000800000000000000" pitchFamily="50" charset="0"/>
              <a:ea typeface="微软雅黑"/>
            </a:endParaRPr>
          </a:p>
        </p:txBody>
      </p:sp>
      <p:pic>
        <p:nvPicPr>
          <p:cNvPr id="7" name="Picture 6">
            <a:extLst>
              <a:ext uri="{FF2B5EF4-FFF2-40B4-BE49-F238E27FC236}">
                <a16:creationId xmlns:a16="http://schemas.microsoft.com/office/drawing/2014/main" id="{39B0B5B1-97CA-4A21-AB13-F5F1259FF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778" y="1588658"/>
            <a:ext cx="7220495" cy="648113"/>
          </a:xfrm>
          <a:prstGeom prst="rect">
            <a:avLst/>
          </a:prstGeom>
        </p:spPr>
      </p:pic>
      <p:pic>
        <p:nvPicPr>
          <p:cNvPr id="8" name="Picture 7">
            <a:extLst>
              <a:ext uri="{FF2B5EF4-FFF2-40B4-BE49-F238E27FC236}">
                <a16:creationId xmlns:a16="http://schemas.microsoft.com/office/drawing/2014/main" id="{9935EAFF-CA20-4676-B21A-F62D48D10D5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1727" y="2536011"/>
            <a:ext cx="7220495" cy="648113"/>
          </a:xfrm>
          <a:prstGeom prst="rect">
            <a:avLst/>
          </a:prstGeom>
        </p:spPr>
      </p:pic>
      <p:pic>
        <p:nvPicPr>
          <p:cNvPr id="9" name="Picture 8">
            <a:extLst>
              <a:ext uri="{FF2B5EF4-FFF2-40B4-BE49-F238E27FC236}">
                <a16:creationId xmlns:a16="http://schemas.microsoft.com/office/drawing/2014/main" id="{C239D2E6-6924-4D6F-AD21-73EBDF2ACE0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3778" y="3508751"/>
            <a:ext cx="7220156" cy="629583"/>
          </a:xfrm>
          <a:prstGeom prst="rect">
            <a:avLst/>
          </a:prstGeom>
        </p:spPr>
      </p:pic>
    </p:spTree>
    <p:extLst>
      <p:ext uri="{BB962C8B-B14F-4D97-AF65-F5344CB8AC3E}">
        <p14:creationId xmlns:p14="http://schemas.microsoft.com/office/powerpoint/2010/main" val="2509327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fltVal val="0"/>
                                          </p:val>
                                        </p:tav>
                                      </p:tavLst>
                                    </p:anim>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53" presetClass="exit" presetSubtype="32" fill="hold" nodeType="withEffect">
                                  <p:stCondLst>
                                    <p:cond delay="0"/>
                                  </p:stCondLst>
                                  <p:childTnLst>
                                    <p:anim calcmode="lin" valueType="num">
                                      <p:cBhvr>
                                        <p:cTn id="11" dur="500"/>
                                        <p:tgtEl>
                                          <p:spTgt spid="8"/>
                                        </p:tgtEl>
                                        <p:attrNameLst>
                                          <p:attrName>ppt_w</p:attrName>
                                        </p:attrNameLst>
                                      </p:cBhvr>
                                      <p:tavLst>
                                        <p:tav tm="0">
                                          <p:val>
                                            <p:strVal val="ppt_w"/>
                                          </p:val>
                                        </p:tav>
                                        <p:tav tm="100000">
                                          <p:val>
                                            <p:fltVal val="0"/>
                                          </p:val>
                                        </p:tav>
                                      </p:tavLst>
                                    </p:anim>
                                    <p:anim calcmode="lin" valueType="num">
                                      <p:cBhvr>
                                        <p:cTn id="12" dur="500"/>
                                        <p:tgtEl>
                                          <p:spTgt spid="8"/>
                                        </p:tgtEl>
                                        <p:attrNameLst>
                                          <p:attrName>ppt_h</p:attrName>
                                        </p:attrNameLst>
                                      </p:cBhvr>
                                      <p:tavLst>
                                        <p:tav tm="0">
                                          <p:val>
                                            <p:strVal val="ppt_h"/>
                                          </p:val>
                                        </p:tav>
                                        <p:tav tm="100000">
                                          <p:val>
                                            <p:fltVal val="0"/>
                                          </p:val>
                                        </p:tav>
                                      </p:tavLst>
                                    </p:anim>
                                    <p:animEffect transition="out" filter="fade">
                                      <p:cBhvr>
                                        <p:cTn id="13" dur="500"/>
                                        <p:tgtEl>
                                          <p:spTgt spid="8"/>
                                        </p:tgtEl>
                                      </p:cBhvr>
                                    </p:animEffect>
                                    <p:set>
                                      <p:cBhvr>
                                        <p:cTn id="14" dur="1" fill="hold">
                                          <p:stCondLst>
                                            <p:cond delay="499"/>
                                          </p:stCondLst>
                                        </p:cTn>
                                        <p:tgtEl>
                                          <p:spTgt spid="8"/>
                                        </p:tgtEl>
                                        <p:attrNameLst>
                                          <p:attrName>style.visibility</p:attrName>
                                        </p:attrNameLst>
                                      </p:cBhvr>
                                      <p:to>
                                        <p:strVal val="hidden"/>
                                      </p:to>
                                    </p:set>
                                  </p:childTnLst>
                                </p:cTn>
                              </p:par>
                            </p:childTnLst>
                          </p:cTn>
                        </p:par>
                        <p:par>
                          <p:cTn id="15" fill="hold">
                            <p:stCondLst>
                              <p:cond delay="500"/>
                            </p:stCondLst>
                            <p:childTnLst>
                              <p:par>
                                <p:cTn id="16" presetID="42" presetClass="path" presetSubtype="0" accel="50000" decel="50000" fill="hold" nodeType="afterEffect">
                                  <p:stCondLst>
                                    <p:cond delay="0"/>
                                  </p:stCondLst>
                                  <p:childTnLst>
                                    <p:animMotion origin="layout" path="M -4.44444E-6 1.23457E-7 L -0.01475 -0.26574 " pathEditMode="relative" rAng="0" ptsTypes="AA">
                                      <p:cBhvr>
                                        <p:cTn id="17" dur="2000" fill="hold"/>
                                        <p:tgtEl>
                                          <p:spTgt spid="9"/>
                                        </p:tgtEl>
                                        <p:attrNameLst>
                                          <p:attrName>ppt_x</p:attrName>
                                          <p:attrName>ppt_y</p:attrName>
                                        </p:attrNameLst>
                                      </p:cBhvr>
                                      <p:rCtr x="-747" y="-133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3935493"/>
            <a:ext cx="1156992" cy="1098972"/>
          </a:xfrm>
          <a:prstGeom prst="rect">
            <a:avLst/>
          </a:prstGeom>
        </p:spPr>
      </p:pic>
      <p:sp>
        <p:nvSpPr>
          <p:cNvPr id="10" name="Nội dung">
            <a:extLst>
              <a:ext uri="{FF2B5EF4-FFF2-40B4-BE49-F238E27FC236}">
                <a16:creationId xmlns:a16="http://schemas.microsoft.com/office/drawing/2014/main" id="{918D107D-8596-45AC-849E-E3E6E7B78471}"/>
              </a:ext>
            </a:extLst>
          </p:cNvPr>
          <p:cNvSpPr txBox="1"/>
          <p:nvPr/>
        </p:nvSpPr>
        <p:spPr>
          <a:xfrm>
            <a:off x="1473234" y="2381623"/>
            <a:ext cx="7094483" cy="923330"/>
          </a:xfrm>
          <a:prstGeom prst="rect">
            <a:avLst/>
          </a:prstGeom>
          <a:noFill/>
        </p:spPr>
        <p:txBody>
          <a:bodyPr wrap="square" rtlCol="0">
            <a:spAutoFit/>
          </a:bodyPr>
          <a:lstStyle/>
          <a:p>
            <a:pPr>
              <a:lnSpc>
                <a:spcPct val="150000"/>
              </a:lnSpc>
              <a:defRPr/>
            </a:pPr>
            <a:r>
              <a:rPr lang="vi-VN" sz="3600" b="1" dirty="0">
                <a:solidFill>
                  <a:prstClr val="black"/>
                </a:solidFill>
                <a:latin typeface="Averta Std CY Bold" panose="00000800000000000000" pitchFamily="50" charset="0"/>
              </a:rPr>
              <a:t>3.</a:t>
            </a:r>
            <a:r>
              <a:rPr lang="vi-VN" sz="3600" b="1" dirty="0">
                <a:solidFill>
                  <a:prstClr val="black"/>
                </a:solidFill>
                <a:latin typeface="Times New Roman" panose="02020603050405020304" pitchFamily="18" charset="0"/>
                <a:cs typeface="Times New Roman" panose="02020603050405020304" pitchFamily="18" charset="0"/>
              </a:rPr>
              <a:t>Đặt tên khác cho bài đọc.</a:t>
            </a:r>
          </a:p>
        </p:txBody>
      </p:sp>
    </p:spTree>
    <p:extLst>
      <p:ext uri="{BB962C8B-B14F-4D97-AF65-F5344CB8AC3E}">
        <p14:creationId xmlns:p14="http://schemas.microsoft.com/office/powerpoint/2010/main" val="3421199884"/>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2799" y="324911"/>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4609" y="-550992"/>
            <a:ext cx="5721284" cy="1751807"/>
          </a:xfrm>
          <a:prstGeom prst="rect">
            <a:avLst/>
          </a:prstGeom>
        </p:spPr>
      </p:pic>
      <p:sp>
        <p:nvSpPr>
          <p:cNvPr id="11" name="Nội dung">
            <a:extLst>
              <a:ext uri="{FF2B5EF4-FFF2-40B4-BE49-F238E27FC236}">
                <a16:creationId xmlns:a16="http://schemas.microsoft.com/office/drawing/2014/main" id="{5DA5F693-F206-4635-80C2-BF5118B60321}"/>
              </a:ext>
            </a:extLst>
          </p:cNvPr>
          <p:cNvSpPr txBox="1"/>
          <p:nvPr/>
        </p:nvSpPr>
        <p:spPr>
          <a:xfrm>
            <a:off x="1266493" y="1196615"/>
            <a:ext cx="7094483" cy="579967"/>
          </a:xfrm>
          <a:prstGeom prst="rect">
            <a:avLst/>
          </a:prstGeom>
          <a:noFill/>
        </p:spPr>
        <p:txBody>
          <a:bodyPr wrap="square" rtlCol="0">
            <a:spAutoFit/>
          </a:bodyPr>
          <a:lstStyle/>
          <a:p>
            <a:pPr>
              <a:lnSpc>
                <a:spcPct val="150000"/>
              </a:lnSpc>
              <a:defRPr/>
            </a:pPr>
            <a:r>
              <a:rPr lang="vi-VN" sz="2400" b="1" dirty="0">
                <a:solidFill>
                  <a:srgbClr val="EC008C"/>
                </a:solidFill>
                <a:latin typeface="Times New Roman" panose="02020603050405020304" pitchFamily="18" charset="0"/>
                <a:cs typeface="Times New Roman" panose="02020603050405020304" pitchFamily="18" charset="0"/>
              </a:rPr>
              <a:t>Bài đọc </a:t>
            </a:r>
            <a:r>
              <a:rPr lang="en-US" sz="2400" b="1" dirty="0">
                <a:solidFill>
                  <a:srgbClr val="EC008C"/>
                </a:solidFill>
                <a:latin typeface="Times New Roman" panose="02020603050405020304" pitchFamily="18" charset="0"/>
                <a:cs typeface="Times New Roman" panose="02020603050405020304" pitchFamily="18" charset="0"/>
              </a:rPr>
              <a:t>“</a:t>
            </a:r>
            <a:r>
              <a:rPr lang="vi-VN" sz="2400" b="1" dirty="0">
                <a:solidFill>
                  <a:srgbClr val="EC008C"/>
                </a:solidFill>
                <a:latin typeface="Times New Roman" panose="02020603050405020304" pitchFamily="18" charset="0"/>
                <a:cs typeface="Times New Roman" panose="02020603050405020304" pitchFamily="18" charset="0"/>
              </a:rPr>
              <a:t>Điều ước</a:t>
            </a:r>
            <a:r>
              <a:rPr lang="en-US" sz="2400" b="1" dirty="0">
                <a:solidFill>
                  <a:srgbClr val="EC008C"/>
                </a:solidFill>
                <a:latin typeface="Times New Roman" panose="02020603050405020304" pitchFamily="18" charset="0"/>
                <a:cs typeface="Times New Roman" panose="02020603050405020304" pitchFamily="18" charset="0"/>
              </a:rPr>
              <a:t>”</a:t>
            </a:r>
            <a:r>
              <a:rPr lang="vi-VN" sz="2400" b="1" dirty="0">
                <a:solidFill>
                  <a:srgbClr val="EC008C"/>
                </a:solidFill>
                <a:latin typeface="Times New Roman" panose="02020603050405020304" pitchFamily="18" charset="0"/>
                <a:cs typeface="Times New Roman" panose="02020603050405020304" pitchFamily="18" charset="0"/>
              </a:rPr>
              <a:t> có những nhân vật nào?</a:t>
            </a:r>
          </a:p>
        </p:txBody>
      </p:sp>
      <p:pic>
        <p:nvPicPr>
          <p:cNvPr id="12" name="Picture 11">
            <a:extLst>
              <a:ext uri="{FF2B5EF4-FFF2-40B4-BE49-F238E27FC236}">
                <a16:creationId xmlns:a16="http://schemas.microsoft.com/office/drawing/2014/main" id="{48106B82-A812-450B-BC22-18778BF4BA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 r="68088" b="-6805"/>
          <a:stretch/>
        </p:blipFill>
        <p:spPr>
          <a:xfrm>
            <a:off x="877214" y="2020767"/>
            <a:ext cx="2126333" cy="1568099"/>
          </a:xfrm>
          <a:prstGeom prst="rect">
            <a:avLst/>
          </a:prstGeom>
        </p:spPr>
      </p:pic>
      <p:pic>
        <p:nvPicPr>
          <p:cNvPr id="14" name="Picture 13">
            <a:extLst>
              <a:ext uri="{FF2B5EF4-FFF2-40B4-BE49-F238E27FC236}">
                <a16:creationId xmlns:a16="http://schemas.microsoft.com/office/drawing/2014/main" id="{E525799C-CB56-4F26-BD04-6C463C85B7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308" t="-3402" r="34780" b="-3402"/>
          <a:stretch/>
        </p:blipFill>
        <p:spPr>
          <a:xfrm>
            <a:off x="3313596" y="1973793"/>
            <a:ext cx="2126333" cy="1568099"/>
          </a:xfrm>
          <a:prstGeom prst="rect">
            <a:avLst/>
          </a:prstGeom>
        </p:spPr>
      </p:pic>
      <p:pic>
        <p:nvPicPr>
          <p:cNvPr id="15" name="Picture 14">
            <a:extLst>
              <a:ext uri="{FF2B5EF4-FFF2-40B4-BE49-F238E27FC236}">
                <a16:creationId xmlns:a16="http://schemas.microsoft.com/office/drawing/2014/main" id="{0D996A36-69EA-47A6-9C27-A88675DEF9A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8669" t="-3402" r="-581" b="-3402"/>
          <a:stretch/>
        </p:blipFill>
        <p:spPr>
          <a:xfrm>
            <a:off x="5933230" y="1973792"/>
            <a:ext cx="2126333" cy="1568099"/>
          </a:xfrm>
          <a:prstGeom prst="rect">
            <a:avLst/>
          </a:prstGeom>
        </p:spPr>
      </p:pic>
      <p:sp>
        <p:nvSpPr>
          <p:cNvPr id="16" name="Nội dung">
            <a:extLst>
              <a:ext uri="{FF2B5EF4-FFF2-40B4-BE49-F238E27FC236}">
                <a16:creationId xmlns:a16="http://schemas.microsoft.com/office/drawing/2014/main" id="{302C6DA9-E0D7-46E0-A6CA-51EC9499C0E6}"/>
              </a:ext>
            </a:extLst>
          </p:cNvPr>
          <p:cNvSpPr txBox="1"/>
          <p:nvPr/>
        </p:nvSpPr>
        <p:spPr>
          <a:xfrm>
            <a:off x="1266493" y="3558277"/>
            <a:ext cx="1477647" cy="743024"/>
          </a:xfrm>
          <a:prstGeom prst="rect">
            <a:avLst/>
          </a:prstGeom>
          <a:noFill/>
        </p:spPr>
        <p:txBody>
          <a:bodyPr wrap="square" rtlCol="0">
            <a:spAutoFit/>
          </a:bodyPr>
          <a:lstStyle/>
          <a:p>
            <a:pPr>
              <a:lnSpc>
                <a:spcPct val="150000"/>
              </a:lnSpc>
              <a:defRPr/>
            </a:pPr>
            <a:r>
              <a:rPr lang="en-US" sz="3200" b="1" dirty="0">
                <a:solidFill>
                  <a:srgbClr val="00AEEF"/>
                </a:solidFill>
                <a:latin typeface="Times New Roman" panose="02020603050405020304" pitchFamily="18" charset="0"/>
                <a:cs typeface="Times New Roman" panose="02020603050405020304" pitchFamily="18" charset="0"/>
              </a:rPr>
              <a:t>Long</a:t>
            </a:r>
            <a:endParaRPr lang="vi-VN" sz="3200" b="1" dirty="0">
              <a:solidFill>
                <a:srgbClr val="00AEEF"/>
              </a:solidFill>
              <a:latin typeface="Times New Roman" panose="02020603050405020304" pitchFamily="18" charset="0"/>
              <a:cs typeface="Times New Roman" panose="02020603050405020304" pitchFamily="18" charset="0"/>
            </a:endParaRPr>
          </a:p>
        </p:txBody>
      </p:sp>
      <p:sp>
        <p:nvSpPr>
          <p:cNvPr id="17" name="Nội dung">
            <a:extLst>
              <a:ext uri="{FF2B5EF4-FFF2-40B4-BE49-F238E27FC236}">
                <a16:creationId xmlns:a16="http://schemas.microsoft.com/office/drawing/2014/main" id="{9202C22A-AD62-4EAF-B530-3D7030625C9B}"/>
              </a:ext>
            </a:extLst>
          </p:cNvPr>
          <p:cNvSpPr txBox="1"/>
          <p:nvPr/>
        </p:nvSpPr>
        <p:spPr>
          <a:xfrm>
            <a:off x="3733791" y="3594751"/>
            <a:ext cx="1477647" cy="743024"/>
          </a:xfrm>
          <a:prstGeom prst="rect">
            <a:avLst/>
          </a:prstGeom>
          <a:noFill/>
        </p:spPr>
        <p:txBody>
          <a:bodyPr wrap="square" rtlCol="0">
            <a:spAutoFit/>
          </a:bodyPr>
          <a:lstStyle/>
          <a:p>
            <a:pPr>
              <a:lnSpc>
                <a:spcPct val="150000"/>
              </a:lnSpc>
              <a:defRPr/>
            </a:pPr>
            <a:r>
              <a:rPr lang="en-US" sz="3200" b="1" dirty="0" err="1">
                <a:solidFill>
                  <a:srgbClr val="00AEEF"/>
                </a:solidFill>
                <a:latin typeface="Times New Roman" panose="02020603050405020304" pitchFamily="18" charset="0"/>
                <a:cs typeface="Times New Roman" panose="02020603050405020304" pitchFamily="18" charset="0"/>
              </a:rPr>
              <a:t>Thiện</a:t>
            </a:r>
            <a:endParaRPr lang="vi-VN" sz="3200" b="1" dirty="0">
              <a:solidFill>
                <a:srgbClr val="00AEEF"/>
              </a:solidFill>
              <a:latin typeface="Times New Roman" panose="02020603050405020304" pitchFamily="18" charset="0"/>
              <a:cs typeface="Times New Roman" panose="02020603050405020304" pitchFamily="18" charset="0"/>
            </a:endParaRPr>
          </a:p>
        </p:txBody>
      </p:sp>
      <p:sp>
        <p:nvSpPr>
          <p:cNvPr id="18" name="Nội dung">
            <a:extLst>
              <a:ext uri="{FF2B5EF4-FFF2-40B4-BE49-F238E27FC236}">
                <a16:creationId xmlns:a16="http://schemas.microsoft.com/office/drawing/2014/main" id="{608A57D5-D6DA-42A4-B27C-A80EBE979080}"/>
              </a:ext>
            </a:extLst>
          </p:cNvPr>
          <p:cNvSpPr txBox="1"/>
          <p:nvPr/>
        </p:nvSpPr>
        <p:spPr>
          <a:xfrm>
            <a:off x="5794256" y="3579511"/>
            <a:ext cx="2598305" cy="742511"/>
          </a:xfrm>
          <a:prstGeom prst="rect">
            <a:avLst/>
          </a:prstGeom>
          <a:noFill/>
        </p:spPr>
        <p:txBody>
          <a:bodyPr wrap="square" rtlCol="0">
            <a:spAutoFit/>
          </a:bodyPr>
          <a:lstStyle/>
          <a:p>
            <a:pPr>
              <a:lnSpc>
                <a:spcPct val="150000"/>
              </a:lnSpc>
              <a:defRPr/>
            </a:pPr>
            <a:r>
              <a:rPr lang="en-US" sz="3200" b="1" dirty="0">
                <a:solidFill>
                  <a:srgbClr val="00AEEF"/>
                </a:solidFill>
                <a:latin typeface="Times New Roman" panose="02020603050405020304" pitchFamily="18" charset="0"/>
                <a:cs typeface="Times New Roman" panose="02020603050405020304" pitchFamily="18" charset="0"/>
              </a:rPr>
              <a:t>E </a:t>
            </a:r>
            <a:r>
              <a:rPr lang="en-US" sz="3200" b="1" dirty="0" err="1">
                <a:solidFill>
                  <a:srgbClr val="00AEEF"/>
                </a:solidFill>
                <a:latin typeface="Times New Roman" panose="02020603050405020304" pitchFamily="18" charset="0"/>
                <a:cs typeface="Times New Roman" panose="02020603050405020304" pitchFamily="18" charset="0"/>
              </a:rPr>
              <a:t>trai</a:t>
            </a:r>
            <a:r>
              <a:rPr lang="en-US" sz="3200" b="1" dirty="0">
                <a:solidFill>
                  <a:srgbClr val="00AEEF"/>
                </a:solidFill>
                <a:latin typeface="Times New Roman" panose="02020603050405020304" pitchFamily="18" charset="0"/>
                <a:cs typeface="Times New Roman" panose="02020603050405020304" pitchFamily="18" charset="0"/>
              </a:rPr>
              <a:t> </a:t>
            </a:r>
            <a:r>
              <a:rPr lang="en-US" sz="3200" b="1" dirty="0" err="1">
                <a:solidFill>
                  <a:srgbClr val="00AEEF"/>
                </a:solidFill>
                <a:latin typeface="Times New Roman" panose="02020603050405020304" pitchFamily="18" charset="0"/>
                <a:cs typeface="Times New Roman" panose="02020603050405020304" pitchFamily="18" charset="0"/>
              </a:rPr>
              <a:t>Thiện</a:t>
            </a:r>
            <a:endParaRPr lang="vi-VN" sz="3200" b="1" dirty="0">
              <a:solidFill>
                <a:srgbClr val="00AEE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0048104"/>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A625C3E6-2D00-104C-B3BA-1575E1906FE5}"/>
              </a:ext>
            </a:extLst>
          </p:cNvPr>
          <p:cNvSpPr txBox="1"/>
          <p:nvPr/>
        </p:nvSpPr>
        <p:spPr>
          <a:xfrm>
            <a:off x="1" y="63371"/>
            <a:ext cx="9143999" cy="5016758"/>
          </a:xfrm>
          <a:prstGeom prst="rect">
            <a:avLst/>
          </a:prstGeom>
          <a:noFill/>
        </p:spPr>
        <p:txBody>
          <a:bodyPr wrap="square" rtlCol="0">
            <a:spAutoFit/>
          </a:bodyPr>
          <a:lstStyle/>
          <a:p>
            <a:r>
              <a:rPr lang="vi-VN" sz="3200" dirty="0">
                <a:solidFill>
                  <a:srgbClr val="000000"/>
                </a:solidFill>
                <a:latin typeface="ff8"/>
              </a:rPr>
              <a:t>1.</a:t>
            </a:r>
            <a:r>
              <a:rPr lang="vi-VN" sz="3200" b="0" i="0" u="none" strike="noStrike" dirty="0">
                <a:solidFill>
                  <a:srgbClr val="000000"/>
                </a:solidFill>
                <a:effectLst/>
                <a:latin typeface="ff8"/>
              </a:rPr>
              <a:t>Viết 2-3 từ ngữ về</a:t>
            </a:r>
            <a:r>
              <a:rPr lang="vi-VN" sz="3200" dirty="0">
                <a:solidFill>
                  <a:srgbClr val="000000"/>
                </a:solidFill>
                <a:latin typeface="Roboto" panose="02000000000000000000" pitchFamily="2" charset="0"/>
              </a:rPr>
              <a:t>:</a:t>
            </a:r>
          </a:p>
          <a:p>
            <a:pPr algn="l"/>
            <a:r>
              <a:rPr lang="vi-VN" sz="3200" b="0" i="0" u="none" strike="noStrike" dirty="0">
                <a:solidFill>
                  <a:srgbClr val="000000"/>
                </a:solidFill>
                <a:effectLst/>
                <a:latin typeface="ff2"/>
              </a:rPr>
              <a:t>a) Chỉ về con </a:t>
            </a:r>
            <a:r>
              <a:rPr lang="vi-VN" sz="3200" b="0" i="0" u="none" strike="noStrike" dirty="0">
                <a:solidFill>
                  <a:srgbClr val="000000"/>
                </a:solidFill>
                <a:effectLst/>
                <a:latin typeface="ff8"/>
              </a:rPr>
              <a:t>người: </a:t>
            </a:r>
          </a:p>
          <a:p>
            <a:pPr algn="l"/>
            <a:r>
              <a:rPr lang="vi-VN" sz="3200" b="0" i="0" u="none" strike="noStrike" dirty="0">
                <a:solidFill>
                  <a:srgbClr val="000000"/>
                </a:solidFill>
                <a:effectLst/>
                <a:latin typeface="ff8"/>
              </a:rPr>
              <a:t>- cô giáo, </a:t>
            </a:r>
            <a:r>
              <a:rPr lang="vi-VN" sz="3200" b="0" i="0" u="none" strike="noStrike" dirty="0">
                <a:solidFill>
                  <a:srgbClr val="000000"/>
                </a:solidFill>
                <a:effectLst/>
                <a:latin typeface="ff2"/>
              </a:rPr>
              <a:t>....................................................................</a:t>
            </a:r>
          </a:p>
          <a:p>
            <a:pPr algn="l"/>
            <a:r>
              <a:rPr lang="vi-VN" sz="3200" b="0" i="0" u="none" strike="noStrike" dirty="0">
                <a:solidFill>
                  <a:srgbClr val="000000"/>
                </a:solidFill>
                <a:effectLst/>
                <a:latin typeface="ff2"/>
              </a:rPr>
              <a:t> b)</a:t>
            </a:r>
            <a:r>
              <a:rPr lang="vi-VN" sz="3200" b="0" i="0" u="none" strike="noStrike" dirty="0">
                <a:solidFill>
                  <a:srgbClr val="000000"/>
                </a:solidFill>
                <a:effectLst/>
                <a:latin typeface="ff8"/>
              </a:rPr>
              <a:t>Chỉ về đồ vật: </a:t>
            </a:r>
          </a:p>
          <a:p>
            <a:pPr algn="l"/>
            <a:r>
              <a:rPr lang="vi-VN" sz="3200" b="0" i="0" u="none" strike="noStrike" dirty="0">
                <a:solidFill>
                  <a:srgbClr val="000000"/>
                </a:solidFill>
                <a:effectLst/>
                <a:latin typeface="ff8"/>
              </a:rPr>
              <a:t>- cặp sách, ........................................................</a:t>
            </a:r>
            <a:r>
              <a:rPr lang="vi-VN" sz="3200" b="0" i="0" u="none" strike="noStrike" dirty="0">
                <a:solidFill>
                  <a:srgbClr val="000000"/>
                </a:solidFill>
                <a:effectLst/>
                <a:latin typeface="ff2"/>
              </a:rPr>
              <a:t>.......</a:t>
            </a:r>
            <a:endParaRPr lang="vi-VN" sz="3200" dirty="0">
              <a:solidFill>
                <a:srgbClr val="000000"/>
              </a:solidFill>
              <a:latin typeface="Roboto" panose="02000000000000000000" pitchFamily="2" charset="0"/>
            </a:endParaRPr>
          </a:p>
          <a:p>
            <a:pPr algn="l"/>
            <a:r>
              <a:rPr lang="vi-VN" sz="3200" b="0" i="0" u="none" strike="noStrike" dirty="0">
                <a:solidFill>
                  <a:srgbClr val="000000"/>
                </a:solidFill>
                <a:effectLst/>
                <a:latin typeface="ff2"/>
              </a:rPr>
              <a:t>c)</a:t>
            </a:r>
            <a:r>
              <a:rPr lang="vi-VN" sz="3200" b="0" i="0" u="none" strike="noStrike" dirty="0">
                <a:solidFill>
                  <a:srgbClr val="000000"/>
                </a:solidFill>
                <a:effectLst/>
                <a:latin typeface="ff8"/>
              </a:rPr>
              <a:t>Chỉ đặc điểm về màu sắc của đồ vật.</a:t>
            </a:r>
            <a:endParaRPr lang="vi-VN" sz="3200" b="0" i="0" u="none" strike="noStrike" dirty="0">
              <a:solidFill>
                <a:srgbClr val="000000"/>
              </a:solidFill>
              <a:effectLst/>
              <a:latin typeface="ff2"/>
            </a:endParaRPr>
          </a:p>
          <a:p>
            <a:pPr algn="l"/>
            <a:r>
              <a:rPr lang="vi-VN" sz="3200" b="0" i="0" u="none" strike="noStrike" dirty="0">
                <a:solidFill>
                  <a:srgbClr val="000000"/>
                </a:solidFill>
                <a:effectLst/>
                <a:latin typeface="ff2"/>
              </a:rPr>
              <a:t>- đỏ,............................................................................</a:t>
            </a:r>
            <a:endParaRPr lang="en-US" sz="3200" b="0" i="0" u="none" strike="noStrike" dirty="0">
              <a:solidFill>
                <a:srgbClr val="000000"/>
              </a:solidFill>
              <a:effectLst/>
              <a:latin typeface="Times New Roman" panose="02020603050405020304" pitchFamily="18" charset="0"/>
            </a:endParaRPr>
          </a:p>
          <a:p>
            <a:r>
              <a:rPr lang="en-VN" sz="3200" dirty="0"/>
              <a:t>d) Chỉ về tính tình của con người:</a:t>
            </a:r>
          </a:p>
          <a:p>
            <a:r>
              <a:rPr lang="en-VN" sz="3200" dirty="0"/>
              <a:t>- tốt bụng, </a:t>
            </a:r>
            <a:r>
              <a:rPr lang="vi-VN" sz="3200" b="0" i="0" u="none" strike="noStrike" dirty="0">
                <a:solidFill>
                  <a:srgbClr val="000000"/>
                </a:solidFill>
                <a:effectLst/>
                <a:latin typeface="ff2"/>
              </a:rPr>
              <a:t>,................................................................</a:t>
            </a:r>
            <a:endParaRPr lang="vi-VN" sz="3200" b="0" i="0" u="none" strike="noStrike" dirty="0">
              <a:solidFill>
                <a:srgbClr val="000000"/>
              </a:solidFill>
              <a:effectLst/>
              <a:latin typeface="Roboto" panose="02000000000000000000" pitchFamily="2" charset="0"/>
            </a:endParaRPr>
          </a:p>
          <a:p>
            <a:endParaRPr lang="en-VN" sz="3200" dirty="0"/>
          </a:p>
        </p:txBody>
      </p:sp>
    </p:spTree>
    <p:extLst>
      <p:ext uri="{BB962C8B-B14F-4D97-AF65-F5344CB8AC3E}">
        <p14:creationId xmlns:p14="http://schemas.microsoft.com/office/powerpoint/2010/main" val="57997938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36" name="图片 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8920" y="0"/>
            <a:ext cx="4643438" cy="3557588"/>
          </a:xfrm>
          <a:prstGeom prst="rect">
            <a:avLst/>
          </a:prstGeom>
        </p:spPr>
      </p:pic>
      <p:pic>
        <p:nvPicPr>
          <p:cNvPr id="37" name="图片 36" descr="未标题-3-01 (3)"/>
          <p:cNvPicPr/>
          <p:nvPr/>
        </p:nvPicPr>
        <p:blipFill rotWithShape="1">
          <a:blip r:embed="rId5"/>
          <a:srcRect l="24187" t="10462" r="22524" b="15109"/>
          <a:stretch/>
        </p:blipFill>
        <p:spPr>
          <a:xfrm>
            <a:off x="472220" y="287079"/>
            <a:ext cx="1379575" cy="1363627"/>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245" y="736380"/>
            <a:ext cx="8883509" cy="3735534"/>
          </a:xfrm>
          <a:prstGeom prst="rect">
            <a:avLst/>
          </a:prstGeom>
        </p:spPr>
      </p:pic>
      <p:sp>
        <p:nvSpPr>
          <p:cNvPr id="12" name="Nội dung">
            <a:extLst>
              <a:ext uri="{FF2B5EF4-FFF2-40B4-BE49-F238E27FC236}">
                <a16:creationId xmlns:a16="http://schemas.microsoft.com/office/drawing/2014/main" id="{1824F4E1-E0CB-4F35-85CC-13F06C6EB2E3}"/>
              </a:ext>
            </a:extLst>
          </p:cNvPr>
          <p:cNvSpPr txBox="1"/>
          <p:nvPr/>
        </p:nvSpPr>
        <p:spPr>
          <a:xfrm>
            <a:off x="1768642" y="1103405"/>
            <a:ext cx="7051323" cy="579967"/>
          </a:xfrm>
          <a:prstGeom prst="rect">
            <a:avLst/>
          </a:prstGeom>
          <a:noFill/>
        </p:spPr>
        <p:txBody>
          <a:bodyPr wrap="square" rtlCol="0">
            <a:spAutoFit/>
          </a:bodyPr>
          <a:lstStyle/>
          <a:p>
            <a:pPr>
              <a:lnSpc>
                <a:spcPct val="150000"/>
              </a:lnSpc>
              <a:defRPr/>
            </a:pPr>
            <a:r>
              <a:rPr lang="vi-VN" sz="2400" b="1" dirty="0">
                <a:solidFill>
                  <a:srgbClr val="FFFF00"/>
                </a:solidFill>
                <a:latin typeface="Times New Roman" panose="02020603050405020304" pitchFamily="18" charset="0"/>
                <a:cs typeface="Times New Roman" panose="02020603050405020304" pitchFamily="18" charset="0"/>
              </a:rPr>
              <a:t>Nội dung chính của bài đọc </a:t>
            </a:r>
            <a:r>
              <a:rPr lang="en-US" sz="2400" b="1" dirty="0">
                <a:solidFill>
                  <a:srgbClr val="FFFF00"/>
                </a:solidFill>
                <a:latin typeface="Times New Roman" panose="02020603050405020304" pitchFamily="18" charset="0"/>
                <a:cs typeface="Times New Roman" panose="02020603050405020304" pitchFamily="18" charset="0"/>
              </a:rPr>
              <a:t>“</a:t>
            </a:r>
            <a:r>
              <a:rPr lang="vi-VN" sz="2400" b="1" dirty="0">
                <a:solidFill>
                  <a:srgbClr val="FFFF00"/>
                </a:solidFill>
                <a:latin typeface="Times New Roman" panose="02020603050405020304" pitchFamily="18" charset="0"/>
                <a:cs typeface="Times New Roman" panose="02020603050405020304" pitchFamily="18" charset="0"/>
              </a:rPr>
              <a:t>Điều ước</a:t>
            </a:r>
            <a:r>
              <a:rPr lang="en-US" sz="2400" b="1" dirty="0">
                <a:solidFill>
                  <a:srgbClr val="FFFF00"/>
                </a:solidFill>
                <a:latin typeface="Times New Roman" panose="02020603050405020304" pitchFamily="18" charset="0"/>
                <a:cs typeface="Times New Roman" panose="02020603050405020304" pitchFamily="18" charset="0"/>
              </a:rPr>
              <a:t>”</a:t>
            </a:r>
            <a:r>
              <a:rPr lang="vi-VN" sz="2400" b="1" dirty="0">
                <a:solidFill>
                  <a:srgbClr val="FFFF00"/>
                </a:solidFill>
                <a:latin typeface="Times New Roman" panose="02020603050405020304" pitchFamily="18" charset="0"/>
                <a:cs typeface="Times New Roman" panose="02020603050405020304" pitchFamily="18" charset="0"/>
              </a:rPr>
              <a:t> là gì? </a:t>
            </a:r>
          </a:p>
        </p:txBody>
      </p:sp>
      <p:sp>
        <p:nvSpPr>
          <p:cNvPr id="13" name="Nội dung">
            <a:extLst>
              <a:ext uri="{FF2B5EF4-FFF2-40B4-BE49-F238E27FC236}">
                <a16:creationId xmlns:a16="http://schemas.microsoft.com/office/drawing/2014/main" id="{95F85980-7A1A-4D82-8391-86AA81202C61}"/>
              </a:ext>
            </a:extLst>
          </p:cNvPr>
          <p:cNvSpPr txBox="1"/>
          <p:nvPr/>
        </p:nvSpPr>
        <p:spPr>
          <a:xfrm>
            <a:off x="2291255" y="1818024"/>
            <a:ext cx="5299505" cy="1569660"/>
          </a:xfrm>
          <a:prstGeom prst="rect">
            <a:avLst/>
          </a:prstGeom>
          <a:noFill/>
        </p:spPr>
        <p:txBody>
          <a:bodyPr wrap="square" rtlCol="0">
            <a:spAutoFit/>
          </a:bodyPr>
          <a:lstStyle/>
          <a:p>
            <a:pPr algn="just">
              <a:defRPr/>
            </a:pPr>
            <a:r>
              <a:rPr lang="vi-VN" sz="3200" b="1" dirty="0">
                <a:solidFill>
                  <a:schemeClr val="bg1"/>
                </a:solidFill>
                <a:latin typeface="Times New Roman" panose="02020603050405020304" pitchFamily="18" charset="0"/>
                <a:cs typeface="Times New Roman" panose="02020603050405020304" pitchFamily="18" charset="0"/>
              </a:rPr>
              <a:t>Sự quan tâm, yêu thương, giúp đỡ nhau của bạn Thiện dành cho bạn nhỏ bị tật. </a:t>
            </a:r>
          </a:p>
        </p:txBody>
      </p:sp>
    </p:spTree>
    <p:extLst>
      <p:ext uri="{BB962C8B-B14F-4D97-AF65-F5344CB8AC3E}">
        <p14:creationId xmlns:p14="http://schemas.microsoft.com/office/powerpoint/2010/main" val="3290307771"/>
      </p:ext>
    </p:extLst>
  </p:cSld>
  <p:clrMapOvr>
    <a:masterClrMapping/>
  </p:clrMapOvr>
  <mc:AlternateContent xmlns:mc="http://schemas.openxmlformats.org/markup-compatibility/2006" xmlns:p14="http://schemas.microsoft.com/office/powerpoint/2010/main">
    <mc:Choice Requires="p14">
      <p:transition spd="slow" p14:dur="1400" advTm="0">
        <p14:ripp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09502" y="749282"/>
            <a:ext cx="9034498"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4031747"/>
            <a:ext cx="1156992" cy="1098972"/>
          </a:xfrm>
          <a:prstGeom prst="rect">
            <a:avLst/>
          </a:prstGeom>
        </p:spPr>
      </p:pic>
      <p:sp>
        <p:nvSpPr>
          <p:cNvPr id="10" name="Nội dung">
            <a:extLst>
              <a:ext uri="{FF2B5EF4-FFF2-40B4-BE49-F238E27FC236}">
                <a16:creationId xmlns:a16="http://schemas.microsoft.com/office/drawing/2014/main" id="{918D107D-8596-45AC-849E-E3E6E7B78471}"/>
              </a:ext>
            </a:extLst>
          </p:cNvPr>
          <p:cNvSpPr txBox="1"/>
          <p:nvPr/>
        </p:nvSpPr>
        <p:spPr>
          <a:xfrm>
            <a:off x="606215" y="1544643"/>
            <a:ext cx="8401049" cy="743024"/>
          </a:xfrm>
          <a:prstGeom prst="rect">
            <a:avLst/>
          </a:prstGeom>
          <a:noFill/>
        </p:spPr>
        <p:txBody>
          <a:bodyPr wrap="square" rtlCol="0">
            <a:spAutoFit/>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đ</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ặt tên khác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thay</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cho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微软雅黑"/>
                <a:cs typeface="Times New Roman" panose="02020603050405020304" pitchFamily="18" charset="0"/>
              </a:rPr>
              <a:t>tên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rPr>
              <a:t> </a:t>
            </a:r>
            <a:r>
              <a:rPr lang="en-US" sz="3200" b="1" dirty="0">
                <a:solidFill>
                  <a:prstClr val="black"/>
                </a:solidFill>
                <a:latin typeface="Times New Roman" panose="02020603050405020304" pitchFamily="18" charset="0"/>
                <a:ea typeface="微软雅黑"/>
                <a:cs typeface="Times New Roman" panose="02020603050405020304" pitchFamily="18" charset="0"/>
              </a:rPr>
              <a:t>“</a:t>
            </a:r>
            <a:r>
              <a:rPr lang="en-US" sz="3200" b="1" dirty="0" err="1">
                <a:solidFill>
                  <a:prstClr val="black"/>
                </a:solidFill>
                <a:latin typeface="Times New Roman" panose="02020603050405020304" pitchFamily="18" charset="0"/>
                <a:ea typeface="微软雅黑"/>
                <a:cs typeface="Times New Roman" panose="02020603050405020304" pitchFamily="18" charset="0"/>
              </a:rPr>
              <a:t>Điều</a:t>
            </a:r>
            <a:r>
              <a:rPr lang="en-US" sz="3200" b="1" dirty="0">
                <a:solidFill>
                  <a:prstClr val="black"/>
                </a:solidFill>
                <a:latin typeface="Times New Roman" panose="02020603050405020304" pitchFamily="18" charset="0"/>
                <a:ea typeface="微软雅黑"/>
                <a:cs typeface="Times New Roman" panose="02020603050405020304" pitchFamily="18" charset="0"/>
              </a:rPr>
              <a:t> </a:t>
            </a:r>
            <a:r>
              <a:rPr lang="vi-VN" sz="3200" b="1" dirty="0">
                <a:solidFill>
                  <a:prstClr val="black"/>
                </a:solidFill>
                <a:latin typeface="Times New Roman" panose="02020603050405020304" pitchFamily="18" charset="0"/>
                <a:ea typeface="微软雅黑"/>
                <a:cs typeface="Times New Roman" panose="02020603050405020304" pitchFamily="18" charset="0"/>
              </a:rPr>
              <a:t>ư</a:t>
            </a:r>
            <a:r>
              <a:rPr lang="en-US" sz="3200" b="1" dirty="0" err="1">
                <a:solidFill>
                  <a:prstClr val="black"/>
                </a:solidFill>
                <a:latin typeface="Times New Roman" panose="02020603050405020304" pitchFamily="18" charset="0"/>
                <a:ea typeface="微软雅黑"/>
                <a:cs typeface="Times New Roman" panose="02020603050405020304" pitchFamily="18" charset="0"/>
              </a:rPr>
              <a:t>ớc</a:t>
            </a:r>
            <a:r>
              <a:rPr lang="en-US" sz="3200" b="1" dirty="0">
                <a:solidFill>
                  <a:prstClr val="black"/>
                </a:solidFill>
                <a:latin typeface="Times New Roman" panose="02020603050405020304" pitchFamily="18" charset="0"/>
                <a:ea typeface="微软雅黑"/>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ea typeface="微软雅黑"/>
              <a:cs typeface="Times New Roman" panose="02020603050405020304" pitchFamily="18" charset="0"/>
            </a:endParaRPr>
          </a:p>
        </p:txBody>
      </p:sp>
      <p:sp>
        <p:nvSpPr>
          <p:cNvPr id="11" name="Nội dung">
            <a:extLst>
              <a:ext uri="{FF2B5EF4-FFF2-40B4-BE49-F238E27FC236}">
                <a16:creationId xmlns:a16="http://schemas.microsoft.com/office/drawing/2014/main" id="{C2EB8DF3-4D96-4D5B-B703-1BF98F9FDA04}"/>
              </a:ext>
            </a:extLst>
          </p:cNvPr>
          <p:cNvSpPr txBox="1"/>
          <p:nvPr/>
        </p:nvSpPr>
        <p:spPr>
          <a:xfrm>
            <a:off x="1778003" y="2176747"/>
            <a:ext cx="8401049" cy="2220351"/>
          </a:xfrm>
          <a:prstGeom prst="rect">
            <a:avLst/>
          </a:prstGeom>
          <a:noFill/>
        </p:spPr>
        <p:txBody>
          <a:bodyPr wrap="square" rtlCol="0">
            <a:spAutoFit/>
          </a:bodyPr>
          <a:lstStyle/>
          <a:p>
            <a:pPr lvl="0">
              <a:lnSpc>
                <a:spcPct val="150000"/>
              </a:lnSpc>
              <a:defRPr/>
            </a:pP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Tình</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bạn</a:t>
            </a:r>
            <a:r>
              <a:rPr lang="en-US" sz="3200" b="1" dirty="0">
                <a:solidFill>
                  <a:srgbClr val="EA1ECD"/>
                </a:solidFill>
                <a:latin typeface="Times New Roman" panose="02020603050405020304" pitchFamily="18" charset="0"/>
                <a:cs typeface="Times New Roman" panose="02020603050405020304" pitchFamily="18" charset="0"/>
              </a:rPr>
              <a:t>.</a:t>
            </a:r>
          </a:p>
          <a:p>
            <a:pPr lvl="0">
              <a:lnSpc>
                <a:spcPct val="150000"/>
              </a:lnSpc>
              <a:defRPr/>
            </a:pPr>
            <a:r>
              <a:rPr lang="en-US" sz="3200" b="1" dirty="0">
                <a:solidFill>
                  <a:srgbClr val="EA1ECD"/>
                </a:solidFill>
                <a:latin typeface="Times New Roman" panose="02020603050405020304" pitchFamily="18" charset="0"/>
                <a:cs typeface="Times New Roman" panose="02020603050405020304" pitchFamily="18" charset="0"/>
              </a:rPr>
              <a:t>+ Long, </a:t>
            </a:r>
            <a:r>
              <a:rPr lang="en-US" sz="3200" b="1" dirty="0" err="1">
                <a:solidFill>
                  <a:srgbClr val="EA1ECD"/>
                </a:solidFill>
                <a:latin typeface="Times New Roman" panose="02020603050405020304" pitchFamily="18" charset="0"/>
                <a:cs typeface="Times New Roman" panose="02020603050405020304" pitchFamily="18" charset="0"/>
              </a:rPr>
              <a:t>Thiện</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và</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bạn</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nhỏ</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bị</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tật</a:t>
            </a:r>
            <a:r>
              <a:rPr lang="en-US" sz="3200" b="1" dirty="0">
                <a:solidFill>
                  <a:srgbClr val="EA1ECD"/>
                </a:solidFill>
                <a:latin typeface="Times New Roman" panose="02020603050405020304" pitchFamily="18" charset="0"/>
                <a:cs typeface="Times New Roman" panose="02020603050405020304" pitchFamily="18" charset="0"/>
              </a:rPr>
              <a:t>.</a:t>
            </a:r>
          </a:p>
          <a:p>
            <a:pPr lvl="0">
              <a:lnSpc>
                <a:spcPct val="150000"/>
              </a:lnSpc>
              <a:defRPr/>
            </a:pP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Chiếc</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xe</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đạp</a:t>
            </a:r>
            <a:r>
              <a:rPr lang="en-US" sz="3200" b="1" dirty="0">
                <a:solidFill>
                  <a:srgbClr val="EA1ECD"/>
                </a:solidFill>
                <a:latin typeface="Times New Roman" panose="02020603050405020304" pitchFamily="18" charset="0"/>
                <a:cs typeface="Times New Roman" panose="02020603050405020304" pitchFamily="18" charset="0"/>
              </a:rPr>
              <a:t> </a:t>
            </a:r>
            <a:r>
              <a:rPr lang="en-US" sz="3200" b="1" dirty="0" err="1">
                <a:solidFill>
                  <a:srgbClr val="EA1ECD"/>
                </a:solidFill>
                <a:latin typeface="Times New Roman" panose="02020603050405020304" pitchFamily="18" charset="0"/>
                <a:cs typeface="Times New Roman" panose="02020603050405020304" pitchFamily="18" charset="0"/>
              </a:rPr>
              <a:t>mới</a:t>
            </a:r>
            <a:r>
              <a:rPr lang="en-US" sz="3200" b="1" dirty="0">
                <a:solidFill>
                  <a:srgbClr val="EA1ECD"/>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088531828"/>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1000"/>
                                        <p:tgtEl>
                                          <p:spTgt spid="11">
                                            <p:txEl>
                                              <p:pRg st="2" end="2"/>
                                            </p:txEl>
                                          </p:spTgt>
                                        </p:tgtEl>
                                      </p:cBhvr>
                                    </p:animEffect>
                                    <p:anim calcmode="lin" valueType="num">
                                      <p:cBhvr>
                                        <p:cTn id="22"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4">
            <a:alphaModFix/>
          </a:blip>
          <a:srcRect/>
          <a:stretch/>
        </p:blipFill>
        <p:spPr>
          <a:xfrm>
            <a:off x="1299341" y="-640804"/>
            <a:ext cx="6278618" cy="5784303"/>
          </a:xfrm>
          <a:prstGeom prst="rect">
            <a:avLst/>
          </a:prstGeom>
          <a:noFill/>
          <a:ln>
            <a:noFill/>
          </a:ln>
        </p:spPr>
      </p:pic>
      <p:pic>
        <p:nvPicPr>
          <p:cNvPr id="184" name="Google Shape;184;p15"/>
          <p:cNvPicPr preferRelativeResize="0"/>
          <p:nvPr/>
        </p:nvPicPr>
        <p:blipFill rotWithShape="1">
          <a:blip r:embed="rId5">
            <a:alphaModFix/>
          </a:blip>
          <a:srcRect/>
          <a:stretch/>
        </p:blipFill>
        <p:spPr>
          <a:xfrm rot="1772416">
            <a:off x="-533399" y="-742951"/>
            <a:ext cx="2647950" cy="2647950"/>
          </a:xfrm>
          <a:prstGeom prst="rect">
            <a:avLst/>
          </a:prstGeom>
          <a:noFill/>
          <a:ln>
            <a:noFill/>
          </a:ln>
        </p:spPr>
      </p:pic>
      <p:pic>
        <p:nvPicPr>
          <p:cNvPr id="185" name="Google Shape;185;p15"/>
          <p:cNvPicPr preferRelativeResize="0"/>
          <p:nvPr/>
        </p:nvPicPr>
        <p:blipFill rotWithShape="1">
          <a:blip r:embed="rId6">
            <a:alphaModFix/>
          </a:blip>
          <a:srcRect/>
          <a:stretch/>
        </p:blipFill>
        <p:spPr>
          <a:xfrm>
            <a:off x="7391400" y="1452212"/>
            <a:ext cx="1866900" cy="1866900"/>
          </a:xfrm>
          <a:prstGeom prst="rect">
            <a:avLst/>
          </a:prstGeom>
          <a:noFill/>
          <a:ln>
            <a:noFill/>
          </a:ln>
        </p:spPr>
      </p:pic>
      <p:sp>
        <p:nvSpPr>
          <p:cNvPr id="5" name="Tên bài">
            <a:extLst>
              <a:ext uri="{FF2B5EF4-FFF2-40B4-BE49-F238E27FC236}">
                <a16:creationId xmlns:a16="http://schemas.microsoft.com/office/drawing/2014/main" id="{F44D84D3-9D6F-4505-A584-585D6D7BAEF1}"/>
              </a:ext>
            </a:extLst>
          </p:cNvPr>
          <p:cNvSpPr txBox="1">
            <a:spLocks/>
          </p:cNvSpPr>
          <p:nvPr/>
        </p:nvSpPr>
        <p:spPr>
          <a:xfrm>
            <a:off x="3713925" y="2716196"/>
            <a:ext cx="2105192" cy="757130"/>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TIẾT 2</a:t>
            </a:r>
          </a:p>
        </p:txBody>
      </p:sp>
    </p:spTree>
    <p:extLst>
      <p:ext uri="{BB962C8B-B14F-4D97-AF65-F5344CB8AC3E}">
        <p14:creationId xmlns:p14="http://schemas.microsoft.com/office/powerpoint/2010/main" val="23011343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弧形 3"/>
          <p:cNvSpPr/>
          <p:nvPr/>
        </p:nvSpPr>
        <p:spPr>
          <a:xfrm>
            <a:off x="7016261" y="833511"/>
            <a:ext cx="685800" cy="6858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prstClr val="black"/>
              </a:solidFill>
              <a:latin typeface="等线" panose="020F0502020204030204"/>
              <a:ea typeface="等线" panose="02010600030101010101" pitchFamily="2" charset="-122"/>
            </a:endParaRPr>
          </a:p>
        </p:txBody>
      </p:sp>
      <p:pic>
        <p:nvPicPr>
          <p:cNvPr id="9" name="图片 8"/>
          <p:cNvPicPr>
            <a:picLocks noChangeAspect="1"/>
          </p:cNvPicPr>
          <p:nvPr/>
        </p:nvPicPr>
        <p:blipFill>
          <a:blip r:embed="rId3"/>
          <a:stretch>
            <a:fillRect/>
          </a:stretch>
        </p:blipFill>
        <p:spPr>
          <a:xfrm>
            <a:off x="7906325" y="4215304"/>
            <a:ext cx="928196" cy="928196"/>
          </a:xfrm>
          <a:prstGeom prst="rect">
            <a:avLst/>
          </a:prstGeom>
        </p:spPr>
      </p:pic>
      <p:grpSp>
        <p:nvGrpSpPr>
          <p:cNvPr id="12" name="组合 19">
            <a:extLst>
              <a:ext uri="{FF2B5EF4-FFF2-40B4-BE49-F238E27FC236}">
                <a16:creationId xmlns:a16="http://schemas.microsoft.com/office/drawing/2014/main" id="{A60A58B6-B44E-4B5D-8CA6-64BC3941DB3A}"/>
              </a:ext>
            </a:extLst>
          </p:cNvPr>
          <p:cNvGrpSpPr/>
          <p:nvPr/>
        </p:nvGrpSpPr>
        <p:grpSpPr>
          <a:xfrm>
            <a:off x="1238896" y="833511"/>
            <a:ext cx="6463165" cy="3319669"/>
            <a:chOff x="1936535" y="3935752"/>
            <a:chExt cx="8318930" cy="2056864"/>
          </a:xfrm>
        </p:grpSpPr>
        <p:sp>
          <p:nvSpPr>
            <p:cNvPr id="13" name="任意多边形 20">
              <a:extLst>
                <a:ext uri="{FF2B5EF4-FFF2-40B4-BE49-F238E27FC236}">
                  <a16:creationId xmlns:a16="http://schemas.microsoft.com/office/drawing/2014/main" id="{F0D17FE5-17B2-45EB-90B7-4F65AA64721F}"/>
                </a:ext>
              </a:extLst>
            </p:cNvPr>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w="12700" cap="flat" cmpd="sng" algn="ctr">
              <a:solidFill>
                <a:srgbClr val="FFFFFF">
                  <a:lumMod val="8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sp>
          <p:nvSpPr>
            <p:cNvPr id="14" name="任意多边形 21">
              <a:extLst>
                <a:ext uri="{FF2B5EF4-FFF2-40B4-BE49-F238E27FC236}">
                  <a16:creationId xmlns:a16="http://schemas.microsoft.com/office/drawing/2014/main" id="{BA4BD4E2-CBD4-4BDB-A353-EC4FD9C85C91}"/>
                </a:ext>
              </a:extLst>
            </p:cNvPr>
            <p:cNvSpPr/>
            <p:nvPr/>
          </p:nvSpPr>
          <p:spPr>
            <a:xfrm flipH="1">
              <a:off x="2264454" y="4107937"/>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FFFF"/>
            </a:solidFill>
            <a:ln w="12700" cap="flat" cmpd="sng" algn="ctr">
              <a:solidFill>
                <a:srgbClr val="FFFFFF">
                  <a:lumMod val="75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27号-布丁体" panose="00000500000000000000" pitchFamily="2" charset="-122"/>
                <a:ea typeface="字魂27号-布丁体" panose="00000500000000000000" pitchFamily="2" charset="-122"/>
                <a:cs typeface="+mn-cs"/>
                <a:sym typeface="字魂27号-布丁体" panose="00000500000000000000" pitchFamily="2" charset="-122"/>
              </a:endParaRPr>
            </a:p>
          </p:txBody>
        </p:sp>
      </p:grpSp>
      <p:sp>
        <p:nvSpPr>
          <p:cNvPr id="15" name="Rectangle 14">
            <a:extLst>
              <a:ext uri="{FF2B5EF4-FFF2-40B4-BE49-F238E27FC236}">
                <a16:creationId xmlns:a16="http://schemas.microsoft.com/office/drawing/2014/main" id="{6985584F-DE90-4F02-BD8D-F21C16DB7070}"/>
              </a:ext>
            </a:extLst>
          </p:cNvPr>
          <p:cNvSpPr/>
          <p:nvPr/>
        </p:nvSpPr>
        <p:spPr>
          <a:xfrm>
            <a:off x="1423522" y="2180489"/>
            <a:ext cx="6093912" cy="376065"/>
          </a:xfrm>
          <a:prstGeom prst="rect">
            <a:avLst/>
          </a:prstGeom>
        </p:spPr>
        <p:txBody>
          <a:bodyPr wrap="none">
            <a:spAutoFit/>
          </a:bodyPr>
          <a:lstStyle/>
          <a:p>
            <a:pPr algn="just">
              <a:lnSpc>
                <a:spcPts val="1700"/>
              </a:lnSpc>
              <a:spcBef>
                <a:spcPts val="700"/>
              </a:spcBef>
              <a:spcAft>
                <a:spcPts val="700"/>
              </a:spcAft>
            </a:pPr>
            <a:r>
              <a:rPr lang="nl-NL" sz="4000" b="1" i="1" u="sng" dirty="0">
                <a:solidFill>
                  <a:srgbClr val="EA1ECD"/>
                </a:solidFill>
                <a:latin typeface="Times New Roman" panose="02020603050405020304" pitchFamily="18" charset="0"/>
                <a:ea typeface="Calibri" panose="020F0502020204030204" pitchFamily="34" charset="0"/>
                <a:cs typeface="Times New Roman" panose="02020603050405020304" pitchFamily="18" charset="0"/>
              </a:rPr>
              <a:t>Hoạt động 1: Viết bưu thiếp</a:t>
            </a:r>
            <a:endParaRPr lang="en-US" sz="4000" i="1" dirty="0">
              <a:solidFill>
                <a:srgbClr val="EA1ECD"/>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44173174"/>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ội dung">
            <a:extLst>
              <a:ext uri="{FF2B5EF4-FFF2-40B4-BE49-F238E27FC236}">
                <a16:creationId xmlns:a16="http://schemas.microsoft.com/office/drawing/2014/main" id="{1AC6A9AC-64AE-4680-BC31-E5B1FA0BE12A}"/>
              </a:ext>
            </a:extLst>
          </p:cNvPr>
          <p:cNvSpPr txBox="1"/>
          <p:nvPr/>
        </p:nvSpPr>
        <p:spPr>
          <a:xfrm>
            <a:off x="888395" y="601374"/>
            <a:ext cx="7094483" cy="599331"/>
          </a:xfrm>
          <a:prstGeom prst="rect">
            <a:avLst/>
          </a:prstGeom>
          <a:noFill/>
        </p:spPr>
        <p:txBody>
          <a:bodyPr wrap="square" rtlCol="0">
            <a:spAutoFit/>
          </a:bodyPr>
          <a:lstStyle/>
          <a:p>
            <a:pPr>
              <a:lnSpc>
                <a:spcPct val="150000"/>
              </a:lnSpc>
              <a:defRPr/>
            </a:pPr>
            <a:r>
              <a:rPr lang="en-US" sz="2400" b="1" dirty="0">
                <a:solidFill>
                  <a:srgbClr val="EA1ECD"/>
                </a:solidFill>
                <a:latin typeface="Averta Std CY Bold" panose="00000800000000000000" pitchFamily="50" charset="0"/>
              </a:rPr>
              <a:t>4</a:t>
            </a:r>
            <a:r>
              <a:rPr lang="vi-VN" sz="2400" b="1" dirty="0">
                <a:solidFill>
                  <a:srgbClr val="EA1ECD"/>
                </a:solidFill>
                <a:latin typeface="Averta Std CY Bold" panose="00000800000000000000" pitchFamily="50" charset="0"/>
              </a:rPr>
              <a:t>.</a:t>
            </a:r>
            <a:r>
              <a:rPr lang="en-US" sz="2400" b="1" dirty="0">
                <a:solidFill>
                  <a:srgbClr val="EA1ECD"/>
                </a:solidFill>
                <a:latin typeface="Averta Std CY Bold" panose="00000800000000000000" pitchFamily="50" charset="0"/>
              </a:rPr>
              <a:t> </a:t>
            </a:r>
            <a:r>
              <a:rPr lang="vi-VN" sz="2400" b="1" dirty="0">
                <a:solidFill>
                  <a:srgbClr val="EA1ECD"/>
                </a:solidFill>
              </a:rPr>
              <a:t>Viết bưu thiếp gửi một người thân theo gợi ý:</a:t>
            </a:r>
          </a:p>
        </p:txBody>
      </p:sp>
      <p:pic>
        <p:nvPicPr>
          <p:cNvPr id="3" name="Picture 2">
            <a:extLst>
              <a:ext uri="{FF2B5EF4-FFF2-40B4-BE49-F238E27FC236}">
                <a16:creationId xmlns:a16="http://schemas.microsoft.com/office/drawing/2014/main" id="{A0033859-3D3C-4671-B036-606BB2B7ADD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585" r="74471"/>
          <a:stretch/>
        </p:blipFill>
        <p:spPr>
          <a:xfrm>
            <a:off x="2896336" y="1022835"/>
            <a:ext cx="2489890" cy="1139587"/>
          </a:xfrm>
          <a:prstGeom prst="rect">
            <a:avLst/>
          </a:prstGeom>
        </p:spPr>
      </p:pic>
      <p:pic>
        <p:nvPicPr>
          <p:cNvPr id="4" name="Picture 3">
            <a:extLst>
              <a:ext uri="{FF2B5EF4-FFF2-40B4-BE49-F238E27FC236}">
                <a16:creationId xmlns:a16="http://schemas.microsoft.com/office/drawing/2014/main" id="{C686B6D0-2B1B-44BB-8407-6269E108DD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656" t="-16195" r="41344" b="-6390"/>
          <a:stretch/>
        </p:blipFill>
        <p:spPr>
          <a:xfrm>
            <a:off x="2655382" y="2262952"/>
            <a:ext cx="2730844" cy="1139587"/>
          </a:xfrm>
          <a:prstGeom prst="rect">
            <a:avLst/>
          </a:prstGeom>
        </p:spPr>
      </p:pic>
      <p:pic>
        <p:nvPicPr>
          <p:cNvPr id="5" name="Picture 4">
            <a:extLst>
              <a:ext uri="{FF2B5EF4-FFF2-40B4-BE49-F238E27FC236}">
                <a16:creationId xmlns:a16="http://schemas.microsoft.com/office/drawing/2014/main" id="{DB6F70DD-5B3F-47A8-8FB1-D9F6F35807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3284" t="-22585" r="-2166"/>
          <a:stretch/>
        </p:blipFill>
        <p:spPr>
          <a:xfrm>
            <a:off x="2655382" y="3402539"/>
            <a:ext cx="3792201" cy="1139587"/>
          </a:xfrm>
          <a:prstGeom prst="rect">
            <a:avLst/>
          </a:prstGeom>
        </p:spPr>
      </p:pic>
    </p:spTree>
    <p:extLst>
      <p:ext uri="{BB962C8B-B14F-4D97-AF65-F5344CB8AC3E}">
        <p14:creationId xmlns:p14="http://schemas.microsoft.com/office/powerpoint/2010/main" val="264944600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右">
            <a:extLst>
              <a:ext uri="{FF2B5EF4-FFF2-40B4-BE49-F238E27FC236}">
                <a16:creationId xmlns:a16="http://schemas.microsoft.com/office/drawing/2014/main" id="{A58441CF-276B-41FB-9E86-BF17D7CE2687}"/>
              </a:ext>
            </a:extLst>
          </p:cNvPr>
          <p:cNvPicPr/>
          <p:nvPr/>
        </p:nvPicPr>
        <p:blipFill>
          <a:blip r:embed="rId2"/>
          <a:stretch>
            <a:fillRect/>
          </a:stretch>
        </p:blipFill>
        <p:spPr>
          <a:xfrm>
            <a:off x="510844" y="203516"/>
            <a:ext cx="8404556" cy="4646069"/>
          </a:xfrm>
          <a:prstGeom prst="rect">
            <a:avLst/>
          </a:prstGeom>
        </p:spPr>
      </p:pic>
      <p:sp>
        <p:nvSpPr>
          <p:cNvPr id="7" name="Rectangle 6">
            <a:extLst>
              <a:ext uri="{FF2B5EF4-FFF2-40B4-BE49-F238E27FC236}">
                <a16:creationId xmlns:a16="http://schemas.microsoft.com/office/drawing/2014/main" id="{5559A356-73C4-47CA-8F79-0BB728223BC0}"/>
              </a:ext>
            </a:extLst>
          </p:cNvPr>
          <p:cNvSpPr/>
          <p:nvPr/>
        </p:nvSpPr>
        <p:spPr>
          <a:xfrm>
            <a:off x="1255218" y="964584"/>
            <a:ext cx="6915807" cy="3123932"/>
          </a:xfrm>
          <a:prstGeom prst="rect">
            <a:avLst/>
          </a:prstGeom>
        </p:spPr>
        <p:txBody>
          <a:bodyPr wrap="square">
            <a:spAutoFit/>
          </a:bodyPr>
          <a:lstStyle/>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Nếu viết cho người lớn tuổi: </a:t>
            </a:r>
            <a:r>
              <a:rPr lang="nl-NL" sz="1800" dirty="0">
                <a:solidFill>
                  <a:srgbClr val="000000"/>
                </a:solidFill>
                <a:ea typeface="Calibri" panose="020F0502020204030204" pitchFamily="34" charset="0"/>
                <a:cs typeface="Times New Roman" panose="02020603050405020304" pitchFamily="18" charset="0"/>
              </a:rPr>
              <a:t>Em cần sử dụng từ ngữ trang trọng, lịch sự, kính trọng (kính yêu). Nếu viết cho bạn bè, em cần sử dụng từ ngữ thể hiện sự gắn bó, thân thiết, gần gũi (xa nhớ, thương mến, thân mến,...)</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Nội dung bưu thiếp: </a:t>
            </a:r>
            <a:r>
              <a:rPr lang="nl-NL" sz="1800" dirty="0">
                <a:solidFill>
                  <a:srgbClr val="000000"/>
                </a:solidFill>
                <a:ea typeface="Calibri" panose="020F0502020204030204" pitchFamily="34" charset="0"/>
                <a:cs typeface="Times New Roman" panose="02020603050405020304" pitchFamily="18" charset="0"/>
              </a:rPr>
              <a:t>Có thể mở đầu bằng câu Nhân dịp....cháu/tớ/mình.....Và viết lời chúc dành cho người được viết thư.  </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Bưu thiếp có </a:t>
            </a:r>
            <a:r>
              <a:rPr lang="nl-NL" sz="1800" dirty="0">
                <a:ea typeface="Calibri" panose="020F0502020204030204" pitchFamily="34" charset="0"/>
                <a:cs typeface="Times New Roman" panose="02020603050405020304" pitchFamily="18" charset="0"/>
              </a:rPr>
              <a:t>ngày, tháng, năm gửi</a:t>
            </a:r>
            <a:r>
              <a:rPr lang="nl-NL" sz="1800" dirty="0">
                <a:solidFill>
                  <a:srgbClr val="000000"/>
                </a:solidFill>
                <a:ea typeface="Calibri" panose="020F0502020204030204" pitchFamily="34" charset="0"/>
                <a:cs typeface="Times New Roman" panose="02020603050405020304" pitchFamily="18" charset="0"/>
              </a:rPr>
              <a:t>; họ tên người gửi, họ tên người nhận. </a:t>
            </a:r>
            <a:endParaRPr lang="en-US" sz="1800" dirty="0">
              <a:ea typeface="Calibri" panose="020F0502020204030204" pitchFamily="34" charset="0"/>
              <a:cs typeface="Times New Roman" panose="02020603050405020304" pitchFamily="18" charset="0"/>
            </a:endParaRPr>
          </a:p>
          <a:p>
            <a:pPr algn="just">
              <a:spcBef>
                <a:spcPts val="700"/>
              </a:spcBef>
              <a:spcAft>
                <a:spcPts val="700"/>
              </a:spcAft>
            </a:pPr>
            <a:r>
              <a:rPr lang="nl-NL" sz="1800" dirty="0">
                <a:solidFill>
                  <a:srgbClr val="000000"/>
                </a:solidFill>
                <a:ea typeface="Calibri" panose="020F0502020204030204" pitchFamily="34" charset="0"/>
                <a:cs typeface="Times New Roman" panose="02020603050405020304" pitchFamily="18" charset="0"/>
              </a:rPr>
              <a:t>+ </a:t>
            </a:r>
            <a:r>
              <a:rPr lang="nl-NL" sz="1800" dirty="0">
                <a:solidFill>
                  <a:srgbClr val="7030A0"/>
                </a:solidFill>
                <a:ea typeface="Calibri" panose="020F0502020204030204" pitchFamily="34" charset="0"/>
                <a:cs typeface="Times New Roman" panose="02020603050405020304" pitchFamily="18" charset="0"/>
              </a:rPr>
              <a:t>Trang trí bưu thiếp</a:t>
            </a:r>
            <a:r>
              <a:rPr lang="nl-NL" sz="1800" dirty="0">
                <a:solidFill>
                  <a:srgbClr val="000000"/>
                </a:solidFill>
                <a:ea typeface="Calibri" panose="020F0502020204030204" pitchFamily="34" charset="0"/>
                <a:cs typeface="Times New Roman" panose="02020603050405020304" pitchFamily="18" charset="0"/>
              </a:rPr>
              <a:t>: Em sử dụng bút chì, </a:t>
            </a:r>
            <a:r>
              <a:rPr lang="fr-FR" sz="1800" dirty="0" err="1">
                <a:solidFill>
                  <a:srgbClr val="000000"/>
                </a:solidFill>
                <a:ea typeface="Calibri" panose="020F0502020204030204" pitchFamily="34" charset="0"/>
                <a:cs typeface="Times New Roman" panose="02020603050405020304" pitchFamily="18" charset="0"/>
              </a:rPr>
              <a:t>bút</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màu</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giấy</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thủ</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công</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hồ</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dán</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để</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trang</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trí</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bưu</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thiếp</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theo</a:t>
            </a:r>
            <a:r>
              <a:rPr lang="fr-FR" sz="1800" dirty="0">
                <a:solidFill>
                  <a:srgbClr val="000000"/>
                </a:solidFill>
                <a:ea typeface="Calibri" panose="020F0502020204030204" pitchFamily="34" charset="0"/>
                <a:cs typeface="Times New Roman" panose="02020603050405020304" pitchFamily="18" charset="0"/>
              </a:rPr>
              <a:t> ý </a:t>
            </a:r>
            <a:r>
              <a:rPr lang="fr-FR" sz="1800" dirty="0" err="1">
                <a:solidFill>
                  <a:srgbClr val="000000"/>
                </a:solidFill>
                <a:ea typeface="Calibri" panose="020F0502020204030204" pitchFamily="34" charset="0"/>
                <a:cs typeface="Times New Roman" panose="02020603050405020304" pitchFamily="18" charset="0"/>
              </a:rPr>
              <a:t>thích</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của</a:t>
            </a:r>
            <a:r>
              <a:rPr lang="fr-FR" sz="1800" dirty="0">
                <a:solidFill>
                  <a:srgbClr val="000000"/>
                </a:solidFill>
                <a:ea typeface="Calibri" panose="020F0502020204030204" pitchFamily="34" charset="0"/>
                <a:cs typeface="Times New Roman" panose="02020603050405020304" pitchFamily="18" charset="0"/>
              </a:rPr>
              <a:t> </a:t>
            </a:r>
            <a:r>
              <a:rPr lang="fr-FR" sz="1800" dirty="0" err="1">
                <a:solidFill>
                  <a:srgbClr val="000000"/>
                </a:solidFill>
                <a:ea typeface="Calibri" panose="020F0502020204030204" pitchFamily="34" charset="0"/>
                <a:cs typeface="Times New Roman" panose="02020603050405020304" pitchFamily="18" charset="0"/>
              </a:rPr>
              <a:t>em</a:t>
            </a:r>
            <a:r>
              <a:rPr lang="fr-FR" sz="1800" dirty="0">
                <a:solidFill>
                  <a:srgbClr val="000000"/>
                </a:solidFill>
                <a:ea typeface="Calibri" panose="020F0502020204030204" pitchFamily="34" charset="0"/>
                <a:cs typeface="Times New Roman" panose="02020603050405020304" pitchFamily="18" charset="0"/>
              </a:rPr>
              <a:t>.</a:t>
            </a:r>
            <a:endParaRPr lang="en-US" sz="1800" dirty="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EA699A69-07E4-4217-A931-2A65156CA0FE}"/>
              </a:ext>
            </a:extLst>
          </p:cNvPr>
          <p:cNvSpPr/>
          <p:nvPr/>
        </p:nvSpPr>
        <p:spPr>
          <a:xfrm>
            <a:off x="3786351" y="268761"/>
            <a:ext cx="2088931" cy="584775"/>
          </a:xfrm>
          <a:prstGeom prst="rect">
            <a:avLst/>
          </a:prstGeom>
        </p:spPr>
        <p:txBody>
          <a:bodyPr wrap="square">
            <a:spAutoFit/>
          </a:bodyPr>
          <a:lstStyle/>
          <a:p>
            <a:pPr algn="just">
              <a:spcBef>
                <a:spcPts val="700"/>
              </a:spcBef>
              <a:spcAft>
                <a:spcPts val="700"/>
              </a:spcAft>
            </a:pPr>
            <a:r>
              <a:rPr lang="en-US" sz="3200" b="1" dirty="0">
                <a:solidFill>
                  <a:srgbClr val="EA1ECD"/>
                </a:solidFill>
                <a:ea typeface="Calibri" panose="020F0502020204030204" pitchFamily="34" charset="0"/>
                <a:cs typeface="Times New Roman" panose="02020603050405020304" pitchFamily="18" charset="0"/>
              </a:rPr>
              <a:t>L</a:t>
            </a:r>
            <a:r>
              <a:rPr lang="vi-VN" sz="3200" b="1" dirty="0">
                <a:solidFill>
                  <a:srgbClr val="EA1ECD"/>
                </a:solidFill>
                <a:ea typeface="Calibri" panose="020F0502020204030204" pitchFamily="34" charset="0"/>
                <a:cs typeface="Times New Roman" panose="02020603050405020304" pitchFamily="18" charset="0"/>
              </a:rPr>
              <a:t>ư</a:t>
            </a:r>
            <a:r>
              <a:rPr lang="en-US" sz="3200" b="1" dirty="0">
                <a:solidFill>
                  <a:srgbClr val="EA1ECD"/>
                </a:solidFill>
                <a:ea typeface="Calibri" panose="020F0502020204030204" pitchFamily="34" charset="0"/>
                <a:cs typeface="Times New Roman" panose="02020603050405020304" pitchFamily="18" charset="0"/>
              </a:rPr>
              <a:t>u ý</a:t>
            </a:r>
          </a:p>
        </p:txBody>
      </p:sp>
    </p:spTree>
    <p:extLst>
      <p:ext uri="{BB962C8B-B14F-4D97-AF65-F5344CB8AC3E}">
        <p14:creationId xmlns:p14="http://schemas.microsoft.com/office/powerpoint/2010/main" val="31496989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3011" y="2551815"/>
            <a:ext cx="2649347" cy="2591686"/>
          </a:xfrm>
          <a:prstGeom prst="rect">
            <a:avLst/>
          </a:prstGeom>
        </p:spPr>
      </p:pic>
      <p:pic>
        <p:nvPicPr>
          <p:cNvPr id="16" name="图片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8920" y="0"/>
            <a:ext cx="4643438" cy="3557588"/>
          </a:xfrm>
          <a:prstGeom prst="rect">
            <a:avLst/>
          </a:prstGeom>
        </p:spPr>
      </p:pic>
      <p:pic>
        <p:nvPicPr>
          <p:cNvPr id="20" name="图片 19" descr="未标题-3-01 (3)"/>
          <p:cNvPicPr/>
          <p:nvPr/>
        </p:nvPicPr>
        <p:blipFill rotWithShape="1">
          <a:blip r:embed="rId6"/>
          <a:srcRect l="24187" t="10462" r="22524" b="15109"/>
          <a:stretch/>
        </p:blipFill>
        <p:spPr>
          <a:xfrm>
            <a:off x="472220" y="287079"/>
            <a:ext cx="1379575" cy="1363627"/>
          </a:xfrm>
          <a:prstGeom prst="rect">
            <a:avLst/>
          </a:prstGeom>
        </p:spPr>
      </p:pic>
      <p:pic>
        <p:nvPicPr>
          <p:cNvPr id="7" name="图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10850"/>
            <a:ext cx="9144000" cy="3614738"/>
          </a:xfrm>
          <a:prstGeom prst="rect">
            <a:avLst/>
          </a:prstGeom>
        </p:spPr>
      </p:pic>
      <p:pic>
        <p:nvPicPr>
          <p:cNvPr id="17" name="图片 16"/>
          <p:cNvPicPr>
            <a:picLocks noChangeAspect="1"/>
          </p:cNvPicPr>
          <p:nvPr/>
        </p:nvPicPr>
        <p:blipFill rotWithShape="1">
          <a:blip r:embed="rId8">
            <a:extLst>
              <a:ext uri="{28A0092B-C50C-407E-A947-70E740481C1C}">
                <a14:useLocalDpi xmlns:a14="http://schemas.microsoft.com/office/drawing/2010/main" val="0"/>
              </a:ext>
            </a:extLst>
          </a:blip>
          <a:srcRect b="1334"/>
          <a:stretch/>
        </p:blipFill>
        <p:spPr>
          <a:xfrm>
            <a:off x="1" y="2658494"/>
            <a:ext cx="9144000" cy="2490449"/>
          </a:xfrm>
          <a:prstGeom prst="rect">
            <a:avLst/>
          </a:prstGeom>
        </p:spPr>
      </p:pic>
      <p:pic>
        <p:nvPicPr>
          <p:cNvPr id="22" name="图片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4625067"/>
            <a:ext cx="9144000" cy="523875"/>
          </a:xfrm>
          <a:prstGeom prst="rect">
            <a:avLst/>
          </a:prstGeom>
        </p:spPr>
      </p:pic>
      <p:sp>
        <p:nvSpPr>
          <p:cNvPr id="24" name="矩形 23"/>
          <p:cNvSpPr/>
          <p:nvPr/>
        </p:nvSpPr>
        <p:spPr>
          <a:xfrm>
            <a:off x="3080535" y="3085623"/>
            <a:ext cx="2982932" cy="461665"/>
          </a:xfrm>
          <a:prstGeom prst="rect">
            <a:avLst/>
          </a:prstGeom>
        </p:spPr>
        <p:txBody>
          <a:bodyPr wrap="none">
            <a:spAutoFit/>
          </a:bodyPr>
          <a:lstStyle/>
          <a:p>
            <a:pPr algn="ctr" defTabSz="342900"/>
            <a:r>
              <a:rPr lang="en-US" altLang="zh-CN" sz="2400" dirty="0">
                <a:solidFill>
                  <a:prstClr val="white"/>
                </a:solidFill>
                <a:latin typeface="汉仪跳跳体简" panose="00020600040101010101" pitchFamily="18" charset="-122"/>
                <a:ea typeface="汉仪跳跳体简" panose="00020600040101010101" pitchFamily="18" charset="-122"/>
              </a:rPr>
              <a:t>My winter vacation</a:t>
            </a:r>
            <a:endParaRPr lang="zh-CN" altLang="en-US" sz="2400" dirty="0">
              <a:solidFill>
                <a:prstClr val="white"/>
              </a:solidFill>
              <a:latin typeface="汉仪跳跳体简" panose="00020600040101010101" pitchFamily="18" charset="-122"/>
              <a:ea typeface="汉仪跳跳体简" panose="00020600040101010101" pitchFamily="18" charset="-122"/>
            </a:endParaRPr>
          </a:p>
        </p:txBody>
      </p:sp>
      <p:pic>
        <p:nvPicPr>
          <p:cNvPr id="26" name="图片 25"/>
          <p:cNvPicPr>
            <a:picLocks noChangeAspect="1"/>
          </p:cNvPicPr>
          <p:nvPr/>
        </p:nvPicPr>
        <p:blipFill rotWithShape="1">
          <a:blip r:embed="rId10" cstate="print">
            <a:extLst>
              <a:ext uri="{28A0092B-C50C-407E-A947-70E740481C1C}">
                <a14:useLocalDpi xmlns:a14="http://schemas.microsoft.com/office/drawing/2010/main" val="0"/>
              </a:ext>
            </a:extLst>
          </a:blip>
          <a:srcRect t="12674" b="15336"/>
          <a:stretch/>
        </p:blipFill>
        <p:spPr>
          <a:xfrm>
            <a:off x="954765" y="-54930"/>
            <a:ext cx="7297501" cy="5253360"/>
          </a:xfrm>
          <a:prstGeom prst="rect">
            <a:avLst/>
          </a:prstGeom>
        </p:spPr>
      </p:pic>
      <p:sp>
        <p:nvSpPr>
          <p:cNvPr id="28" name="文本框 27"/>
          <p:cNvSpPr txBox="1"/>
          <p:nvPr/>
        </p:nvSpPr>
        <p:spPr>
          <a:xfrm>
            <a:off x="2030661" y="1646769"/>
            <a:ext cx="5270546" cy="1015663"/>
          </a:xfrm>
          <a:prstGeom prst="rect">
            <a:avLst/>
          </a:prstGeom>
          <a:noFill/>
        </p:spPr>
        <p:txBody>
          <a:bodyPr wrap="none" rtlCol="0">
            <a:spAutoFit/>
          </a:bodyPr>
          <a:lstStyle/>
          <a:p>
            <a:pPr algn="ctr" defTabSz="342900"/>
            <a:r>
              <a:rPr lang="en-US" altLang="zh-CN" sz="6000" dirty="0">
                <a:ln w="15875">
                  <a:noFill/>
                </a:ln>
                <a:gradFill>
                  <a:gsLst>
                    <a:gs pos="0">
                      <a:prstClr val="white"/>
                    </a:gs>
                    <a:gs pos="100000">
                      <a:prstClr val="white">
                        <a:lumMod val="95000"/>
                      </a:prstClr>
                    </a:gs>
                  </a:gsLst>
                  <a:lin ang="5400000" scaled="1"/>
                </a:gra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EM KHÉO TAY</a:t>
            </a:r>
            <a:endParaRPr lang="zh-CN" altLang="en-US" sz="6000" dirty="0">
              <a:ln w="15875">
                <a:noFill/>
              </a:ln>
              <a:gradFill>
                <a:gsLst>
                  <a:gs pos="0">
                    <a:prstClr val="white"/>
                  </a:gs>
                  <a:gs pos="100000">
                    <a:prstClr val="white">
                      <a:lumMod val="95000"/>
                    </a:prstClr>
                  </a:gs>
                </a:gsLst>
                <a:lin ang="5400000" scaled="1"/>
              </a:gra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104323045"/>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left)">
                                      <p:cBhvr>
                                        <p:cTn id="29" dur="500"/>
                                        <p:tgtEl>
                                          <p:spTgt spid="24"/>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74578" cy="5143500"/>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97" y="0"/>
            <a:ext cx="4643438" cy="3557588"/>
          </a:xfrm>
          <a:prstGeom prst="rect">
            <a:avLst/>
          </a:prstGeom>
        </p:spPr>
      </p:pic>
      <p:pic>
        <p:nvPicPr>
          <p:cNvPr id="18" name="图片 17" descr="未标题-3-01 (3)"/>
          <p:cNvPicPr/>
          <p:nvPr/>
        </p:nvPicPr>
        <p:blipFill rotWithShape="1">
          <a:blip r:embed="rId5"/>
          <a:srcRect l="24187" t="10462" r="22524" b="15109"/>
          <a:stretch/>
        </p:blipFill>
        <p:spPr>
          <a:xfrm>
            <a:off x="472220" y="287079"/>
            <a:ext cx="1379575" cy="1363627"/>
          </a:xfrm>
          <a:prstGeom prst="rect">
            <a:avLst/>
          </a:prstGeom>
        </p:spPr>
      </p:pic>
      <p:pic>
        <p:nvPicPr>
          <p:cNvPr id="2" name="图片 1" descr="b3d35ad80c2bff9b5643004a1697612c"/>
          <p:cNvPicPr/>
          <p:nvPr/>
        </p:nvPicPr>
        <p:blipFill>
          <a:blip r:embed="rId6"/>
          <a:stretch>
            <a:fillRect/>
          </a:stretch>
        </p:blipFill>
        <p:spPr>
          <a:xfrm>
            <a:off x="1312333" y="792956"/>
            <a:ext cx="7083795" cy="3557588"/>
          </a:xfrm>
          <a:prstGeom prst="rect">
            <a:avLst/>
          </a:prstGeom>
        </p:spPr>
      </p:pic>
      <p:pic>
        <p:nvPicPr>
          <p:cNvPr id="4" name="图片 3" descr="9661220abc540946e9f6a0335fad2651"/>
          <p:cNvPicPr/>
          <p:nvPr/>
        </p:nvPicPr>
        <p:blipFill>
          <a:blip r:embed="rId7"/>
          <a:stretch>
            <a:fillRect/>
          </a:stretch>
        </p:blipFill>
        <p:spPr>
          <a:xfrm>
            <a:off x="270115" y="3717189"/>
            <a:ext cx="1295904" cy="1287066"/>
          </a:xfrm>
          <a:prstGeom prst="rect">
            <a:avLst/>
          </a:prstGeom>
        </p:spPr>
      </p:pic>
      <p:sp>
        <p:nvSpPr>
          <p:cNvPr id="20" name="文本框 27">
            <a:extLst>
              <a:ext uri="{FF2B5EF4-FFF2-40B4-BE49-F238E27FC236}">
                <a16:creationId xmlns:a16="http://schemas.microsoft.com/office/drawing/2014/main" id="{F14146C6-AAE1-4892-84A2-C95458D435E9}"/>
              </a:ext>
            </a:extLst>
          </p:cNvPr>
          <p:cNvSpPr txBox="1"/>
          <p:nvPr/>
        </p:nvSpPr>
        <p:spPr>
          <a:xfrm>
            <a:off x="2246846" y="1646769"/>
            <a:ext cx="4838184" cy="1938992"/>
          </a:xfrm>
          <a:prstGeom prst="rect">
            <a:avLst/>
          </a:prstGeom>
          <a:noFill/>
        </p:spPr>
        <p:txBody>
          <a:bodyPr wrap="none" rtlCol="0">
            <a:spAutoFit/>
          </a:bodyPr>
          <a:lstStyle/>
          <a:p>
            <a:pPr algn="ctr" defTabSz="342900"/>
            <a:r>
              <a:rPr lang="en-US" altLang="zh-CN"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TRƯNG BÀY</a:t>
            </a:r>
          </a:p>
          <a:p>
            <a:pPr algn="ctr" defTabSz="342900"/>
            <a:r>
              <a:rPr lang="en-US" altLang="zh-CN"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rPr>
              <a:t> SẢN PHẨM</a:t>
            </a:r>
            <a:endParaRPr lang="zh-CN" altLang="en-US" sz="6000" b="1" dirty="0">
              <a:ln w="15875">
                <a:noFill/>
              </a:ln>
              <a:solidFill>
                <a:srgbClr val="FF0000"/>
              </a:solidFill>
              <a:effectLst>
                <a:outerShdw blurRad="381000" sx="102000" sy="102000" algn="ctr" rotWithShape="0">
                  <a:prstClr val="black">
                    <a:alpha val="57000"/>
                  </a:prstClr>
                </a:outerShdw>
              </a:effectLst>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3279883784"/>
      </p:ext>
    </p:extLst>
  </p:cSld>
  <p:clrMapOvr>
    <a:masterClrMapping/>
  </p:clrMapOvr>
  <p:transition spd="slow"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63" presetClass="path" presetSubtype="0" fill="hold" nodeType="withEffect">
                                  <p:stCondLst>
                                    <p:cond delay="0"/>
                                  </p:stCondLst>
                                  <p:childTnLst>
                                    <p:animMotion origin="layout" path="M -0.06476 4.93827E-7 L 2.77778E-6 4.93827E-7 " pathEditMode="relative" rAng="0" ptsTypes="AA">
                                      <p:cBhvr>
                                        <p:cTn id="9" dur="1000" fill="hold"/>
                                        <p:tgtEl>
                                          <p:spTgt spid="4"/>
                                        </p:tgtEl>
                                        <p:attrNameLst>
                                          <p:attrName>ppt_x</p:attrName>
                                          <p:attrName>ppt_y</p:attrName>
                                        </p:attrNameLst>
                                      </p:cBhvr>
                                      <p:rCtr x="3229" y="0"/>
                                    </p:animMotion>
                                  </p:childTnLst>
                                </p:cTn>
                              </p:par>
                              <p:par>
                                <p:cTn id="10" presetID="10"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childTnLst>
                                </p:cTn>
                              </p:par>
                              <p:par>
                                <p:cTn id="13" presetID="63" presetClass="path" presetSubtype="0" fill="hold" nodeType="withEffect">
                                  <p:stCondLst>
                                    <p:cond delay="0"/>
                                  </p:stCondLst>
                                  <p:childTnLst>
                                    <p:animMotion origin="layout" path="M 0.07049 0 L -2.77778E-6 0 " pathEditMode="relative" rAng="0" ptsTypes="AA">
                                      <p:cBhvr>
                                        <p:cTn id="14" dur="1000" fill="hold"/>
                                        <p:tgtEl>
                                          <p:spTgt spid="2"/>
                                        </p:tgtEl>
                                        <p:attrNameLst>
                                          <p:attrName>ppt_x</p:attrName>
                                          <p:attrName>ppt_y</p:attrName>
                                        </p:attrNameLst>
                                      </p:cBhvr>
                                      <p:rCtr x="-3524" y="0"/>
                                    </p:animMotion>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1000"/>
                                        <p:tgtEl>
                                          <p:spTgt spid="20"/>
                                        </p:tgtEl>
                                      </p:cBhvr>
                                    </p:animEffect>
                                    <p:anim calcmode="lin" valueType="num">
                                      <p:cBhvr>
                                        <p:cTn id="24" dur="1000" fill="hold"/>
                                        <p:tgtEl>
                                          <p:spTgt spid="20"/>
                                        </p:tgtEl>
                                        <p:attrNameLst>
                                          <p:attrName>ppt_x</p:attrName>
                                        </p:attrNameLst>
                                      </p:cBhvr>
                                      <p:tavLst>
                                        <p:tav tm="0">
                                          <p:val>
                                            <p:strVal val="#ppt_x"/>
                                          </p:val>
                                        </p:tav>
                                        <p:tav tm="100000">
                                          <p:val>
                                            <p:strVal val="#ppt_x"/>
                                          </p:val>
                                        </p:tav>
                                      </p:tavLst>
                                    </p:anim>
                                    <p:anim calcmode="lin" valueType="num">
                                      <p:cBhvr>
                                        <p:cTn id="2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ội dung">
            <a:extLst>
              <a:ext uri="{FF2B5EF4-FFF2-40B4-BE49-F238E27FC236}">
                <a16:creationId xmlns:a16="http://schemas.microsoft.com/office/drawing/2014/main" id="{4C493FC0-D6EF-4917-8341-97FBACFCB28A}"/>
              </a:ext>
            </a:extLst>
          </p:cNvPr>
          <p:cNvSpPr txBox="1"/>
          <p:nvPr/>
        </p:nvSpPr>
        <p:spPr>
          <a:xfrm>
            <a:off x="651641" y="937604"/>
            <a:ext cx="7641479" cy="580352"/>
          </a:xfrm>
          <a:prstGeom prst="rect">
            <a:avLst/>
          </a:prstGeom>
          <a:noFill/>
        </p:spPr>
        <p:txBody>
          <a:bodyPr wrap="square" rtlCol="0">
            <a:spAutoFit/>
          </a:bodyPr>
          <a:lstStyle/>
          <a:p>
            <a:pPr>
              <a:lnSpc>
                <a:spcPct val="150000"/>
              </a:lnSpc>
              <a:defRPr/>
            </a:pPr>
            <a:r>
              <a:rPr lang="en-US" sz="2400" b="1" dirty="0">
                <a:solidFill>
                  <a:srgbClr val="7030A0"/>
                </a:solidFill>
              </a:rPr>
              <a:t>5. </a:t>
            </a:r>
            <a:r>
              <a:rPr lang="en-US" sz="2400" b="1" dirty="0" err="1">
                <a:solidFill>
                  <a:srgbClr val="7030A0"/>
                </a:solidFill>
              </a:rPr>
              <a:t>Trao</a:t>
            </a:r>
            <a:r>
              <a:rPr lang="en-US" sz="2400" b="1" dirty="0">
                <a:solidFill>
                  <a:srgbClr val="7030A0"/>
                </a:solidFill>
              </a:rPr>
              <a:t> </a:t>
            </a:r>
            <a:r>
              <a:rPr lang="en-US" sz="2400" b="1" dirty="0" err="1">
                <a:solidFill>
                  <a:srgbClr val="7030A0"/>
                </a:solidFill>
              </a:rPr>
              <a:t>đổi</a:t>
            </a:r>
            <a:r>
              <a:rPr lang="en-US" sz="2400" b="1" dirty="0">
                <a:solidFill>
                  <a:srgbClr val="7030A0"/>
                </a:solidFill>
              </a:rPr>
              <a:t> </a:t>
            </a:r>
            <a:r>
              <a:rPr lang="en-US" sz="2400" b="1" dirty="0" err="1">
                <a:solidFill>
                  <a:srgbClr val="7030A0"/>
                </a:solidFill>
              </a:rPr>
              <a:t>với</a:t>
            </a:r>
            <a:r>
              <a:rPr lang="en-US" sz="2400" b="1" dirty="0">
                <a:solidFill>
                  <a:srgbClr val="7030A0"/>
                </a:solidFill>
              </a:rPr>
              <a:t> </a:t>
            </a:r>
            <a:r>
              <a:rPr lang="en-US" sz="2400" b="1" dirty="0" err="1">
                <a:solidFill>
                  <a:srgbClr val="7030A0"/>
                </a:solidFill>
              </a:rPr>
              <a:t>bạn</a:t>
            </a:r>
            <a:r>
              <a:rPr lang="en-US" sz="2400" b="1" dirty="0">
                <a:solidFill>
                  <a:srgbClr val="7030A0"/>
                </a:solidFill>
              </a:rPr>
              <a:t> </a:t>
            </a:r>
            <a:r>
              <a:rPr lang="en-US" sz="2400" b="1" dirty="0" err="1">
                <a:solidFill>
                  <a:srgbClr val="7030A0"/>
                </a:solidFill>
              </a:rPr>
              <a:t>một</a:t>
            </a:r>
            <a:r>
              <a:rPr lang="en-US" sz="2400" b="1" dirty="0">
                <a:solidFill>
                  <a:srgbClr val="7030A0"/>
                </a:solidFill>
              </a:rPr>
              <a:t> </a:t>
            </a:r>
            <a:r>
              <a:rPr lang="en-US" sz="2400" b="1" dirty="0" err="1">
                <a:solidFill>
                  <a:srgbClr val="7030A0"/>
                </a:solidFill>
              </a:rPr>
              <a:t>truyện</a:t>
            </a:r>
            <a:r>
              <a:rPr lang="en-US" sz="2400" b="1" dirty="0">
                <a:solidFill>
                  <a:srgbClr val="7030A0"/>
                </a:solidFill>
              </a:rPr>
              <a:t> </a:t>
            </a:r>
            <a:r>
              <a:rPr lang="en-US" sz="2400" b="1" dirty="0" err="1">
                <a:solidFill>
                  <a:srgbClr val="7030A0"/>
                </a:solidFill>
              </a:rPr>
              <a:t>em</a:t>
            </a:r>
            <a:r>
              <a:rPr lang="en-US" sz="2400" b="1" dirty="0">
                <a:solidFill>
                  <a:srgbClr val="7030A0"/>
                </a:solidFill>
              </a:rPr>
              <a:t> </a:t>
            </a:r>
            <a:r>
              <a:rPr lang="en-US" sz="2400" b="1" dirty="0" err="1">
                <a:solidFill>
                  <a:srgbClr val="7030A0"/>
                </a:solidFill>
              </a:rPr>
              <a:t>thích</a:t>
            </a:r>
            <a:r>
              <a:rPr lang="en-US" sz="2400" b="1" dirty="0">
                <a:solidFill>
                  <a:srgbClr val="7030A0"/>
                </a:solidFill>
              </a:rPr>
              <a:t> </a:t>
            </a:r>
            <a:r>
              <a:rPr lang="en-US" sz="2400" b="1" dirty="0" err="1">
                <a:solidFill>
                  <a:srgbClr val="7030A0"/>
                </a:solidFill>
              </a:rPr>
              <a:t>theo</a:t>
            </a:r>
            <a:r>
              <a:rPr lang="en-US" sz="2400" b="1" dirty="0">
                <a:solidFill>
                  <a:srgbClr val="7030A0"/>
                </a:solidFill>
              </a:rPr>
              <a:t> </a:t>
            </a:r>
            <a:r>
              <a:rPr lang="en-US" sz="2400" b="1" dirty="0" err="1">
                <a:solidFill>
                  <a:srgbClr val="7030A0"/>
                </a:solidFill>
              </a:rPr>
              <a:t>gợi</a:t>
            </a:r>
            <a:r>
              <a:rPr lang="en-US" sz="2400" b="1" dirty="0">
                <a:solidFill>
                  <a:srgbClr val="7030A0"/>
                </a:solidFill>
              </a:rPr>
              <a:t> ý:</a:t>
            </a:r>
            <a:endParaRPr lang="vi-VN" sz="2400" b="1" dirty="0">
              <a:solidFill>
                <a:srgbClr val="7030A0"/>
              </a:solidFill>
            </a:endParaRPr>
          </a:p>
        </p:txBody>
      </p:sp>
      <p:pic>
        <p:nvPicPr>
          <p:cNvPr id="3" name="Picture 2">
            <a:extLst>
              <a:ext uri="{FF2B5EF4-FFF2-40B4-BE49-F238E27FC236}">
                <a16:creationId xmlns:a16="http://schemas.microsoft.com/office/drawing/2014/main" id="{C76EC2F1-DB19-46BB-8127-0328C36C9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228" y="1925526"/>
            <a:ext cx="8203790" cy="2415247"/>
          </a:xfrm>
          <a:prstGeom prst="rect">
            <a:avLst/>
          </a:prstGeom>
        </p:spPr>
      </p:pic>
    </p:spTree>
    <p:extLst>
      <p:ext uri="{BB962C8B-B14F-4D97-AF65-F5344CB8AC3E}">
        <p14:creationId xmlns:p14="http://schemas.microsoft.com/office/powerpoint/2010/main" val="236908341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F3616-DF72-428F-815E-F09FFB670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6551" y="908270"/>
            <a:ext cx="5688486" cy="3326959"/>
          </a:xfrm>
          <a:prstGeom prst="rect">
            <a:avLst/>
          </a:prstGeom>
        </p:spPr>
      </p:pic>
    </p:spTree>
    <p:extLst>
      <p:ext uri="{BB962C8B-B14F-4D97-AF65-F5344CB8AC3E}">
        <p14:creationId xmlns:p14="http://schemas.microsoft.com/office/powerpoint/2010/main" val="16217124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41996" descr="14">
            <a:extLst>
              <a:ext uri="{FF2B5EF4-FFF2-40B4-BE49-F238E27FC236}">
                <a16:creationId xmlns:a16="http://schemas.microsoft.com/office/drawing/2014/main" id="{B0E38235-7C3F-498B-8154-468875F09E61}"/>
              </a:ext>
            </a:extLst>
          </p:cNvPr>
          <p:cNvPicPr>
            <a:picLocks noChangeAspect="1"/>
          </p:cNvPicPr>
          <p:nvPr/>
        </p:nvPicPr>
        <p:blipFill>
          <a:blip r:embed="rId3"/>
          <a:stretch>
            <a:fillRect/>
          </a:stretch>
        </p:blipFill>
        <p:spPr>
          <a:xfrm>
            <a:off x="1854143" y="684508"/>
            <a:ext cx="5144242" cy="4116118"/>
          </a:xfrm>
          <a:prstGeom prst="rect">
            <a:avLst/>
          </a:prstGeom>
          <a:noFill/>
          <a:ln w="9525">
            <a:noFill/>
          </a:ln>
        </p:spPr>
      </p:pic>
      <p:pic>
        <p:nvPicPr>
          <p:cNvPr id="14" name="Picture Placeholder 13">
            <a:extLst>
              <a:ext uri="{FF2B5EF4-FFF2-40B4-BE49-F238E27FC236}">
                <a16:creationId xmlns:a16="http://schemas.microsoft.com/office/drawing/2014/main" id="{19B2DD1F-1304-4EB1-BD4A-4EC10564B194}"/>
              </a:ext>
            </a:extLst>
          </p:cNvPr>
          <p:cNvPicPr>
            <a:picLocks noGrp="1" noChangeAspect="1"/>
          </p:cNvPicPr>
          <p:nvPr>
            <p:ph type="pic" sz="quarter" idx="10"/>
          </p:nvPr>
        </p:nvPicPr>
        <p:blipFill>
          <a:blip r:embed="rId4" cstate="print">
            <a:extLst>
              <a:ext uri="{28A0092B-C50C-407E-A947-70E740481C1C}">
                <a14:useLocalDpi xmlns:a14="http://schemas.microsoft.com/office/drawing/2010/main" val="0"/>
              </a:ext>
            </a:extLst>
          </a:blip>
          <a:srcRect l="9274" r="9274"/>
          <a:stretch>
            <a:fillRect/>
          </a:stretch>
        </p:blipFill>
        <p:spPr/>
      </p:pic>
      <p:pic>
        <p:nvPicPr>
          <p:cNvPr id="19" name="Quyển sách">
            <a:extLst>
              <a:ext uri="{FF2B5EF4-FFF2-40B4-BE49-F238E27FC236}">
                <a16:creationId xmlns:a16="http://schemas.microsoft.com/office/drawing/2014/main" id="{3500B9F2-E8B3-4C2E-A4FC-CF62BEF7E4A7}"/>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val="0"/>
              </a:ext>
            </a:extLst>
          </a:blip>
          <a:srcRect t="25" b="25"/>
          <a:stretch/>
        </p:blipFill>
        <p:spPr>
          <a:xfrm>
            <a:off x="6491331" y="173481"/>
            <a:ext cx="2107542" cy="1243178"/>
          </a:xfrm>
        </p:spPr>
      </p:pic>
      <p:sp>
        <p:nvSpPr>
          <p:cNvPr id="3" name="Số tuần">
            <a:extLst>
              <a:ext uri="{FF2B5EF4-FFF2-40B4-BE49-F238E27FC236}">
                <a16:creationId xmlns:a16="http://schemas.microsoft.com/office/drawing/2014/main" id="{0E749946-3D99-48C0-BD36-91E600A201C8}"/>
              </a:ext>
            </a:extLst>
          </p:cNvPr>
          <p:cNvSpPr>
            <a:spLocks noGrp="1"/>
          </p:cNvSpPr>
          <p:nvPr>
            <p:ph type="body" sz="quarter" idx="16"/>
          </p:nvPr>
        </p:nvSpPr>
        <p:spPr>
          <a:xfrm>
            <a:off x="7671929" y="458393"/>
            <a:ext cx="466794" cy="604781"/>
          </a:xfrm>
        </p:spPr>
        <p:txBody>
          <a:bodyPr/>
          <a:lstStyle/>
          <a:p>
            <a:r>
              <a:rPr lang="en-US" dirty="0"/>
              <a:t>9</a:t>
            </a:r>
          </a:p>
        </p:txBody>
      </p:sp>
      <p:sp>
        <p:nvSpPr>
          <p:cNvPr id="4" name="Tuần">
            <a:extLst>
              <a:ext uri="{FF2B5EF4-FFF2-40B4-BE49-F238E27FC236}">
                <a16:creationId xmlns:a16="http://schemas.microsoft.com/office/drawing/2014/main" id="{A4C8CFE4-FC1A-471F-BF1F-DCC9E78214BB}"/>
              </a:ext>
            </a:extLst>
          </p:cNvPr>
          <p:cNvSpPr>
            <a:spLocks noGrp="1"/>
          </p:cNvSpPr>
          <p:nvPr>
            <p:ph type="body" sz="quarter" idx="15"/>
          </p:nvPr>
        </p:nvSpPr>
        <p:spPr>
          <a:xfrm>
            <a:off x="6906328" y="342875"/>
            <a:ext cx="728084" cy="341632"/>
          </a:xfrm>
        </p:spPr>
        <p:txBody>
          <a:bodyPr/>
          <a:lstStyle/>
          <a:p>
            <a:r>
              <a:rPr lang="en-US" sz="1800" dirty="0" err="1"/>
              <a:t>Tuaàn</a:t>
            </a:r>
            <a:endParaRPr lang="en-US" sz="1800" dirty="0"/>
          </a:p>
        </p:txBody>
      </p:sp>
      <p:sp>
        <p:nvSpPr>
          <p:cNvPr id="5" name="Chủ đề">
            <a:extLst>
              <a:ext uri="{FF2B5EF4-FFF2-40B4-BE49-F238E27FC236}">
                <a16:creationId xmlns:a16="http://schemas.microsoft.com/office/drawing/2014/main" id="{2668E15D-37E0-4D63-8D1C-9680B7054D5A}"/>
              </a:ext>
            </a:extLst>
          </p:cNvPr>
          <p:cNvSpPr>
            <a:spLocks noGrp="1"/>
          </p:cNvSpPr>
          <p:nvPr>
            <p:ph type="body" sz="quarter" idx="11"/>
          </p:nvPr>
        </p:nvSpPr>
        <p:spPr>
          <a:xfrm>
            <a:off x="545127" y="110216"/>
            <a:ext cx="4745466" cy="521681"/>
          </a:xfrm>
        </p:spPr>
        <p:txBody>
          <a:bodyPr/>
          <a:lstStyle/>
          <a:p>
            <a:r>
              <a:rPr lang="en-US" b="1" dirty="0">
                <a:latin typeface="Times New Roman" panose="02020603050405020304" pitchFamily="18" charset="0"/>
                <a:cs typeface="Times New Roman" panose="02020603050405020304" pitchFamily="18" charset="0"/>
              </a:rPr>
              <a:t>ÔN TẬP GIỮA HỌC KỲ I</a:t>
            </a:r>
          </a:p>
        </p:txBody>
      </p:sp>
      <p:pic>
        <p:nvPicPr>
          <p:cNvPr id="10" name="Banner">
            <a:extLst>
              <a:ext uri="{FF2B5EF4-FFF2-40B4-BE49-F238E27FC236}">
                <a16:creationId xmlns:a16="http://schemas.microsoft.com/office/drawing/2014/main" id="{DD807012-DBA0-4370-903E-D587503DF0C3}"/>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val="0"/>
              </a:ext>
            </a:extLst>
          </a:blip>
          <a:srcRect t="32" b="32"/>
          <a:stretch/>
        </p:blipFill>
        <p:spPr>
          <a:xfrm>
            <a:off x="2634081" y="3059465"/>
            <a:ext cx="3575001" cy="1078992"/>
          </a:xfrm>
        </p:spPr>
      </p:pic>
      <p:sp>
        <p:nvSpPr>
          <p:cNvPr id="12" name="Tên bài">
            <a:extLst>
              <a:ext uri="{FF2B5EF4-FFF2-40B4-BE49-F238E27FC236}">
                <a16:creationId xmlns:a16="http://schemas.microsoft.com/office/drawing/2014/main" id="{8E6B493D-B30D-44C5-861A-64754261E203}"/>
              </a:ext>
            </a:extLst>
          </p:cNvPr>
          <p:cNvSpPr>
            <a:spLocks noGrp="1"/>
          </p:cNvSpPr>
          <p:nvPr>
            <p:ph type="body" sz="quarter" idx="18"/>
          </p:nvPr>
        </p:nvSpPr>
        <p:spPr>
          <a:xfrm>
            <a:off x="3604296" y="3396178"/>
            <a:ext cx="1710725" cy="535531"/>
          </a:xfrm>
        </p:spPr>
        <p:txBody>
          <a:bodyPr/>
          <a:lstStyle/>
          <a:p>
            <a:r>
              <a:rPr lang="en-US" sz="3200" dirty="0" err="1">
                <a:latin typeface="Times New Roman" panose="02020603050405020304" pitchFamily="18" charset="0"/>
                <a:cs typeface="Times New Roman" panose="02020603050405020304" pitchFamily="18" charset="0"/>
              </a:rPr>
              <a:t>Ôn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tập</a:t>
            </a:r>
            <a:r>
              <a:rPr lang="en-US" sz="3200" dirty="0">
                <a:latin typeface="Times New Roman" panose="02020603050405020304" pitchFamily="18" charset="0"/>
                <a:cs typeface="Times New Roman" panose="02020603050405020304" pitchFamily="18" charset="0"/>
              </a:rPr>
              <a:t> 5</a:t>
            </a:r>
          </a:p>
        </p:txBody>
      </p:sp>
      <p:pic>
        <p:nvPicPr>
          <p:cNvPr id="24" name="图片 41995" descr="13">
            <a:extLst>
              <a:ext uri="{FF2B5EF4-FFF2-40B4-BE49-F238E27FC236}">
                <a16:creationId xmlns:a16="http://schemas.microsoft.com/office/drawing/2014/main" id="{F710EB73-BB85-4F7E-A9C5-EF1B7403344C}"/>
              </a:ext>
            </a:extLst>
          </p:cNvPr>
          <p:cNvPicPr>
            <a:picLocks noChangeAspect="1"/>
          </p:cNvPicPr>
          <p:nvPr/>
        </p:nvPicPr>
        <p:blipFill>
          <a:blip r:embed="rId7"/>
          <a:stretch>
            <a:fillRect/>
          </a:stretch>
        </p:blipFill>
        <p:spPr>
          <a:xfrm>
            <a:off x="6905705" y="3097031"/>
            <a:ext cx="2249703" cy="1872988"/>
          </a:xfrm>
          <a:prstGeom prst="rect">
            <a:avLst/>
          </a:prstGeom>
          <a:noFill/>
          <a:ln w="9525">
            <a:noFill/>
          </a:ln>
        </p:spPr>
      </p:pic>
      <p:pic>
        <p:nvPicPr>
          <p:cNvPr id="25" name="图片 41995" descr="13">
            <a:extLst>
              <a:ext uri="{FF2B5EF4-FFF2-40B4-BE49-F238E27FC236}">
                <a16:creationId xmlns:a16="http://schemas.microsoft.com/office/drawing/2014/main" id="{7BEE7ED4-F066-4529-A79D-248C35CE7DB8}"/>
              </a:ext>
            </a:extLst>
          </p:cNvPr>
          <p:cNvPicPr>
            <a:picLocks noChangeAspect="1"/>
          </p:cNvPicPr>
          <p:nvPr/>
        </p:nvPicPr>
        <p:blipFill>
          <a:blip r:embed="rId7"/>
          <a:stretch>
            <a:fillRect/>
          </a:stretch>
        </p:blipFill>
        <p:spPr>
          <a:xfrm>
            <a:off x="-5591" y="3175969"/>
            <a:ext cx="2249703" cy="1872988"/>
          </a:xfrm>
          <a:prstGeom prst="rect">
            <a:avLst/>
          </a:prstGeom>
          <a:noFill/>
          <a:ln w="9525">
            <a:noFill/>
          </a:ln>
        </p:spPr>
      </p:pic>
    </p:spTree>
    <p:custDataLst>
      <p:tags r:id="rId1"/>
    </p:custDataLst>
    <p:extLst>
      <p:ext uri="{BB962C8B-B14F-4D97-AF65-F5344CB8AC3E}">
        <p14:creationId xmlns:p14="http://schemas.microsoft.com/office/powerpoint/2010/main" val="3430075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fade">
                                      <p:cBhvr>
                                        <p:cTn id="28" dur="500"/>
                                        <p:tgtEl>
                                          <p:spTgt spid="5">
                                            <p:txEl>
                                              <p:pRg st="0" end="0"/>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P spid="12"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A9D4C-9888-4733-8FF6-E38808B45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7371" y="565394"/>
            <a:ext cx="6154464" cy="4012711"/>
          </a:xfrm>
          <a:prstGeom prst="rect">
            <a:avLst/>
          </a:prstGeom>
        </p:spPr>
      </p:pic>
    </p:spTree>
    <p:extLst>
      <p:ext uri="{BB962C8B-B14F-4D97-AF65-F5344CB8AC3E}">
        <p14:creationId xmlns:p14="http://schemas.microsoft.com/office/powerpoint/2010/main" val="236957893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FD2F04A-4509-4BC5-805F-C5DD1FFDE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4813" y="842469"/>
            <a:ext cx="6148552" cy="3458561"/>
          </a:xfrm>
          <a:prstGeom prst="rect">
            <a:avLst/>
          </a:prstGeom>
        </p:spPr>
      </p:pic>
    </p:spTree>
    <p:extLst>
      <p:ext uri="{BB962C8B-B14F-4D97-AF65-F5344CB8AC3E}">
        <p14:creationId xmlns:p14="http://schemas.microsoft.com/office/powerpoint/2010/main" val="285869090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Rectangle 2"/>
          <p:cNvSpPr/>
          <p:nvPr/>
        </p:nvSpPr>
        <p:spPr>
          <a:xfrm>
            <a:off x="1881076" y="689522"/>
            <a:ext cx="5133281" cy="1640336"/>
          </a:xfrm>
          <a:prstGeom prst="rect">
            <a:avLst/>
          </a:prstGeom>
          <a:noFill/>
        </p:spPr>
        <p:txBody>
          <a:bodyPr wrap="square" lIns="92852" tIns="46426" rIns="92852" bIns="46426">
            <a:spAutoFit/>
            <a:scene3d>
              <a:camera prst="orthographicFront"/>
              <a:lightRig rig="soft" dir="t">
                <a:rot lat="0" lon="0" rev="15600000"/>
              </a:lightRig>
            </a:scene3d>
            <a:sp3d extrusionH="57150" prstMaterial="softEdge">
              <a:bevelT w="25400" h="38100"/>
            </a:sp3d>
          </a:bodyPr>
          <a:lstStyle/>
          <a:p>
            <a:pPr algn="ctr" defTabSz="726356">
              <a:defRPr/>
            </a:pPr>
            <a:r>
              <a:rPr lang="en-US" sz="5025" b="1" dirty="0" err="1">
                <a:ln/>
                <a:solidFill>
                  <a:srgbClr val="FF0000"/>
                </a:solidFill>
                <a:latin typeface="VNI-Avo" pitchFamily="2" charset="0"/>
              </a:rPr>
              <a:t>Chaøo</a:t>
            </a:r>
            <a:r>
              <a:rPr lang="en-US" sz="5025" b="1" dirty="0">
                <a:ln/>
                <a:solidFill>
                  <a:srgbClr val="FF0000"/>
                </a:solidFill>
                <a:latin typeface="VNI-Avo" pitchFamily="2" charset="0"/>
              </a:rPr>
              <a:t> </a:t>
            </a:r>
            <a:r>
              <a:rPr lang="en-US" sz="5025" b="1" dirty="0" err="1">
                <a:ln/>
                <a:solidFill>
                  <a:srgbClr val="FF0000"/>
                </a:solidFill>
                <a:latin typeface="VNI-Avo" pitchFamily="2" charset="0"/>
              </a:rPr>
              <a:t>taïm</a:t>
            </a:r>
            <a:r>
              <a:rPr lang="en-US" sz="5025" b="1" dirty="0">
                <a:ln/>
                <a:solidFill>
                  <a:srgbClr val="FF0000"/>
                </a:solidFill>
                <a:latin typeface="VNI-Avo" pitchFamily="2" charset="0"/>
              </a:rPr>
              <a:t> </a:t>
            </a:r>
            <a:r>
              <a:rPr lang="en-US" sz="5025" b="1" dirty="0" err="1">
                <a:ln/>
                <a:solidFill>
                  <a:srgbClr val="FF0000"/>
                </a:solidFill>
                <a:latin typeface="VNI-Avo" pitchFamily="2" charset="0"/>
              </a:rPr>
              <a:t>bieät</a:t>
            </a:r>
            <a:r>
              <a:rPr lang="en-US" sz="5025" b="1" dirty="0">
                <a:ln/>
                <a:solidFill>
                  <a:srgbClr val="FF0000"/>
                </a:solidFill>
                <a:latin typeface="VNI-Avo" pitchFamily="2" charset="0"/>
              </a:rPr>
              <a:t> </a:t>
            </a:r>
          </a:p>
          <a:p>
            <a:pPr algn="ctr" defTabSz="726356">
              <a:defRPr/>
            </a:pPr>
            <a:r>
              <a:rPr lang="en-US" sz="5025" b="1" dirty="0" err="1">
                <a:ln/>
                <a:solidFill>
                  <a:srgbClr val="FF0000"/>
                </a:solidFill>
                <a:latin typeface="VNI-Avo" pitchFamily="2" charset="0"/>
              </a:rPr>
              <a:t>caùc</a:t>
            </a:r>
            <a:r>
              <a:rPr lang="en-US" sz="5025" b="1" dirty="0">
                <a:ln/>
                <a:solidFill>
                  <a:srgbClr val="FF0000"/>
                </a:solidFill>
                <a:latin typeface="VNI-Avo" pitchFamily="2" charset="0"/>
              </a:rPr>
              <a:t> con</a:t>
            </a:r>
          </a:p>
        </p:txBody>
      </p:sp>
    </p:spTree>
    <p:extLst>
      <p:ext uri="{BB962C8B-B14F-4D97-AF65-F5344CB8AC3E}">
        <p14:creationId xmlns:p14="http://schemas.microsoft.com/office/powerpoint/2010/main" val="143941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pic>
        <p:nvPicPr>
          <p:cNvPr id="183" name="Google Shape;183;p15"/>
          <p:cNvPicPr preferRelativeResize="0"/>
          <p:nvPr/>
        </p:nvPicPr>
        <p:blipFill rotWithShape="1">
          <a:blip r:embed="rId4">
            <a:alphaModFix/>
          </a:blip>
          <a:srcRect/>
          <a:stretch/>
        </p:blipFill>
        <p:spPr>
          <a:xfrm>
            <a:off x="1299341" y="-640804"/>
            <a:ext cx="6278618" cy="5784303"/>
          </a:xfrm>
          <a:prstGeom prst="rect">
            <a:avLst/>
          </a:prstGeom>
          <a:noFill/>
          <a:ln>
            <a:noFill/>
          </a:ln>
        </p:spPr>
      </p:pic>
      <p:pic>
        <p:nvPicPr>
          <p:cNvPr id="184" name="Google Shape;184;p15"/>
          <p:cNvPicPr preferRelativeResize="0"/>
          <p:nvPr/>
        </p:nvPicPr>
        <p:blipFill rotWithShape="1">
          <a:blip r:embed="rId5">
            <a:alphaModFix/>
          </a:blip>
          <a:srcRect/>
          <a:stretch/>
        </p:blipFill>
        <p:spPr>
          <a:xfrm rot="1772416">
            <a:off x="-533399" y="-742951"/>
            <a:ext cx="2647950" cy="2647950"/>
          </a:xfrm>
          <a:prstGeom prst="rect">
            <a:avLst/>
          </a:prstGeom>
          <a:noFill/>
          <a:ln>
            <a:noFill/>
          </a:ln>
        </p:spPr>
      </p:pic>
      <p:pic>
        <p:nvPicPr>
          <p:cNvPr id="185" name="Google Shape;185;p15"/>
          <p:cNvPicPr preferRelativeResize="0"/>
          <p:nvPr/>
        </p:nvPicPr>
        <p:blipFill rotWithShape="1">
          <a:blip r:embed="rId6">
            <a:alphaModFix/>
          </a:blip>
          <a:srcRect/>
          <a:stretch/>
        </p:blipFill>
        <p:spPr>
          <a:xfrm>
            <a:off x="7391400" y="1452212"/>
            <a:ext cx="1866900" cy="1866900"/>
          </a:xfrm>
          <a:prstGeom prst="rect">
            <a:avLst/>
          </a:prstGeom>
          <a:noFill/>
          <a:ln>
            <a:noFill/>
          </a:ln>
        </p:spPr>
      </p:pic>
      <p:sp>
        <p:nvSpPr>
          <p:cNvPr id="5" name="Tên bài">
            <a:extLst>
              <a:ext uri="{FF2B5EF4-FFF2-40B4-BE49-F238E27FC236}">
                <a16:creationId xmlns:a16="http://schemas.microsoft.com/office/drawing/2014/main" id="{F44D84D3-9D6F-4505-A584-585D6D7BAEF1}"/>
              </a:ext>
            </a:extLst>
          </p:cNvPr>
          <p:cNvSpPr txBox="1">
            <a:spLocks/>
          </p:cNvSpPr>
          <p:nvPr/>
        </p:nvSpPr>
        <p:spPr>
          <a:xfrm>
            <a:off x="3713925" y="2716196"/>
            <a:ext cx="1877437" cy="757130"/>
          </a:xfrm>
          <a:prstGeom prst="rect">
            <a:avLst/>
          </a:prstGeom>
          <a:noFill/>
        </p:spPr>
        <p:txBody>
          <a:bodyPr wrap="none" rtlCol="0">
            <a:spAutoFit/>
          </a:bodyPr>
          <a:lstStyle>
            <a:lvl1pPr marL="0" indent="0" algn="l" defTabSz="914378" rtl="0" eaLnBrk="1" latinLnBrk="0" hangingPunct="1">
              <a:lnSpc>
                <a:spcPct val="90000"/>
              </a:lnSpc>
              <a:spcBef>
                <a:spcPts val="1000"/>
              </a:spcBef>
              <a:buFont typeface="Arial" panose="020B0604020202020204" pitchFamily="34" charset="0"/>
              <a:buNone/>
              <a:defRPr lang="en-US" sz="2700" b="1" kern="1200" baseline="0">
                <a:solidFill>
                  <a:srgbClr val="732913"/>
                </a:solidFill>
                <a:latin typeface="Averta Std CY Bold" panose="00000800000000000000" pitchFamily="50" charset="0"/>
                <a:ea typeface="+mn-ea"/>
                <a:cs typeface="+mn-cs"/>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8"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srgbClr val="FF0000"/>
                </a:solidFill>
                <a:effectLst/>
                <a:uLnTx/>
                <a:uFillTx/>
                <a:latin typeface="Averta Std CY Bold" panose="00000800000000000000" pitchFamily="50" charset="0"/>
                <a:ea typeface="+mn-ea"/>
                <a:cs typeface="+mn-cs"/>
              </a:rPr>
              <a:t>TIẾT 1</a:t>
            </a:r>
          </a:p>
        </p:txBody>
      </p:sp>
    </p:spTree>
    <p:extLst>
      <p:ext uri="{BB962C8B-B14F-4D97-AF65-F5344CB8AC3E}">
        <p14:creationId xmlns:p14="http://schemas.microsoft.com/office/powerpoint/2010/main" val="263049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3"/>
                                        </p:tgtEl>
                                        <p:attrNameLst>
                                          <p:attrName>style.visibility</p:attrName>
                                        </p:attrNameLst>
                                      </p:cBhvr>
                                      <p:to>
                                        <p:strVal val="visible"/>
                                      </p:to>
                                    </p:set>
                                    <p:animEffect transition="in" filter="fade">
                                      <p:cBhvr>
                                        <p:cTn id="7" dur="500"/>
                                        <p:tgtEl>
                                          <p:spTgt spid="183"/>
                                        </p:tgtEl>
                                      </p:cBhvr>
                                    </p:animEffect>
                                  </p:childTnLst>
                                </p:cTn>
                              </p:par>
                              <p:par>
                                <p:cTn id="8" presetID="10" presetClass="entr" presetSubtype="0" fill="hold" nodeType="with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5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50867D4-200E-4A43-AB85-BBF9106CF9F5}"/>
              </a:ext>
            </a:extLst>
          </p:cNvPr>
          <p:cNvPicPr>
            <a:picLocks noChangeAspect="1"/>
          </p:cNvPicPr>
          <p:nvPr/>
        </p:nvPicPr>
        <p:blipFill rotWithShape="1">
          <a:blip r:embed="rId2">
            <a:extLst>
              <a:ext uri="{28A0092B-C50C-407E-A947-70E740481C1C}">
                <a14:useLocalDpi xmlns:a14="http://schemas.microsoft.com/office/drawing/2010/main" val="0"/>
              </a:ext>
            </a:extLst>
          </a:blip>
          <a:srcRect b="8864"/>
          <a:stretch/>
        </p:blipFill>
        <p:spPr>
          <a:xfrm>
            <a:off x="0" y="0"/>
            <a:ext cx="9143999" cy="5143500"/>
          </a:xfrm>
          <a:prstGeom prst="rect">
            <a:avLst/>
          </a:prstGeom>
        </p:spPr>
      </p:pic>
      <p:pic>
        <p:nvPicPr>
          <p:cNvPr id="2" name="Picture 1">
            <a:extLst>
              <a:ext uri="{FF2B5EF4-FFF2-40B4-BE49-F238E27FC236}">
                <a16:creationId xmlns:a16="http://schemas.microsoft.com/office/drawing/2014/main" id="{AC4BBEA3-6975-4045-8F66-8E6231DA9C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855" y="0"/>
            <a:ext cx="1569145" cy="5319137"/>
          </a:xfrm>
          <a:prstGeom prst="rect">
            <a:avLst/>
          </a:prstGeom>
        </p:spPr>
      </p:pic>
      <p:sp>
        <p:nvSpPr>
          <p:cNvPr id="9" name="Rectangle 8">
            <a:extLst>
              <a:ext uri="{FF2B5EF4-FFF2-40B4-BE49-F238E27FC236}">
                <a16:creationId xmlns:a16="http://schemas.microsoft.com/office/drawing/2014/main" id="{6AA15E83-054D-4A1B-B70C-344F650DFA20}"/>
              </a:ext>
            </a:extLst>
          </p:cNvPr>
          <p:cNvSpPr/>
          <p:nvPr/>
        </p:nvSpPr>
        <p:spPr>
          <a:xfrm>
            <a:off x="597708" y="214444"/>
            <a:ext cx="3794628" cy="646331"/>
          </a:xfrm>
          <a:prstGeom prst="rect">
            <a:avLst/>
          </a:prstGeom>
          <a:solidFill>
            <a:srgbClr val="FFFF99"/>
          </a:solidFill>
        </p:spPr>
        <p:txBody>
          <a:bodyPr wrap="none">
            <a:spAutoFit/>
          </a:bodyPr>
          <a:lstStyle/>
          <a:p>
            <a:r>
              <a:rPr lang="nl-NL"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Quan sát bức tranh </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887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ội dung">
            <a:extLst>
              <a:ext uri="{FF2B5EF4-FFF2-40B4-BE49-F238E27FC236}">
                <a16:creationId xmlns:a16="http://schemas.microsoft.com/office/drawing/2014/main" id="{9184E326-B61A-49C7-9B8F-5F934A5F08BC}"/>
              </a:ext>
            </a:extLst>
          </p:cNvPr>
          <p:cNvSpPr txBox="1"/>
          <p:nvPr/>
        </p:nvSpPr>
        <p:spPr>
          <a:xfrm>
            <a:off x="0" y="-64039"/>
            <a:ext cx="1491916" cy="830997"/>
          </a:xfrm>
          <a:prstGeom prst="rect">
            <a:avLst/>
          </a:prstGeom>
          <a:noFill/>
        </p:spPr>
        <p:txBody>
          <a:bodyPr wrap="square" rtlCol="0">
            <a:spAutoFit/>
          </a:bodyPr>
          <a:lstStyle/>
          <a:p>
            <a:pPr>
              <a:lnSpc>
                <a:spcPct val="150000"/>
              </a:lnSpc>
              <a:defRPr/>
            </a:pPr>
            <a:r>
              <a:rPr lang="vi-VN" sz="3200" b="1" dirty="0">
                <a:solidFill>
                  <a:srgbClr val="FF0000"/>
                </a:solidFill>
                <a:latin typeface="Times New Roman" panose="02020603050405020304" pitchFamily="18" charset="0"/>
                <a:cs typeface="Times New Roman" panose="02020603050405020304" pitchFamily="18" charset="0"/>
              </a:rPr>
              <a:t>1. Đọc</a:t>
            </a:r>
            <a:endParaRPr lang="en-US" sz="3200" b="1" dirty="0">
              <a:solidFill>
                <a:prstClr val="black"/>
              </a:solidFill>
              <a:latin typeface="Times New Roman" panose="02020603050405020304" pitchFamily="18" charset="0"/>
              <a:cs typeface="Times New Roman" panose="02020603050405020304" pitchFamily="18" charset="0"/>
            </a:endParaRPr>
          </a:p>
        </p:txBody>
      </p:sp>
      <p:sp>
        <p:nvSpPr>
          <p:cNvPr id="5" name="Nội dung">
            <a:extLst>
              <a:ext uri="{FF2B5EF4-FFF2-40B4-BE49-F238E27FC236}">
                <a16:creationId xmlns:a16="http://schemas.microsoft.com/office/drawing/2014/main" id="{C3BB760A-B152-442D-8FC6-7C0F8F7298B0}"/>
              </a:ext>
            </a:extLst>
          </p:cNvPr>
          <p:cNvSpPr txBox="1"/>
          <p:nvPr/>
        </p:nvSpPr>
        <p:spPr>
          <a:xfrm>
            <a:off x="173969" y="547553"/>
            <a:ext cx="7582666" cy="4524315"/>
          </a:xfrm>
          <a:prstGeom prst="rect">
            <a:avLst/>
          </a:prstGeom>
          <a:noFill/>
        </p:spPr>
        <p:txBody>
          <a:bodyPr wrap="square" rtlCol="0">
            <a:spAutoFit/>
          </a:bodyPr>
          <a:lstStyle/>
          <a:p>
            <a:pPr>
              <a:defRPr/>
            </a:pPr>
            <a:r>
              <a:rPr lang="vi-VN" sz="2400" b="1" dirty="0">
                <a:solidFill>
                  <a:prstClr val="black"/>
                </a:solidFill>
                <a:latin typeface="Times New Roman" panose="02020603050405020304" pitchFamily="18" charset="0"/>
                <a:cs typeface="Times New Roman" panose="02020603050405020304" pitchFamily="18" charset="0"/>
              </a:rPr>
              <a:t>Chủ nhật nọ, Long đạp xe dạo chơi ở công viên gần nhà. Một bạn nhỏ cứ ngắm nhìn chiếc xe của Long với vẻ thích thú. Rồi bạn ấy đi đến gần Long, nói:</a:t>
            </a:r>
          </a:p>
          <a:p>
            <a:pPr>
              <a:defRPr/>
            </a:pPr>
            <a:r>
              <a:rPr lang="vi-VN" sz="2400" b="1" dirty="0">
                <a:solidFill>
                  <a:prstClr val="black"/>
                </a:solidFill>
                <a:latin typeface="Times New Roman" panose="02020603050405020304" pitchFamily="18" charset="0"/>
                <a:cs typeface="Times New Roman" panose="02020603050405020304" pitchFamily="18" charset="0"/>
              </a:rPr>
              <a:t>– Chào bạn. Mình tên là Thiện. Chiếc xe này của bạn à?</a:t>
            </a:r>
            <a:endParaRPr lang="en-US" sz="2400" b="1" dirty="0">
              <a:solidFill>
                <a:prstClr val="black"/>
              </a:solidFill>
              <a:latin typeface="Times New Roman" panose="02020603050405020304" pitchFamily="18" charset="0"/>
              <a:cs typeface="Times New Roman" panose="02020603050405020304" pitchFamily="18" charset="0"/>
            </a:endParaRPr>
          </a:p>
          <a:p>
            <a:pPr>
              <a:defRPr/>
            </a:pPr>
            <a:r>
              <a:rPr lang="en-US" sz="2400" b="1" dirty="0">
                <a:solidFill>
                  <a:prstClr val="black"/>
                </a:solidFill>
                <a:latin typeface="Times New Roman" panose="02020603050405020304" pitchFamily="18" charset="0"/>
                <a:cs typeface="Times New Roman" panose="02020603050405020304" pitchFamily="18" charset="0"/>
              </a:rPr>
              <a:t>Long </a:t>
            </a:r>
            <a:r>
              <a:rPr lang="en-US" sz="2400" b="1" dirty="0" err="1">
                <a:solidFill>
                  <a:prstClr val="black"/>
                </a:solidFill>
                <a:latin typeface="Times New Roman" panose="02020603050405020304" pitchFamily="18" charset="0"/>
                <a:cs typeface="Times New Roman" panose="02020603050405020304" pitchFamily="18" charset="0"/>
              </a:rPr>
              <a:t>hãnh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diện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đáp</a:t>
            </a:r>
            <a:r>
              <a:rPr lang="en-US" sz="2400" b="1" dirty="0">
                <a:solidFill>
                  <a:prstClr val="black"/>
                </a:solidFill>
                <a:latin typeface="Times New Roman" panose="02020603050405020304" pitchFamily="18" charset="0"/>
                <a:cs typeface="Times New Roman" panose="02020603050405020304" pitchFamily="18" charset="0"/>
              </a:rPr>
              <a:t>:</a:t>
            </a:r>
          </a:p>
          <a:p>
            <a:pPr>
              <a:defRPr/>
            </a:pPr>
            <a:r>
              <a:rPr lang="en-US" sz="2400" b="1" dirty="0">
                <a:solidFill>
                  <a:prstClr val="black"/>
                </a:solidFill>
                <a:latin typeface="Times New Roman" panose="02020603050405020304" pitchFamily="18" charset="0"/>
                <a:cs typeface="Times New Roman" panose="02020603050405020304" pitchFamily="18" charset="0"/>
              </a:rPr>
              <a:t>– Ừ. Anh </a:t>
            </a:r>
            <a:r>
              <a:rPr lang="en-US" sz="2400" b="1" dirty="0" err="1">
                <a:solidFill>
                  <a:prstClr val="black"/>
                </a:solidFill>
                <a:latin typeface="Times New Roman" panose="02020603050405020304" pitchFamily="18" charset="0"/>
                <a:cs typeface="Times New Roman" panose="02020603050405020304" pitchFamily="18" charset="0"/>
              </a:rPr>
              <a:t>trai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mình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mới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tặng</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nhân</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dịp</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sinh</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nhật</a:t>
            </a:r>
            <a:r>
              <a:rPr lang="en-US" sz="2400" b="1" dirty="0">
                <a:solidFill>
                  <a:prstClr val="black"/>
                </a:solidFill>
                <a:latin typeface="Times New Roman" panose="02020603050405020304" pitchFamily="18" charset="0"/>
                <a:cs typeface="Times New Roman" panose="02020603050405020304" pitchFamily="18" charset="0"/>
              </a:rPr>
              <a:t>. </a:t>
            </a:r>
          </a:p>
          <a:p>
            <a:pPr>
              <a:defRPr/>
            </a:pPr>
            <a:r>
              <a:rPr lang="vi-VN" sz="2400" b="1" dirty="0">
                <a:solidFill>
                  <a:prstClr val="black"/>
                </a:solidFill>
                <a:latin typeface="Times New Roman" panose="02020603050405020304" pitchFamily="18" charset="0"/>
                <a:cs typeface="Times New Roman" panose="02020603050405020304" pitchFamily="18" charset="0"/>
              </a:rPr>
              <a:t>Thiện nói chậm rãi:</a:t>
            </a:r>
            <a:endParaRPr lang="en-US" sz="2400" b="1" dirty="0">
              <a:solidFill>
                <a:prstClr val="black"/>
              </a:solidFill>
              <a:latin typeface="Times New Roman" panose="02020603050405020304" pitchFamily="18" charset="0"/>
              <a:cs typeface="Times New Roman" panose="02020603050405020304" pitchFamily="18" charset="0"/>
            </a:endParaRPr>
          </a:p>
          <a:p>
            <a:pPr>
              <a:defRPr/>
            </a:pPr>
            <a:r>
              <a:rPr lang="vi-VN" sz="2400" b="1" dirty="0">
                <a:solidFill>
                  <a:prstClr val="black"/>
                </a:solidFill>
                <a:latin typeface="Times New Roman" panose="02020603050405020304" pitchFamily="18" charset="0"/>
                <a:cs typeface="Times New Roman" panose="02020603050405020304" pitchFamily="18" charset="0"/>
              </a:rPr>
              <a:t>– Ồ, ước gì…</a:t>
            </a:r>
            <a:endParaRPr lang="en-US" sz="2400" b="1" dirty="0">
              <a:solidFill>
                <a:prstClr val="black"/>
              </a:solidFill>
              <a:latin typeface="Times New Roman" panose="02020603050405020304" pitchFamily="18" charset="0"/>
              <a:cs typeface="Times New Roman" panose="02020603050405020304" pitchFamily="18" charset="0"/>
            </a:endParaRPr>
          </a:p>
          <a:p>
            <a:pPr>
              <a:defRPr/>
            </a:pPr>
            <a:r>
              <a:rPr lang="vi-VN" sz="2400" b="1" dirty="0">
                <a:solidFill>
                  <a:prstClr val="black"/>
                </a:solidFill>
                <a:latin typeface="Times New Roman" panose="02020603050405020304" pitchFamily="18" charset="0"/>
                <a:cs typeface="Times New Roman" panose="02020603050405020304" pitchFamily="18" charset="0"/>
              </a:rPr>
              <a:t>Vừa nghe cậu bạn mới gặp nói “ước</a:t>
            </a:r>
            <a:r>
              <a:rPr lang="en-US" sz="2400" b="1" dirty="0">
                <a:solidFill>
                  <a:prstClr val="black"/>
                </a:solidFill>
                <a:latin typeface="Times New Roman" panose="02020603050405020304" pitchFamily="18" charset="0"/>
                <a:cs typeface="Times New Roman" panose="02020603050405020304" pitchFamily="18" charset="0"/>
              </a:rPr>
              <a:t> </a:t>
            </a:r>
            <a:r>
              <a:rPr lang="vi-VN" sz="2400" b="1" dirty="0">
                <a:solidFill>
                  <a:prstClr val="black"/>
                </a:solidFill>
                <a:latin typeface="Times New Roman" panose="02020603050405020304" pitchFamily="18" charset="0"/>
                <a:cs typeface="Times New Roman" panose="02020603050405020304" pitchFamily="18" charset="0"/>
              </a:rPr>
              <a:t>gì”, Long nghĩ: “Bạn ước có được một người anh như anh trai của mình chứ gì?”. Nhưng vẻ tự tin của Long bỗng thay đổi khi Thiện nói hết câu: </a:t>
            </a:r>
            <a:endParaRPr lang="en-US" sz="2400" b="1" dirty="0">
              <a:solidFill>
                <a:prstClr val="black"/>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CDF40AC-C012-4261-93C2-5FF147B7C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6668" y="175637"/>
            <a:ext cx="1517332" cy="5143500"/>
          </a:xfrm>
          <a:prstGeom prst="rect">
            <a:avLst/>
          </a:prstGeom>
        </p:spPr>
      </p:pic>
      <p:sp>
        <p:nvSpPr>
          <p:cNvPr id="8" name="Nội dung">
            <a:extLst>
              <a:ext uri="{FF2B5EF4-FFF2-40B4-BE49-F238E27FC236}">
                <a16:creationId xmlns:a16="http://schemas.microsoft.com/office/drawing/2014/main" id="{1B788615-F661-48D7-8E91-CC2CC0572F9F}"/>
              </a:ext>
            </a:extLst>
          </p:cNvPr>
          <p:cNvSpPr txBox="1"/>
          <p:nvPr/>
        </p:nvSpPr>
        <p:spPr>
          <a:xfrm>
            <a:off x="3309386" y="-21772"/>
            <a:ext cx="2126910" cy="823752"/>
          </a:xfrm>
          <a:prstGeom prst="rect">
            <a:avLst/>
          </a:prstGeom>
          <a:noFill/>
        </p:spPr>
        <p:txBody>
          <a:bodyPr wrap="square" rtlCol="0">
            <a:spAutoFit/>
          </a:bodyPr>
          <a:lstStyle/>
          <a:p>
            <a:pPr>
              <a:lnSpc>
                <a:spcPct val="150000"/>
              </a:lnSpc>
              <a:defRPr/>
            </a:pPr>
            <a:r>
              <a:rPr lang="en-US" sz="3600" b="1" dirty="0" err="1">
                <a:solidFill>
                  <a:srgbClr val="00B0F0"/>
                </a:solidFill>
                <a:latin typeface="Times New Roman" panose="02020603050405020304" pitchFamily="18" charset="0"/>
                <a:cs typeface="Times New Roman" panose="02020603050405020304" pitchFamily="18" charset="0"/>
              </a:rPr>
              <a:t>Điều</a:t>
            </a:r>
            <a:r>
              <a:rPr lang="en-US" sz="3600" b="1" dirty="0">
                <a:solidFill>
                  <a:srgbClr val="00B0F0"/>
                </a:solidFill>
                <a:latin typeface="Times New Roman" panose="02020603050405020304" pitchFamily="18" charset="0"/>
                <a:cs typeface="Times New Roman" panose="02020603050405020304" pitchFamily="18" charset="0"/>
              </a:rPr>
              <a:t> </a:t>
            </a:r>
            <a:r>
              <a:rPr lang="vi-VN" sz="3600" b="1" dirty="0">
                <a:solidFill>
                  <a:srgbClr val="00B0F0"/>
                </a:solidFill>
                <a:latin typeface="Times New Roman" panose="02020603050405020304" pitchFamily="18" charset="0"/>
                <a:cs typeface="Times New Roman" panose="02020603050405020304" pitchFamily="18" charset="0"/>
              </a:rPr>
              <a:t>ư</a:t>
            </a:r>
            <a:r>
              <a:rPr lang="en-US" sz="3600" b="1" dirty="0" err="1">
                <a:solidFill>
                  <a:srgbClr val="00B0F0"/>
                </a:solidFill>
                <a:latin typeface="Times New Roman" panose="02020603050405020304" pitchFamily="18" charset="0"/>
                <a:cs typeface="Times New Roman" panose="02020603050405020304" pitchFamily="18" charset="0"/>
              </a:rPr>
              <a:t>ớc</a:t>
            </a:r>
            <a:endParaRPr lang="en-US" sz="3600" b="1" dirty="0">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51901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9140" y="638827"/>
            <a:ext cx="8126260" cy="3416320"/>
          </a:xfrm>
          <a:prstGeom prst="rect">
            <a:avLst/>
          </a:prstGeom>
          <a:noFill/>
        </p:spPr>
        <p:txBody>
          <a:bodyPr wrap="square" rtlCol="0">
            <a:spAutoFit/>
          </a:bodyPr>
          <a:lstStyle/>
          <a:p>
            <a:pPr>
              <a:defRPr/>
            </a:pPr>
            <a:r>
              <a:rPr lang="vi-VN" sz="2800" dirty="0">
                <a:solidFill>
                  <a:prstClr val="black"/>
                </a:solidFill>
                <a:latin typeface="Times New Roman" panose="02020603050405020304" pitchFamily="18" charset="0"/>
                <a:cs typeface="Times New Roman" panose="02020603050405020304" pitchFamily="18" charset="0"/>
              </a:rPr>
              <a:t>– </a:t>
            </a:r>
            <a:r>
              <a:rPr lang="vi-VN" sz="2800" b="1" dirty="0">
                <a:solidFill>
                  <a:prstClr val="black"/>
                </a:solidFill>
                <a:latin typeface="Times New Roman" panose="02020603050405020304" pitchFamily="18" charset="0"/>
                <a:cs typeface="Times New Roman" panose="02020603050405020304" pitchFamily="18" charset="0"/>
              </a:rPr>
              <a:t>Ước gì mình có thể trở thành một người anh như thế!</a:t>
            </a:r>
          </a:p>
          <a:p>
            <a:pPr>
              <a:defRPr/>
            </a:pPr>
            <a:r>
              <a:rPr lang="vi-VN" sz="2800" b="1" dirty="0">
                <a:solidFill>
                  <a:prstClr val="black"/>
                </a:solidFill>
                <a:latin typeface="Times New Roman" panose="02020603050405020304" pitchFamily="18" charset="0"/>
                <a:cs typeface="Times New Roman" panose="02020603050405020304" pitchFamily="18" charset="0"/>
              </a:rPr>
              <a:t>Nói xong, Thiện đi nhanh về phía chiếc ghế đá sau lưng Long. Ở đó có một bé trai bị tật đang ngồi. Thiện trìu mến nói:</a:t>
            </a:r>
          </a:p>
          <a:p>
            <a:pPr>
              <a:defRPr/>
            </a:pPr>
            <a:r>
              <a:rPr lang="vi-VN" sz="2800" b="1" dirty="0">
                <a:solidFill>
                  <a:prstClr val="black"/>
                </a:solidFill>
                <a:latin typeface="Times New Roman" panose="02020603050405020304" pitchFamily="18" charset="0"/>
                <a:cs typeface="Times New Roman" panose="02020603050405020304" pitchFamily="18" charset="0"/>
              </a:rPr>
              <a:t>– Đến sinh nhật nào đó của em, nhất định anh sẽ mua tặng em một chiếc xe lăn thật tốt! </a:t>
            </a:r>
            <a:endParaRPr lang="en-US" sz="2800" b="1" dirty="0">
              <a:solidFill>
                <a:prstClr val="black"/>
              </a:solidFill>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
        <p:nvSpPr>
          <p:cNvPr id="6" name="Nội dung">
            <a:extLst>
              <a:ext uri="{FF2B5EF4-FFF2-40B4-BE49-F238E27FC236}">
                <a16:creationId xmlns:a16="http://schemas.microsoft.com/office/drawing/2014/main" id="{889EBB76-3EE9-4648-952F-80B3877C927B}"/>
              </a:ext>
            </a:extLst>
          </p:cNvPr>
          <p:cNvSpPr txBox="1"/>
          <p:nvPr/>
        </p:nvSpPr>
        <p:spPr>
          <a:xfrm>
            <a:off x="4740442" y="4006354"/>
            <a:ext cx="3977673" cy="738664"/>
          </a:xfrm>
          <a:prstGeom prst="rect">
            <a:avLst/>
          </a:prstGeom>
          <a:noFill/>
        </p:spPr>
        <p:txBody>
          <a:bodyPr wrap="square" rtlCol="0">
            <a:spAutoFit/>
          </a:bodyPr>
          <a:lstStyle/>
          <a:p>
            <a:pPr>
              <a:lnSpc>
                <a:spcPct val="150000"/>
              </a:lnSpc>
              <a:defRPr/>
            </a:pPr>
            <a:r>
              <a:rPr lang="vi-VN" sz="2800" b="1" dirty="0">
                <a:solidFill>
                  <a:prstClr val="black"/>
                </a:solidFill>
                <a:latin typeface="Times New Roman" panose="02020603050405020304" pitchFamily="18" charset="0"/>
                <a:cs typeface="Times New Roman" panose="02020603050405020304" pitchFamily="18" charset="0"/>
              </a:rPr>
              <a:t>Theo Hạt giống tâm hồn</a:t>
            </a:r>
            <a:endParaRPr lang="en-US" sz="28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45939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338203" y="749282"/>
            <a:ext cx="8268824" cy="4458612"/>
            <a:chOff x="1936535" y="3935752"/>
            <a:chExt cx="8318930" cy="2056864"/>
          </a:xfrm>
        </p:grpSpPr>
        <p:sp>
          <p:nvSpPr>
            <p:cNvPr id="21" name="任意多边形 20"/>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sp>
          <p:nvSpPr>
            <p:cNvPr id="22" name="任意多边形 21"/>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zh-CN" altLang="en-US">
                <a:solidFill>
                  <a:srgbClr val="FFFFFF"/>
                </a:solidFill>
                <a:latin typeface="字魂27号-布丁体" panose="00000500000000000000" pitchFamily="2" charset="-122"/>
                <a:ea typeface="字魂27号-布丁体" panose="00000500000000000000" pitchFamily="2" charset="-122"/>
                <a:sym typeface="字魂27号-布丁体" panose="00000500000000000000"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84" y="1200815"/>
            <a:ext cx="471488" cy="521494"/>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995" y="749282"/>
            <a:ext cx="2351713" cy="77750"/>
          </a:xfrm>
          <a:prstGeom prst="rect">
            <a:avLst/>
          </a:prstGeom>
        </p:spPr>
      </p:pic>
      <p:pic>
        <p:nvPicPr>
          <p:cNvPr id="19" name="图片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8485" y="-70282"/>
            <a:ext cx="5721284" cy="1751807"/>
          </a:xfrm>
          <a:prstGeom prst="rect">
            <a:avLst/>
          </a:prstGeom>
        </p:spPr>
      </p:pic>
      <p:pic>
        <p:nvPicPr>
          <p:cNvPr id="25" name="图片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01" y="3935493"/>
            <a:ext cx="1156992" cy="1098972"/>
          </a:xfrm>
          <a:prstGeom prst="rect">
            <a:avLst/>
          </a:prstGeom>
        </p:spPr>
      </p:pic>
      <p:sp>
        <p:nvSpPr>
          <p:cNvPr id="3" name="Rectangle 2">
            <a:extLst>
              <a:ext uri="{FF2B5EF4-FFF2-40B4-BE49-F238E27FC236}">
                <a16:creationId xmlns:a16="http://schemas.microsoft.com/office/drawing/2014/main" id="{8119A920-E427-49DD-9612-EBCF1B7DBA49}"/>
              </a:ext>
            </a:extLst>
          </p:cNvPr>
          <p:cNvSpPr/>
          <p:nvPr/>
        </p:nvSpPr>
        <p:spPr>
          <a:xfrm>
            <a:off x="1191981" y="2541873"/>
            <a:ext cx="7147034" cy="1481175"/>
          </a:xfrm>
          <a:prstGeom prst="rect">
            <a:avLst/>
          </a:prstGeom>
        </p:spPr>
        <p:txBody>
          <a:bodyPr wrap="square">
            <a:spAutoFit/>
          </a:bodyPr>
          <a:lstStyle/>
          <a:p>
            <a:pPr algn="just">
              <a:lnSpc>
                <a:spcPct val="150000"/>
              </a:lnSpc>
              <a:spcBef>
                <a:spcPts val="700"/>
              </a:spcBef>
              <a:spcAft>
                <a:spcPts val="700"/>
              </a:spcAft>
            </a:pPr>
            <a:r>
              <a:rPr lang="nl-NL"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Giọng đọc thong thả, chậm rãi, tình cảm, ngắt nghỉ, dừng hơi lâu sau mỗi đoạn.</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D61F132F-1B61-4E29-9A43-0858C8D45F71}"/>
              </a:ext>
            </a:extLst>
          </p:cNvPr>
          <p:cNvSpPr/>
          <p:nvPr/>
        </p:nvSpPr>
        <p:spPr>
          <a:xfrm>
            <a:off x="2705367" y="1740443"/>
            <a:ext cx="3845103" cy="742511"/>
          </a:xfrm>
          <a:prstGeom prst="rect">
            <a:avLst/>
          </a:prstGeom>
        </p:spPr>
        <p:txBody>
          <a:bodyPr wrap="square">
            <a:spAutoFit/>
          </a:bodyPr>
          <a:lstStyle/>
          <a:p>
            <a:pPr algn="just">
              <a:lnSpc>
                <a:spcPct val="150000"/>
              </a:lnSpc>
              <a:spcBef>
                <a:spcPts val="700"/>
              </a:spcBef>
              <a:spcAft>
                <a:spcPts val="700"/>
              </a:spcAft>
            </a:pPr>
            <a:r>
              <a:rPr lang="nl-NL"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Giọng đọc của bài</a:t>
            </a:r>
            <a:endPar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7382238"/>
      </p:ext>
    </p:extLst>
  </p:cSld>
  <p:clrMapOvr>
    <a:masterClrMapping/>
  </p:clrMapOvr>
  <mc:AlternateContent xmlns:mc="http://schemas.openxmlformats.org/markup-compatibility/2006" xmlns:p14="http://schemas.microsoft.com/office/powerpoint/2010/main">
    <mc:Choice Requires="p14">
      <p:transition spd="slow" p14:dur="1750" advTm="3000">
        <p:fad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76252C7-A6CA-4155-AD17-9E89043BCC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4" name="Picture 4" descr="Check out Arrow icon created by 4B Icons | Graphic design posters, Mini  drawings, Desktop wallpaper art">
            <a:extLst>
              <a:ext uri="{FF2B5EF4-FFF2-40B4-BE49-F238E27FC236}">
                <a16:creationId xmlns:a16="http://schemas.microsoft.com/office/drawing/2014/main" id="{5F60A2F8-334B-418D-8577-AAE31E97D8F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8526325" flipV="1">
            <a:off x="5135557" y="2068724"/>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heck out Arrow icon created by 4B Icons | Graphic design posters, Mini  drawings, Desktop wallpaper art">
            <a:extLst>
              <a:ext uri="{FF2B5EF4-FFF2-40B4-BE49-F238E27FC236}">
                <a16:creationId xmlns:a16="http://schemas.microsoft.com/office/drawing/2014/main" id="{8EE020A2-69B6-4D0A-8F85-C95691F16B2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3073675" flipH="1" flipV="1">
            <a:off x="2875123" y="2068724"/>
            <a:ext cx="867663" cy="867663"/>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8F7440A4-7F03-460F-8CB7-4E2FF6983F86}"/>
              </a:ext>
            </a:extLst>
          </p:cNvPr>
          <p:cNvSpPr/>
          <p:nvPr/>
        </p:nvSpPr>
        <p:spPr>
          <a:xfrm>
            <a:off x="1226062" y="591934"/>
            <a:ext cx="2082621" cy="584775"/>
          </a:xfrm>
          <a:prstGeom prst="rect">
            <a:avLst/>
          </a:prstGeom>
        </p:spPr>
        <p:txBody>
          <a:bodyPr wrap="non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VNI-Avo" pitchFamily="2" charset="0"/>
                <a:ea typeface="inpin heiti" charset="-122"/>
                <a:cs typeface="Times New Roman" panose="02020603050405020304" pitchFamily="18" charset="0"/>
              </a:rPr>
              <a:t>Ñoïc</a:t>
            </a:r>
            <a:r>
              <a:rPr kumimoji="0" lang="en-US" altLang="zh-CN" sz="3200" b="1" i="0" u="none" strike="noStrike" kern="0" cap="none" spc="0" normalizeH="0" baseline="0" noProof="0" dirty="0">
                <a:ln>
                  <a:noFill/>
                </a:ln>
                <a:solidFill>
                  <a:srgbClr val="0070C0"/>
                </a:solidFill>
                <a:effectLst/>
                <a:uLnTx/>
                <a:uFillTx/>
                <a:latin typeface="VNI-Avo" pitchFamily="2" charset="0"/>
                <a:ea typeface="inpin heiti" charset="-122"/>
                <a:cs typeface="Times New Roman" panose="02020603050405020304" pitchFamily="18" charset="0"/>
              </a:rPr>
              <a:t> </a:t>
            </a:r>
            <a:r>
              <a:rPr kumimoji="0" lang="en-US" altLang="zh-CN" sz="3200" b="1" i="0" u="none" strike="noStrike" kern="0" cap="none" spc="0" normalizeH="0" baseline="0" noProof="0" dirty="0" err="1">
                <a:ln>
                  <a:noFill/>
                </a:ln>
                <a:solidFill>
                  <a:srgbClr val="0070C0"/>
                </a:solidFill>
                <a:effectLst/>
                <a:uLnTx/>
                <a:uFillTx/>
                <a:latin typeface="VNI-Avo" pitchFamily="2" charset="0"/>
                <a:ea typeface="inpin heiti" charset="-122"/>
                <a:cs typeface="Times New Roman" panose="02020603050405020304" pitchFamily="18" charset="0"/>
              </a:rPr>
              <a:t>maãu</a:t>
            </a:r>
            <a:endParaRPr kumimoji="0" lang="zh-CN" altLang="en-US" sz="3200" b="1" i="0" u="none" strike="noStrike" kern="0" cap="none" spc="0" normalizeH="0" baseline="0" noProof="0" dirty="0">
              <a:ln>
                <a:noFill/>
              </a:ln>
              <a:solidFill>
                <a:srgbClr val="0070C0"/>
              </a:solidFill>
              <a:effectLst/>
              <a:uLnTx/>
              <a:uFillTx/>
              <a:latin typeface="VNI-Avo" pitchFamily="2"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8E22A742-9865-410E-B3CB-659F9DD15A4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852" b="92593" l="10000" r="90000">
                        <a14:foregroundMark x1="17200" y1="16204" x2="34400" y2="14907"/>
                        <a14:foregroundMark x1="36500" y1="14907" x2="63000" y2="14907"/>
                        <a14:foregroundMark x1="42200" y1="9537" x2="59500" y2="9537"/>
                        <a14:foregroundMark x1="47300" y1="6944" x2="58000" y2="8241"/>
                        <a14:foregroundMark x1="68800" y1="10185" x2="68800" y2="10185"/>
                        <a14:foregroundMark x1="36500" y1="86574" x2="68100" y2="86574"/>
                        <a14:foregroundMark x1="25800" y1="87222" x2="62500" y2="89074"/>
                        <a14:foregroundMark x1="62500" y1="89074" x2="66600" y2="87870"/>
                        <a14:foregroundMark x1="32900" y1="83889" x2="53000" y2="91852"/>
                        <a14:foregroundMark x1="28600" y1="92593" x2="69500" y2="88519"/>
                        <a14:foregroundMark x1="67300" y1="21481" x2="75900" y2="20185"/>
                        <a14:foregroundMark x1="68100" y1="18241" x2="75900" y2="15556"/>
                        <a14:foregroundMark x1="68800" y1="14907" x2="72400" y2="20185"/>
                        <a14:foregroundMark x1="27200" y1="17500" x2="37900" y2="22222"/>
                        <a14:foregroundMark x1="25000" y1="15556" x2="33600" y2="22222"/>
                        <a14:foregroundMark x1="25000" y1="18889" x2="32200" y2="22222"/>
                        <a14:foregroundMark x1="68100" y1="18889" x2="75900" y2="20185"/>
                        <a14:foregroundMark x1="75900" y1="21481" x2="75900" y2="21481"/>
                        <a14:foregroundMark x1="35100" y1="24167" x2="63000" y2="24167"/>
                      </a14:backgroundRemoval>
                    </a14:imgEffect>
                  </a14:imgLayer>
                </a14:imgProps>
              </a:ext>
              <a:ext uri="{28A0092B-C50C-407E-A947-70E740481C1C}">
                <a14:useLocalDpi xmlns:a14="http://schemas.microsoft.com/office/drawing/2010/main" val="0"/>
              </a:ext>
            </a:extLst>
          </a:blip>
          <a:srcRect b="7514"/>
          <a:stretch/>
        </p:blipFill>
        <p:spPr>
          <a:xfrm>
            <a:off x="3445950" y="1534768"/>
            <a:ext cx="1937790" cy="1935575"/>
          </a:xfrm>
          <a:prstGeom prst="rect">
            <a:avLst/>
          </a:prstGeom>
        </p:spPr>
      </p:pic>
      <p:sp>
        <p:nvSpPr>
          <p:cNvPr id="12" name="TextBox 28">
            <a:extLst>
              <a:ext uri="{FF2B5EF4-FFF2-40B4-BE49-F238E27FC236}">
                <a16:creationId xmlns:a16="http://schemas.microsoft.com/office/drawing/2014/main" id="{D97EB38F-3D03-4116-AAD8-E075B7A4768C}"/>
              </a:ext>
            </a:extLst>
          </p:cNvPr>
          <p:cNvSpPr txBox="1"/>
          <p:nvPr/>
        </p:nvSpPr>
        <p:spPr>
          <a:xfrm>
            <a:off x="2792577" y="3673109"/>
            <a:ext cx="3398132" cy="913596"/>
          </a:xfrm>
          <a:prstGeom prst="cloud">
            <a:avLst/>
          </a:prstGeom>
          <a:solidFill>
            <a:srgbClr val="FFFF0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300" b="1" i="0" u="none" strike="noStrike" kern="120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rPr>
              <a:t>MAÉT DOÕI</a:t>
            </a:r>
            <a:endParaRPr kumimoji="0" lang="zh-CN" altLang="en-US" sz="3300" b="1" i="0" u="none" strike="noStrike" kern="1200" cap="none" spc="0" normalizeH="0" baseline="0" noProof="0" dirty="0">
              <a:ln>
                <a:noFill/>
              </a:ln>
              <a:solidFill>
                <a:prstClr val="black"/>
              </a:solidFill>
              <a:effectLst/>
              <a:uLnTx/>
              <a:uFillTx/>
              <a:latin typeface="VNI-Avo" pitchFamily="2" charset="0"/>
              <a:ea typeface="inpin heiti" charset="-122"/>
              <a:cs typeface="Times New Roman" panose="02020603050405020304" pitchFamily="18" charset="0"/>
            </a:endParaRPr>
          </a:p>
        </p:txBody>
      </p:sp>
      <p:sp>
        <p:nvSpPr>
          <p:cNvPr id="13" name="TextBox 28">
            <a:extLst>
              <a:ext uri="{FF2B5EF4-FFF2-40B4-BE49-F238E27FC236}">
                <a16:creationId xmlns:a16="http://schemas.microsoft.com/office/drawing/2014/main" id="{CAC39911-FED8-4A96-A0FD-E5C61CD5388A}"/>
              </a:ext>
            </a:extLst>
          </p:cNvPr>
          <p:cNvSpPr txBox="1"/>
          <p:nvPr/>
        </p:nvSpPr>
        <p:spPr>
          <a:xfrm>
            <a:off x="5904047" y="2120413"/>
            <a:ext cx="3051509" cy="843320"/>
          </a:xfrm>
          <a:prstGeom prst="cloud">
            <a:avLst/>
          </a:prstGeom>
          <a:solidFill>
            <a:srgbClr val="92D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00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TAI NGHE</a:t>
            </a:r>
            <a:endParaRPr kumimoji="0" lang="zh-CN" altLang="en-US" sz="300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
        <p:nvSpPr>
          <p:cNvPr id="15" name="TextBox 28">
            <a:extLst>
              <a:ext uri="{FF2B5EF4-FFF2-40B4-BE49-F238E27FC236}">
                <a16:creationId xmlns:a16="http://schemas.microsoft.com/office/drawing/2014/main" id="{4C2313F6-E7AA-4F5B-976D-A5F5D10910B4}"/>
              </a:ext>
            </a:extLst>
          </p:cNvPr>
          <p:cNvSpPr txBox="1"/>
          <p:nvPr/>
        </p:nvSpPr>
        <p:spPr>
          <a:xfrm>
            <a:off x="438610" y="2120413"/>
            <a:ext cx="2818895" cy="878458"/>
          </a:xfrm>
          <a:prstGeom prst="cloud">
            <a:avLst/>
          </a:prstGeom>
          <a:solidFill>
            <a:srgbClr val="92D050"/>
          </a:solid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15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rPr>
              <a:t>TAY DOØ</a:t>
            </a:r>
            <a:endParaRPr kumimoji="0" lang="zh-CN" altLang="en-US" sz="3150" b="1" i="0" u="none" strike="noStrike" kern="0" cap="none" spc="0" normalizeH="0" baseline="0" noProof="0" dirty="0">
              <a:ln>
                <a:noFill/>
              </a:ln>
              <a:solidFill>
                <a:srgbClr val="FF0000"/>
              </a:solidFill>
              <a:effectLst/>
              <a:uLnTx/>
              <a:uFillTx/>
              <a:latin typeface="VNI-Avo" pitchFamily="2" charset="0"/>
              <a:ea typeface="inpin heiti" charset="-122"/>
              <a:cs typeface="Times New Roman" panose="02020603050405020304" pitchFamily="18" charset="0"/>
            </a:endParaRPr>
          </a:p>
        </p:txBody>
      </p:sp>
    </p:spTree>
    <p:extLst>
      <p:ext uri="{BB962C8B-B14F-4D97-AF65-F5344CB8AC3E}">
        <p14:creationId xmlns:p14="http://schemas.microsoft.com/office/powerpoint/2010/main" val="4070291935"/>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2" grpId="0" animBg="1"/>
      <p:bldP spid="13"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Chủ đề 1 - Bài 1 Bé Mai đã lớn (tiết 1 - 4, SHS, tr.10 - 12)) - CTST Lớp 2"/>
  <p:tag name="ISPRING_FIRST_PUBLISH" val="1"/>
</p:tagLst>
</file>

<file path=ppt/tags/tag2.xml><?xml version="1.0" encoding="utf-8"?>
<p:tagLst xmlns:a="http://schemas.openxmlformats.org/drawingml/2006/main" xmlns:r="http://schemas.openxmlformats.org/officeDocument/2006/relationships" xmlns:p="http://schemas.openxmlformats.org/presentationml/2006/main">
  <p:tag name="GENSWF_SLIDE_UID" val="{807FBFD2-5254-48F1-B7A1-2D86BBCF6F98}:256"/>
</p:tagLst>
</file>

<file path=ppt/theme/theme1.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2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sample">
  <a:themeElements>
    <a:clrScheme name="红橙色">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spDef>
    <a:lnDef>
      <a:spPr bwMode="auto">
        <a:xfrm>
          <a:off x="0" y="0"/>
          <a:ext cx="1" cy="1"/>
        </a:xfrm>
        <a:custGeom>
          <a:avLst/>
          <a:gdLst/>
          <a:ahLst/>
          <a:cxnLst/>
          <a:rect l="0" t="0" r="0" b="0"/>
          <a:pathLst/>
        </a:custGeom>
        <a:solidFill>
          <a:schemeClr val="accent1"/>
        </a:solidFill>
        <a:ln w="15875" cap="flat" cmpd="sng" algn="ctr">
          <a:solidFill>
            <a:schemeClr val="tx1"/>
          </a:solidFill>
          <a:prstDash val="solid"/>
          <a:round/>
          <a:headEnd type="none" w="med" len="med"/>
          <a:tailEnd type="none" w="med" len="med"/>
        </a:ln>
      </a:spPr>
      <a:bodyPr vert="horz" wrap="none" lIns="91440" tIns="45720" rIns="91440" bIns="45720" numCol="1" anchor="ctr" anchorCtr="0" compatLnSpc="1"/>
      <a:lstStyle>
        <a:defPPr marL="0" marR="0" indent="0" algn="ctr" defTabSz="800100" rtl="0" eaLnBrk="1" fontAlgn="base" latinLnBrk="0" hangingPunct="1">
          <a:lnSpc>
            <a:spcPct val="100000"/>
          </a:lnSpc>
          <a:spcBef>
            <a:spcPct val="0"/>
          </a:spcBef>
          <a:spcAft>
            <a:spcPct val="0"/>
          </a:spcAft>
          <a:buClrTx/>
          <a:buSzTx/>
          <a:buFontTx/>
          <a:buNone/>
          <a:defRPr kumimoji="0" lang="en-US" altLang="zh-CN" sz="1500" b="1" i="0" u="none" strike="noStrike" cap="none" normalizeH="0" baseline="0" smtClean="0">
            <a:ln>
              <a:noFill/>
            </a:ln>
            <a:solidFill>
              <a:schemeClr val="tx1"/>
            </a:solidFill>
            <a:effectLst/>
            <a:latin typeface="Arial" panose="020B0604020202020204" pitchFamily="34" charset="0"/>
            <a:ea typeface="黑体" panose="02010609060101010101" pitchFamily="49" charset="-122"/>
          </a:defRPr>
        </a:defPPr>
      </a:lstStyle>
    </a:lnDef>
  </a:objectDefaults>
  <a:extraClrSchemeLst>
    <a:extraClrScheme>
      <a:clrScheme name="sample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sample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sample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500" dirty="0">
            <a:latin typeface="+mj-ea"/>
            <a:ea typeface="+mj-ea"/>
          </a:defRPr>
        </a:defPPr>
      </a:lstStyle>
    </a:txDef>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包图主题2">
  <a:themeElements>
    <a:clrScheme name="自定义 21">
      <a:dk1>
        <a:sysClr val="windowText" lastClr="000000"/>
      </a:dk1>
      <a:lt1>
        <a:sysClr val="window" lastClr="FFFFFF"/>
      </a:lt1>
      <a:dk2>
        <a:srgbClr val="44546A"/>
      </a:dk2>
      <a:lt2>
        <a:srgbClr val="E7E6E6"/>
      </a:lt2>
      <a:accent1>
        <a:srgbClr val="FFB203"/>
      </a:accent1>
      <a:accent2>
        <a:srgbClr val="2DA0DF"/>
      </a:accent2>
      <a:accent3>
        <a:srgbClr val="F06162"/>
      </a:accent3>
      <a:accent4>
        <a:srgbClr val="9AB253"/>
      </a:accent4>
      <a:accent5>
        <a:srgbClr val="FFB203"/>
      </a:accent5>
      <a:accent6>
        <a:srgbClr val="F06162"/>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8.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hám phá và Luyện tập">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5.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7.xml><?xml version="1.0" encoding="utf-8"?>
<a:theme xmlns:a="http://schemas.openxmlformats.org/drawingml/2006/main" name="4_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Khởi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5285</TotalTime>
  <Words>952</Words>
  <Application>Microsoft Macintosh PowerPoint</Application>
  <PresentationFormat>On-screen Show (16:9)</PresentationFormat>
  <Paragraphs>119</Paragraphs>
  <Slides>32</Slides>
  <Notes>17</Notes>
  <HiddenSlides>0</HiddenSlides>
  <MMClips>1</MMClips>
  <ScaleCrop>false</ScaleCrop>
  <HeadingPairs>
    <vt:vector size="6" baseType="variant">
      <vt:variant>
        <vt:lpstr>Fonts Used</vt:lpstr>
      </vt:variant>
      <vt:variant>
        <vt:i4>22</vt:i4>
      </vt:variant>
      <vt:variant>
        <vt:lpstr>Theme</vt:lpstr>
      </vt:variant>
      <vt:variant>
        <vt:i4>18</vt:i4>
      </vt:variant>
      <vt:variant>
        <vt:lpstr>Slide Titles</vt:lpstr>
      </vt:variant>
      <vt:variant>
        <vt:i4>32</vt:i4>
      </vt:variant>
    </vt:vector>
  </HeadingPairs>
  <TitlesOfParts>
    <vt:vector size="72" baseType="lpstr">
      <vt:lpstr>等线</vt:lpstr>
      <vt:lpstr>等线 Light</vt:lpstr>
      <vt:lpstr>微软雅黑</vt:lpstr>
      <vt:lpstr>Arial</vt:lpstr>
      <vt:lpstr>Arial </vt:lpstr>
      <vt:lpstr>Arial Rounded MT Bold</vt:lpstr>
      <vt:lpstr>Averta Std CY</vt:lpstr>
      <vt:lpstr>Averta Std CY Bold</vt:lpstr>
      <vt:lpstr>Calibri</vt:lpstr>
      <vt:lpstr>Calibri Light</vt:lpstr>
      <vt:lpstr>ff2</vt:lpstr>
      <vt:lpstr>ff8</vt:lpstr>
      <vt:lpstr>Quicksand Medium</vt:lpstr>
      <vt:lpstr>Roboto</vt:lpstr>
      <vt:lpstr>Times New Roman</vt:lpstr>
      <vt:lpstr>UTM Showcard</vt:lpstr>
      <vt:lpstr>Verdana</vt:lpstr>
      <vt:lpstr>VNI-Avo</vt:lpstr>
      <vt:lpstr>Wingdings</vt:lpstr>
      <vt:lpstr>华康少女文字W5</vt:lpstr>
      <vt:lpstr>字魂27号-布丁体</vt:lpstr>
      <vt:lpstr>汉仪跳跳体简</vt:lpstr>
      <vt:lpstr>Hoạt động</vt:lpstr>
      <vt:lpstr>Khởi động</vt:lpstr>
      <vt:lpstr>Khám phá và Luyện tập</vt:lpstr>
      <vt:lpstr>7_Office 主题​​</vt:lpstr>
      <vt:lpstr>9_www.33ppt.com</vt:lpstr>
      <vt:lpstr>PPT定制1801380800</vt:lpstr>
      <vt:lpstr>4_Office 主题​​</vt:lpstr>
      <vt:lpstr>2_Office 主题</vt:lpstr>
      <vt:lpstr>1_Khởi động</vt:lpstr>
      <vt:lpstr>2_Khởi động</vt:lpstr>
      <vt:lpstr>sample</vt:lpstr>
      <vt:lpstr>Office 主题</vt:lpstr>
      <vt:lpstr>包图主题2</vt:lpstr>
      <vt:lpstr>3_Office 主题</vt:lpstr>
      <vt:lpstr>4_Office 主题</vt:lpstr>
      <vt:lpstr>Office Theme</vt:lpstr>
      <vt:lpstr>1_包图主题2</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CTST Lớp 2</dc:title>
  <dc:creator>Lan Hương</dc:creator>
  <dc:description>Tài liệu lưu hành nội bộ. Vui lòng không chia sẻ hoặc tải lên websites, FB.</dc:description>
  <cp:lastModifiedBy>Anh Pham Hoang</cp:lastModifiedBy>
  <cp:revision>728</cp:revision>
  <dcterms:created xsi:type="dcterms:W3CDTF">2021-03-08T07:39:19Z</dcterms:created>
  <dcterms:modified xsi:type="dcterms:W3CDTF">2022-11-03T02:19:46Z</dcterms:modified>
  <cp:contentStatus/>
</cp:coreProperties>
</file>