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theme/theme1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3971" r:id="rId7"/>
    <p:sldMasterId id="2147483995" r:id="rId8"/>
    <p:sldMasterId id="2147484020" r:id="rId9"/>
    <p:sldMasterId id="2147484023" r:id="rId10"/>
    <p:sldMasterId id="2147484057" r:id="rId11"/>
    <p:sldMasterId id="2147484082" r:id="rId12"/>
    <p:sldMasterId id="2147484087" r:id="rId13"/>
    <p:sldMasterId id="2147484092" r:id="rId14"/>
    <p:sldMasterId id="2147484094" r:id="rId15"/>
    <p:sldMasterId id="2147484106" r:id="rId16"/>
    <p:sldMasterId id="2147484118" r:id="rId17"/>
  </p:sldMasterIdLst>
  <p:notesMasterIdLst>
    <p:notesMasterId r:id="rId50"/>
  </p:notesMasterIdLst>
  <p:handoutMasterIdLst>
    <p:handoutMasterId r:id="rId51"/>
  </p:handoutMasterIdLst>
  <p:sldIdLst>
    <p:sldId id="576" r:id="rId18"/>
    <p:sldId id="2590" r:id="rId19"/>
    <p:sldId id="2663" r:id="rId20"/>
    <p:sldId id="2664" r:id="rId21"/>
    <p:sldId id="2660" r:id="rId22"/>
    <p:sldId id="265" r:id="rId23"/>
    <p:sldId id="256" r:id="rId24"/>
    <p:sldId id="260" r:id="rId25"/>
    <p:sldId id="2658" r:id="rId26"/>
    <p:sldId id="2657" r:id="rId27"/>
    <p:sldId id="2659" r:id="rId28"/>
    <p:sldId id="2661" r:id="rId29"/>
    <p:sldId id="266" r:id="rId30"/>
    <p:sldId id="2662" r:id="rId31"/>
    <p:sldId id="287" r:id="rId32"/>
    <p:sldId id="2643" r:id="rId33"/>
    <p:sldId id="423" r:id="rId34"/>
    <p:sldId id="2649" r:id="rId35"/>
    <p:sldId id="2647" r:id="rId36"/>
    <p:sldId id="283" r:id="rId37"/>
    <p:sldId id="2648" r:id="rId38"/>
    <p:sldId id="2644" r:id="rId39"/>
    <p:sldId id="2651" r:id="rId40"/>
    <p:sldId id="280" r:id="rId41"/>
    <p:sldId id="2645" r:id="rId42"/>
    <p:sldId id="708" r:id="rId43"/>
    <p:sldId id="2653" r:id="rId44"/>
    <p:sldId id="2652" r:id="rId45"/>
    <p:sldId id="2654" r:id="rId46"/>
    <p:sldId id="2655" r:id="rId47"/>
    <p:sldId id="2656" r:id="rId48"/>
    <p:sldId id="348" r:id="rId49"/>
  </p:sldIdLst>
  <p:sldSz cx="9144000" cy="5143500" type="screen16x9"/>
  <p:notesSz cx="6858000" cy="9144000"/>
  <p:custDataLst>
    <p:tags r:id="rId52"/>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EC008C"/>
    <a:srgbClr val="EA1ECD"/>
    <a:srgbClr val="FFEFCF"/>
    <a:srgbClr val="F9BDB5"/>
    <a:srgbClr val="F7A397"/>
    <a:srgbClr val="ED0281"/>
    <a:srgbClr val="00AEEF"/>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3" autoAdjust="0"/>
    <p:restoredTop sz="89577" autoAdjust="0"/>
  </p:normalViewPr>
  <p:slideViewPr>
    <p:cSldViewPr snapToGrid="0" showGuides="1">
      <p:cViewPr varScale="1">
        <p:scale>
          <a:sx n="147" d="100"/>
          <a:sy n="147" d="100"/>
        </p:scale>
        <p:origin x="552" y="400"/>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11/7/24</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67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44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82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636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2663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958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8048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74318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4132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717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124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23263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099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95109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57372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D1D305F-C0AA-4415-9875-62D4724BCC40}" type="slidenum">
              <a:rPr lang="en-US" smtClean="0"/>
              <a:t>4</a:t>
            </a:fld>
            <a:endParaRPr lang="en-US"/>
          </a:p>
        </p:txBody>
      </p:sp>
    </p:spTree>
    <p:extLst>
      <p:ext uri="{BB962C8B-B14F-4D97-AF65-F5344CB8AC3E}">
        <p14:creationId xmlns:p14="http://schemas.microsoft.com/office/powerpoint/2010/main" val="282838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61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6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902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559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6133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NULL"/><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27898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755483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10714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102405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98301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5671318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2470457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2262110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5060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841772"/>
            <a:ext cx="7772401"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9" y="2701528"/>
            <a:ext cx="6858001" cy="1241822"/>
          </a:xfrm>
        </p:spPr>
        <p:txBody>
          <a:bodyPr/>
          <a:lstStyle>
            <a:lvl1pPr marL="0" indent="0" algn="ctr">
              <a:buNone/>
              <a:defRPr sz="1800"/>
            </a:lvl1pPr>
            <a:lvl2pPr marL="342782" indent="0" algn="ctr">
              <a:buNone/>
              <a:defRPr sz="1500"/>
            </a:lvl2pPr>
            <a:lvl3pPr marL="685567" indent="0" algn="ctr">
              <a:buNone/>
              <a:defRPr sz="1425"/>
            </a:lvl3pPr>
            <a:lvl4pPr marL="1028349" indent="0" algn="ctr">
              <a:buNone/>
              <a:defRPr sz="1200"/>
            </a:lvl4pPr>
            <a:lvl5pPr marL="1371134" indent="0" algn="ctr">
              <a:buNone/>
              <a:defRPr sz="1200"/>
            </a:lvl5pPr>
            <a:lvl6pPr marL="1713917" indent="0" algn="ctr">
              <a:buNone/>
              <a:defRPr sz="1200"/>
            </a:lvl6pPr>
            <a:lvl7pPr marL="2056699" indent="0" algn="ctr">
              <a:buNone/>
              <a:defRPr sz="1200"/>
            </a:lvl7pPr>
            <a:lvl8pPr marL="2399482" indent="0" algn="ctr">
              <a:buNone/>
              <a:defRPr sz="1200"/>
            </a:lvl8pPr>
            <a:lvl9pPr marL="274226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8728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4783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2" y="128231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92" y="3442111"/>
            <a:ext cx="7886700" cy="1125140"/>
          </a:xfrm>
        </p:spPr>
        <p:txBody>
          <a:bodyPr/>
          <a:lstStyle>
            <a:lvl1pPr marL="0" indent="0">
              <a:buNone/>
              <a:defRPr sz="1800">
                <a:solidFill>
                  <a:schemeClr val="tx1"/>
                </a:solidFill>
              </a:defRPr>
            </a:lvl1pPr>
            <a:lvl2pPr marL="342782" indent="0">
              <a:buNone/>
              <a:defRPr sz="1500">
                <a:solidFill>
                  <a:schemeClr val="tx1">
                    <a:tint val="75000"/>
                  </a:schemeClr>
                </a:solidFill>
              </a:defRPr>
            </a:lvl2pPr>
            <a:lvl3pPr marL="685567" indent="0">
              <a:buNone/>
              <a:defRPr sz="1425">
                <a:solidFill>
                  <a:schemeClr val="tx1">
                    <a:tint val="75000"/>
                  </a:schemeClr>
                </a:solidFill>
              </a:defRPr>
            </a:lvl3pPr>
            <a:lvl4pPr marL="1028349" indent="0">
              <a:buNone/>
              <a:defRPr sz="1200">
                <a:solidFill>
                  <a:schemeClr val="tx1">
                    <a:tint val="75000"/>
                  </a:schemeClr>
                </a:solidFill>
              </a:defRPr>
            </a:lvl4pPr>
            <a:lvl5pPr marL="1371134" indent="0">
              <a:buNone/>
              <a:defRPr sz="1200">
                <a:solidFill>
                  <a:schemeClr val="tx1">
                    <a:tint val="75000"/>
                  </a:schemeClr>
                </a:solidFill>
              </a:defRPr>
            </a:lvl5pPr>
            <a:lvl6pPr marL="1713917" indent="0">
              <a:buNone/>
              <a:defRPr sz="1200">
                <a:solidFill>
                  <a:schemeClr val="tx1">
                    <a:tint val="75000"/>
                  </a:schemeClr>
                </a:solidFill>
              </a:defRPr>
            </a:lvl6pPr>
            <a:lvl7pPr marL="2056699" indent="0">
              <a:buNone/>
              <a:defRPr sz="1200">
                <a:solidFill>
                  <a:schemeClr val="tx1">
                    <a:tint val="75000"/>
                  </a:schemeClr>
                </a:solidFill>
              </a:defRPr>
            </a:lvl7pPr>
            <a:lvl8pPr marL="2399482" indent="0">
              <a:buNone/>
              <a:defRPr sz="1200">
                <a:solidFill>
                  <a:schemeClr val="tx1">
                    <a:tint val="75000"/>
                  </a:schemeClr>
                </a:solidFill>
              </a:defRPr>
            </a:lvl8pPr>
            <a:lvl9pPr marL="274226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3064592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5"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1925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260875"/>
            <a:ext cx="3868340"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4" name="Content Placeholder 3"/>
          <p:cNvSpPr>
            <a:spLocks noGrp="1"/>
          </p:cNvSpPr>
          <p:nvPr>
            <p:ph sz="half" idx="2"/>
          </p:nvPr>
        </p:nvSpPr>
        <p:spPr>
          <a:xfrm>
            <a:off x="629851"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5"/>
            <a:ext cx="3887391"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691558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233637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55443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6"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7974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6" y="740584"/>
            <a:ext cx="4629150" cy="3655219"/>
          </a:xfrm>
        </p:spPr>
        <p:txBody>
          <a:bodyPr anchor="t"/>
          <a:lstStyle>
            <a:lvl1pPr marL="0" indent="0">
              <a:buNone/>
              <a:defRPr sz="2400"/>
            </a:lvl1pPr>
            <a:lvl2pPr marL="342782" indent="0">
              <a:buNone/>
              <a:defRPr sz="2100"/>
            </a:lvl2pPr>
            <a:lvl3pPr marL="685567" indent="0">
              <a:buNone/>
              <a:defRPr sz="1800"/>
            </a:lvl3pPr>
            <a:lvl4pPr marL="1028349" indent="0">
              <a:buNone/>
              <a:defRPr sz="1500"/>
            </a:lvl4pPr>
            <a:lvl5pPr marL="1371134" indent="0">
              <a:buNone/>
              <a:defRPr sz="1500"/>
            </a:lvl5pPr>
            <a:lvl6pPr marL="1713917" indent="0">
              <a:buNone/>
              <a:defRPr sz="1500"/>
            </a:lvl6pPr>
            <a:lvl7pPr marL="2056699" indent="0">
              <a:buNone/>
              <a:defRPr sz="1500"/>
            </a:lvl7pPr>
            <a:lvl8pPr marL="2399482" indent="0">
              <a:buNone/>
              <a:defRPr sz="1500"/>
            </a:lvl8pPr>
            <a:lvl9pPr marL="274226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670234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183614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48856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261"/>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p:spPr>
        <p:txBody>
          <a:bodyPr/>
          <a:lstStyle>
            <a:lvl1pPr marL="0" indent="0" algn="ctr">
              <a:buNone/>
              <a:defRPr sz="1704"/>
            </a:lvl1pPr>
            <a:lvl2pPr marL="324679" indent="0" algn="ctr">
              <a:buNone/>
              <a:defRPr sz="1420"/>
            </a:lvl2pPr>
            <a:lvl3pPr marL="649358" indent="0" algn="ctr">
              <a:buNone/>
              <a:defRPr sz="1279"/>
            </a:lvl3pPr>
            <a:lvl4pPr marL="974037" indent="0" algn="ctr">
              <a:buNone/>
              <a:defRPr sz="1136"/>
            </a:lvl4pPr>
            <a:lvl5pPr marL="1298716" indent="0" algn="ctr">
              <a:buNone/>
              <a:defRPr sz="1136"/>
            </a:lvl5pPr>
            <a:lvl6pPr marL="1623395" indent="0" algn="ctr">
              <a:buNone/>
              <a:defRPr sz="1136"/>
            </a:lvl6pPr>
            <a:lvl7pPr marL="1948074" indent="0" algn="ctr">
              <a:buNone/>
              <a:defRPr sz="1136"/>
            </a:lvl7pPr>
            <a:lvl8pPr marL="2272753" indent="0" algn="ctr">
              <a:buNone/>
              <a:defRPr sz="1136"/>
            </a:lvl8pPr>
            <a:lvl9pPr marL="2597432" indent="0" algn="ctr">
              <a:buNone/>
              <a:defRPr sz="1136"/>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2240705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7212448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261"/>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704">
                <a:solidFill>
                  <a:schemeClr val="tx1">
                    <a:tint val="75000"/>
                  </a:schemeClr>
                </a:solidFill>
              </a:defRPr>
            </a:lvl1pPr>
            <a:lvl2pPr marL="324679" indent="0">
              <a:buNone/>
              <a:defRPr sz="1420">
                <a:solidFill>
                  <a:schemeClr val="tx1">
                    <a:tint val="75000"/>
                  </a:schemeClr>
                </a:solidFill>
              </a:defRPr>
            </a:lvl2pPr>
            <a:lvl3pPr marL="649358" indent="0">
              <a:buNone/>
              <a:defRPr sz="1279">
                <a:solidFill>
                  <a:schemeClr val="tx1">
                    <a:tint val="75000"/>
                  </a:schemeClr>
                </a:solidFill>
              </a:defRPr>
            </a:lvl3pPr>
            <a:lvl4pPr marL="974037" indent="0">
              <a:buNone/>
              <a:defRPr sz="1136">
                <a:solidFill>
                  <a:schemeClr val="tx1">
                    <a:tint val="75000"/>
                  </a:schemeClr>
                </a:solidFill>
              </a:defRPr>
            </a:lvl4pPr>
            <a:lvl5pPr marL="1298716" indent="0">
              <a:buNone/>
              <a:defRPr sz="1136">
                <a:solidFill>
                  <a:schemeClr val="tx1">
                    <a:tint val="75000"/>
                  </a:schemeClr>
                </a:solidFill>
              </a:defRPr>
            </a:lvl5pPr>
            <a:lvl6pPr marL="1623395" indent="0">
              <a:buNone/>
              <a:defRPr sz="1136">
                <a:solidFill>
                  <a:schemeClr val="tx1">
                    <a:tint val="75000"/>
                  </a:schemeClr>
                </a:solidFill>
              </a:defRPr>
            </a:lvl6pPr>
            <a:lvl7pPr marL="1948074" indent="0">
              <a:buNone/>
              <a:defRPr sz="1136">
                <a:solidFill>
                  <a:schemeClr val="tx1">
                    <a:tint val="75000"/>
                  </a:schemeClr>
                </a:solidFill>
              </a:defRPr>
            </a:lvl7pPr>
            <a:lvl8pPr marL="2272753" indent="0">
              <a:buNone/>
              <a:defRPr sz="1136">
                <a:solidFill>
                  <a:schemeClr val="tx1">
                    <a:tint val="75000"/>
                  </a:schemeClr>
                </a:solidFill>
              </a:defRPr>
            </a:lvl8pPr>
            <a:lvl9pPr marL="2597432" indent="0">
              <a:buNone/>
              <a:defRPr sz="113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656058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0331127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6162865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4036282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7376782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内容占位符 2"/>
          <p:cNvSpPr>
            <a:spLocks noGrp="1"/>
          </p:cNvSpPr>
          <p:nvPr>
            <p:ph idx="1"/>
          </p:nvPr>
        </p:nvSpPr>
        <p:spPr>
          <a:xfrm>
            <a:off x="3887392" y="740570"/>
            <a:ext cx="4629150" cy="3655218"/>
          </a:xfrm>
        </p:spPr>
        <p:txBody>
          <a:bodyPr/>
          <a:lstStyle>
            <a:lvl1pPr>
              <a:defRPr sz="2272"/>
            </a:lvl1pPr>
            <a:lvl2pPr>
              <a:defRPr sz="1989"/>
            </a:lvl2pPr>
            <a:lvl3pPr>
              <a:defRPr sz="1704"/>
            </a:lvl3pPr>
            <a:lvl4pPr>
              <a:defRPr sz="1420"/>
            </a:lvl4pPr>
            <a:lvl5pPr>
              <a:defRPr sz="1420"/>
            </a:lvl5pPr>
            <a:lvl6pPr>
              <a:defRPr sz="1420"/>
            </a:lvl6pPr>
            <a:lvl7pPr>
              <a:defRPr sz="1420"/>
            </a:lvl7pPr>
            <a:lvl8pPr>
              <a:defRPr sz="1420"/>
            </a:lvl8pPr>
            <a:lvl9pPr>
              <a:defRPr sz="142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5609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图片占位符 2"/>
          <p:cNvSpPr>
            <a:spLocks noGrp="1"/>
          </p:cNvSpPr>
          <p:nvPr>
            <p:ph type="pic" idx="1"/>
          </p:nvPr>
        </p:nvSpPr>
        <p:spPr>
          <a:xfrm>
            <a:off x="3887392" y="740570"/>
            <a:ext cx="4629150" cy="3655218"/>
          </a:xfrm>
        </p:spPr>
        <p:txBody>
          <a:bodyPr/>
          <a:lstStyle>
            <a:lvl1pPr marL="0" indent="0">
              <a:buNone/>
              <a:defRPr sz="2272"/>
            </a:lvl1pPr>
            <a:lvl2pPr marL="324679" indent="0">
              <a:buNone/>
              <a:defRPr sz="1989"/>
            </a:lvl2pPr>
            <a:lvl3pPr marL="649358" indent="0">
              <a:buNone/>
              <a:defRPr sz="1704"/>
            </a:lvl3pPr>
            <a:lvl4pPr marL="974037" indent="0">
              <a:buNone/>
              <a:defRPr sz="1420"/>
            </a:lvl4pPr>
            <a:lvl5pPr marL="1298716" indent="0">
              <a:buNone/>
              <a:defRPr sz="1420"/>
            </a:lvl5pPr>
            <a:lvl6pPr marL="1623395" indent="0">
              <a:buNone/>
              <a:defRPr sz="1420"/>
            </a:lvl6pPr>
            <a:lvl7pPr marL="1948074" indent="0">
              <a:buNone/>
              <a:defRPr sz="1420"/>
            </a:lvl7pPr>
            <a:lvl8pPr marL="2272753" indent="0">
              <a:buNone/>
              <a:defRPr sz="1420"/>
            </a:lvl8pPr>
            <a:lvl9pPr marL="2597432" indent="0">
              <a:buNone/>
              <a:defRPr sz="1420"/>
            </a:lvl9pPr>
          </a:lstStyle>
          <a:p>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1058474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3501971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4"/>
            <a:ext cx="5800725" cy="43588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03409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3365193"/>
      </p:ext>
    </p:extLst>
  </p:cSld>
  <p:clrMapOvr>
    <a:masterClrMapping/>
  </p:clrMapOvr>
  <p:transition spd="slow" advClick="0" advTm="2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8" name="圆角矩形 7"/>
          <p:cNvSpPr/>
          <p:nvPr userDrawn="1"/>
        </p:nvSpPr>
        <p:spPr bwMode="auto">
          <a:xfrm>
            <a:off x="-4898" y="742950"/>
            <a:ext cx="9141909" cy="4229100"/>
          </a:xfrm>
          <a:prstGeom prst="roundRect">
            <a:avLst>
              <a:gd name="adj" fmla="val 0"/>
            </a:avLst>
          </a:prstGeom>
          <a:gradFill>
            <a:gsLst>
              <a:gs pos="0">
                <a:schemeClr val="accent1">
                  <a:lumMod val="5000"/>
                  <a:lumOff val="95000"/>
                  <a:alpha val="94000"/>
                </a:schemeClr>
              </a:gs>
              <a:gs pos="74000">
                <a:srgbClr val="FFFFFF"/>
              </a:gs>
              <a:gs pos="83000">
                <a:srgbClr val="FFFFFF"/>
              </a:gs>
              <a:gs pos="100000">
                <a:schemeClr val="bg2">
                  <a:lumMod val="20000"/>
                  <a:lumOff val="80000"/>
                </a:schemeClr>
              </a:gs>
            </a:gsLst>
            <a:lin ang="5400000" scaled="1"/>
          </a:gradFill>
          <a:ln w="15875" cap="flat" cmpd="sng" algn="ctr">
            <a:noFill/>
            <a:prstDash val="solid"/>
            <a:round/>
            <a:headEnd type="none" w="med" len="med"/>
            <a:tailEnd type="none" w="med" len="med"/>
          </a:ln>
          <a:effectLst/>
        </p:spPr>
        <p:txBody>
          <a:bodyPr vert="horz" wrap="none" lIns="68580" tIns="34290" rIns="68580" bIns="34290" numCol="1" rtlCol="0" anchor="ctr" anchorCtr="0" compatLnSpc="1"/>
          <a:lstStyle/>
          <a:p>
            <a:pPr marL="0" marR="0" indent="0" algn="ctr" defTabSz="600075" rtl="0" eaLnBrk="1" fontAlgn="base" latinLnBrk="0" hangingPunct="1">
              <a:lnSpc>
                <a:spcPct val="100000"/>
              </a:lnSpc>
              <a:spcBef>
                <a:spcPct val="0"/>
              </a:spcBef>
              <a:spcAft>
                <a:spcPct val="0"/>
              </a:spcAft>
              <a:buClrTx/>
              <a:buSzTx/>
              <a:buFontTx/>
              <a:buNone/>
            </a:pPr>
            <a:endParaRPr kumimoji="0" lang="zh-CN" altLang="en-US" sz="1125"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9094534"/>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121" y="1199781"/>
            <a:ext cx="8229759" cy="339461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3748481"/>
      </p:ext>
    </p:extLst>
  </p:cSld>
  <p:clrMapOvr>
    <a:masterClrMapping/>
  </p:clrMapOvr>
  <p:transition spd="slow" advClick="0" advTm="2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189" y="3305742"/>
            <a:ext cx="7772637" cy="1020447"/>
          </a:xfrm>
          <a:prstGeom prst="rect">
            <a:avLst/>
          </a:prstGeom>
        </p:spPr>
        <p:txBody>
          <a:bodyPr anchor="t"/>
          <a:lstStyle>
            <a:lvl1pPr algn="l">
              <a:defRPr sz="3998" b="1" cap="all"/>
            </a:lvl1pPr>
          </a:lstStyle>
          <a:p>
            <a:r>
              <a:rPr lang="zh-CN" altLang="en-US"/>
              <a:t>单击此处编辑母版标题样式</a:t>
            </a:r>
          </a:p>
        </p:txBody>
      </p:sp>
      <p:sp>
        <p:nvSpPr>
          <p:cNvPr id="3" name="文本占位符 2"/>
          <p:cNvSpPr>
            <a:spLocks noGrp="1"/>
          </p:cNvSpPr>
          <p:nvPr>
            <p:ph type="body" idx="1"/>
          </p:nvPr>
        </p:nvSpPr>
        <p:spPr>
          <a:xfrm>
            <a:off x="722189" y="2180551"/>
            <a:ext cx="7772637" cy="1125191"/>
          </a:xfrm>
          <a:prstGeom prst="rect">
            <a:avLst/>
          </a:prstGeom>
        </p:spPr>
        <p:txBody>
          <a:bodyPr anchor="b"/>
          <a:lstStyle>
            <a:lvl1pPr marL="0" indent="0">
              <a:buNone/>
              <a:defRPr sz="1999"/>
            </a:lvl1pPr>
            <a:lvl2pPr marL="457200" indent="0">
              <a:buNone/>
              <a:defRPr sz="1800"/>
            </a:lvl2pPr>
            <a:lvl3pPr marL="913924" indent="0">
              <a:buNone/>
              <a:defRPr sz="1601"/>
            </a:lvl3pPr>
            <a:lvl4pPr marL="1371124" indent="0">
              <a:buNone/>
              <a:defRPr sz="1399"/>
            </a:lvl4pPr>
            <a:lvl5pPr marL="1828324" indent="0">
              <a:buNone/>
              <a:defRPr sz="1399"/>
            </a:lvl5pPr>
            <a:lvl6pPr marL="2285048" indent="0">
              <a:buNone/>
              <a:defRPr sz="1399"/>
            </a:lvl6pPr>
            <a:lvl7pPr marL="2742248" indent="0">
              <a:buNone/>
              <a:defRPr sz="1399"/>
            </a:lvl7pPr>
            <a:lvl8pPr marL="3199448" indent="0">
              <a:buNone/>
              <a:defRPr sz="1399"/>
            </a:lvl8pPr>
            <a:lvl9pPr marL="3656648" indent="0">
              <a:buNone/>
              <a:defRPr sz="1399"/>
            </a:lvl9pPr>
          </a:lstStyle>
          <a:p>
            <a:pPr lvl="0"/>
            <a:r>
              <a:rPr lang="zh-CN" altLang="en-US"/>
              <a:t>单击此处编辑母版文本样式</a:t>
            </a:r>
          </a:p>
        </p:txBody>
      </p:sp>
    </p:spTree>
    <p:extLst>
      <p:ext uri="{BB962C8B-B14F-4D97-AF65-F5344CB8AC3E}">
        <p14:creationId xmlns:p14="http://schemas.microsoft.com/office/powerpoint/2010/main" val="141861534"/>
      </p:ext>
    </p:extLst>
  </p:cSld>
  <p:clrMapOvr>
    <a:masterClrMapping/>
  </p:clrMapOvr>
  <p:transition spd="slow" advClick="0" advTm="2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121" y="1199781"/>
            <a:ext cx="4037899"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7393" y="1199781"/>
            <a:ext cx="4039487"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81296941"/>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120" y="1150584"/>
            <a:ext cx="4039487"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120" y="1631446"/>
            <a:ext cx="4039487"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807" y="1150584"/>
            <a:ext cx="4041074"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807" y="1631446"/>
            <a:ext cx="4041074"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4087157"/>
      </p:ext>
    </p:extLst>
  </p:cSld>
  <p:clrMapOvr>
    <a:masterClrMapping/>
  </p:clrMapOvr>
  <p:transition spd="slow" advClick="0" advTm="2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3138939"/>
      </p:ext>
    </p:extLst>
  </p:cSld>
  <p:clrMapOvr>
    <a:masterClrMapping/>
  </p:clrMapOvr>
  <p:transition spd="slow" advClick="0" advTm="2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69570"/>
      </p:ext>
    </p:extLst>
  </p:cSld>
  <p:clrMapOvr>
    <a:masterClrMapping/>
  </p:clrMapOvr>
  <p:transition spd="slow" advClick="0" advTm="2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4726"/>
            <a:ext cx="3007791" cy="87126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4430" y="204726"/>
            <a:ext cx="5112450" cy="4389670"/>
          </a:xfrm>
          <a:prstGeom prst="rect">
            <a:avLst/>
          </a:prstGeo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121" y="1075993"/>
            <a:ext cx="3007791" cy="3518402"/>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53042484"/>
      </p:ext>
    </p:extLst>
  </p:cSld>
  <p:clrMapOvr>
    <a:masterClrMapping/>
  </p:clrMapOvr>
  <p:transition spd="slow" advClick="0" advTm="2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978" y="3600926"/>
            <a:ext cx="5487034" cy="425319"/>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1978" y="460233"/>
            <a:ext cx="5487034" cy="3085148"/>
          </a:xfrm>
          <a:prstGeom prst="rect">
            <a:avLst/>
          </a:prstGeom>
        </p:spPr>
        <p:txBody>
          <a:bodyPr/>
          <a:lstStyle>
            <a:lvl1pPr marL="0" indent="0">
              <a:buNone/>
              <a:defRPr sz="3199"/>
            </a:lvl1pPr>
            <a:lvl2pPr marL="457200" indent="0">
              <a:buNone/>
              <a:defRPr sz="2798"/>
            </a:lvl2pPr>
            <a:lvl3pPr marL="913924" indent="0">
              <a:buNone/>
              <a:defRPr sz="2400"/>
            </a:lvl3pPr>
            <a:lvl4pPr marL="1371124" indent="0">
              <a:buNone/>
              <a:defRPr sz="1999"/>
            </a:lvl4pPr>
            <a:lvl5pPr marL="1828324" indent="0">
              <a:buNone/>
              <a:defRPr sz="1999"/>
            </a:lvl5pPr>
            <a:lvl6pPr marL="2285048" indent="0">
              <a:buNone/>
              <a:defRPr sz="1999"/>
            </a:lvl6pPr>
            <a:lvl7pPr marL="2742248" indent="0">
              <a:buNone/>
              <a:defRPr sz="1999"/>
            </a:lvl7pPr>
            <a:lvl8pPr marL="3199448" indent="0">
              <a:buNone/>
              <a:defRPr sz="1999"/>
            </a:lvl8pPr>
            <a:lvl9pPr marL="3656648" indent="0">
              <a:buNone/>
              <a:defRPr sz="1999"/>
            </a:lvl9pPr>
          </a:lstStyle>
          <a:p>
            <a:endParaRPr lang="zh-CN" altLang="en-US"/>
          </a:p>
        </p:txBody>
      </p:sp>
      <p:sp>
        <p:nvSpPr>
          <p:cNvPr id="4" name="文本占位符 3"/>
          <p:cNvSpPr>
            <a:spLocks noGrp="1"/>
          </p:cNvSpPr>
          <p:nvPr>
            <p:ph type="body" sz="half" idx="2"/>
          </p:nvPr>
        </p:nvSpPr>
        <p:spPr>
          <a:xfrm>
            <a:off x="1791978" y="4026246"/>
            <a:ext cx="5487034" cy="603064"/>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54271023"/>
      </p:ext>
    </p:extLst>
  </p:cSld>
  <p:clrMapOvr>
    <a:masterClrMapping/>
  </p:clrMapOvr>
  <p:transition spd="slow" advClick="0" advTm="2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121" y="1199781"/>
            <a:ext cx="8229759" cy="339461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75995471"/>
      </p:ext>
    </p:extLst>
  </p:cSld>
  <p:clrMapOvr>
    <a:masterClrMapping/>
  </p:clrMapOvr>
  <p:transition spd="slow" advClick="0" advTm="200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36" y="206311"/>
            <a:ext cx="2057043" cy="43880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121" y="206311"/>
            <a:ext cx="6020342" cy="438808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0749054"/>
      </p:ext>
    </p:extLst>
  </p:cSld>
  <p:clrMapOvr>
    <a:masterClrMapping/>
  </p:clrMapOvr>
  <p:transition spd="slow" advClick="0" advTm="200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817701" y="274050"/>
            <a:ext cx="531100" cy="54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8" name="文本框 27" hidden="1"/>
          <p:cNvSpPr txBox="1"/>
          <p:nvPr/>
        </p:nvSpPr>
        <p:spPr>
          <a:xfrm>
            <a:off x="5885577" y="4849358"/>
            <a:ext cx="798617" cy="248209"/>
          </a:xfrm>
          <a:prstGeom prst="rect">
            <a:avLst/>
          </a:prstGeom>
          <a:noFill/>
        </p:spPr>
        <p:txBody>
          <a:bodyPr wrap="none" rtlCol="0">
            <a:spAutoFit/>
          </a:bodyPr>
          <a:lstStyle>
            <a:defPPr>
              <a:defRPr lang="zh-CN"/>
            </a:defPPr>
            <a:lvl1pPr>
              <a:defRPr>
                <a:solidFill>
                  <a:schemeClr val="accent1"/>
                </a:solidFill>
              </a:defRPr>
            </a:lvl1pPr>
          </a:lstStyle>
          <a:p>
            <a:r>
              <a:rPr lang="en-US" altLang="zh-CN" sz="1013" dirty="0">
                <a:solidFill>
                  <a:schemeClr val="accent4"/>
                </a:solidFill>
                <a:latin typeface="Bodoni MT" panose="02070803080606020203" pitchFamily="18" charset="0"/>
                <a:ea typeface="方正正中黑简体" panose="02000000000000000000" pitchFamily="2" charset="-122"/>
              </a:rPr>
              <a:t>@</a:t>
            </a:r>
            <a:r>
              <a:rPr lang="zh-CN" altLang="en-US" sz="1013" dirty="0">
                <a:solidFill>
                  <a:schemeClr val="accent4"/>
                </a:solidFill>
                <a:latin typeface="方正行楷简体" panose="03000509000000000000" pitchFamily="65" charset="-122"/>
                <a:ea typeface="方正行楷简体" panose="03000509000000000000" pitchFamily="65" charset="-122"/>
              </a:rPr>
              <a:t>雪原</a:t>
            </a:r>
            <a:r>
              <a:rPr lang="en-US" altLang="zh-CN" sz="1013" dirty="0">
                <a:solidFill>
                  <a:schemeClr val="accent4"/>
                </a:solidFill>
                <a:latin typeface="方正行楷简体" panose="03000509000000000000" pitchFamily="65" charset="-122"/>
                <a:ea typeface="方正行楷简体" panose="03000509000000000000" pitchFamily="65" charset="-122"/>
              </a:rPr>
              <a:t>PPT</a:t>
            </a:r>
            <a:endParaRPr lang="zh-CN" altLang="en-US" sz="1013"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7610970" y="4849357"/>
            <a:ext cx="1215333" cy="300082"/>
          </a:xfrm>
          <a:prstGeom prst="rect">
            <a:avLst/>
          </a:prstGeom>
          <a:noFill/>
        </p:spPr>
        <p:txBody>
          <a:bodyPr wrap="none" rtlCol="0">
            <a:spAutoFit/>
          </a:bodyPr>
          <a:lstStyle>
            <a:defPPr>
              <a:defRPr lang="zh-CN"/>
            </a:defPPr>
            <a:lvl1pPr>
              <a:defRPr>
                <a:solidFill>
                  <a:schemeClr val="accent1"/>
                </a:solidFill>
              </a:defRPr>
            </a:lvl1pPr>
          </a:lstStyle>
          <a:p>
            <a:r>
              <a:rPr lang="en-US" altLang="zh-CN" sz="135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35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7193392" y="4933857"/>
            <a:ext cx="345761" cy="108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013">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610086" y="4906857"/>
            <a:ext cx="190279" cy="162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628650" y="4767263"/>
            <a:ext cx="2057400" cy="273844"/>
          </a:xfrm>
          <a:prstGeom prst="rect">
            <a:avLst/>
          </a:prstGeom>
        </p:spPr>
        <p:txBody>
          <a:bodyPr/>
          <a:lstStyle/>
          <a:p>
            <a:fld id="{618F58CE-AA9F-44F2-B75A-34227CEABCB3}" type="datetimeFigureOut">
              <a:rPr lang="zh-CN" altLang="en-US" smtClean="0"/>
              <a:t>2024/11/7</a:t>
            </a:fld>
            <a:endParaRPr lang="zh-CN" altLang="en-US"/>
          </a:p>
        </p:txBody>
      </p:sp>
      <p:sp>
        <p:nvSpPr>
          <p:cNvPr id="9" name="页脚占位符 8"/>
          <p:cNvSpPr>
            <a:spLocks noGrp="1"/>
          </p:cNvSpPr>
          <p:nvPr>
            <p:ph type="ftr" sz="quarter" idx="12"/>
          </p:nvPr>
        </p:nvSpPr>
        <p:spPr>
          <a:xfrm>
            <a:off x="3028950" y="4767263"/>
            <a:ext cx="3086100" cy="273844"/>
          </a:xfrm>
          <a:prstGeom prst="rect">
            <a:avLst/>
          </a:prstGeom>
        </p:spPr>
        <p:txBody>
          <a:bodyPr/>
          <a:lstStyle/>
          <a:p>
            <a:endParaRPr lang="zh-CN" altLang="en-US" dirty="0"/>
          </a:p>
        </p:txBody>
      </p:sp>
      <p:sp>
        <p:nvSpPr>
          <p:cNvPr id="74" name="任意多边形 73" hidden="1"/>
          <p:cNvSpPr/>
          <p:nvPr userDrawn="1"/>
        </p:nvSpPr>
        <p:spPr>
          <a:xfrm rot="894806">
            <a:off x="584340" y="104465"/>
            <a:ext cx="405789" cy="621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ffectLst>
                <a:innerShdw blurRad="63500" dist="215900" dir="13500000">
                  <a:prstClr val="black">
                    <a:alpha val="50000"/>
                  </a:prstClr>
                </a:innerShdw>
              </a:effectLst>
            </a:endParaRPr>
          </a:p>
        </p:txBody>
      </p:sp>
      <p:sp>
        <p:nvSpPr>
          <p:cNvPr id="76" name="文本框 75" hidden="1"/>
          <p:cNvSpPr txBox="1"/>
          <p:nvPr/>
        </p:nvSpPr>
        <p:spPr>
          <a:xfrm>
            <a:off x="862708" y="444838"/>
            <a:ext cx="440846" cy="215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zh-CN" altLang="en-US" sz="405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864321930"/>
      </p:ext>
    </p:extLst>
  </p:cSld>
  <p:clrMapOvr>
    <a:masterClrMapping/>
  </p:clrMapOvr>
  <p:transition spd="slow" advClick="0" advTm="300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818443"/>
      </p:ext>
    </p:extLst>
  </p:cSld>
  <p:clrMapOvr>
    <a:masterClrMapping/>
  </p:clrMapOvr>
  <p:transition spd="slow" advClick="0" advTm="3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37216"/>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653851"/>
      </p:ext>
    </p:extLst>
  </p:cSld>
  <p:clrMapOvr>
    <a:masterClrMapping/>
  </p:clrMapOvr>
  <p:transition spd="slow" advClick="0"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9144000" cy="51435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Tree>
    <p:extLst>
      <p:ext uri="{BB962C8B-B14F-4D97-AF65-F5344CB8AC3E}">
        <p14:creationId xmlns:p14="http://schemas.microsoft.com/office/powerpoint/2010/main" val="2117251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30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092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846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298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953765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106601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055327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417694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5370205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969173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989303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04349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62056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753912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defRPr/>
            </a:pPr>
            <a:fld id="{F54E2560-4CE1-4C3B-A11E-00DA9CC0CD23}" type="datetimeFigureOut">
              <a:rPr lang="en-US" smtClean="0">
                <a:solidFill>
                  <a:prstClr val="black">
                    <a:tint val="75000"/>
                  </a:prstClr>
                </a:solidFill>
              </a:rPr>
              <a:pPr defTabSz="514350">
                <a:defRPr/>
              </a:pPr>
              <a:t>11/7/24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B14E88D1-8C84-474D-A023-95E8D214CB20}"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048010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31584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32117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97586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23081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4253158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8009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00098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791340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35465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69783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88321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447986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077295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11.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25.jpe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9.xml"/><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theme" Target="../theme/theme12.xml"/><Relationship Id="rId10" Type="http://schemas.openxmlformats.org/officeDocument/2006/relationships/image" Target="../media/image29.gif"/><Relationship Id="rId4" Type="http://schemas.openxmlformats.org/officeDocument/2006/relationships/slideLayout" Target="../slideLayouts/slideLayout70.xml"/><Relationship Id="rId9" Type="http://schemas.openxmlformats.org/officeDocument/2006/relationships/image" Target="../media/image28.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13.xml"/><Relationship Id="rId4"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heme" Target="../theme/theme14.xml"/><Relationship Id="rId16" Type="http://schemas.openxmlformats.org/officeDocument/2006/relationships/image" Target="../media/image44.png"/><Relationship Id="rId1" Type="http://schemas.openxmlformats.org/officeDocument/2006/relationships/slideLayout" Target="../slideLayouts/slideLayout75.xml"/><Relationship Id="rId6" Type="http://schemas.microsoft.com/office/2007/relationships/hdphoto" Target="../media/hdphoto4.wdp"/><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9.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4966948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ransition spd="slow" advClick="0" advTm="2000">
    <p:comb/>
  </p:transition>
  <p:txStyles>
    <p:titleStyle>
      <a:lvl1pPr algn="ctr" defTabSz="799624" rtl="0" fontAlgn="base">
        <a:spcBef>
          <a:spcPct val="0"/>
        </a:spcBef>
        <a:spcAft>
          <a:spcPct val="0"/>
        </a:spcAft>
        <a:defRPr sz="2700" b="1">
          <a:solidFill>
            <a:srgbClr val="FFFFFF"/>
          </a:solidFill>
          <a:latin typeface="+mj-lt"/>
          <a:ea typeface="+mj-ea"/>
          <a:cs typeface="+mj-cs"/>
        </a:defRPr>
      </a:lvl1pPr>
      <a:lvl2pPr algn="ctr" defTabSz="799624" rtl="0" fontAlgn="base">
        <a:spcBef>
          <a:spcPct val="0"/>
        </a:spcBef>
        <a:spcAft>
          <a:spcPct val="0"/>
        </a:spcAft>
        <a:defRPr sz="2700" b="1">
          <a:solidFill>
            <a:srgbClr val="FFFFFF"/>
          </a:solidFill>
          <a:latin typeface="Verdana" panose="020B0604030504040204" pitchFamily="34" charset="0"/>
        </a:defRPr>
      </a:lvl2pPr>
      <a:lvl3pPr algn="ctr" defTabSz="799624" rtl="0" fontAlgn="base">
        <a:spcBef>
          <a:spcPct val="0"/>
        </a:spcBef>
        <a:spcAft>
          <a:spcPct val="0"/>
        </a:spcAft>
        <a:defRPr sz="2700" b="1">
          <a:solidFill>
            <a:srgbClr val="FFFFFF"/>
          </a:solidFill>
          <a:latin typeface="Verdana" panose="020B0604030504040204" pitchFamily="34" charset="0"/>
        </a:defRPr>
      </a:lvl3pPr>
      <a:lvl4pPr algn="ctr" defTabSz="799624" rtl="0" fontAlgn="base">
        <a:spcBef>
          <a:spcPct val="0"/>
        </a:spcBef>
        <a:spcAft>
          <a:spcPct val="0"/>
        </a:spcAft>
        <a:defRPr sz="2700" b="1">
          <a:solidFill>
            <a:srgbClr val="FFFFFF"/>
          </a:solidFill>
          <a:latin typeface="Verdana" panose="020B0604030504040204" pitchFamily="34" charset="0"/>
        </a:defRPr>
      </a:lvl4pPr>
      <a:lvl5pPr algn="ctr" defTabSz="799624" rtl="0" fontAlgn="base">
        <a:spcBef>
          <a:spcPct val="0"/>
        </a:spcBef>
        <a:spcAft>
          <a:spcPct val="0"/>
        </a:spcAft>
        <a:defRPr sz="2700" b="1">
          <a:solidFill>
            <a:srgbClr val="FFFFFF"/>
          </a:solidFill>
          <a:latin typeface="Verdana" panose="020B0604030504040204" pitchFamily="34" charset="0"/>
        </a:defRPr>
      </a:lvl5pPr>
      <a:lvl6pPr marL="457200" algn="ctr" defTabSz="799624" rtl="0" fontAlgn="base">
        <a:spcBef>
          <a:spcPct val="0"/>
        </a:spcBef>
        <a:spcAft>
          <a:spcPct val="0"/>
        </a:spcAft>
        <a:defRPr sz="2700" b="1">
          <a:solidFill>
            <a:srgbClr val="FFFFFF"/>
          </a:solidFill>
          <a:latin typeface="Verdana" panose="020B0604030504040204" pitchFamily="34" charset="0"/>
        </a:defRPr>
      </a:lvl6pPr>
      <a:lvl7pPr marL="913924" algn="ctr" defTabSz="799624" rtl="0" fontAlgn="base">
        <a:spcBef>
          <a:spcPct val="0"/>
        </a:spcBef>
        <a:spcAft>
          <a:spcPct val="0"/>
        </a:spcAft>
        <a:defRPr sz="2700" b="1">
          <a:solidFill>
            <a:srgbClr val="FFFFFF"/>
          </a:solidFill>
          <a:latin typeface="Verdana" panose="020B0604030504040204" pitchFamily="34" charset="0"/>
        </a:defRPr>
      </a:lvl7pPr>
      <a:lvl8pPr marL="1371124" algn="ctr" defTabSz="799624" rtl="0" fontAlgn="base">
        <a:spcBef>
          <a:spcPct val="0"/>
        </a:spcBef>
        <a:spcAft>
          <a:spcPct val="0"/>
        </a:spcAft>
        <a:defRPr sz="2700" b="1">
          <a:solidFill>
            <a:srgbClr val="FFFFFF"/>
          </a:solidFill>
          <a:latin typeface="Verdana" panose="020B0604030504040204" pitchFamily="34" charset="0"/>
        </a:defRPr>
      </a:lvl8pPr>
      <a:lvl9pPr marL="1828324" algn="ctr" defTabSz="799624" rtl="0" fontAlgn="base">
        <a:spcBef>
          <a:spcPct val="0"/>
        </a:spcBef>
        <a:spcAft>
          <a:spcPct val="0"/>
        </a:spcAft>
        <a:defRPr sz="2700" b="1">
          <a:solidFill>
            <a:srgbClr val="FFFFFF"/>
          </a:solidFill>
          <a:latin typeface="Verdana" panose="020B0604030504040204" pitchFamily="34" charset="0"/>
        </a:defRPr>
      </a:lvl9pPr>
    </p:titleStyle>
    <p:bodyStyle>
      <a:lvl1pPr marL="300038" indent="-300038" algn="l" defTabSz="799624" rtl="0" fontAlgn="base">
        <a:spcBef>
          <a:spcPct val="20000"/>
        </a:spcBef>
        <a:spcAft>
          <a:spcPct val="0"/>
        </a:spcAft>
        <a:buClr>
          <a:schemeClr val="hlink"/>
        </a:buClr>
        <a:buFont typeface="Wingdings" panose="05000000000000000000" pitchFamily="2" charset="2"/>
        <a:defRPr sz="2400">
          <a:solidFill>
            <a:schemeClr val="tx1"/>
          </a:solidFill>
          <a:latin typeface="+mn-lt"/>
          <a:ea typeface="+mn-ea"/>
          <a:cs typeface="+mn-cs"/>
        </a:defRPr>
      </a:lvl1pPr>
      <a:lvl2pPr marL="650558" indent="-250508" algn="l" defTabSz="799624" rtl="0" fontAlgn="base">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999649" indent="-200025" algn="l" defTabSz="799624" rtl="0" fontAlgn="base">
        <a:spcBef>
          <a:spcPct val="20000"/>
        </a:spcBef>
        <a:spcAft>
          <a:spcPct val="0"/>
        </a:spcAft>
        <a:buClr>
          <a:schemeClr val="tx1"/>
        </a:buClr>
        <a:buChar char="•"/>
        <a:defRPr sz="2100">
          <a:solidFill>
            <a:schemeClr val="tx1"/>
          </a:solidFill>
          <a:latin typeface="Arial" panose="020B0604020202020204" pitchFamily="34" charset="0"/>
        </a:defRPr>
      </a:lvl3pPr>
      <a:lvl4pPr marL="1399699" indent="-200025" algn="l" defTabSz="799624" rtl="0" fontAlgn="base">
        <a:spcBef>
          <a:spcPct val="20000"/>
        </a:spcBef>
        <a:spcAft>
          <a:spcPct val="0"/>
        </a:spcAft>
        <a:buChar char="–"/>
        <a:defRPr sz="1699">
          <a:solidFill>
            <a:schemeClr val="tx1"/>
          </a:solidFill>
          <a:latin typeface="Arial" panose="020B0604020202020204" pitchFamily="34" charset="0"/>
        </a:defRPr>
      </a:lvl4pPr>
      <a:lvl5pPr marL="1799749" indent="-200025" algn="l" defTabSz="799624" rtl="0" fontAlgn="base">
        <a:spcBef>
          <a:spcPct val="20000"/>
        </a:spcBef>
        <a:spcAft>
          <a:spcPct val="0"/>
        </a:spcAft>
        <a:buChar char="»"/>
        <a:defRPr sz="1699">
          <a:solidFill>
            <a:schemeClr val="tx1"/>
          </a:solidFill>
          <a:latin typeface="Arial" panose="020B0604020202020204" pitchFamily="34" charset="0"/>
        </a:defRPr>
      </a:lvl5pPr>
      <a:lvl6pPr marL="2256473" indent="-200025" algn="l" defTabSz="799624" rtl="0" fontAlgn="base">
        <a:spcBef>
          <a:spcPct val="20000"/>
        </a:spcBef>
        <a:spcAft>
          <a:spcPct val="0"/>
        </a:spcAft>
        <a:buChar char="»"/>
        <a:defRPr sz="1699">
          <a:solidFill>
            <a:schemeClr val="tx1"/>
          </a:solidFill>
          <a:latin typeface="Arial" panose="020B0604020202020204" pitchFamily="34" charset="0"/>
        </a:defRPr>
      </a:lvl6pPr>
      <a:lvl7pPr marL="2713673" indent="-200025" algn="l" defTabSz="799624" rtl="0" fontAlgn="base">
        <a:spcBef>
          <a:spcPct val="20000"/>
        </a:spcBef>
        <a:spcAft>
          <a:spcPct val="0"/>
        </a:spcAft>
        <a:buChar char="»"/>
        <a:defRPr sz="1699">
          <a:solidFill>
            <a:schemeClr val="tx1"/>
          </a:solidFill>
          <a:latin typeface="Arial" panose="020B0604020202020204" pitchFamily="34" charset="0"/>
        </a:defRPr>
      </a:lvl7pPr>
      <a:lvl8pPr marL="3170873" indent="-200025" algn="l" defTabSz="799624" rtl="0" fontAlgn="base">
        <a:spcBef>
          <a:spcPct val="20000"/>
        </a:spcBef>
        <a:spcAft>
          <a:spcPct val="0"/>
        </a:spcAft>
        <a:buChar char="»"/>
        <a:defRPr sz="1699">
          <a:solidFill>
            <a:schemeClr val="tx1"/>
          </a:solidFill>
          <a:latin typeface="Arial" panose="020B0604020202020204" pitchFamily="34" charset="0"/>
        </a:defRPr>
      </a:lvl8pPr>
      <a:lvl9pPr marL="3628073" indent="-200025" algn="l" defTabSz="799624" rtl="0" fontAlgn="base">
        <a:spcBef>
          <a:spcPct val="20000"/>
        </a:spcBef>
        <a:spcAft>
          <a:spcPct val="0"/>
        </a:spcAft>
        <a:buChar char="»"/>
        <a:defRPr sz="1699">
          <a:solidFill>
            <a:schemeClr val="tx1"/>
          </a:solidFill>
          <a:latin typeface="Arial" panose="020B0604020202020204" pitchFamily="34" charset="0"/>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3924" algn="l" defTabSz="913924" rtl="0" eaLnBrk="1" latinLnBrk="0" hangingPunct="1">
        <a:defRPr sz="1800" kern="1200">
          <a:solidFill>
            <a:schemeClr val="tx1"/>
          </a:solidFill>
          <a:latin typeface="+mn-lt"/>
          <a:ea typeface="+mn-ea"/>
          <a:cs typeface="+mn-cs"/>
        </a:defRPr>
      </a:lvl3pPr>
      <a:lvl4pPr marL="1371124" algn="l" defTabSz="913924" rtl="0" eaLnBrk="1" latinLnBrk="0" hangingPunct="1">
        <a:defRPr sz="1800" kern="1200">
          <a:solidFill>
            <a:schemeClr val="tx1"/>
          </a:solidFill>
          <a:latin typeface="+mn-lt"/>
          <a:ea typeface="+mn-ea"/>
          <a:cs typeface="+mn-cs"/>
        </a:defRPr>
      </a:lvl4pPr>
      <a:lvl5pPr marL="1828324" algn="l" defTabSz="913924" rtl="0" eaLnBrk="1" latinLnBrk="0" hangingPunct="1">
        <a:defRPr sz="1800" kern="1200">
          <a:solidFill>
            <a:schemeClr val="tx1"/>
          </a:solidFill>
          <a:latin typeface="+mn-lt"/>
          <a:ea typeface="+mn-ea"/>
          <a:cs typeface="+mn-cs"/>
        </a:defRPr>
      </a:lvl5pPr>
      <a:lvl6pPr marL="2285048" algn="l" defTabSz="913924" rtl="0" eaLnBrk="1" latinLnBrk="0" hangingPunct="1">
        <a:defRPr sz="1800" kern="1200">
          <a:solidFill>
            <a:schemeClr val="tx1"/>
          </a:solidFill>
          <a:latin typeface="+mn-lt"/>
          <a:ea typeface="+mn-ea"/>
          <a:cs typeface="+mn-cs"/>
        </a:defRPr>
      </a:lvl6pPr>
      <a:lvl7pPr marL="2742248" algn="l" defTabSz="913924" rtl="0" eaLnBrk="1" latinLnBrk="0" hangingPunct="1">
        <a:defRPr sz="1800" kern="1200">
          <a:solidFill>
            <a:schemeClr val="tx1"/>
          </a:solidFill>
          <a:latin typeface="+mn-lt"/>
          <a:ea typeface="+mn-ea"/>
          <a:cs typeface="+mn-cs"/>
        </a:defRPr>
      </a:lvl7pPr>
      <a:lvl8pPr marL="3199448" algn="l" defTabSz="913924" rtl="0" eaLnBrk="1" latinLnBrk="0" hangingPunct="1">
        <a:defRPr sz="1800" kern="1200">
          <a:solidFill>
            <a:schemeClr val="tx1"/>
          </a:solidFill>
          <a:latin typeface="+mn-lt"/>
          <a:ea typeface="+mn-ea"/>
          <a:cs typeface="+mn-cs"/>
        </a:defRPr>
      </a:lvl8pPr>
      <a:lvl9pPr marL="3656648" algn="l" defTabSz="91392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2077" y="-28874"/>
            <a:ext cx="9156078" cy="5168685"/>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21" y="4017875"/>
            <a:ext cx="9144000" cy="1161276"/>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39" y="3957637"/>
            <a:ext cx="9144000" cy="1219669"/>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455282" y="173773"/>
            <a:ext cx="537994" cy="477469"/>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28668" y="-7866"/>
            <a:ext cx="2416843" cy="1126495"/>
          </a:xfrm>
          <a:prstGeom prst="rect">
            <a:avLst/>
          </a:prstGeom>
        </p:spPr>
      </p:pic>
    </p:spTree>
    <p:extLst>
      <p:ext uri="{BB962C8B-B14F-4D97-AF65-F5344CB8AC3E}">
        <p14:creationId xmlns:p14="http://schemas.microsoft.com/office/powerpoint/2010/main" val="243777511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9144000" cy="51435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239661" y="4138303"/>
            <a:ext cx="9623323" cy="1005197"/>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spTree>
    <p:extLst>
      <p:ext uri="{BB962C8B-B14F-4D97-AF65-F5344CB8AC3E}">
        <p14:creationId xmlns:p14="http://schemas.microsoft.com/office/powerpoint/2010/main" val="244105702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그림 6" descr="속지배경.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t="2751" b="75200"/>
          <a:stretch>
            <a:fillRect/>
          </a:stretch>
        </p:blipFill>
        <p:spPr bwMode="auto">
          <a:xfrm>
            <a:off x="-126522" y="4192581"/>
            <a:ext cx="9144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6" descr="컨텐츠배경입니다.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b="46851"/>
          <a:stretch>
            <a:fillRect/>
          </a:stretch>
        </p:blipFill>
        <p:spPr bwMode="auto">
          <a:xfrm>
            <a:off x="0" y="0"/>
            <a:ext cx="9144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1957" r="67837" b="72944"/>
          <a:stretch/>
        </p:blipFill>
        <p:spPr>
          <a:xfrm>
            <a:off x="131834" y="141481"/>
            <a:ext cx="866638" cy="673025"/>
          </a:xfrm>
          <a:prstGeom prst="rect">
            <a:avLst/>
          </a:prstGeom>
        </p:spPr>
      </p:pic>
      <p:pic>
        <p:nvPicPr>
          <p:cNvPr id="11" name="그림 7" descr="집.png"/>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l="25670" t="72050" r="13497" b="4851"/>
          <a:stretch/>
        </p:blipFill>
        <p:spPr bwMode="auto">
          <a:xfrm>
            <a:off x="1817204" y="3740100"/>
            <a:ext cx="5562600" cy="11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userDrawn="1"/>
        </p:nvGrpSpPr>
        <p:grpSpPr>
          <a:xfrm>
            <a:off x="7500496" y="3670688"/>
            <a:ext cx="1517698" cy="1324452"/>
            <a:chOff x="0" y="3860800"/>
            <a:chExt cx="3600450" cy="2663825"/>
          </a:xfrm>
        </p:grpSpPr>
        <p:pic>
          <p:nvPicPr>
            <p:cNvPr id="13" name="그림 9" descr="작은나무가지.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27050" y="4076700"/>
              <a:ext cx="26876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그림 10" descr="하트1.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19138" y="4797425"/>
              <a:ext cx="2784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그림 11" descr="하트2.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487488" y="3860800"/>
              <a:ext cx="13446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그림 12" descr="하트3.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0" y="4292600"/>
              <a:ext cx="36004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그림 13" descr="하트4.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7050" y="3860800"/>
              <a:ext cx="1441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userDrawn="1"/>
        </p:nvGrpSpPr>
        <p:grpSpPr>
          <a:xfrm>
            <a:off x="179739" y="3558170"/>
            <a:ext cx="1637465" cy="1303206"/>
            <a:chOff x="6191250" y="1989138"/>
            <a:chExt cx="6000750" cy="4392612"/>
          </a:xfrm>
        </p:grpSpPr>
        <p:pic>
          <p:nvPicPr>
            <p:cNvPr id="19" name="그림 14" descr="큰나무가지.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056438" y="2420938"/>
              <a:ext cx="46085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그림 15" descr="큰하트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440613" y="3573463"/>
              <a:ext cx="47513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그림 16" descr="큰하트2.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8878888" y="1989138"/>
              <a:ext cx="19224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그림 17" descr="큰하트3.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6191250" y="2636838"/>
              <a:ext cx="60007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그림 18" descr="큰하트4.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7246938" y="2133600"/>
              <a:ext cx="2209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89475027"/>
      </p:ext>
    </p:extLst>
  </p:cSld>
  <p:clrMap bg1="lt1" tx1="dk1" bg2="lt2" tx2="dk2" accent1="accent1" accent2="accent2" accent3="accent3" accent4="accent4" accent5="accent5" accent6="accent6" hlink="hlink" folHlink="folHlink"/>
  <p:sldLayoutIdLst>
    <p:sldLayoutId id="2147484093"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5EA24C6-B4BC-43B1-BBF7-E43B2C586E8C}" type="datetimeFigureOut">
              <a:rPr lang="en-US" smtClean="0">
                <a:solidFill>
                  <a:prstClr val="black">
                    <a:tint val="75000"/>
                  </a:prstClr>
                </a:solidFill>
              </a:rPr>
              <a:pPr>
                <a:defRPr/>
              </a:pPr>
              <a:t>11/7/24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B83D29B-0323-4B08-8148-6B0565546AB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917640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C1C773-6C50-47CB-B854-40F0C6CE833B}" type="datetimeFigureOut">
              <a:rPr lang="en-US" smtClean="0"/>
              <a:t>11/7/24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85542327"/>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E65B62-663A-4EB7-968A-2D3CCD27B3DC}" type="datetimeFigureOut">
              <a:rPr lang="zh-CN" altLang="en-US" smtClean="0"/>
              <a:t>2024/11/7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98557430"/>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2024/11/7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76"/>
            <a:ext cx="2057400" cy="273844"/>
          </a:xfrm>
          <a:prstGeom prst="rect">
            <a:avLst/>
          </a:prstGeom>
        </p:spPr>
        <p:txBody>
          <a:bodyPr vert="horz" lIns="92612" tIns="46310" rIns="92612" bIns="46310" rtlCol="0" anchor="ctr"/>
          <a:lstStyle>
            <a:lvl1pPr algn="l">
              <a:defRPr sz="900">
                <a:solidFill>
                  <a:schemeClr val="tx1">
                    <a:tint val="75000"/>
                  </a:schemeClr>
                </a:solidFill>
              </a:defRPr>
            </a:lvl1pPr>
          </a:lstStyle>
          <a:p>
            <a:pPr defTabSz="342782"/>
            <a:fld id="{0DA2CC75-8280-4D50-8556-C2874ADEF926}" type="datetimeFigureOut">
              <a:rPr lang="zh-CN" altLang="en-US" smtClean="0">
                <a:solidFill>
                  <a:prstClr val="black">
                    <a:tint val="75000"/>
                  </a:prstClr>
                </a:solidFill>
              </a:rPr>
              <a:pPr defTabSz="342782"/>
              <a:t>2024/11/7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76"/>
            <a:ext cx="3086100" cy="273844"/>
          </a:xfrm>
          <a:prstGeom prst="rect">
            <a:avLst/>
          </a:prstGeom>
        </p:spPr>
        <p:txBody>
          <a:bodyPr vert="horz" lIns="92612" tIns="46310" rIns="92612" bIns="46310" rtlCol="0" anchor="ctr"/>
          <a:lstStyle>
            <a:lvl1pPr algn="ctr">
              <a:defRPr sz="900">
                <a:solidFill>
                  <a:schemeClr val="tx1">
                    <a:tint val="75000"/>
                  </a:schemeClr>
                </a:solidFill>
              </a:defRPr>
            </a:lvl1p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1" y="4767276"/>
            <a:ext cx="2057400" cy="273844"/>
          </a:xfrm>
          <a:prstGeom prst="rect">
            <a:avLst/>
          </a:prstGeom>
        </p:spPr>
        <p:txBody>
          <a:bodyPr vert="horz" lIns="92612" tIns="46310" rIns="92612" bIns="46310" rtlCol="0" anchor="ctr"/>
          <a:lstStyle>
            <a:lvl1pPr algn="r">
              <a:defRPr sz="900">
                <a:solidFill>
                  <a:schemeClr val="tx1">
                    <a:tint val="75000"/>
                  </a:schemeClr>
                </a:solidFill>
              </a:defRPr>
            </a:lvl1p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56353512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6855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2" indent="-171392" algn="l" defTabSz="6855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75" indent="-171392" algn="l" defTabSz="68556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6958" indent="-171392" algn="l" defTabSz="68556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9741"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2524"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5307"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8090"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70873"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13656"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567" rtl="0" eaLnBrk="1" latinLnBrk="0" hangingPunct="1">
        <a:defRPr sz="1425" kern="1200">
          <a:solidFill>
            <a:schemeClr val="tx1"/>
          </a:solidFill>
          <a:latin typeface="+mn-lt"/>
          <a:ea typeface="+mn-ea"/>
          <a:cs typeface="+mn-cs"/>
        </a:defRPr>
      </a:lvl1pPr>
      <a:lvl2pPr marL="342782" algn="l" defTabSz="685567" rtl="0" eaLnBrk="1" latinLnBrk="0" hangingPunct="1">
        <a:defRPr sz="1425" kern="1200">
          <a:solidFill>
            <a:schemeClr val="tx1"/>
          </a:solidFill>
          <a:latin typeface="+mn-lt"/>
          <a:ea typeface="+mn-ea"/>
          <a:cs typeface="+mn-cs"/>
        </a:defRPr>
      </a:lvl2pPr>
      <a:lvl3pPr marL="685567" algn="l" defTabSz="685567" rtl="0" eaLnBrk="1" latinLnBrk="0" hangingPunct="1">
        <a:defRPr sz="1425" kern="1200">
          <a:solidFill>
            <a:schemeClr val="tx1"/>
          </a:solidFill>
          <a:latin typeface="+mn-lt"/>
          <a:ea typeface="+mn-ea"/>
          <a:cs typeface="+mn-cs"/>
        </a:defRPr>
      </a:lvl3pPr>
      <a:lvl4pPr marL="1028349" algn="l" defTabSz="685567" rtl="0" eaLnBrk="1" latinLnBrk="0" hangingPunct="1">
        <a:defRPr sz="1425" kern="1200">
          <a:solidFill>
            <a:schemeClr val="tx1"/>
          </a:solidFill>
          <a:latin typeface="+mn-lt"/>
          <a:ea typeface="+mn-ea"/>
          <a:cs typeface="+mn-cs"/>
        </a:defRPr>
      </a:lvl4pPr>
      <a:lvl5pPr marL="1371134" algn="l" defTabSz="685567" rtl="0" eaLnBrk="1" latinLnBrk="0" hangingPunct="1">
        <a:defRPr sz="1425" kern="1200">
          <a:solidFill>
            <a:schemeClr val="tx1"/>
          </a:solidFill>
          <a:latin typeface="+mn-lt"/>
          <a:ea typeface="+mn-ea"/>
          <a:cs typeface="+mn-cs"/>
        </a:defRPr>
      </a:lvl5pPr>
      <a:lvl6pPr marL="1713917" algn="l" defTabSz="685567" rtl="0" eaLnBrk="1" latinLnBrk="0" hangingPunct="1">
        <a:defRPr sz="1425" kern="1200">
          <a:solidFill>
            <a:schemeClr val="tx1"/>
          </a:solidFill>
          <a:latin typeface="+mn-lt"/>
          <a:ea typeface="+mn-ea"/>
          <a:cs typeface="+mn-cs"/>
        </a:defRPr>
      </a:lvl6pPr>
      <a:lvl7pPr marL="2056699" algn="l" defTabSz="685567" rtl="0" eaLnBrk="1" latinLnBrk="0" hangingPunct="1">
        <a:defRPr sz="1425" kern="1200">
          <a:solidFill>
            <a:schemeClr val="tx1"/>
          </a:solidFill>
          <a:latin typeface="+mn-lt"/>
          <a:ea typeface="+mn-ea"/>
          <a:cs typeface="+mn-cs"/>
        </a:defRPr>
      </a:lvl7pPr>
      <a:lvl8pPr marL="2399482" algn="l" defTabSz="685567" rtl="0" eaLnBrk="1" latinLnBrk="0" hangingPunct="1">
        <a:defRPr sz="1425" kern="1200">
          <a:solidFill>
            <a:schemeClr val="tx1"/>
          </a:solidFill>
          <a:latin typeface="+mn-lt"/>
          <a:ea typeface="+mn-ea"/>
          <a:cs typeface="+mn-cs"/>
        </a:defRPr>
      </a:lvl8pPr>
      <a:lvl9pPr marL="2742266" algn="l" defTabSz="685567" rtl="0" eaLnBrk="1" latinLnBrk="0" hangingPunct="1">
        <a:defRPr sz="14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52">
                <a:solidFill>
                  <a:schemeClr val="tx1">
                    <a:tint val="75000"/>
                  </a:schemeClr>
                </a:solidFill>
              </a:defRPr>
            </a:lvl1pPr>
          </a:lstStyle>
          <a:p>
            <a:pPr defTabSz="649358"/>
            <a:fld id="{D997B5FA-0921-464F-AAE1-844C04324D75}" type="datetimeFigureOut">
              <a:rPr lang="zh-CN" altLang="en-US" smtClean="0">
                <a:solidFill>
                  <a:prstClr val="black">
                    <a:tint val="75000"/>
                  </a:prstClr>
                </a:solidFill>
              </a:rPr>
              <a:pPr defTabSz="649358"/>
              <a:t>2024/11/7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52">
                <a:solidFill>
                  <a:schemeClr val="tx1">
                    <a:tint val="75000"/>
                  </a:schemeClr>
                </a:solidFill>
              </a:defRPr>
            </a:lvl1pPr>
          </a:lstStyle>
          <a:p>
            <a:pPr defTabSz="64935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52">
                <a:solidFill>
                  <a:schemeClr val="tx1">
                    <a:tint val="75000"/>
                  </a:schemeClr>
                </a:solidFill>
              </a:defRPr>
            </a:lvl1p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31085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49358" rtl="0" eaLnBrk="1" latinLnBrk="0" hangingPunct="1">
        <a:lnSpc>
          <a:spcPct val="90000"/>
        </a:lnSpc>
        <a:spcBef>
          <a:spcPct val="0"/>
        </a:spcBef>
        <a:buNone/>
        <a:defRPr sz="3125" kern="1200">
          <a:solidFill>
            <a:schemeClr val="tx1"/>
          </a:solidFill>
          <a:latin typeface="+mj-lt"/>
          <a:ea typeface="+mj-ea"/>
          <a:cs typeface="+mj-cs"/>
        </a:defRPr>
      </a:lvl1pPr>
    </p:titleStyle>
    <p:bodyStyle>
      <a:lvl1pPr marL="162339" indent="-162339" algn="l" defTabSz="649358" rtl="0" eaLnBrk="1" latinLnBrk="0" hangingPunct="1">
        <a:lnSpc>
          <a:spcPct val="90000"/>
        </a:lnSpc>
        <a:spcBef>
          <a:spcPts val="710"/>
        </a:spcBef>
        <a:buFont typeface="Arial" panose="020B0604020202020204" pitchFamily="34" charset="0"/>
        <a:buChar char="•"/>
        <a:defRPr sz="1989" kern="1200">
          <a:solidFill>
            <a:schemeClr val="tx1"/>
          </a:solidFill>
          <a:latin typeface="+mn-lt"/>
          <a:ea typeface="+mn-ea"/>
          <a:cs typeface="+mn-cs"/>
        </a:defRPr>
      </a:lvl1pPr>
      <a:lvl2pPr marL="487019" indent="-162339" algn="l" defTabSz="649358" rtl="0" eaLnBrk="1" latinLnBrk="0" hangingPunct="1">
        <a:lnSpc>
          <a:spcPct val="90000"/>
        </a:lnSpc>
        <a:spcBef>
          <a:spcPts val="355"/>
        </a:spcBef>
        <a:buFont typeface="Arial" panose="020B0604020202020204" pitchFamily="34" charset="0"/>
        <a:buChar char="•"/>
        <a:defRPr sz="1704" kern="1200">
          <a:solidFill>
            <a:schemeClr val="tx1"/>
          </a:solidFill>
          <a:latin typeface="+mn-lt"/>
          <a:ea typeface="+mn-ea"/>
          <a:cs typeface="+mn-cs"/>
        </a:defRPr>
      </a:lvl2pPr>
      <a:lvl3pPr marL="811697" indent="-162339" algn="l" defTabSz="649358"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637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4pPr>
      <a:lvl5pPr marL="146105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5pPr>
      <a:lvl6pPr marL="178573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6pPr>
      <a:lvl7pPr marL="211041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7pPr>
      <a:lvl8pPr marL="2435092"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8pPr>
      <a:lvl9pPr marL="2759771"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9pPr>
    </p:bodyStyle>
    <p:otherStyle>
      <a:defPPr>
        <a:defRPr lang="zh-CN"/>
      </a:defPPr>
      <a:lvl1pPr marL="0" algn="l" defTabSz="649358" rtl="0" eaLnBrk="1" latinLnBrk="0" hangingPunct="1">
        <a:defRPr sz="1279" kern="1200">
          <a:solidFill>
            <a:schemeClr val="tx1"/>
          </a:solidFill>
          <a:latin typeface="+mn-lt"/>
          <a:ea typeface="+mn-ea"/>
          <a:cs typeface="+mn-cs"/>
        </a:defRPr>
      </a:lvl1pPr>
      <a:lvl2pPr marL="324679" algn="l" defTabSz="649358" rtl="0" eaLnBrk="1" latinLnBrk="0" hangingPunct="1">
        <a:defRPr sz="1279" kern="1200">
          <a:solidFill>
            <a:schemeClr val="tx1"/>
          </a:solidFill>
          <a:latin typeface="+mn-lt"/>
          <a:ea typeface="+mn-ea"/>
          <a:cs typeface="+mn-cs"/>
        </a:defRPr>
      </a:lvl2pPr>
      <a:lvl3pPr marL="649358" algn="l" defTabSz="649358" rtl="0" eaLnBrk="1" latinLnBrk="0" hangingPunct="1">
        <a:defRPr sz="1279" kern="1200">
          <a:solidFill>
            <a:schemeClr val="tx1"/>
          </a:solidFill>
          <a:latin typeface="+mn-lt"/>
          <a:ea typeface="+mn-ea"/>
          <a:cs typeface="+mn-cs"/>
        </a:defRPr>
      </a:lvl3pPr>
      <a:lvl4pPr marL="974037" algn="l" defTabSz="649358" rtl="0" eaLnBrk="1" latinLnBrk="0" hangingPunct="1">
        <a:defRPr sz="1279" kern="1200">
          <a:solidFill>
            <a:schemeClr val="tx1"/>
          </a:solidFill>
          <a:latin typeface="+mn-lt"/>
          <a:ea typeface="+mn-ea"/>
          <a:cs typeface="+mn-cs"/>
        </a:defRPr>
      </a:lvl4pPr>
      <a:lvl5pPr marL="1298716" algn="l" defTabSz="649358" rtl="0" eaLnBrk="1" latinLnBrk="0" hangingPunct="1">
        <a:defRPr sz="1279" kern="1200">
          <a:solidFill>
            <a:schemeClr val="tx1"/>
          </a:solidFill>
          <a:latin typeface="+mn-lt"/>
          <a:ea typeface="+mn-ea"/>
          <a:cs typeface="+mn-cs"/>
        </a:defRPr>
      </a:lvl5pPr>
      <a:lvl6pPr marL="1623395" algn="l" defTabSz="649358" rtl="0" eaLnBrk="1" latinLnBrk="0" hangingPunct="1">
        <a:defRPr sz="1279" kern="1200">
          <a:solidFill>
            <a:schemeClr val="tx1"/>
          </a:solidFill>
          <a:latin typeface="+mn-lt"/>
          <a:ea typeface="+mn-ea"/>
          <a:cs typeface="+mn-cs"/>
        </a:defRPr>
      </a:lvl6pPr>
      <a:lvl7pPr marL="1948074" algn="l" defTabSz="649358" rtl="0" eaLnBrk="1" latinLnBrk="0" hangingPunct="1">
        <a:defRPr sz="1279" kern="1200">
          <a:solidFill>
            <a:schemeClr val="tx1"/>
          </a:solidFill>
          <a:latin typeface="+mn-lt"/>
          <a:ea typeface="+mn-ea"/>
          <a:cs typeface="+mn-cs"/>
        </a:defRPr>
      </a:lvl7pPr>
      <a:lvl8pPr marL="2272753" algn="l" defTabSz="649358" rtl="0" eaLnBrk="1" latinLnBrk="0" hangingPunct="1">
        <a:defRPr sz="1279" kern="1200">
          <a:solidFill>
            <a:schemeClr val="tx1"/>
          </a:solidFill>
          <a:latin typeface="+mn-lt"/>
          <a:ea typeface="+mn-ea"/>
          <a:cs typeface="+mn-cs"/>
        </a:defRPr>
      </a:lvl8pPr>
      <a:lvl9pPr marL="2597432" algn="l" defTabSz="649358" rtl="0" eaLnBrk="1" latinLnBrk="0" hangingPunct="1">
        <a:defRPr sz="127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51.png"/></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95.png"/><Relationship Id="rId11" Type="http://schemas.openxmlformats.org/officeDocument/2006/relationships/image" Target="../media/image101.png"/><Relationship Id="rId5" Type="http://schemas.openxmlformats.org/officeDocument/2006/relationships/image" Target="../media/image9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4.png"/><Relationship Id="rId2" Type="http://schemas.openxmlformats.org/officeDocument/2006/relationships/notesSlide" Target="../notesSlides/notesSlide5.xml"/><Relationship Id="rId16" Type="http://schemas.openxmlformats.org/officeDocument/2006/relationships/image" Target="../media/image72.png"/><Relationship Id="rId20" Type="http://schemas.microsoft.com/office/2007/relationships/hdphoto" Target="../media/hdphoto8.wdp"/><Relationship Id="rId1" Type="http://schemas.openxmlformats.org/officeDocument/2006/relationships/slideLayout" Target="../slideLayouts/slideLayout9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9.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99.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9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5.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7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111.png"/><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12.png"/><Relationship Id="rId1" Type="http://schemas.openxmlformats.org/officeDocument/2006/relationships/slideLayout" Target="../slideLayouts/slideLayout75.xml"/><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19.gif"/><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12.png"/><Relationship Id="rId1" Type="http://schemas.openxmlformats.org/officeDocument/2006/relationships/slideLayout" Target="../slideLayouts/slideLayout75.xml"/><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6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67.xml"/><Relationship Id="rId5" Type="http://schemas.openxmlformats.org/officeDocument/2006/relationships/image" Target="../media/image129.png"/><Relationship Id="rId4" Type="http://schemas.openxmlformats.org/officeDocument/2006/relationships/image" Target="../media/image1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2.xml"/><Relationship Id="rId1" Type="http://schemas.openxmlformats.org/officeDocument/2006/relationships/tags" Target="../tags/tag5.xml"/><Relationship Id="rId5" Type="http://schemas.microsoft.com/office/2007/relationships/hdphoto" Target="../media/hdphoto22.wdp"/><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67.xml"/><Relationship Id="rId5" Type="http://schemas.openxmlformats.org/officeDocument/2006/relationships/image" Target="../media/image129.png"/><Relationship Id="rId4" Type="http://schemas.openxmlformats.org/officeDocument/2006/relationships/image" Target="../media/image1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microsoft.com/office/2007/relationships/hdphoto" Target="../media/hdphoto7.wdp"/><Relationship Id="rId3" Type="http://schemas.openxmlformats.org/officeDocument/2006/relationships/image" Target="../media/image59.png"/><Relationship Id="rId21" Type="http://schemas.openxmlformats.org/officeDocument/2006/relationships/image" Target="../media/image76.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75.png"/><Relationship Id="rId1" Type="http://schemas.openxmlformats.org/officeDocument/2006/relationships/slideLayout" Target="../slideLayouts/slideLayout9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slide" Target="slide7.xml"/><Relationship Id="rId4" Type="http://schemas.openxmlformats.org/officeDocument/2006/relationships/image" Target="../media/image77.jpg"/></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14.wdp"/><Relationship Id="rId18" Type="http://schemas.openxmlformats.org/officeDocument/2006/relationships/image" Target="../media/image88.png"/><Relationship Id="rId26" Type="http://schemas.openxmlformats.org/officeDocument/2006/relationships/slide" Target="slide10.xml"/><Relationship Id="rId3" Type="http://schemas.microsoft.com/office/2007/relationships/hdphoto" Target="../media/hdphoto9.wdp"/><Relationship Id="rId21" Type="http://schemas.microsoft.com/office/2007/relationships/hdphoto" Target="../media/hdphoto18.wdp"/><Relationship Id="rId7" Type="http://schemas.microsoft.com/office/2007/relationships/hdphoto" Target="../media/hdphoto11.wdp"/><Relationship Id="rId12" Type="http://schemas.openxmlformats.org/officeDocument/2006/relationships/image" Target="../media/image85.png"/><Relationship Id="rId17" Type="http://schemas.microsoft.com/office/2007/relationships/hdphoto" Target="../media/hdphoto16.wdp"/><Relationship Id="rId25" Type="http://schemas.openxmlformats.org/officeDocument/2006/relationships/slide" Target="slide8.xml"/><Relationship Id="rId2" Type="http://schemas.openxmlformats.org/officeDocument/2006/relationships/image" Target="../media/image80.png"/><Relationship Id="rId16" Type="http://schemas.openxmlformats.org/officeDocument/2006/relationships/image" Target="../media/image87.png"/><Relationship Id="rId20" Type="http://schemas.openxmlformats.org/officeDocument/2006/relationships/image" Target="../media/image89.png"/><Relationship Id="rId29" Type="http://schemas.openxmlformats.org/officeDocument/2006/relationships/slide" Target="slide2.xml"/><Relationship Id="rId1" Type="http://schemas.openxmlformats.org/officeDocument/2006/relationships/slideLayout" Target="../slideLayouts/slideLayout87.xml"/><Relationship Id="rId6" Type="http://schemas.openxmlformats.org/officeDocument/2006/relationships/image" Target="../media/image82.png"/><Relationship Id="rId11" Type="http://schemas.microsoft.com/office/2007/relationships/hdphoto" Target="../media/hdphoto13.wdp"/><Relationship Id="rId24" Type="http://schemas.openxmlformats.org/officeDocument/2006/relationships/image" Target="../media/image91.png"/><Relationship Id="rId5" Type="http://schemas.microsoft.com/office/2007/relationships/hdphoto" Target="../media/hdphoto10.wdp"/><Relationship Id="rId15" Type="http://schemas.microsoft.com/office/2007/relationships/hdphoto" Target="../media/hdphoto15.wdp"/><Relationship Id="rId23" Type="http://schemas.microsoft.com/office/2007/relationships/hdphoto" Target="../media/hdphoto19.wdp"/><Relationship Id="rId28" Type="http://schemas.openxmlformats.org/officeDocument/2006/relationships/image" Target="../media/image93.gif"/><Relationship Id="rId10" Type="http://schemas.openxmlformats.org/officeDocument/2006/relationships/image" Target="../media/image84.png"/><Relationship Id="rId19" Type="http://schemas.microsoft.com/office/2007/relationships/hdphoto" Target="../media/hdphoto17.wdp"/><Relationship Id="rId4" Type="http://schemas.openxmlformats.org/officeDocument/2006/relationships/image" Target="../media/image81.png"/><Relationship Id="rId9" Type="http://schemas.microsoft.com/office/2007/relationships/hdphoto" Target="../media/hdphoto12.wdp"/><Relationship Id="rId14" Type="http://schemas.openxmlformats.org/officeDocument/2006/relationships/image" Target="../media/image86.png"/><Relationship Id="rId22" Type="http://schemas.openxmlformats.org/officeDocument/2006/relationships/image" Target="../media/image90.png"/><Relationship Id="rId27" Type="http://schemas.openxmlformats.org/officeDocument/2006/relationships/image" Target="../media/image92.png"/></Relationships>
</file>

<file path=ppt/slides/_rels/slide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9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97.png"/></Relationships>
</file>

<file path=ppt/slides/_rels/slide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1"/>
            <a:ext cx="9144000" cy="5006800"/>
          </a:xfrm>
          <a:prstGeom prst="rect">
            <a:avLst/>
          </a:prstGeom>
        </p:spPr>
      </p:pic>
      <p:sp>
        <p:nvSpPr>
          <p:cNvPr id="20" name="Freeform 9"/>
          <p:cNvSpPr/>
          <p:nvPr/>
        </p:nvSpPr>
        <p:spPr bwMode="auto">
          <a:xfrm>
            <a:off x="1604173" y="397333"/>
            <a:ext cx="6084998" cy="3078865"/>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defTabSz="649358"/>
            <a:endParaRPr lang="zh-CN" altLang="en-US" sz="1279">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813722" y="397333"/>
            <a:ext cx="7757252" cy="1785703"/>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5" y="440020"/>
            <a:ext cx="1034511" cy="936298"/>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6" y="2987368"/>
            <a:ext cx="1280703" cy="1231696"/>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1" y="2356949"/>
            <a:ext cx="811303" cy="822035"/>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2781306"/>
            <a:ext cx="3298080" cy="2333592"/>
          </a:xfrm>
          <a:prstGeom prst="rect">
            <a:avLst/>
          </a:prstGeom>
        </p:spPr>
      </p:pic>
      <p:sp>
        <p:nvSpPr>
          <p:cNvPr id="12" name="TextBox 11">
            <a:extLst>
              <a:ext uri="{FF2B5EF4-FFF2-40B4-BE49-F238E27FC236}">
                <a16:creationId xmlns:a16="http://schemas.microsoft.com/office/drawing/2014/main" id="{E741D4C3-FDD4-4B5C-BBED-CD5EC9CAC024}"/>
              </a:ext>
            </a:extLst>
          </p:cNvPr>
          <p:cNvSpPr txBox="1"/>
          <p:nvPr/>
        </p:nvSpPr>
        <p:spPr>
          <a:xfrm>
            <a:off x="1300451" y="826613"/>
            <a:ext cx="6511117" cy="1776127"/>
          </a:xfrm>
          <a:prstGeom prst="rect">
            <a:avLst/>
          </a:prstGeom>
          <a:noFill/>
        </p:spPr>
        <p:txBody>
          <a:bodyPr wrap="square">
            <a:spAutoFit/>
          </a:bodyPr>
          <a:lstStyle/>
          <a:p>
            <a:pPr algn="ctr" defTabSz="685754" fontAlgn="base">
              <a:spcBef>
                <a:spcPct val="0"/>
              </a:spcBef>
              <a:spcAft>
                <a:spcPct val="0"/>
              </a:spcAft>
              <a:defRPr/>
            </a:pPr>
            <a:endPar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754" fontAlgn="base">
              <a:spcBef>
                <a:spcPct val="0"/>
              </a:spcBef>
              <a:spcAft>
                <a:spcPct val="0"/>
              </a:spcAft>
              <a:defRPr/>
            </a:pP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p>
        </p:txBody>
      </p:sp>
    </p:spTree>
    <p:extLst>
      <p:ext uri="{BB962C8B-B14F-4D97-AF65-F5344CB8AC3E}">
        <p14:creationId xmlns:p14="http://schemas.microsoft.com/office/powerpoint/2010/main" val="16881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762000" y="-475937"/>
            <a:ext cx="7567917" cy="3847873"/>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0" y="368992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Baø</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toâi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705712" y="3689920"/>
            <a:ext cx="378514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Con</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lôïn</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ñaát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33399" y="429078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Baø</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noäi</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baø</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ngoaïi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685833" y="4317779"/>
            <a:ext cx="3805023"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Caùnh</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ñoàng</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cuûa</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boá</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0535" y="3665368"/>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9918" y="4337704"/>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760" y="366536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793" y="4310705"/>
            <a:ext cx="504097" cy="442994"/>
          </a:xfrm>
          <a:prstGeom prst="rect">
            <a:avLst/>
          </a:prstGeom>
        </p:spPr>
      </p:pic>
      <p:sp>
        <p:nvSpPr>
          <p:cNvPr id="24" name="Right Arrow 23">
            <a:hlinkClick r:id="rId10" action="ppaction://hlinksldjump"/>
          </p:cNvPr>
          <p:cNvSpPr/>
          <p:nvPr/>
        </p:nvSpPr>
        <p:spPr>
          <a:xfrm>
            <a:off x="8077200" y="4737118"/>
            <a:ext cx="1009534" cy="4063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endParaRPr>
          </a:p>
        </p:txBody>
      </p:sp>
      <p:sp>
        <p:nvSpPr>
          <p:cNvPr id="25" name="TextBox 24"/>
          <p:cNvSpPr txBox="1"/>
          <p:nvPr/>
        </p:nvSpPr>
        <p:spPr>
          <a:xfrm>
            <a:off x="2363509" y="831991"/>
            <a:ext cx="4277855"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Moãi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töø</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ngöõ</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döôùi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ñaây</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coù</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baøi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ñoïc</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naøo</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mn-cs"/>
            </a:endParaRPr>
          </a:p>
        </p:txBody>
      </p:sp>
      <p:pic>
        <p:nvPicPr>
          <p:cNvPr id="21" name="Picture 20">
            <a:extLst>
              <a:ext uri="{FF2B5EF4-FFF2-40B4-BE49-F238E27FC236}">
                <a16:creationId xmlns:a16="http://schemas.microsoft.com/office/drawing/2014/main" id="{C6AE9755-999F-4854-8D4A-4F89D70447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9912" y="2096697"/>
            <a:ext cx="4624176" cy="604467"/>
          </a:xfrm>
          <a:prstGeom prst="rect">
            <a:avLst/>
          </a:prstGeom>
        </p:spPr>
      </p:pic>
    </p:spTree>
    <p:extLst>
      <p:ext uri="{BB962C8B-B14F-4D97-AF65-F5344CB8AC3E}">
        <p14:creationId xmlns:p14="http://schemas.microsoft.com/office/powerpoint/2010/main" val="25484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361337" y="-475937"/>
            <a:ext cx="6325106" cy="3847873"/>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0" y="368992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Con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lôïn</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ñaát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705712" y="3689920"/>
            <a:ext cx="378514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Coâ</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gioù</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33399" y="429078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Baø</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toâi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685833" y="4317779"/>
            <a:ext cx="3805023"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Caùnh</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ñoàng</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cuûa</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boá</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0535" y="3665368"/>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9918" y="4337704"/>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760" y="366536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793" y="4310705"/>
            <a:ext cx="504097" cy="442994"/>
          </a:xfrm>
          <a:prstGeom prst="rect">
            <a:avLst/>
          </a:prstGeom>
        </p:spPr>
      </p:pic>
      <p:sp>
        <p:nvSpPr>
          <p:cNvPr id="24" name="Right Arrow 23">
            <a:hlinkClick r:id="rId10" action="ppaction://hlinksldjump"/>
          </p:cNvPr>
          <p:cNvSpPr/>
          <p:nvPr/>
        </p:nvSpPr>
        <p:spPr>
          <a:xfrm>
            <a:off x="8077200" y="4737118"/>
            <a:ext cx="1009534" cy="4063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endParaRPr>
          </a:p>
        </p:txBody>
      </p:sp>
      <p:sp>
        <p:nvSpPr>
          <p:cNvPr id="25" name="TextBox 24"/>
          <p:cNvSpPr txBox="1"/>
          <p:nvPr/>
        </p:nvSpPr>
        <p:spPr>
          <a:xfrm>
            <a:off x="2363509" y="831991"/>
            <a:ext cx="4277855"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Moãi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töø</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ngöõ</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döôùi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ñaây</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coù</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baøi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ñoïc</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naøo</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mn-cs"/>
            </a:endParaRPr>
          </a:p>
        </p:txBody>
      </p:sp>
      <p:pic>
        <p:nvPicPr>
          <p:cNvPr id="20" name="Picture 19">
            <a:extLst>
              <a:ext uri="{FF2B5EF4-FFF2-40B4-BE49-F238E27FC236}">
                <a16:creationId xmlns:a16="http://schemas.microsoft.com/office/drawing/2014/main" id="{9F4006FD-704B-4DBE-9BA7-C0C190C95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223" y="2088002"/>
            <a:ext cx="7604585" cy="916582"/>
          </a:xfrm>
          <a:prstGeom prst="rect">
            <a:avLst/>
          </a:prstGeom>
        </p:spPr>
      </p:pic>
    </p:spTree>
    <p:extLst>
      <p:ext uri="{BB962C8B-B14F-4D97-AF65-F5344CB8AC3E}">
        <p14:creationId xmlns:p14="http://schemas.microsoft.com/office/powerpoint/2010/main" val="22597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396" y="-985"/>
            <a:ext cx="9144793" cy="5145470"/>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296632" y="371970"/>
            <a:ext cx="6550736" cy="3662604"/>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1831643" y="9901"/>
            <a:ext cx="582914" cy="297793"/>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8197130" y="158797"/>
            <a:ext cx="926672" cy="530398"/>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353727" y="3731774"/>
            <a:ext cx="1072989" cy="835224"/>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2853829" y="3854529"/>
            <a:ext cx="1719221" cy="823031"/>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8733919" y="3916437"/>
            <a:ext cx="390178" cy="676715"/>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270" y="1290"/>
            <a:ext cx="713294" cy="384081"/>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8735542" y="1598736"/>
            <a:ext cx="426757" cy="1719221"/>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2589" y="4460920"/>
            <a:ext cx="9169179" cy="682811"/>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7613778" y="2012596"/>
            <a:ext cx="792549" cy="457240"/>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5947108" y="2784178"/>
            <a:ext cx="2398981" cy="1847592"/>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912469" y="1711344"/>
            <a:ext cx="439112" cy="878224"/>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7541945" y="940830"/>
            <a:ext cx="554784" cy="286537"/>
          </a:xfrm>
          <a:prstGeom prst="rect">
            <a:avLst/>
          </a:prstGeom>
        </p:spPr>
      </p:pic>
      <p:pic>
        <p:nvPicPr>
          <p:cNvPr id="49" name="图片 48">
            <a:extLst>
              <a:ext uri="{FF2B5EF4-FFF2-40B4-BE49-F238E27FC236}">
                <a16:creationId xmlns:a16="http://schemas.microsoft.com/office/drawing/2014/main" id="{52192A6F-3C1C-4873-8587-0EC2B8E9DE8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9808" b="94883" l="9865" r="89942">
                        <a14:foregroundMark x1="35010" y1="33262" x2="37524" y2="55437"/>
                        <a14:foregroundMark x1="37524" y1="55437" x2="37524" y2="55437"/>
                        <a14:foregroundMark x1="39458" y1="62900" x2="56673" y2="64606"/>
                        <a14:foregroundMark x1="41973" y1="57569" x2="55513" y2="56716"/>
                        <a14:foregroundMark x1="56286" y1="53092" x2="61315" y2="53518"/>
                        <a14:foregroundMark x1="60348" y1="53731" x2="63250" y2="53731"/>
                        <a14:foregroundMark x1="60928" y1="52665" x2="60928" y2="52665"/>
                        <a14:foregroundMark x1="33269" y1="61620" x2="42553" y2="60768"/>
                        <a14:foregroundMark x1="25145" y1="35394" x2="36944" y2="31130"/>
                        <a14:foregroundMark x1="39845" y1="74414" x2="56286" y2="94883"/>
                        <a14:foregroundMark x1="31335" y1="45416" x2="35203" y2="51599"/>
                        <a14:foregroundMark x1="52805" y1="61194" x2="61315" y2="57996"/>
                        <a14:foregroundMark x1="61702" y1="58422" x2="64990" y2="58209"/>
                        <a14:foregroundMark x1="64023" y1="55864" x2="64990" y2="59488"/>
                        <a14:foregroundMark x1="63443" y1="57783" x2="68472" y2="58209"/>
                        <a14:foregroundMark x1="64217" y1="56930" x2="70019" y2="57783"/>
                      </a14:backgroundRemoval>
                    </a14:imgEffect>
                  </a14:imgLayer>
                </a14:imgProps>
              </a:ext>
            </a:extLst>
          </a:blip>
          <a:srcRect l="20301" t="23936" r="20895"/>
          <a:stretch/>
        </p:blipFill>
        <p:spPr>
          <a:xfrm>
            <a:off x="1511216" y="2765704"/>
            <a:ext cx="919059" cy="1078439"/>
          </a:xfrm>
          <a:prstGeom prst="rect">
            <a:avLst/>
          </a:prstGeom>
        </p:spPr>
      </p:pic>
      <p:sp>
        <p:nvSpPr>
          <p:cNvPr id="34" name="Tên bài">
            <a:extLst>
              <a:ext uri="{FF2B5EF4-FFF2-40B4-BE49-F238E27FC236}">
                <a16:creationId xmlns:a16="http://schemas.microsoft.com/office/drawing/2014/main" id="{6A0B0280-DD59-4086-A0AD-8DDE4BA87756}"/>
              </a:ext>
            </a:extLst>
          </p:cNvPr>
          <p:cNvSpPr txBox="1">
            <a:spLocks/>
          </p:cNvSpPr>
          <p:nvPr/>
        </p:nvSpPr>
        <p:spPr>
          <a:xfrm>
            <a:off x="2959596" y="385371"/>
            <a:ext cx="3050835" cy="701731"/>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7030A0"/>
                </a:solidFill>
                <a:effectLst/>
                <a:uLnTx/>
                <a:uFillTx/>
                <a:latin typeface="VNI-Awchon" pitchFamily="2" charset="0"/>
                <a:ea typeface="+mn-ea"/>
                <a:cs typeface="+mn-cs"/>
              </a:rPr>
              <a:t>Hoaït</a:t>
            </a:r>
            <a:r>
              <a:rPr kumimoji="0" lang="en-US" sz="4400" b="1" i="0" u="none" strike="noStrike" kern="1200" cap="none" spc="0" normalizeH="0" baseline="0" noProof="0" dirty="0">
                <a:ln>
                  <a:noFill/>
                </a:ln>
                <a:solidFill>
                  <a:srgbClr val="7030A0"/>
                </a:solidFill>
                <a:effectLst/>
                <a:uLnTx/>
                <a:uFillTx/>
                <a:latin typeface="VNI-Awchon" pitchFamily="2" charset="0"/>
                <a:ea typeface="+mn-ea"/>
                <a:cs typeface="+mn-cs"/>
              </a:rPr>
              <a:t> </a:t>
            </a:r>
            <a:r>
              <a:rPr kumimoji="0" lang="en-US" sz="4400" b="1" i="0" u="none" strike="noStrike" kern="1200" cap="none" spc="0" normalizeH="0" baseline="0" noProof="0" dirty="0" err="1">
                <a:ln>
                  <a:noFill/>
                </a:ln>
                <a:solidFill>
                  <a:srgbClr val="7030A0"/>
                </a:solidFill>
                <a:effectLst/>
                <a:uLnTx/>
                <a:uFillTx/>
                <a:latin typeface="VNI-Awchon" pitchFamily="2" charset="0"/>
                <a:ea typeface="+mn-ea"/>
                <a:cs typeface="+mn-cs"/>
              </a:rPr>
              <a:t>ñoäng</a:t>
            </a:r>
            <a:r>
              <a:rPr kumimoji="0" lang="en-US" sz="4400" b="1" i="0" u="none" strike="noStrike" kern="1200" cap="none" spc="0" normalizeH="0" baseline="0" noProof="0" dirty="0">
                <a:ln>
                  <a:noFill/>
                </a:ln>
                <a:solidFill>
                  <a:srgbClr val="7030A0"/>
                </a:solidFill>
                <a:effectLst/>
                <a:uLnTx/>
                <a:uFillTx/>
                <a:latin typeface="VNI-Awchon" pitchFamily="2" charset="0"/>
                <a:ea typeface="+mn-ea"/>
                <a:cs typeface="+mn-cs"/>
              </a:rPr>
              <a:t> 2</a:t>
            </a:r>
          </a:p>
        </p:txBody>
      </p:sp>
      <p:sp>
        <p:nvSpPr>
          <p:cNvPr id="22" name="Nội dung">
            <a:extLst>
              <a:ext uri="{FF2B5EF4-FFF2-40B4-BE49-F238E27FC236}">
                <a16:creationId xmlns:a16="http://schemas.microsoft.com/office/drawing/2014/main" id="{AF253D7F-9A57-4522-AD17-548528B0652D}"/>
              </a:ext>
            </a:extLst>
          </p:cNvPr>
          <p:cNvSpPr txBox="1"/>
          <p:nvPr/>
        </p:nvSpPr>
        <p:spPr>
          <a:xfrm>
            <a:off x="2436980" y="1253063"/>
            <a:ext cx="4309993" cy="2900794"/>
          </a:xfrm>
          <a:prstGeom prst="rect">
            <a:avLst/>
          </a:prstGeom>
          <a:noFill/>
        </p:spPr>
        <p:txBody>
          <a:bodyPr wrap="square" rtlCol="0">
            <a:spAutoFit/>
          </a:bodyPr>
          <a:lstStyle/>
          <a:p>
            <a:pPr>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rPr>
              <a:t>Đọc đoạn văn em yêu thích trong một bài đọc tìm được ở bài tập 1.</a:t>
            </a:r>
          </a:p>
          <a:p>
            <a:pPr>
              <a:lnSpc>
                <a:spcPct val="150000"/>
              </a:lnSpc>
              <a:defRPr/>
            </a:pPr>
            <a:endParaRPr lang="en-US" sz="2800" b="1" dirty="0">
              <a:solidFill>
                <a:prstClr val="black"/>
              </a:solidFill>
              <a:latin typeface="Averta Std CY Bold" panose="00000800000000000000" pitchFamily="50" charset="0"/>
            </a:endParaRPr>
          </a:p>
        </p:txBody>
      </p:sp>
    </p:spTree>
    <p:extLst>
      <p:ext uri="{BB962C8B-B14F-4D97-AF65-F5344CB8AC3E}">
        <p14:creationId xmlns:p14="http://schemas.microsoft.com/office/powerpoint/2010/main" val="3769244846"/>
      </p:ext>
    </p:extLst>
  </p:cSld>
  <p:clrMapOvr>
    <a:masterClrMapping/>
  </p:clrMapOvr>
  <mc:AlternateContent xmlns:mc="http://schemas.openxmlformats.org/markup-compatibility/2006" xmlns:p14="http://schemas.microsoft.com/office/powerpoint/2010/main">
    <mc:Choice Requires="p14">
      <p:transition spd="slow" p14:dur="1500" advTm="3800">
        <p:random/>
      </p:transition>
    </mc:Choice>
    <mc:Fallback xmlns="">
      <p:transition spd="slow" advTm="3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anim calcmode="lin" valueType="num">
                                      <p:cBhvr>
                                        <p:cTn id="8" dur="750" fill="hold"/>
                                        <p:tgtEl>
                                          <p:spTgt spid="49"/>
                                        </p:tgtEl>
                                        <p:attrNameLst>
                                          <p:attrName>ppt_x</p:attrName>
                                        </p:attrNameLst>
                                      </p:cBhvr>
                                      <p:tavLst>
                                        <p:tav tm="0">
                                          <p:val>
                                            <p:strVal val="#ppt_x"/>
                                          </p:val>
                                        </p:tav>
                                        <p:tav tm="100000">
                                          <p:val>
                                            <p:strVal val="#ppt_x"/>
                                          </p:val>
                                        </p:tav>
                                      </p:tavLst>
                                    </p:anim>
                                    <p:anim calcmode="lin" valueType="num">
                                      <p:cBhvr>
                                        <p:cTn id="9" dur="7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396" y="-985"/>
            <a:ext cx="9144793" cy="5145470"/>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353726" y="110524"/>
            <a:ext cx="8637491" cy="482933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5"/>
          <a:stretch>
            <a:fillRect/>
          </a:stretch>
        </p:blipFill>
        <p:spPr>
          <a:xfrm>
            <a:off x="353727" y="3731774"/>
            <a:ext cx="1072989" cy="835224"/>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6"/>
          <a:stretch>
            <a:fillRect/>
          </a:stretch>
        </p:blipFill>
        <p:spPr>
          <a:xfrm>
            <a:off x="2853829" y="3854529"/>
            <a:ext cx="1719221" cy="823031"/>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7"/>
          <a:stretch>
            <a:fillRect/>
          </a:stretch>
        </p:blipFill>
        <p:spPr>
          <a:xfrm>
            <a:off x="-12589" y="4460920"/>
            <a:ext cx="9169179" cy="682811"/>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6745019" y="3398828"/>
            <a:ext cx="2398981" cy="1847592"/>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8"/>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9"/>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0"/>
            <a:stretch>
              <a:fillRect/>
            </a:stretch>
          </p:blipFill>
          <p:spPr>
            <a:xfrm>
              <a:off x="5880302" y="2548655"/>
              <a:ext cx="829128" cy="310923"/>
            </a:xfrm>
            <a:prstGeom prst="rect">
              <a:avLst/>
            </a:prstGeom>
          </p:spPr>
        </p:pic>
      </p:grpSp>
      <p:sp>
        <p:nvSpPr>
          <p:cNvPr id="2" name="Rectangle 1">
            <a:extLst>
              <a:ext uri="{FF2B5EF4-FFF2-40B4-BE49-F238E27FC236}">
                <a16:creationId xmlns:a16="http://schemas.microsoft.com/office/drawing/2014/main" id="{B1D6CB18-F925-4230-89C9-E8EB4CA12EAE}"/>
              </a:ext>
            </a:extLst>
          </p:cNvPr>
          <p:cNvSpPr/>
          <p:nvPr/>
        </p:nvSpPr>
        <p:spPr>
          <a:xfrm>
            <a:off x="1101581" y="375441"/>
            <a:ext cx="7141779" cy="3539430"/>
          </a:xfrm>
          <a:prstGeom prst="rect">
            <a:avLst/>
          </a:prstGeom>
        </p:spPr>
        <p:txBody>
          <a:bodyPr wrap="square">
            <a:spAutoFit/>
          </a:bodyPr>
          <a:lstStyle/>
          <a:p>
            <a:pPr algn="just"/>
            <a:r>
              <a:rPr lang="en-US" sz="2800" b="1" dirty="0">
                <a:solidFill>
                  <a:prstClr val="black"/>
                </a:solidFill>
                <a:latin typeface="Averta Std CY" panose="00000500000000000000" pitchFamily="50" charset="0"/>
              </a:rPr>
              <a:t>	</a:t>
            </a:r>
            <a:r>
              <a:rPr lang="vi-VN" sz="3200" b="1" dirty="0">
                <a:solidFill>
                  <a:prstClr val="black"/>
                </a:solidFill>
                <a:latin typeface="Times New Roman" panose="02020603050405020304" pitchFamily="18" charset="0"/>
                <a:cs typeface="Times New Roman" panose="02020603050405020304" pitchFamily="18" charset="0"/>
              </a:rPr>
              <a:t>Bên má em vẫn còn dính vụn tóc chưa phủi kĩ. Hai má phúng phính bỗng thành cái bánh sữa có rắc thêm mấy hạt mè. Tôi định bẹo má trêu nhưng rồi lại đưa tay phủi tóc cho em. Ngày mai, Út Tin là học sinh lớp Hai rồi. Em chẳng thích bị trêu vậy đâu! </a:t>
            </a:r>
            <a:endParaRPr lang="en-US" sz="32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A91F79C2-DC0F-4DDB-954D-B6EB3374CCD8}"/>
              </a:ext>
            </a:extLst>
          </p:cNvPr>
          <p:cNvSpPr txBox="1"/>
          <p:nvPr/>
        </p:nvSpPr>
        <p:spPr>
          <a:xfrm>
            <a:off x="721896" y="3859672"/>
            <a:ext cx="7671408" cy="646986"/>
          </a:xfrm>
          <a:prstGeom prst="roundRect">
            <a:avLst/>
          </a:prstGeom>
          <a:solidFill>
            <a:srgbClr val="FFFF00">
              <a:alpha val="78000"/>
            </a:srgbClr>
          </a:solidFill>
          <a:effectLst>
            <a:softEdge rad="12700"/>
          </a:effectLst>
        </p:spPr>
        <p:txBody>
          <a:bodyPr wrap="square" rtlCol="0">
            <a:spAutoFit/>
          </a:bodyPr>
          <a:lstStyle/>
          <a:p>
            <a:pPr algn="ctr">
              <a:buClr>
                <a:srgbClr val="000000"/>
              </a:buClr>
            </a:pPr>
            <a:r>
              <a:rPr lang="en-US" sz="3200" b="1" dirty="0" err="1">
                <a:solidFill>
                  <a:prstClr val="black"/>
                </a:solidFill>
                <a:latin typeface="Times New Roman" panose="02020603050405020304" pitchFamily="18" charset="0"/>
                <a:cs typeface="Times New Roman" panose="02020603050405020304" pitchFamily="18" charset="0"/>
              </a:rPr>
              <a:t>Nêu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nội</a:t>
            </a:r>
            <a:r>
              <a:rPr lang="en-US" sz="3200" b="1" dirty="0">
                <a:solidFill>
                  <a:prstClr val="black"/>
                </a:solidFill>
                <a:latin typeface="Times New Roman" panose="02020603050405020304" pitchFamily="18" charset="0"/>
                <a:cs typeface="Times New Roman" panose="02020603050405020304" pitchFamily="18" charset="0"/>
              </a:rPr>
              <a:t> dung </a:t>
            </a:r>
            <a:r>
              <a:rPr lang="en-US" sz="3200" b="1" dirty="0" err="1">
                <a:solidFill>
                  <a:prstClr val="black"/>
                </a:solidFill>
                <a:latin typeface="Times New Roman" panose="02020603050405020304" pitchFamily="18" charset="0"/>
                <a:cs typeface="Times New Roman" panose="02020603050405020304" pitchFamily="18" charset="0"/>
              </a:rPr>
              <a:t>đoạn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vừa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đọc</a:t>
            </a:r>
            <a:r>
              <a:rPr lang="en-US" sz="2800" b="1" dirty="0">
                <a:solidFill>
                  <a:prstClr val="black"/>
                </a:solidFill>
                <a:latin typeface="Averta Std CY Bold" panose="00000800000000000000" pitchFamily="50" charset="0"/>
              </a:rPr>
              <a:t>. </a:t>
            </a:r>
            <a:endParaRPr lang="en-US" sz="2800" kern="0" dirty="0">
              <a:solidFill>
                <a:srgbClr val="FF0000"/>
              </a:solidFill>
              <a:latin typeface="VNI-Avo" pitchFamily="2" charset="0"/>
              <a:cs typeface="Arial"/>
              <a:sym typeface="Arial"/>
            </a:endParaRPr>
          </a:p>
        </p:txBody>
      </p:sp>
    </p:spTree>
    <p:extLst>
      <p:ext uri="{BB962C8B-B14F-4D97-AF65-F5344CB8AC3E}">
        <p14:creationId xmlns:p14="http://schemas.microsoft.com/office/powerpoint/2010/main" val="344992419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396" y="-985"/>
            <a:ext cx="9144793" cy="5145470"/>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296632" y="371970"/>
            <a:ext cx="6550736" cy="3662604"/>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1831643" y="9901"/>
            <a:ext cx="582914" cy="297793"/>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8197130" y="158797"/>
            <a:ext cx="926672" cy="530398"/>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353727" y="3731774"/>
            <a:ext cx="1072989" cy="835224"/>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2853829" y="3854529"/>
            <a:ext cx="1719221" cy="823031"/>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8733919" y="3916437"/>
            <a:ext cx="390178" cy="676715"/>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270" y="1290"/>
            <a:ext cx="713294" cy="384081"/>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8735542" y="1598736"/>
            <a:ext cx="426757" cy="1719221"/>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2589" y="4460920"/>
            <a:ext cx="9169179" cy="682811"/>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7613778" y="2012596"/>
            <a:ext cx="792549" cy="457240"/>
          </a:xfrm>
          <a:prstGeom prst="rect">
            <a:avLst/>
          </a:prstGeom>
        </p:spPr>
      </p:pic>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4"/>
          <a:stretch>
            <a:fillRect/>
          </a:stretch>
        </p:blipFill>
        <p:spPr>
          <a:xfrm>
            <a:off x="912469" y="1711344"/>
            <a:ext cx="439112" cy="878224"/>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5"/>
          <a:stretch>
            <a:fillRect/>
          </a:stretch>
        </p:blipFill>
        <p:spPr>
          <a:xfrm>
            <a:off x="7541945" y="940830"/>
            <a:ext cx="554784" cy="286537"/>
          </a:xfrm>
          <a:prstGeom prst="rect">
            <a:avLst/>
          </a:prstGeom>
        </p:spPr>
      </p:pic>
      <p:sp>
        <p:nvSpPr>
          <p:cNvPr id="34" name="Tên bài">
            <a:extLst>
              <a:ext uri="{FF2B5EF4-FFF2-40B4-BE49-F238E27FC236}">
                <a16:creationId xmlns:a16="http://schemas.microsoft.com/office/drawing/2014/main" id="{6A0B0280-DD59-4086-A0AD-8DDE4BA87756}"/>
              </a:ext>
            </a:extLst>
          </p:cNvPr>
          <p:cNvSpPr txBox="1">
            <a:spLocks/>
          </p:cNvSpPr>
          <p:nvPr/>
        </p:nvSpPr>
        <p:spPr>
          <a:xfrm>
            <a:off x="3046582" y="650816"/>
            <a:ext cx="3050835" cy="701731"/>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7030A0"/>
                </a:solidFill>
                <a:effectLst/>
                <a:uLnTx/>
                <a:uFillTx/>
                <a:latin typeface="VNI-Awchon" pitchFamily="2" charset="0"/>
                <a:ea typeface="+mn-ea"/>
                <a:cs typeface="+mn-cs"/>
              </a:rPr>
              <a:t>Hoaït</a:t>
            </a:r>
            <a:r>
              <a:rPr kumimoji="0" lang="en-US" sz="4400" b="1" i="0" u="none" strike="noStrike" kern="1200" cap="none" spc="0" normalizeH="0" baseline="0" noProof="0" dirty="0">
                <a:ln>
                  <a:noFill/>
                </a:ln>
                <a:solidFill>
                  <a:srgbClr val="7030A0"/>
                </a:solidFill>
                <a:effectLst/>
                <a:uLnTx/>
                <a:uFillTx/>
                <a:latin typeface="VNI-Awchon" pitchFamily="2" charset="0"/>
                <a:ea typeface="+mn-ea"/>
                <a:cs typeface="+mn-cs"/>
              </a:rPr>
              <a:t> </a:t>
            </a:r>
            <a:r>
              <a:rPr kumimoji="0" lang="en-US" sz="4400" b="1" i="0" u="none" strike="noStrike" kern="1200" cap="none" spc="0" normalizeH="0" baseline="0" noProof="0" dirty="0" err="1">
                <a:ln>
                  <a:noFill/>
                </a:ln>
                <a:solidFill>
                  <a:srgbClr val="7030A0"/>
                </a:solidFill>
                <a:effectLst/>
                <a:uLnTx/>
                <a:uFillTx/>
                <a:latin typeface="VNI-Awchon" pitchFamily="2" charset="0"/>
                <a:ea typeface="+mn-ea"/>
                <a:cs typeface="+mn-cs"/>
              </a:rPr>
              <a:t>ñoäng</a:t>
            </a:r>
            <a:r>
              <a:rPr kumimoji="0" lang="en-US" sz="4400" b="1" i="0" u="none" strike="noStrike" kern="1200" cap="none" spc="0" normalizeH="0" baseline="0" noProof="0" dirty="0">
                <a:ln>
                  <a:noFill/>
                </a:ln>
                <a:solidFill>
                  <a:srgbClr val="7030A0"/>
                </a:solidFill>
                <a:effectLst/>
                <a:uLnTx/>
                <a:uFillTx/>
                <a:latin typeface="VNI-Awchon" pitchFamily="2" charset="0"/>
                <a:ea typeface="+mn-ea"/>
                <a:cs typeface="+mn-cs"/>
              </a:rPr>
              <a:t> 3</a:t>
            </a:r>
          </a:p>
        </p:txBody>
      </p:sp>
      <p:sp>
        <p:nvSpPr>
          <p:cNvPr id="22" name="Nội dung">
            <a:extLst>
              <a:ext uri="{FF2B5EF4-FFF2-40B4-BE49-F238E27FC236}">
                <a16:creationId xmlns:a16="http://schemas.microsoft.com/office/drawing/2014/main" id="{AF253D7F-9A57-4522-AD17-548528B0652D}"/>
              </a:ext>
            </a:extLst>
          </p:cNvPr>
          <p:cNvSpPr txBox="1"/>
          <p:nvPr/>
        </p:nvSpPr>
        <p:spPr>
          <a:xfrm>
            <a:off x="2514775" y="1215295"/>
            <a:ext cx="4309993" cy="1077218"/>
          </a:xfrm>
          <a:prstGeom prst="rect">
            <a:avLst/>
          </a:prstGeom>
          <a:noFill/>
        </p:spPr>
        <p:txBody>
          <a:bodyPr wrap="square" rtlCol="0">
            <a:spAutoFit/>
          </a:bodyPr>
          <a:lstStyle/>
          <a:p>
            <a:pPr lvl="0">
              <a:defRPr/>
            </a:pPr>
            <a:r>
              <a:rPr lang="vi-VN" sz="3200" b="1" dirty="0">
                <a:solidFill>
                  <a:srgbClr val="FF0000"/>
                </a:solidFill>
                <a:latin typeface="Times New Roman" panose="02020603050405020304" pitchFamily="18" charset="0"/>
                <a:cs typeface="Times New Roman" panose="02020603050405020304" pitchFamily="18" charset="0"/>
              </a:rPr>
              <a:t>Nói về một đặc điểm ở nhân vật mà em thích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AD2004B-9ED4-4187-8AD6-7C7221DABEF3}"/>
              </a:ext>
            </a:extLst>
          </p:cNvPr>
          <p:cNvSpPr txBox="1"/>
          <p:nvPr/>
        </p:nvSpPr>
        <p:spPr>
          <a:xfrm>
            <a:off x="1296632" y="2424833"/>
            <a:ext cx="6427642" cy="1532334"/>
          </a:xfrm>
          <a:prstGeom prst="roundRect">
            <a:avLst/>
          </a:prstGeom>
          <a:solidFill>
            <a:srgbClr val="FFFF00">
              <a:alpha val="78000"/>
            </a:srgbClr>
          </a:solidFill>
          <a:effectLst>
            <a:softEdge rad="12700"/>
          </a:effectLst>
        </p:spPr>
        <p:txBody>
          <a:bodyPr wrap="square" rtlCol="0">
            <a:spAutoFit/>
          </a:bodyPr>
          <a:lstStyle/>
          <a:p>
            <a:pPr algn="ctr">
              <a:buClr>
                <a:srgbClr val="000000"/>
              </a:buClr>
            </a:pPr>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vào Phiếu đọc sách: Tên bài đọc, tên người hoặc vật, từ ngữ chỉ đặc điểm em yêu thích ở người hoặc vật. </a:t>
            </a:r>
            <a:endParaRPr lang="en-US" sz="2800"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8462286"/>
      </p:ext>
    </p:extLst>
  </p:cSld>
  <p:clrMapOvr>
    <a:masterClrMapping/>
  </p:clrMapOvr>
  <mc:AlternateContent xmlns:mc="http://schemas.openxmlformats.org/markup-compatibility/2006" xmlns:p14="http://schemas.microsoft.com/office/powerpoint/2010/main">
    <mc:Choice Requires="p14">
      <p:transition spd="slow" p14:dur="1500" advTm="3800">
        <p:random/>
      </p:transition>
    </mc:Choice>
    <mc:Fallback xmlns="">
      <p:transition spd="slow" advTm="38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578" y="2533651"/>
            <a:ext cx="2881662" cy="2309657"/>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1436" y="4619315"/>
            <a:ext cx="6212564" cy="524185"/>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19315"/>
            <a:ext cx="5935911" cy="524185"/>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387600"/>
            <a:ext cx="2301177" cy="2755900"/>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849230"/>
            <a:ext cx="1375161" cy="1294269"/>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1" y="4406022"/>
            <a:ext cx="3505199" cy="548153"/>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1377" y="3813580"/>
            <a:ext cx="3619434" cy="1243985"/>
          </a:xfrm>
          <a:prstGeom prst="rect">
            <a:avLst/>
          </a:prstGeom>
        </p:spPr>
      </p:pic>
      <p:sp>
        <p:nvSpPr>
          <p:cNvPr id="22" name="Google Shape;1669;p40">
            <a:extLst>
              <a:ext uri="{FF2B5EF4-FFF2-40B4-BE49-F238E27FC236}">
                <a16:creationId xmlns:a16="http://schemas.microsoft.com/office/drawing/2014/main" id="{42053B21-B637-429A-BDAE-C1A74C7CE56E}"/>
              </a:ext>
            </a:extLst>
          </p:cNvPr>
          <p:cNvSpPr txBox="1">
            <a:spLocks/>
          </p:cNvSpPr>
          <p:nvPr/>
        </p:nvSpPr>
        <p:spPr>
          <a:xfrm>
            <a:off x="676120" y="446430"/>
            <a:ext cx="8018630" cy="179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Vibur"/>
              <a:buNone/>
              <a:defRPr sz="120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9pPr>
          </a:lstStyle>
          <a:p>
            <a:pPr defTabSz="914400">
              <a:buClr>
                <a:srgbClr val="000000"/>
              </a:buClr>
              <a:defRPr/>
            </a:pP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1.Ôn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từ</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ngữ</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chỉ</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sự</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vật,hoạt</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động</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đặc</a:t>
            </a:r>
            <a:r>
              <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điểm</a:t>
            </a:r>
            <a:endParaRPr lang="en-US" sz="48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wipe(down)">
                                      <p:cBhvr>
                                        <p:cTn id="7" dur="500"/>
                                        <p:tgtEl>
                                          <p:spTgt spid="3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anim calcmode="lin" valueType="num">
                                      <p:cBhvr>
                                        <p:cTn id="12" dur="1000" fill="hold"/>
                                        <p:tgtEl>
                                          <p:spTgt spid="334"/>
                                        </p:tgtEl>
                                        <p:attrNameLst>
                                          <p:attrName>ppt_x</p:attrName>
                                        </p:attrNameLst>
                                      </p:cBhvr>
                                      <p:tavLst>
                                        <p:tav tm="0">
                                          <p:val>
                                            <p:strVal val="#ppt_x"/>
                                          </p:val>
                                        </p:tav>
                                        <p:tav tm="100000">
                                          <p:val>
                                            <p:strVal val="#ppt_x"/>
                                          </p:val>
                                        </p:tav>
                                      </p:tavLst>
                                    </p:anim>
                                    <p:anim calcmode="lin" valueType="num">
                                      <p:cBhvr>
                                        <p:cTn id="13" dur="1000" fill="hold"/>
                                        <p:tgtEl>
                                          <p:spTgt spid="334"/>
                                        </p:tgtEl>
                                        <p:attrNameLst>
                                          <p:attrName>ppt_y</p:attrName>
                                        </p:attrNameLst>
                                      </p:cBhvr>
                                      <p:tavLst>
                                        <p:tav tm="0">
                                          <p:val>
                                            <p:strVal val="#ppt_y+.1"/>
                                          </p:val>
                                        </p:tav>
                                        <p:tav tm="100000">
                                          <p:val>
                                            <p:strVal val="#ppt_y"/>
                                          </p:val>
                                        </p:tav>
                                      </p:tavLst>
                                    </p:anim>
                                  </p:childTnLst>
                                </p:cTn>
                              </p:par>
                              <p:par>
                                <p:cTn id="14" presetID="34" presetClass="emph" presetSubtype="0" fill="hold" grpId="0" nodeType="withEffect">
                                  <p:stCondLst>
                                    <p:cond delay="800"/>
                                  </p:stCondLst>
                                  <p:iterate type="lt">
                                    <p:tmPct val="10000"/>
                                  </p:iterate>
                                  <p:childTnLst>
                                    <p:animMotion origin="layout" path="M 3.61111E-6 -2.46914E-6 L 3.61111E-6 -0.07222 " pathEditMode="relative" rAng="0" ptsTypes="AA">
                                      <p:cBhvr>
                                        <p:cTn id="15" dur="250" accel="50000" decel="50000" autoRev="1" fill="hold">
                                          <p:stCondLst>
                                            <p:cond delay="0"/>
                                          </p:stCondLst>
                                        </p:cTn>
                                        <p:tgtEl>
                                          <p:spTgt spid="22"/>
                                        </p:tgtEl>
                                        <p:attrNameLst>
                                          <p:attrName>ppt_x</p:attrName>
                                          <p:attrName>ppt_y</p:attrName>
                                        </p:attrNameLst>
                                      </p:cBhvr>
                                      <p:rCtr x="0" y="-3611"/>
                                    </p:animMotion>
                                    <p:animRot by="1500000">
                                      <p:cBhvr>
                                        <p:cTn id="16" dur="125" fill="hold">
                                          <p:stCondLst>
                                            <p:cond delay="0"/>
                                          </p:stCondLst>
                                        </p:cTn>
                                        <p:tgtEl>
                                          <p:spTgt spid="22"/>
                                        </p:tgtEl>
                                        <p:attrNameLst>
                                          <p:attrName>r</p:attrName>
                                        </p:attrNameLst>
                                      </p:cBhvr>
                                    </p:animRot>
                                    <p:animRot by="-1500000">
                                      <p:cBhvr>
                                        <p:cTn id="17" dur="125" fill="hold">
                                          <p:stCondLst>
                                            <p:cond delay="125"/>
                                          </p:stCondLst>
                                        </p:cTn>
                                        <p:tgtEl>
                                          <p:spTgt spid="22"/>
                                        </p:tgtEl>
                                        <p:attrNameLst>
                                          <p:attrName>r</p:attrName>
                                        </p:attrNameLst>
                                      </p:cBhvr>
                                    </p:animRot>
                                    <p:animRot by="-1500000">
                                      <p:cBhvr>
                                        <p:cTn id="18" dur="125" fill="hold">
                                          <p:stCondLst>
                                            <p:cond delay="250"/>
                                          </p:stCondLst>
                                        </p:cTn>
                                        <p:tgtEl>
                                          <p:spTgt spid="22"/>
                                        </p:tgtEl>
                                        <p:attrNameLst>
                                          <p:attrName>r</p:attrName>
                                        </p:attrNameLst>
                                      </p:cBhvr>
                                    </p:animRot>
                                    <p:animRot by="1500000">
                                      <p:cBhvr>
                                        <p:cTn id="19"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Nội dung">
            <a:extLst>
              <a:ext uri="{FF2B5EF4-FFF2-40B4-BE49-F238E27FC236}">
                <a16:creationId xmlns:a16="http://schemas.microsoft.com/office/drawing/2014/main" id="{EC17F001-2B57-4C73-858C-EC960A7FBCBF}"/>
              </a:ext>
            </a:extLst>
          </p:cNvPr>
          <p:cNvSpPr txBox="1"/>
          <p:nvPr/>
        </p:nvSpPr>
        <p:spPr>
          <a:xfrm>
            <a:off x="2173023" y="434004"/>
            <a:ext cx="5370777" cy="923330"/>
          </a:xfrm>
          <a:prstGeom prst="rect">
            <a:avLst/>
          </a:prstGeom>
          <a:noFill/>
        </p:spPr>
        <p:txBody>
          <a:bodyPr wrap="square" rtlCol="0">
            <a:spAutoFit/>
          </a:bodyPr>
          <a:lstStyle/>
          <a:p>
            <a:pPr lvl="0">
              <a:lnSpc>
                <a:spcPct val="150000"/>
              </a:lnSpc>
              <a:defRPr/>
            </a:pPr>
            <a:r>
              <a:rPr lang="en-US" sz="3600" b="1" dirty="0">
                <a:solidFill>
                  <a:srgbClr val="FF0000"/>
                </a:solidFill>
                <a:latin typeface="Times New Roman" panose="02020603050405020304" pitchFamily="18" charset="0"/>
                <a:cs typeface="Times New Roman" panose="02020603050405020304" pitchFamily="18" charset="0"/>
              </a:rPr>
              <a:t>4. </a:t>
            </a:r>
            <a:r>
              <a:rPr lang="vi-VN" sz="3600" b="1" dirty="0">
                <a:solidFill>
                  <a:srgbClr val="FF0000"/>
                </a:solidFill>
                <a:latin typeface="Times New Roman" panose="02020603050405020304" pitchFamily="18" charset="0"/>
                <a:cs typeface="Times New Roman" panose="02020603050405020304" pitchFamily="18" charset="0"/>
              </a:rPr>
              <a:t>Tìm 3 từ ngữ chỉ:</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E67C3E2-06C3-44B3-8EDF-F0882A80C8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6882" y="1934919"/>
            <a:ext cx="1686141" cy="1610964"/>
          </a:xfrm>
          <a:prstGeom prst="rect">
            <a:avLst/>
          </a:prstGeom>
        </p:spPr>
      </p:pic>
      <p:pic>
        <p:nvPicPr>
          <p:cNvPr id="5" name="Picture 4">
            <a:extLst>
              <a:ext uri="{FF2B5EF4-FFF2-40B4-BE49-F238E27FC236}">
                <a16:creationId xmlns:a16="http://schemas.microsoft.com/office/drawing/2014/main" id="{6A858117-4F49-4F02-BF3D-8BDC5F91B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683" y="2114893"/>
            <a:ext cx="2797586" cy="1430990"/>
          </a:xfrm>
          <a:prstGeom prst="rect">
            <a:avLst/>
          </a:prstGeom>
        </p:spPr>
      </p:pic>
      <p:pic>
        <p:nvPicPr>
          <p:cNvPr id="7" name="Picture 6">
            <a:extLst>
              <a:ext uri="{FF2B5EF4-FFF2-40B4-BE49-F238E27FC236}">
                <a16:creationId xmlns:a16="http://schemas.microsoft.com/office/drawing/2014/main" id="{87109184-3BF3-4FD7-BBB0-1BEBECF01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929" y="1719775"/>
            <a:ext cx="2002140" cy="1703949"/>
          </a:xfrm>
          <a:prstGeom prst="rect">
            <a:avLst/>
          </a:prstGeom>
        </p:spPr>
      </p:pic>
    </p:spTree>
    <p:extLst>
      <p:ext uri="{BB962C8B-B14F-4D97-AF65-F5344CB8AC3E}">
        <p14:creationId xmlns:p14="http://schemas.microsoft.com/office/powerpoint/2010/main" val="2826126104"/>
      </p:ext>
    </p:extLst>
  </p:cSld>
  <p:clrMapOvr>
    <a:masterClrMapping/>
  </p:clrMapOvr>
  <p:transition spd="slow" advTm="3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0431E9A-60CC-41F1-90C9-F499D83E70FA}"/>
              </a:ext>
            </a:extLst>
          </p:cNvPr>
          <p:cNvGrpSpPr/>
          <p:nvPr/>
        </p:nvGrpSpPr>
        <p:grpSpPr>
          <a:xfrm>
            <a:off x="5898094" y="1994855"/>
            <a:ext cx="2514601" cy="2819225"/>
            <a:chOff x="762196" y="315288"/>
            <a:chExt cx="4129549" cy="4828212"/>
          </a:xfrm>
        </p:grpSpPr>
        <p:pic>
          <p:nvPicPr>
            <p:cNvPr id="16" name="Picture 15">
              <a:extLst>
                <a:ext uri="{FF2B5EF4-FFF2-40B4-BE49-F238E27FC236}">
                  <a16:creationId xmlns:a16="http://schemas.microsoft.com/office/drawing/2014/main" id="{377D142B-CCA3-4633-80E0-B29AE3388B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17" name="Rectangle 16">
              <a:extLst>
                <a:ext uri="{FF2B5EF4-FFF2-40B4-BE49-F238E27FC236}">
                  <a16:creationId xmlns:a16="http://schemas.microsoft.com/office/drawing/2014/main" id="{6A82C558-03B3-44D6-BFD9-28C866B6C5C2}"/>
                </a:ext>
              </a:extLst>
            </p:cNvPr>
            <p:cNvSpPr/>
            <p:nvPr/>
          </p:nvSpPr>
          <p:spPr>
            <a:xfrm>
              <a:off x="1135623" y="2061304"/>
              <a:ext cx="3372660" cy="3082196"/>
            </a:xfrm>
            <a:prstGeom prst="rect">
              <a:avLst/>
            </a:prstGeom>
            <a:solidFill>
              <a:srgbClr val="00AEEF"/>
            </a:solidFill>
            <a:ln w="25400" cap="flat" cmpd="sng" algn="ctr">
              <a:solidFill>
                <a:srgbClr val="6BC6D7"/>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 name="TextBox 17">
            <a:extLst>
              <a:ext uri="{FF2B5EF4-FFF2-40B4-BE49-F238E27FC236}">
                <a16:creationId xmlns:a16="http://schemas.microsoft.com/office/drawing/2014/main" id="{FC3E9C76-5556-4259-944F-F8F96AE42926}"/>
              </a:ext>
            </a:extLst>
          </p:cNvPr>
          <p:cNvSpPr txBox="1"/>
          <p:nvPr/>
        </p:nvSpPr>
        <p:spPr>
          <a:xfrm>
            <a:off x="6001030" y="2371725"/>
            <a:ext cx="230261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lang="pt-BR" sz="3200" b="1" kern="0" dirty="0">
                <a:ln>
                  <a:solidFill>
                    <a:prstClr val="white"/>
                  </a:solidFill>
                </a:ln>
                <a:solidFill>
                  <a:prstClr val="white"/>
                </a:solidFill>
                <a:effectLst>
                  <a:outerShdw blurRad="50800" dist="38100" dir="2700000" algn="tl" rotWithShape="0">
                    <a:prstClr val="black">
                      <a:alpha val="40000"/>
                    </a:prstClr>
                  </a:outerShdw>
                </a:effectLst>
                <a:latin typeface="VNI-Avo" pitchFamily="2" charset="0"/>
                <a:cs typeface="Arial"/>
                <a:sym typeface="Arial"/>
              </a:rPr>
              <a:t>ñaëc ñieåm</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cs typeface="Arial"/>
              <a:sym typeface="Arial"/>
            </a:endParaRPr>
          </a:p>
        </p:txBody>
      </p:sp>
      <p:grpSp>
        <p:nvGrpSpPr>
          <p:cNvPr id="25" name="Group 24">
            <a:extLst>
              <a:ext uri="{FF2B5EF4-FFF2-40B4-BE49-F238E27FC236}">
                <a16:creationId xmlns:a16="http://schemas.microsoft.com/office/drawing/2014/main" id="{D0930D02-D03B-47F4-A8F1-3066606F8732}"/>
              </a:ext>
            </a:extLst>
          </p:cNvPr>
          <p:cNvGrpSpPr/>
          <p:nvPr/>
        </p:nvGrpSpPr>
        <p:grpSpPr>
          <a:xfrm>
            <a:off x="346919" y="2023846"/>
            <a:ext cx="2514601" cy="2813645"/>
            <a:chOff x="767863" y="324844"/>
            <a:chExt cx="4129549" cy="4818656"/>
          </a:xfrm>
        </p:grpSpPr>
        <p:pic>
          <p:nvPicPr>
            <p:cNvPr id="26" name="Picture 25">
              <a:extLst>
                <a:ext uri="{FF2B5EF4-FFF2-40B4-BE49-F238E27FC236}">
                  <a16:creationId xmlns:a16="http://schemas.microsoft.com/office/drawing/2014/main" id="{3803AE2B-D20B-4277-ADA1-28625D6349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7863" y="324844"/>
              <a:ext cx="4129549" cy="1734740"/>
            </a:xfrm>
            <a:prstGeom prst="rect">
              <a:avLst/>
            </a:prstGeom>
          </p:spPr>
        </p:pic>
        <p:sp>
          <p:nvSpPr>
            <p:cNvPr id="27" name="Rectangle 26">
              <a:extLst>
                <a:ext uri="{FF2B5EF4-FFF2-40B4-BE49-F238E27FC236}">
                  <a16:creationId xmlns:a16="http://schemas.microsoft.com/office/drawing/2014/main" id="{3FC76ECF-CFFA-488F-8E19-32250A0F97CA}"/>
                </a:ext>
              </a:extLst>
            </p:cNvPr>
            <p:cNvSpPr/>
            <p:nvPr/>
          </p:nvSpPr>
          <p:spPr>
            <a:xfrm>
              <a:off x="1135623" y="2061304"/>
              <a:ext cx="3372660" cy="3082196"/>
            </a:xfrm>
            <a:prstGeom prst="rect">
              <a:avLst/>
            </a:prstGeom>
            <a:solidFill>
              <a:srgbClr val="ED0281"/>
            </a:solidFill>
            <a:ln w="25400" cap="flat" cmpd="sng" algn="ctr">
              <a:solidFill>
                <a:srgbClr val="6BC6D7"/>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28" name="Group 27">
            <a:extLst>
              <a:ext uri="{FF2B5EF4-FFF2-40B4-BE49-F238E27FC236}">
                <a16:creationId xmlns:a16="http://schemas.microsoft.com/office/drawing/2014/main" id="{DB3787D0-6FBB-498D-93A8-34DB0B19D210}"/>
              </a:ext>
            </a:extLst>
          </p:cNvPr>
          <p:cNvGrpSpPr/>
          <p:nvPr/>
        </p:nvGrpSpPr>
        <p:grpSpPr>
          <a:xfrm>
            <a:off x="3123010" y="2066171"/>
            <a:ext cx="2491175" cy="2819225"/>
            <a:chOff x="762196" y="303418"/>
            <a:chExt cx="4129549" cy="4840082"/>
          </a:xfrm>
        </p:grpSpPr>
        <p:pic>
          <p:nvPicPr>
            <p:cNvPr id="29" name="Picture 28">
              <a:extLst>
                <a:ext uri="{FF2B5EF4-FFF2-40B4-BE49-F238E27FC236}">
                  <a16:creationId xmlns:a16="http://schemas.microsoft.com/office/drawing/2014/main" id="{E438249A-6B03-49C1-B298-3550075BE1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2196" y="303418"/>
              <a:ext cx="4129549" cy="1746608"/>
            </a:xfrm>
            <a:prstGeom prst="rect">
              <a:avLst/>
            </a:prstGeom>
          </p:spPr>
        </p:pic>
        <p:sp>
          <p:nvSpPr>
            <p:cNvPr id="30" name="Rectangle 29">
              <a:extLst>
                <a:ext uri="{FF2B5EF4-FFF2-40B4-BE49-F238E27FC236}">
                  <a16:creationId xmlns:a16="http://schemas.microsoft.com/office/drawing/2014/main" id="{3C4A19FA-1785-4508-AD3A-35C703E4F100}"/>
                </a:ext>
              </a:extLst>
            </p:cNvPr>
            <p:cNvSpPr/>
            <p:nvPr/>
          </p:nvSpPr>
          <p:spPr>
            <a:xfrm>
              <a:off x="1135623" y="2061304"/>
              <a:ext cx="3372660" cy="3082196"/>
            </a:xfrm>
            <a:prstGeom prst="rect">
              <a:avLst/>
            </a:prstGeom>
            <a:solidFill>
              <a:srgbClr val="DABDE1"/>
            </a:solidFill>
            <a:ln w="25400" cap="flat" cmpd="sng" algn="ctr">
              <a:solidFill>
                <a:srgbClr val="CFA9D8"/>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2" name="TextBox 31">
            <a:extLst>
              <a:ext uri="{FF2B5EF4-FFF2-40B4-BE49-F238E27FC236}">
                <a16:creationId xmlns:a16="http://schemas.microsoft.com/office/drawing/2014/main" id="{61F02AA5-8635-4990-9A1F-87414F1B3A01}"/>
              </a:ext>
            </a:extLst>
          </p:cNvPr>
          <p:cNvSpPr txBox="1"/>
          <p:nvPr/>
        </p:nvSpPr>
        <p:spPr>
          <a:xfrm>
            <a:off x="1988605" y="85645"/>
            <a:ext cx="5166790" cy="791706"/>
          </a:xfrm>
          <a:prstGeom prst="roundRect">
            <a:avLst/>
          </a:prstGeom>
          <a:solidFill>
            <a:sysClr val="window" lastClr="FFFFFF"/>
          </a:solidFill>
          <a:ln w="76200">
            <a:solidFill>
              <a:srgbClr val="ED7D31"/>
            </a:solidFill>
          </a:ln>
          <a:effectLst>
            <a:softEdge rad="1270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50" b="1" i="0" u="none" strike="noStrike" kern="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Cùng</a:t>
            </a:r>
            <a:r>
              <a:rPr kumimoji="0" lang="en-US" sz="4050" b="1" i="0" u="none" strike="noStrike" kern="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 </a:t>
            </a:r>
            <a:r>
              <a:rPr kumimoji="0" lang="en-US" sz="4050" b="1" i="0" u="none" strike="noStrike" kern="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xây</a:t>
            </a:r>
            <a:r>
              <a:rPr kumimoji="0" lang="en-US" sz="4050" b="1" i="0" u="none" strike="noStrike" kern="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 </a:t>
            </a:r>
            <a:r>
              <a:rPr kumimoji="0" lang="en-US" sz="4050" b="1" i="0" u="none" strike="noStrike" kern="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rPr>
              <a:t>nhà</a:t>
            </a:r>
            <a:endParaRPr kumimoji="0" lang="en-US" sz="4050" b="1" i="0" u="none" strike="noStrike" kern="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Arial"/>
            </a:endParaRPr>
          </a:p>
        </p:txBody>
      </p:sp>
      <p:sp>
        <p:nvSpPr>
          <p:cNvPr id="34" name="TextBox 33">
            <a:extLst>
              <a:ext uri="{FF2B5EF4-FFF2-40B4-BE49-F238E27FC236}">
                <a16:creationId xmlns:a16="http://schemas.microsoft.com/office/drawing/2014/main" id="{419CA77A-C07B-4962-9245-64FB5550CA07}"/>
              </a:ext>
            </a:extLst>
          </p:cNvPr>
          <p:cNvSpPr txBox="1"/>
          <p:nvPr/>
        </p:nvSpPr>
        <p:spPr>
          <a:xfrm>
            <a:off x="410032" y="2342090"/>
            <a:ext cx="230261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lang="en-US" sz="3200" b="1" kern="0" dirty="0" err="1">
                <a:ln>
                  <a:solidFill>
                    <a:prstClr val="white"/>
                  </a:solidFill>
                </a:ln>
                <a:solidFill>
                  <a:prstClr val="white"/>
                </a:solidFill>
                <a:effectLst>
                  <a:outerShdw blurRad="50800" dist="38100" dir="2700000" algn="tl" rotWithShape="0">
                    <a:prstClr val="black">
                      <a:alpha val="40000"/>
                    </a:prstClr>
                  </a:outerShdw>
                </a:effectLst>
                <a:latin typeface="VNI-Avo" pitchFamily="2" charset="0"/>
                <a:cs typeface="Arial"/>
                <a:sym typeface="Arial"/>
              </a:rPr>
              <a:t>söï</a:t>
            </a:r>
            <a:r>
              <a:rPr lang="en-US" sz="3200" b="1" kern="0" dirty="0">
                <a:ln>
                  <a:solidFill>
                    <a:prstClr val="white"/>
                  </a:solidFill>
                </a:ln>
                <a:solidFill>
                  <a:prstClr val="white"/>
                </a:solidFill>
                <a:effectLst>
                  <a:outerShdw blurRad="50800" dist="38100" dir="2700000" algn="tl" rotWithShape="0">
                    <a:prstClr val="black">
                      <a:alpha val="40000"/>
                    </a:prstClr>
                  </a:outerShdw>
                </a:effectLst>
                <a:latin typeface="VNI-Avo" pitchFamily="2" charset="0"/>
                <a:cs typeface="Arial"/>
                <a:sym typeface="Arial"/>
              </a:rPr>
              <a:t> </a:t>
            </a:r>
            <a:r>
              <a:rPr lang="en-US" sz="3200" b="1" kern="0" dirty="0" err="1">
                <a:ln>
                  <a:solidFill>
                    <a:prstClr val="white"/>
                  </a:solidFill>
                </a:ln>
                <a:solidFill>
                  <a:prstClr val="white"/>
                </a:solidFill>
                <a:effectLst>
                  <a:outerShdw blurRad="50800" dist="38100" dir="2700000" algn="tl" rotWithShape="0">
                    <a:prstClr val="black">
                      <a:alpha val="40000"/>
                    </a:prstClr>
                  </a:outerShdw>
                </a:effectLst>
                <a:latin typeface="VNI-Avo" pitchFamily="2" charset="0"/>
                <a:cs typeface="Arial"/>
                <a:sym typeface="Arial"/>
              </a:rPr>
              <a:t>vaät</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cs typeface="Arial"/>
              <a:sym typeface="Arial"/>
            </a:endParaRPr>
          </a:p>
        </p:txBody>
      </p:sp>
      <p:sp>
        <p:nvSpPr>
          <p:cNvPr id="35" name="TextBox 34">
            <a:extLst>
              <a:ext uri="{FF2B5EF4-FFF2-40B4-BE49-F238E27FC236}">
                <a16:creationId xmlns:a16="http://schemas.microsoft.com/office/drawing/2014/main" id="{8588B899-6FAC-4427-AA81-90DD70F257AC}"/>
              </a:ext>
            </a:extLst>
          </p:cNvPr>
          <p:cNvSpPr txBox="1"/>
          <p:nvPr/>
        </p:nvSpPr>
        <p:spPr>
          <a:xfrm>
            <a:off x="3069607" y="2429590"/>
            <a:ext cx="2610840"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pt-BR"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hoaït</a:t>
            </a:r>
            <a:r>
              <a:rPr kumimoji="0" lang="pt-BR" sz="3200" b="1" i="0" u="none" strike="noStrike" kern="0" cap="none" spc="0" normalizeH="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 ñoäng</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endParaRPr>
          </a:p>
        </p:txBody>
      </p:sp>
      <p:sp>
        <p:nvSpPr>
          <p:cNvPr id="36" name="TextBox 35">
            <a:extLst>
              <a:ext uri="{FF2B5EF4-FFF2-40B4-BE49-F238E27FC236}">
                <a16:creationId xmlns:a16="http://schemas.microsoft.com/office/drawing/2014/main" id="{185908DB-D11E-4083-AB99-93DEAA5372CB}"/>
              </a:ext>
            </a:extLst>
          </p:cNvPr>
          <p:cNvSpPr txBox="1"/>
          <p:nvPr/>
        </p:nvSpPr>
        <p:spPr>
          <a:xfrm>
            <a:off x="2543503" y="1002014"/>
            <a:ext cx="3865587" cy="578882"/>
          </a:xfrm>
          <a:prstGeom prst="roundRect">
            <a:avLst/>
          </a:prstGeom>
          <a:solidFill>
            <a:srgbClr val="FFFF00">
              <a:alpha val="78000"/>
            </a:srgbClr>
          </a:solidFill>
          <a:effectLst>
            <a:softEdge rad="12700"/>
          </a:effectLst>
        </p:spPr>
        <p:txBody>
          <a:bodyPr wrap="square" rtlCol="0">
            <a:spAutoFit/>
          </a:bodyPr>
          <a:lstStyle/>
          <a:p>
            <a:pPr lvl="0" algn="ctr">
              <a:buClr>
                <a:srgbClr val="000000"/>
              </a:buClr>
            </a:pPr>
            <a:r>
              <a:rPr lang="en-US" sz="2800" b="1" dirty="0">
                <a:solidFill>
                  <a:prstClr val="black"/>
                </a:solidFill>
                <a:latin typeface="Times New Roman" panose="02020603050405020304" pitchFamily="18" charset="0"/>
                <a:cs typeface="Times New Roman" panose="02020603050405020304" pitchFamily="18" charset="0"/>
              </a:rPr>
              <a:t>4.Tìm 3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chỉ</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7" name="Rounded Rectangle 2">
            <a:extLst>
              <a:ext uri="{FF2B5EF4-FFF2-40B4-BE49-F238E27FC236}">
                <a16:creationId xmlns:a16="http://schemas.microsoft.com/office/drawing/2014/main" id="{49BE4003-7C00-4D61-9E6A-2D1C3A23D7FA}"/>
              </a:ext>
            </a:extLst>
          </p:cNvPr>
          <p:cNvSpPr/>
          <p:nvPr/>
        </p:nvSpPr>
        <p:spPr>
          <a:xfrm>
            <a:off x="705502" y="3449477"/>
            <a:ext cx="1838001" cy="798991"/>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70C0"/>
                </a:solidFill>
                <a:effectLst/>
                <a:uLnTx/>
                <a:uFillTx/>
                <a:latin typeface="VNI-Avo" pitchFamily="2" charset="0"/>
              </a:rPr>
              <a:t>M: </a:t>
            </a:r>
            <a:r>
              <a:rPr lang="en-US" sz="3200" kern="0" dirty="0">
                <a:solidFill>
                  <a:srgbClr val="0070C0"/>
                </a:solidFill>
                <a:latin typeface="VNI-Avo" pitchFamily="2" charset="0"/>
              </a:rPr>
              <a:t>m</a:t>
            </a:r>
            <a:r>
              <a:rPr kumimoji="0" lang="en-US" sz="3200" b="0" i="0" u="none" strike="noStrike" kern="0" cap="none" spc="0" normalizeH="0" baseline="0" noProof="0" dirty="0" err="1">
                <a:ln>
                  <a:noFill/>
                </a:ln>
                <a:solidFill>
                  <a:srgbClr val="0070C0"/>
                </a:solidFill>
                <a:effectLst/>
                <a:uLnTx/>
                <a:uFillTx/>
                <a:latin typeface="VNI-Avo" pitchFamily="2" charset="0"/>
              </a:rPr>
              <a:t>eï</a:t>
            </a:r>
            <a:r>
              <a:rPr kumimoji="0" lang="en-US" sz="3200" b="0" i="0" u="none" strike="noStrike" kern="0" cap="none" spc="0" normalizeH="0" baseline="0" noProof="0" dirty="0">
                <a:ln>
                  <a:noFill/>
                </a:ln>
                <a:solidFill>
                  <a:srgbClr val="0070C0"/>
                </a:solidFill>
                <a:effectLst/>
                <a:uLnTx/>
                <a:uFillTx/>
                <a:latin typeface="VNI-Avo" pitchFamily="2" charset="0"/>
              </a:rPr>
              <a:t> </a:t>
            </a:r>
          </a:p>
        </p:txBody>
      </p:sp>
      <p:sp>
        <p:nvSpPr>
          <p:cNvPr id="38" name="Rounded Rectangle 2">
            <a:extLst>
              <a:ext uri="{FF2B5EF4-FFF2-40B4-BE49-F238E27FC236}">
                <a16:creationId xmlns:a16="http://schemas.microsoft.com/office/drawing/2014/main" id="{24E0EB8C-E5ED-4006-A3B1-99093F42A376}"/>
              </a:ext>
            </a:extLst>
          </p:cNvPr>
          <p:cNvSpPr/>
          <p:nvPr/>
        </p:nvSpPr>
        <p:spPr>
          <a:xfrm>
            <a:off x="3446569" y="3449477"/>
            <a:ext cx="1838001" cy="798991"/>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70C0"/>
                </a:solidFill>
                <a:effectLst/>
                <a:uLnTx/>
                <a:uFillTx/>
                <a:latin typeface="VNI-Avo" pitchFamily="2" charset="0"/>
                <a:ea typeface="+mn-ea"/>
                <a:cs typeface="+mn-cs"/>
              </a:rPr>
              <a:t>M: </a:t>
            </a: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ñi</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39" name="Rounded Rectangle 2">
            <a:extLst>
              <a:ext uri="{FF2B5EF4-FFF2-40B4-BE49-F238E27FC236}">
                <a16:creationId xmlns:a16="http://schemas.microsoft.com/office/drawing/2014/main" id="{1954E825-19C7-4F79-86E2-1BE8E5239DEA}"/>
              </a:ext>
            </a:extLst>
          </p:cNvPr>
          <p:cNvSpPr/>
          <p:nvPr/>
        </p:nvSpPr>
        <p:spPr>
          <a:xfrm>
            <a:off x="6214428" y="3439287"/>
            <a:ext cx="1964766" cy="798991"/>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a:solidFill>
                  <a:srgbClr val="0070C0"/>
                </a:solidFill>
                <a:latin typeface="VNI-Avo" pitchFamily="2" charset="0"/>
              </a:rPr>
              <a:t>M: </a:t>
            </a:r>
            <a:r>
              <a:rPr lang="en-US" sz="3200" kern="0" dirty="0" err="1">
                <a:solidFill>
                  <a:srgbClr val="0070C0"/>
                </a:solidFill>
                <a:latin typeface="VNI-Avo" pitchFamily="2" charset="0"/>
              </a:rPr>
              <a:t>vaøng</a:t>
            </a:r>
            <a:endParaRPr kumimoji="0" lang="en-US" sz="3200" b="0" i="0" u="none" strike="noStrike" kern="0" cap="none" spc="0" normalizeH="0" baseline="0" noProof="0" dirty="0">
              <a:ln>
                <a:noFill/>
              </a:ln>
              <a:solidFill>
                <a:srgbClr val="0070C0"/>
              </a:solidFill>
              <a:effectLst/>
              <a:uLnTx/>
              <a:uFillTx/>
              <a:latin typeface="VNI-Avo" pitchFamily="2" charset="0"/>
            </a:endParaRPr>
          </a:p>
        </p:txBody>
      </p:sp>
      <p:pic>
        <p:nvPicPr>
          <p:cNvPr id="40" name="Picture 39">
            <a:extLst>
              <a:ext uri="{FF2B5EF4-FFF2-40B4-BE49-F238E27FC236}">
                <a16:creationId xmlns:a16="http://schemas.microsoft.com/office/drawing/2014/main" id="{EB83500F-890D-4C1E-93EA-2274B5DBA8E5}"/>
              </a:ext>
            </a:extLst>
          </p:cNvPr>
          <p:cNvPicPr>
            <a:picLocks noChangeAspect="1"/>
          </p:cNvPicPr>
          <p:nvPr/>
        </p:nvPicPr>
        <p:blipFill rotWithShape="1">
          <a:blip r:embed="rId4">
            <a:extLst>
              <a:ext uri="{28A0092B-C50C-407E-A947-70E740481C1C}">
                <a14:useLocalDpi xmlns:a14="http://schemas.microsoft.com/office/drawing/2010/main" val="0"/>
              </a:ext>
            </a:extLst>
          </a:blip>
          <a:srcRect b="13429"/>
          <a:stretch/>
        </p:blipFill>
        <p:spPr>
          <a:xfrm>
            <a:off x="7742034" y="3857297"/>
            <a:ext cx="1662216" cy="1438995"/>
          </a:xfrm>
          <a:prstGeom prst="rect">
            <a:avLst/>
          </a:prstGeom>
        </p:spPr>
      </p:pic>
    </p:spTree>
    <p:extLst>
      <p:ext uri="{BB962C8B-B14F-4D97-AF65-F5344CB8AC3E}">
        <p14:creationId xmlns:p14="http://schemas.microsoft.com/office/powerpoint/2010/main" val="1103149554"/>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ppt_y</p:attrName>
                                        </p:attrNameLst>
                                      </p:cBhvr>
                                      <p:tavLst>
                                        <p:tav tm="0">
                                          <p:val>
                                            <p:strVal val="#ppt_y+#ppt_h*1.125000"/>
                                          </p:val>
                                        </p:tav>
                                        <p:tav tm="100000">
                                          <p:val>
                                            <p:strVal val="#ppt_y"/>
                                          </p:val>
                                        </p:tav>
                                      </p:tavLst>
                                    </p:anim>
                                    <p:animEffect transition="in" filter="wipe(up)">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
            <a:extLst>
              <a:ext uri="{FF2B5EF4-FFF2-40B4-BE49-F238E27FC236}">
                <a16:creationId xmlns:a16="http://schemas.microsoft.com/office/drawing/2014/main" id="{81A1D51E-D6BE-4D43-890E-A6CE5ECFE5F8}"/>
              </a:ext>
            </a:extLst>
          </p:cNvPr>
          <p:cNvSpPr>
            <a:spLocks noChangeAspect="1"/>
          </p:cNvSpPr>
          <p:nvPr/>
        </p:nvSpPr>
        <p:spPr bwMode="auto">
          <a:xfrm rot="3036074">
            <a:off x="4755605" y="773051"/>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030A0"/>
          </a:solidFill>
          <a:ln w="28575" cmpd="sng">
            <a:solidFill>
              <a:srgbClr val="F8F8F8"/>
            </a:solidFill>
            <a:round/>
          </a:ln>
        </p:spPr>
        <p:txBody>
          <a:bodyPr wrap="none" lIns="68562" tIns="34281" rIns="68562" bIns="34281" anchor="ctr"/>
          <a:lstStyle/>
          <a:p>
            <a:endParaRPr lang="zh-CN" altLang="en-US" sz="1399">
              <a:solidFill>
                <a:prstClr val="black"/>
              </a:solidFill>
              <a:latin typeface="微软雅黑" panose="020B0503020204020204" charset="-122"/>
            </a:endParaRPr>
          </a:p>
        </p:txBody>
      </p:sp>
      <p:sp>
        <p:nvSpPr>
          <p:cNvPr id="5" name="等腰三角形 2">
            <a:extLst>
              <a:ext uri="{FF2B5EF4-FFF2-40B4-BE49-F238E27FC236}">
                <a16:creationId xmlns:a16="http://schemas.microsoft.com/office/drawing/2014/main" id="{06EEB128-6B76-4ACC-BDBA-31A73A99D96C}"/>
              </a:ext>
            </a:extLst>
          </p:cNvPr>
          <p:cNvSpPr>
            <a:spLocks noChangeAspect="1"/>
          </p:cNvSpPr>
          <p:nvPr/>
        </p:nvSpPr>
        <p:spPr bwMode="auto">
          <a:xfrm rot="8763501">
            <a:off x="3737733" y="1699223"/>
            <a:ext cx="142195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endParaRPr>
          </a:p>
        </p:txBody>
      </p:sp>
      <p:sp>
        <p:nvSpPr>
          <p:cNvPr id="6" name="TextBox 7">
            <a:extLst>
              <a:ext uri="{FF2B5EF4-FFF2-40B4-BE49-F238E27FC236}">
                <a16:creationId xmlns:a16="http://schemas.microsoft.com/office/drawing/2014/main" id="{C7FF7B75-7281-4DD7-A659-63857FE7B1A9}"/>
              </a:ext>
            </a:extLst>
          </p:cNvPr>
          <p:cNvSpPr txBox="1">
            <a:spLocks noChangeArrowheads="1"/>
          </p:cNvSpPr>
          <p:nvPr/>
        </p:nvSpPr>
        <p:spPr bwMode="auto">
          <a:xfrm>
            <a:off x="4024419" y="2300266"/>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200" b="1" dirty="0">
              <a:solidFill>
                <a:prstClr val="black"/>
              </a:solidFill>
              <a:latin typeface="方正清刻本悦宋简体" panose="02000000000000000000" pitchFamily="2" charset="-122"/>
              <a:ea typeface="方正清刻本悦宋简体" panose="02000000000000000000" pitchFamily="2" charset="-122"/>
            </a:endParaRPr>
          </a:p>
        </p:txBody>
      </p:sp>
      <p:sp>
        <p:nvSpPr>
          <p:cNvPr id="7" name="等腰三角形 2">
            <a:extLst>
              <a:ext uri="{FF2B5EF4-FFF2-40B4-BE49-F238E27FC236}">
                <a16:creationId xmlns:a16="http://schemas.microsoft.com/office/drawing/2014/main" id="{776D0B83-82F8-45EE-912B-FD318A62D9BA}"/>
              </a:ext>
            </a:extLst>
          </p:cNvPr>
          <p:cNvSpPr>
            <a:spLocks noChangeAspect="1"/>
          </p:cNvSpPr>
          <p:nvPr/>
        </p:nvSpPr>
        <p:spPr bwMode="auto">
          <a:xfrm rot="16474574">
            <a:off x="3312887" y="46359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endParaRPr lang="zh-CN" altLang="en-US" sz="1399">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TextBox 9">
            <a:extLst>
              <a:ext uri="{FF2B5EF4-FFF2-40B4-BE49-F238E27FC236}">
                <a16:creationId xmlns:a16="http://schemas.microsoft.com/office/drawing/2014/main" id="{1148A7AC-A6F8-4AC5-BE6C-EBD59F788DBA}"/>
              </a:ext>
            </a:extLst>
          </p:cNvPr>
          <p:cNvSpPr txBox="1">
            <a:spLocks noChangeArrowheads="1"/>
          </p:cNvSpPr>
          <p:nvPr/>
        </p:nvSpPr>
        <p:spPr bwMode="auto">
          <a:xfrm>
            <a:off x="3926456" y="1053193"/>
            <a:ext cx="529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Tham</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quan</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9" name="TextBox 9">
            <a:extLst>
              <a:ext uri="{FF2B5EF4-FFF2-40B4-BE49-F238E27FC236}">
                <a16:creationId xmlns:a16="http://schemas.microsoft.com/office/drawing/2014/main" id="{3D6A3A81-8FB8-414F-85D3-2A5AE07FDE47}"/>
              </a:ext>
            </a:extLst>
          </p:cNvPr>
          <p:cNvSpPr txBox="1">
            <a:spLocks noChangeArrowheads="1"/>
          </p:cNvSpPr>
          <p:nvPr/>
        </p:nvSpPr>
        <p:spPr bwMode="auto">
          <a:xfrm>
            <a:off x="3662698" y="2264887"/>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Nhận</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xét</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10" name="TextBox 9">
            <a:extLst>
              <a:ext uri="{FF2B5EF4-FFF2-40B4-BE49-F238E27FC236}">
                <a16:creationId xmlns:a16="http://schemas.microsoft.com/office/drawing/2014/main" id="{A0F3CB4D-9279-4421-BFF6-DACDA566A686}"/>
              </a:ext>
            </a:extLst>
          </p:cNvPr>
          <p:cNvSpPr txBox="1">
            <a:spLocks noChangeArrowheads="1"/>
          </p:cNvSpPr>
          <p:nvPr/>
        </p:nvSpPr>
        <p:spPr bwMode="auto">
          <a:xfrm>
            <a:off x="5131991" y="1454871"/>
            <a:ext cx="529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Thắc</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mắc</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11" name="Rounded Rectangle 22">
            <a:extLst>
              <a:ext uri="{FF2B5EF4-FFF2-40B4-BE49-F238E27FC236}">
                <a16:creationId xmlns:a16="http://schemas.microsoft.com/office/drawing/2014/main" id="{AB2C26D1-FDAA-46BD-85B0-979E26067B28}"/>
              </a:ext>
            </a:extLst>
          </p:cNvPr>
          <p:cNvSpPr/>
          <p:nvPr/>
        </p:nvSpPr>
        <p:spPr>
          <a:xfrm>
            <a:off x="78677" y="804305"/>
            <a:ext cx="3092746" cy="1174790"/>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Di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chuyeån</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traät</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töï</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sang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caùc</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nhoùm</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khaùc</a:t>
            </a:r>
            <a:endParaRPr kumimoji="0" lang="en-US" sz="1800" b="0" i="0" u="none" strike="noStrike" kern="0" cap="none" spc="0" normalizeH="0" baseline="0" noProof="0" dirty="0">
              <a:ln>
                <a:noFill/>
              </a:ln>
              <a:solidFill>
                <a:prstClr val="black"/>
              </a:solidFill>
              <a:effectLst/>
              <a:uLnTx/>
              <a:uFillTx/>
              <a:latin typeface="Calibri"/>
            </a:endParaRPr>
          </a:p>
        </p:txBody>
      </p:sp>
      <p:sp>
        <p:nvSpPr>
          <p:cNvPr id="12" name="Rounded Rectangle 12">
            <a:extLst>
              <a:ext uri="{FF2B5EF4-FFF2-40B4-BE49-F238E27FC236}">
                <a16:creationId xmlns:a16="http://schemas.microsoft.com/office/drawing/2014/main" id="{C5B938D3-9F92-40F1-AE63-AFEB035025B6}"/>
              </a:ext>
            </a:extLst>
          </p:cNvPr>
          <p:cNvSpPr/>
          <p:nvPr/>
        </p:nvSpPr>
        <p:spPr>
          <a:xfrm>
            <a:off x="2691355" y="3229600"/>
            <a:ext cx="3479006" cy="817245"/>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Nhaän</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xeùt</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goùp</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yù</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lòch</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söï</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cho</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nhoùm</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baïn</a:t>
            </a:r>
            <a:endParaRPr kumimoji="0" lang="en-US" sz="1800" b="0" i="0" u="none" strike="noStrike" kern="0" cap="none" spc="0" normalizeH="0" baseline="0" noProof="0" dirty="0">
              <a:ln>
                <a:noFill/>
              </a:ln>
              <a:solidFill>
                <a:prstClr val="black"/>
              </a:solidFill>
              <a:effectLst/>
              <a:uLnTx/>
              <a:uFillTx/>
              <a:latin typeface="Calibri"/>
            </a:endParaRPr>
          </a:p>
        </p:txBody>
      </p:sp>
      <p:sp>
        <p:nvSpPr>
          <p:cNvPr id="13" name="Rounded Rectangle 13">
            <a:extLst>
              <a:ext uri="{FF2B5EF4-FFF2-40B4-BE49-F238E27FC236}">
                <a16:creationId xmlns:a16="http://schemas.microsoft.com/office/drawing/2014/main" id="{8139055C-982D-46DF-89D1-DA106893CCE6}"/>
              </a:ext>
            </a:extLst>
          </p:cNvPr>
          <p:cNvSpPr/>
          <p:nvPr/>
        </p:nvSpPr>
        <p:spPr>
          <a:xfrm>
            <a:off x="6206064" y="625533"/>
            <a:ext cx="2802206" cy="1174790"/>
          </a:xfrm>
          <a:prstGeom prst="roundRect">
            <a:avLst/>
          </a:prstGeom>
          <a:solidFill>
            <a:srgbClr val="E9D7ED"/>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Neâu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vaø</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cuøng</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nhau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giaûi</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nghóa</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caùc</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töø</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chöa</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hieåu</a:t>
            </a:r>
            <a:endParaRPr kumimoji="0" lang="en-US" sz="1800" b="0" i="0" u="none" strike="noStrike" kern="0" cap="none" spc="0" normalizeH="0" baseline="0" noProof="0" dirty="0">
              <a:ln>
                <a:noFill/>
              </a:ln>
              <a:solidFill>
                <a:prstClr val="black"/>
              </a:solidFill>
              <a:effectLst/>
              <a:uLnTx/>
              <a:uFillTx/>
              <a:latin typeface="Calibri"/>
            </a:endParaRPr>
          </a:p>
        </p:txBody>
      </p:sp>
      <p:sp>
        <p:nvSpPr>
          <p:cNvPr id="14" name="Rectangle 13">
            <a:extLst>
              <a:ext uri="{FF2B5EF4-FFF2-40B4-BE49-F238E27FC236}">
                <a16:creationId xmlns:a16="http://schemas.microsoft.com/office/drawing/2014/main" id="{32517311-C436-4E29-B0CA-A41A170E509E}"/>
              </a:ext>
            </a:extLst>
          </p:cNvPr>
          <p:cNvSpPr/>
          <p:nvPr/>
        </p:nvSpPr>
        <p:spPr>
          <a:xfrm>
            <a:off x="2006257" y="-71668"/>
            <a:ext cx="4572000" cy="854080"/>
          </a:xfrm>
          <a:prstGeom prst="rect">
            <a:avLst/>
          </a:prstGeom>
        </p:spPr>
        <p:txBody>
          <a:bodyPr>
            <a:spAutoFit/>
          </a:bodyPr>
          <a:lstStyle/>
          <a:p>
            <a:pPr algn="ctr"/>
            <a:r>
              <a:rPr lang="en-US" altLang="zh-CN" sz="4800" dirty="0">
                <a:ln>
                  <a:solidFill>
                    <a:srgbClr val="0070C0"/>
                  </a:solidFill>
                </a:ln>
                <a:solidFill>
                  <a:srgbClr val="EC008C"/>
                </a:solidFill>
                <a:latin typeface="Coiny" panose="02000903060500060000" pitchFamily="2" charset="0"/>
                <a:ea typeface="方正清刻本悦宋简体" panose="02000000000000000000" pitchFamily="2" charset="-122"/>
              </a:rPr>
              <a:t>Chia</a:t>
            </a:r>
            <a:r>
              <a:rPr lang="en-US" altLang="zh-CN" sz="4800" dirty="0">
                <a:ln>
                  <a:solidFill>
                    <a:prstClr val="white"/>
                  </a:solidFill>
                </a:ln>
                <a:solidFill>
                  <a:srgbClr val="EC008C"/>
                </a:solidFill>
                <a:latin typeface="Coiny" panose="02000903060500060000" pitchFamily="2" charset="0"/>
                <a:ea typeface="方正清刻本悦宋简体" panose="02000000000000000000" pitchFamily="2" charset="-122"/>
              </a:rPr>
              <a:t> </a:t>
            </a:r>
            <a:r>
              <a:rPr lang="en-US" altLang="zh-CN" sz="4800" dirty="0" err="1">
                <a:ln>
                  <a:solidFill>
                    <a:srgbClr val="0070C0"/>
                  </a:solidFill>
                </a:ln>
                <a:solidFill>
                  <a:srgbClr val="EC008C"/>
                </a:solidFill>
                <a:latin typeface="Coiny" panose="02000903060500060000" pitchFamily="2" charset="0"/>
                <a:ea typeface="方正清刻本悦宋简体" panose="02000000000000000000" pitchFamily="2" charset="-122"/>
              </a:rPr>
              <a:t>sẻ</a:t>
            </a:r>
            <a:endParaRPr lang="zh-CN" altLang="en-US" sz="4800" dirty="0">
              <a:ln>
                <a:solidFill>
                  <a:srgbClr val="0070C0"/>
                </a:solidFill>
              </a:ln>
              <a:solidFill>
                <a:srgbClr val="EC008C"/>
              </a:solidFill>
              <a:latin typeface="Coiny" panose="02000903060500060000" pitchFamily="2" charset="0"/>
              <a:ea typeface="方正清刻本悦宋简体" panose="02000000000000000000" pitchFamily="2" charset="-122"/>
            </a:endParaRPr>
          </a:p>
        </p:txBody>
      </p:sp>
      <p:grpSp>
        <p:nvGrpSpPr>
          <p:cNvPr id="15" name="Group 14">
            <a:extLst>
              <a:ext uri="{FF2B5EF4-FFF2-40B4-BE49-F238E27FC236}">
                <a16:creationId xmlns:a16="http://schemas.microsoft.com/office/drawing/2014/main" id="{433D186B-8CD5-4F4A-ABAF-BEFC339D97C5}"/>
              </a:ext>
            </a:extLst>
          </p:cNvPr>
          <p:cNvGrpSpPr/>
          <p:nvPr/>
        </p:nvGrpSpPr>
        <p:grpSpPr>
          <a:xfrm>
            <a:off x="645855" y="2073651"/>
            <a:ext cx="1897380" cy="1061393"/>
            <a:chOff x="1013110" y="3311912"/>
            <a:chExt cx="2529840" cy="1415190"/>
          </a:xfrm>
        </p:grpSpPr>
        <p:pic>
          <p:nvPicPr>
            <p:cNvPr id="16" name="Picture 15">
              <a:extLst>
                <a:ext uri="{FF2B5EF4-FFF2-40B4-BE49-F238E27FC236}">
                  <a16:creationId xmlns:a16="http://schemas.microsoft.com/office/drawing/2014/main" id="{9E238950-B3D0-4911-9B15-6667EEF8F237}"/>
                </a:ext>
              </a:extLst>
            </p:cNvPr>
            <p:cNvPicPr>
              <a:picLocks noChangeAspect="1"/>
            </p:cNvPicPr>
            <p:nvPr/>
          </p:nvPicPr>
          <p:blipFill rotWithShape="1">
            <a:blip r:embed="rId3"/>
            <a:srcRect t="12598" b="12816"/>
            <a:stretch/>
          </p:blipFill>
          <p:spPr>
            <a:xfrm>
              <a:off x="1013110" y="3311912"/>
              <a:ext cx="2529840" cy="141519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7" name="Picture 2" descr="Free PNGs - Icon free PNG images | 100% free transparent cutout images">
              <a:extLst>
                <a:ext uri="{FF2B5EF4-FFF2-40B4-BE49-F238E27FC236}">
                  <a16:creationId xmlns:a16="http://schemas.microsoft.com/office/drawing/2014/main" id="{FB816A52-FFD0-46CD-AA01-C04EDF98C6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1674">
              <a:off x="2096699" y="3403801"/>
              <a:ext cx="362663" cy="3626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ee PNGs - Icon free PNG images | 100% free transparent cutout images">
              <a:extLst>
                <a:ext uri="{FF2B5EF4-FFF2-40B4-BE49-F238E27FC236}">
                  <a16:creationId xmlns:a16="http://schemas.microsoft.com/office/drawing/2014/main" id="{1ED1A804-4BDE-4739-AEB4-905A79E47E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546360">
              <a:off x="2915370" y="3744896"/>
              <a:ext cx="262261" cy="2622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PNGs - Icon free PNG images | 100% free transparent cutout images">
              <a:extLst>
                <a:ext uri="{FF2B5EF4-FFF2-40B4-BE49-F238E27FC236}">
                  <a16:creationId xmlns:a16="http://schemas.microsoft.com/office/drawing/2014/main" id="{D56AEF97-0473-4639-90AB-FAB28DE6AE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248369">
              <a:off x="2045644" y="4153529"/>
              <a:ext cx="464773" cy="464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PNGs - Icon free PNG images | 100% free transparent cutout images">
              <a:extLst>
                <a:ext uri="{FF2B5EF4-FFF2-40B4-BE49-F238E27FC236}">
                  <a16:creationId xmlns:a16="http://schemas.microsoft.com/office/drawing/2014/main" id="{95E0A013-70BD-4B92-8ABD-75C03C03C5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82434">
              <a:off x="1393288" y="3782565"/>
              <a:ext cx="262261" cy="262261"/>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4" descr="Free Blog Comment Icon of Colored Outline style - Available in SVG, PNG,  EPS, AI &amp;amp; Icon fonts">
            <a:extLst>
              <a:ext uri="{FF2B5EF4-FFF2-40B4-BE49-F238E27FC236}">
                <a16:creationId xmlns:a16="http://schemas.microsoft.com/office/drawing/2014/main" id="{A593D51B-531E-484C-A008-D4F32F6786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3964" y="3026643"/>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D99A05A-5746-41F5-9ACC-254803E633C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377934">
            <a:off x="8422307" y="1621371"/>
            <a:ext cx="609059" cy="701075"/>
          </a:xfrm>
          <a:prstGeom prst="rect">
            <a:avLst/>
          </a:prstGeom>
        </p:spPr>
      </p:pic>
    </p:spTree>
    <p:extLst>
      <p:ext uri="{BB962C8B-B14F-4D97-AF65-F5344CB8AC3E}">
        <p14:creationId xmlns:p14="http://schemas.microsoft.com/office/powerpoint/2010/main" val="11584957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 calcmode="lin" valueType="num">
                                      <p:cBhvr>
                                        <p:cTn id="14" dur="300" fill="hold"/>
                                        <p:tgtEl>
                                          <p:spTgt spid="8"/>
                                        </p:tgtEl>
                                        <p:attrNameLst>
                                          <p:attrName>style.rotation</p:attrName>
                                        </p:attrNameLst>
                                      </p:cBhvr>
                                      <p:tavLst>
                                        <p:tav tm="0">
                                          <p:val>
                                            <p:fltVal val="90"/>
                                          </p:val>
                                        </p:tav>
                                        <p:tav tm="100000">
                                          <p:val>
                                            <p:fltVal val="0"/>
                                          </p:val>
                                        </p:tav>
                                      </p:tavLst>
                                    </p:anim>
                                    <p:animEffect transition="in" filter="fade">
                                      <p:cBhvr>
                                        <p:cTn id="15" dur="300"/>
                                        <p:tgtEl>
                                          <p:spTgt spid="8"/>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 fill="hold"/>
                                        <p:tgtEl>
                                          <p:spTgt spid="9"/>
                                        </p:tgtEl>
                                        <p:attrNameLst>
                                          <p:attrName>ppt_w</p:attrName>
                                        </p:attrNameLst>
                                      </p:cBhvr>
                                      <p:tavLst>
                                        <p:tav tm="0">
                                          <p:val>
                                            <p:fltVal val="0"/>
                                          </p:val>
                                        </p:tav>
                                        <p:tav tm="100000">
                                          <p:val>
                                            <p:strVal val="#ppt_w"/>
                                          </p:val>
                                        </p:tav>
                                      </p:tavLst>
                                    </p:anim>
                                    <p:anim calcmode="lin" valueType="num">
                                      <p:cBhvr>
                                        <p:cTn id="20" dur="300" fill="hold"/>
                                        <p:tgtEl>
                                          <p:spTgt spid="9"/>
                                        </p:tgtEl>
                                        <p:attrNameLst>
                                          <p:attrName>ppt_h</p:attrName>
                                        </p:attrNameLst>
                                      </p:cBhvr>
                                      <p:tavLst>
                                        <p:tav tm="0">
                                          <p:val>
                                            <p:fltVal val="0"/>
                                          </p:val>
                                        </p:tav>
                                        <p:tav tm="100000">
                                          <p:val>
                                            <p:strVal val="#ppt_h"/>
                                          </p:val>
                                        </p:tav>
                                      </p:tavLst>
                                    </p:anim>
                                    <p:anim calcmode="lin" valueType="num">
                                      <p:cBhvr>
                                        <p:cTn id="21" dur="300" fill="hold"/>
                                        <p:tgtEl>
                                          <p:spTgt spid="9"/>
                                        </p:tgtEl>
                                        <p:attrNameLst>
                                          <p:attrName>style.rotation</p:attrName>
                                        </p:attrNameLst>
                                      </p:cBhvr>
                                      <p:tavLst>
                                        <p:tav tm="0">
                                          <p:val>
                                            <p:fltVal val="90"/>
                                          </p:val>
                                        </p:tav>
                                        <p:tav tm="100000">
                                          <p:val>
                                            <p:fltVal val="0"/>
                                          </p:val>
                                        </p:tav>
                                      </p:tavLst>
                                    </p:anim>
                                    <p:animEffect transition="in" filter="fade">
                                      <p:cBhvr>
                                        <p:cTn id="22" dur="300"/>
                                        <p:tgtEl>
                                          <p:spTgt spid="9"/>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1600"/>
                            </p:stCondLst>
                            <p:childTnLst>
                              <p:par>
                                <p:cTn id="29" presetID="31" presetClass="entr" presetSubtype="0" fill="hold" grpId="0" nodeType="afterEffect" nodePh="1">
                                  <p:stCondLst>
                                    <p:cond delay="0"/>
                                  </p:stCondLst>
                                  <p:endCondLst>
                                    <p:cond evt="begin" delay="0">
                                      <p:tn val="29"/>
                                    </p:cond>
                                  </p:endCondLst>
                                  <p:childTnLst>
                                    <p:set>
                                      <p:cBhvr>
                                        <p:cTn id="30" dur="1" fill="hold">
                                          <p:stCondLst>
                                            <p:cond delay="0"/>
                                          </p:stCondLst>
                                        </p:cTn>
                                        <p:tgtEl>
                                          <p:spTgt spid="6"/>
                                        </p:tgtEl>
                                        <p:attrNameLst>
                                          <p:attrName>style.visibility</p:attrName>
                                        </p:attrNameLst>
                                      </p:cBhvr>
                                      <p:to>
                                        <p:strVal val="visible"/>
                                      </p:to>
                                    </p:set>
                                    <p:anim calcmode="lin" valueType="num">
                                      <p:cBhvr>
                                        <p:cTn id="31" dur="300" fill="hold"/>
                                        <p:tgtEl>
                                          <p:spTgt spid="6"/>
                                        </p:tgtEl>
                                        <p:attrNameLst>
                                          <p:attrName>ppt_w</p:attrName>
                                        </p:attrNameLst>
                                      </p:cBhvr>
                                      <p:tavLst>
                                        <p:tav tm="0">
                                          <p:val>
                                            <p:fltVal val="0"/>
                                          </p:val>
                                        </p:tav>
                                        <p:tav tm="100000">
                                          <p:val>
                                            <p:strVal val="#ppt_w"/>
                                          </p:val>
                                        </p:tav>
                                      </p:tavLst>
                                    </p:anim>
                                    <p:anim calcmode="lin" valueType="num">
                                      <p:cBhvr>
                                        <p:cTn id="32" dur="300" fill="hold"/>
                                        <p:tgtEl>
                                          <p:spTgt spid="6"/>
                                        </p:tgtEl>
                                        <p:attrNameLst>
                                          <p:attrName>ppt_h</p:attrName>
                                        </p:attrNameLst>
                                      </p:cBhvr>
                                      <p:tavLst>
                                        <p:tav tm="0">
                                          <p:val>
                                            <p:fltVal val="0"/>
                                          </p:val>
                                        </p:tav>
                                        <p:tav tm="100000">
                                          <p:val>
                                            <p:strVal val="#ppt_h"/>
                                          </p:val>
                                        </p:tav>
                                      </p:tavLst>
                                    </p:anim>
                                    <p:anim calcmode="lin" valueType="num">
                                      <p:cBhvr>
                                        <p:cTn id="33" dur="300" fill="hold"/>
                                        <p:tgtEl>
                                          <p:spTgt spid="6"/>
                                        </p:tgtEl>
                                        <p:attrNameLst>
                                          <p:attrName>style.rotation</p:attrName>
                                        </p:attrNameLst>
                                      </p:cBhvr>
                                      <p:tavLst>
                                        <p:tav tm="0">
                                          <p:val>
                                            <p:fltVal val="90"/>
                                          </p:val>
                                        </p:tav>
                                        <p:tav tm="100000">
                                          <p:val>
                                            <p:fltVal val="0"/>
                                          </p:val>
                                        </p:tav>
                                      </p:tavLst>
                                    </p:anim>
                                    <p:animEffect transition="in" filter="fade">
                                      <p:cBhvr>
                                        <p:cTn id="34" dur="300"/>
                                        <p:tgtEl>
                                          <p:spTgt spid="6"/>
                                        </p:tgtEl>
                                      </p:cBhvr>
                                    </p:animEffect>
                                  </p:childTnLst>
                                </p:cTn>
                              </p:par>
                            </p:childTnLst>
                          </p:cTn>
                        </p:par>
                        <p:par>
                          <p:cTn id="35" fill="hold">
                            <p:stCondLst>
                              <p:cond delay="1900"/>
                            </p:stCondLst>
                            <p:childTnLst>
                              <p:par>
                                <p:cTn id="36" presetID="2" presetClass="entr" presetSubtype="12"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2400"/>
                            </p:stCondLst>
                            <p:childTnLst>
                              <p:par>
                                <p:cTn id="41" presetID="3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 fill="hold"/>
                                        <p:tgtEl>
                                          <p:spTgt spid="10"/>
                                        </p:tgtEl>
                                        <p:attrNameLst>
                                          <p:attrName>ppt_w</p:attrName>
                                        </p:attrNameLst>
                                      </p:cBhvr>
                                      <p:tavLst>
                                        <p:tav tm="0">
                                          <p:val>
                                            <p:fltVal val="0"/>
                                          </p:val>
                                        </p:tav>
                                        <p:tav tm="100000">
                                          <p:val>
                                            <p:strVal val="#ppt_w"/>
                                          </p:val>
                                        </p:tav>
                                      </p:tavLst>
                                    </p:anim>
                                    <p:anim calcmode="lin" valueType="num">
                                      <p:cBhvr>
                                        <p:cTn id="44" dur="300" fill="hold"/>
                                        <p:tgtEl>
                                          <p:spTgt spid="10"/>
                                        </p:tgtEl>
                                        <p:attrNameLst>
                                          <p:attrName>ppt_h</p:attrName>
                                        </p:attrNameLst>
                                      </p:cBhvr>
                                      <p:tavLst>
                                        <p:tav tm="0">
                                          <p:val>
                                            <p:fltVal val="0"/>
                                          </p:val>
                                        </p:tav>
                                        <p:tav tm="100000">
                                          <p:val>
                                            <p:strVal val="#ppt_h"/>
                                          </p:val>
                                        </p:tav>
                                      </p:tavLst>
                                    </p:anim>
                                    <p:anim calcmode="lin" valueType="num">
                                      <p:cBhvr>
                                        <p:cTn id="45" dur="300" fill="hold"/>
                                        <p:tgtEl>
                                          <p:spTgt spid="10"/>
                                        </p:tgtEl>
                                        <p:attrNameLst>
                                          <p:attrName>style.rotation</p:attrName>
                                        </p:attrNameLst>
                                      </p:cBhvr>
                                      <p:tavLst>
                                        <p:tav tm="0">
                                          <p:val>
                                            <p:fltVal val="90"/>
                                          </p:val>
                                        </p:tav>
                                        <p:tav tm="100000">
                                          <p:val>
                                            <p:fltVal val="0"/>
                                          </p:val>
                                        </p:tav>
                                      </p:tavLst>
                                    </p:anim>
                                    <p:animEffect transition="in" filter="fade">
                                      <p:cBhvr>
                                        <p:cTn id="46" dur="300"/>
                                        <p:tgtEl>
                                          <p:spTgt spid="10"/>
                                        </p:tgtEl>
                                      </p:cBhvr>
                                    </p:animEffect>
                                  </p:childTnLst>
                                </p:cTn>
                              </p:par>
                              <p:par>
                                <p:cTn id="47" presetID="2" presetClass="entr" presetSubtype="8" fill="hold" grpId="0" nodeType="withEffect">
                                  <p:stCondLst>
                                    <p:cond delay="40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40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4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2" fill="hold" grpId="0" nodeType="withEffect">
                                  <p:stCondLst>
                                    <p:cond delay="50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50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1+#ppt_w/2"/>
                                          </p:val>
                                        </p:tav>
                                        <p:tav tm="100000">
                                          <p:val>
                                            <p:strVal val="#ppt_x"/>
                                          </p:val>
                                        </p:tav>
                                      </p:tavLst>
                                    </p:anim>
                                    <p:anim calcmode="lin" valueType="num">
                                      <p:cBhvr additive="base">
                                        <p:cTn id="7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autoUpdateAnimBg="0"/>
      <p:bldP spid="7" grpId="0" bldLvl="0" animBg="1"/>
      <p:bldP spid="8" grpId="0" autoUpdateAnimBg="0"/>
      <p:bldP spid="9" grpId="0" autoUpdateAnimBg="0"/>
      <p:bldP spid="10" grpId="0" autoUpdateAnimBg="0"/>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0431E9A-60CC-41F1-90C9-F499D83E70FA}"/>
              </a:ext>
            </a:extLst>
          </p:cNvPr>
          <p:cNvGrpSpPr/>
          <p:nvPr/>
        </p:nvGrpSpPr>
        <p:grpSpPr>
          <a:xfrm>
            <a:off x="5898094" y="1994855"/>
            <a:ext cx="2514601" cy="2819225"/>
            <a:chOff x="762196" y="315288"/>
            <a:chExt cx="4129549" cy="4828212"/>
          </a:xfrm>
        </p:grpSpPr>
        <p:pic>
          <p:nvPicPr>
            <p:cNvPr id="16" name="Picture 15">
              <a:extLst>
                <a:ext uri="{FF2B5EF4-FFF2-40B4-BE49-F238E27FC236}">
                  <a16:creationId xmlns:a16="http://schemas.microsoft.com/office/drawing/2014/main" id="{377D142B-CCA3-4633-80E0-B29AE3388B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17" name="Rectangle 16">
              <a:extLst>
                <a:ext uri="{FF2B5EF4-FFF2-40B4-BE49-F238E27FC236}">
                  <a16:creationId xmlns:a16="http://schemas.microsoft.com/office/drawing/2014/main" id="{6A82C558-03B3-44D6-BFD9-28C866B6C5C2}"/>
                </a:ext>
              </a:extLst>
            </p:cNvPr>
            <p:cNvSpPr/>
            <p:nvPr/>
          </p:nvSpPr>
          <p:spPr>
            <a:xfrm>
              <a:off x="1135623" y="2061304"/>
              <a:ext cx="3372660" cy="3082196"/>
            </a:xfrm>
            <a:prstGeom prst="rect">
              <a:avLst/>
            </a:prstGeom>
            <a:solidFill>
              <a:srgbClr val="00AEEF"/>
            </a:solidFill>
            <a:ln w="25400" cap="flat" cmpd="sng" algn="ctr">
              <a:solidFill>
                <a:srgbClr val="6BC6D7"/>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 name="TextBox 17">
            <a:extLst>
              <a:ext uri="{FF2B5EF4-FFF2-40B4-BE49-F238E27FC236}">
                <a16:creationId xmlns:a16="http://schemas.microsoft.com/office/drawing/2014/main" id="{FC3E9C76-5556-4259-944F-F8F96AE42926}"/>
              </a:ext>
            </a:extLst>
          </p:cNvPr>
          <p:cNvSpPr txBox="1"/>
          <p:nvPr/>
        </p:nvSpPr>
        <p:spPr>
          <a:xfrm>
            <a:off x="6001030" y="2371725"/>
            <a:ext cx="230261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pt-BR"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ñaëc ñieåm</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endParaRPr>
          </a:p>
        </p:txBody>
      </p:sp>
      <p:grpSp>
        <p:nvGrpSpPr>
          <p:cNvPr id="25" name="Group 24">
            <a:extLst>
              <a:ext uri="{FF2B5EF4-FFF2-40B4-BE49-F238E27FC236}">
                <a16:creationId xmlns:a16="http://schemas.microsoft.com/office/drawing/2014/main" id="{D0930D02-D03B-47F4-A8F1-3066606F8732}"/>
              </a:ext>
            </a:extLst>
          </p:cNvPr>
          <p:cNvGrpSpPr/>
          <p:nvPr/>
        </p:nvGrpSpPr>
        <p:grpSpPr>
          <a:xfrm>
            <a:off x="346919" y="2023846"/>
            <a:ext cx="2514601" cy="2813645"/>
            <a:chOff x="767863" y="324844"/>
            <a:chExt cx="4129549" cy="4818656"/>
          </a:xfrm>
        </p:grpSpPr>
        <p:pic>
          <p:nvPicPr>
            <p:cNvPr id="26" name="Picture 25">
              <a:extLst>
                <a:ext uri="{FF2B5EF4-FFF2-40B4-BE49-F238E27FC236}">
                  <a16:creationId xmlns:a16="http://schemas.microsoft.com/office/drawing/2014/main" id="{3803AE2B-D20B-4277-ADA1-28625D6349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7863" y="324844"/>
              <a:ext cx="4129549" cy="1734740"/>
            </a:xfrm>
            <a:prstGeom prst="rect">
              <a:avLst/>
            </a:prstGeom>
          </p:spPr>
        </p:pic>
        <p:sp>
          <p:nvSpPr>
            <p:cNvPr id="27" name="Rectangle 26">
              <a:extLst>
                <a:ext uri="{FF2B5EF4-FFF2-40B4-BE49-F238E27FC236}">
                  <a16:creationId xmlns:a16="http://schemas.microsoft.com/office/drawing/2014/main" id="{3FC76ECF-CFFA-488F-8E19-32250A0F97CA}"/>
                </a:ext>
              </a:extLst>
            </p:cNvPr>
            <p:cNvSpPr/>
            <p:nvPr/>
          </p:nvSpPr>
          <p:spPr>
            <a:xfrm>
              <a:off x="1135623" y="2061304"/>
              <a:ext cx="3372660" cy="3082196"/>
            </a:xfrm>
            <a:prstGeom prst="rect">
              <a:avLst/>
            </a:prstGeom>
            <a:solidFill>
              <a:srgbClr val="ED0281"/>
            </a:solidFill>
            <a:ln w="25400" cap="flat" cmpd="sng" algn="ctr">
              <a:solidFill>
                <a:srgbClr val="6BC6D7"/>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28" name="Group 27">
            <a:extLst>
              <a:ext uri="{FF2B5EF4-FFF2-40B4-BE49-F238E27FC236}">
                <a16:creationId xmlns:a16="http://schemas.microsoft.com/office/drawing/2014/main" id="{DB3787D0-6FBB-498D-93A8-34DB0B19D210}"/>
              </a:ext>
            </a:extLst>
          </p:cNvPr>
          <p:cNvGrpSpPr/>
          <p:nvPr/>
        </p:nvGrpSpPr>
        <p:grpSpPr>
          <a:xfrm>
            <a:off x="3123010" y="2066171"/>
            <a:ext cx="2491175" cy="2819225"/>
            <a:chOff x="762196" y="303418"/>
            <a:chExt cx="4129549" cy="4840082"/>
          </a:xfrm>
        </p:grpSpPr>
        <p:pic>
          <p:nvPicPr>
            <p:cNvPr id="29" name="Picture 28">
              <a:extLst>
                <a:ext uri="{FF2B5EF4-FFF2-40B4-BE49-F238E27FC236}">
                  <a16:creationId xmlns:a16="http://schemas.microsoft.com/office/drawing/2014/main" id="{E438249A-6B03-49C1-B298-3550075BE1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78" b="66296" l="28729" r="72072"/>
                      </a14:imgEffect>
                    </a14:imgLayer>
                  </a14:imgProps>
                </a:ext>
              </a:extLst>
            </a:blip>
            <a:srcRect l="28921" t="20268" r="27681" b="58250"/>
            <a:stretch/>
          </p:blipFill>
          <p:spPr>
            <a:xfrm>
              <a:off x="762196" y="303418"/>
              <a:ext cx="4129549" cy="1746608"/>
            </a:xfrm>
            <a:prstGeom prst="rect">
              <a:avLst/>
            </a:prstGeom>
          </p:spPr>
        </p:pic>
        <p:sp>
          <p:nvSpPr>
            <p:cNvPr id="30" name="Rectangle 29">
              <a:extLst>
                <a:ext uri="{FF2B5EF4-FFF2-40B4-BE49-F238E27FC236}">
                  <a16:creationId xmlns:a16="http://schemas.microsoft.com/office/drawing/2014/main" id="{3C4A19FA-1785-4508-AD3A-35C703E4F100}"/>
                </a:ext>
              </a:extLst>
            </p:cNvPr>
            <p:cNvSpPr/>
            <p:nvPr/>
          </p:nvSpPr>
          <p:spPr>
            <a:xfrm>
              <a:off x="1135623" y="2061304"/>
              <a:ext cx="3372660" cy="3082196"/>
            </a:xfrm>
            <a:prstGeom prst="rect">
              <a:avLst/>
            </a:prstGeom>
            <a:solidFill>
              <a:srgbClr val="DABDE1"/>
            </a:solidFill>
            <a:ln w="25400" cap="flat" cmpd="sng" algn="ctr">
              <a:solidFill>
                <a:srgbClr val="CFA9D8"/>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4" name="TextBox 33">
            <a:extLst>
              <a:ext uri="{FF2B5EF4-FFF2-40B4-BE49-F238E27FC236}">
                <a16:creationId xmlns:a16="http://schemas.microsoft.com/office/drawing/2014/main" id="{419CA77A-C07B-4962-9245-64FB5550CA07}"/>
              </a:ext>
            </a:extLst>
          </p:cNvPr>
          <p:cNvSpPr txBox="1"/>
          <p:nvPr/>
        </p:nvSpPr>
        <p:spPr>
          <a:xfrm>
            <a:off x="410032" y="2342090"/>
            <a:ext cx="2302613"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söï</a:t>
            </a:r>
            <a:r>
              <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 </a:t>
            </a:r>
            <a:r>
              <a:rPr kumimoji="0" lang="en-US" sz="3200" b="1" i="0" u="none" strike="noStrike" kern="0" cap="none" spc="0" normalizeH="0" baseline="0" noProof="0" dirty="0" err="1">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vaät</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endParaRPr>
          </a:p>
        </p:txBody>
      </p:sp>
      <p:sp>
        <p:nvSpPr>
          <p:cNvPr id="35" name="TextBox 34">
            <a:extLst>
              <a:ext uri="{FF2B5EF4-FFF2-40B4-BE49-F238E27FC236}">
                <a16:creationId xmlns:a16="http://schemas.microsoft.com/office/drawing/2014/main" id="{8588B899-6FAC-4427-AA81-90DD70F257AC}"/>
              </a:ext>
            </a:extLst>
          </p:cNvPr>
          <p:cNvSpPr txBox="1"/>
          <p:nvPr/>
        </p:nvSpPr>
        <p:spPr>
          <a:xfrm>
            <a:off x="3069607" y="2429590"/>
            <a:ext cx="2610840"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pt-BR"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rPr>
              <a:t>hoaït ñoäng</a:t>
            </a:r>
            <a:endParaRPr kumimoji="0" lang="en-US" sz="3200" b="1" i="0" u="none" strike="noStrike" kern="0" cap="none" spc="0" normalizeH="0" baseline="0" noProof="0" dirty="0">
              <a:ln>
                <a:solidFill>
                  <a:prstClr val="white"/>
                </a:solidFill>
              </a:ln>
              <a:solidFill>
                <a:prstClr val="white"/>
              </a:solidFill>
              <a:effectLst>
                <a:outerShdw blurRad="50800" dist="38100" dir="2700000" algn="tl" rotWithShape="0">
                  <a:prstClr val="black">
                    <a:alpha val="40000"/>
                  </a:prstClr>
                </a:outerShdw>
              </a:effectLst>
              <a:uLnTx/>
              <a:uFillTx/>
              <a:latin typeface="VNI-Avo" pitchFamily="2" charset="0"/>
              <a:ea typeface="+mn-ea"/>
              <a:cs typeface="Arial"/>
              <a:sym typeface="Arial"/>
            </a:endParaRPr>
          </a:p>
        </p:txBody>
      </p:sp>
      <p:sp>
        <p:nvSpPr>
          <p:cNvPr id="36" name="TextBox 35">
            <a:extLst>
              <a:ext uri="{FF2B5EF4-FFF2-40B4-BE49-F238E27FC236}">
                <a16:creationId xmlns:a16="http://schemas.microsoft.com/office/drawing/2014/main" id="{185908DB-D11E-4083-AB99-93DEAA5372CB}"/>
              </a:ext>
            </a:extLst>
          </p:cNvPr>
          <p:cNvSpPr txBox="1"/>
          <p:nvPr/>
        </p:nvSpPr>
        <p:spPr>
          <a:xfrm>
            <a:off x="1660359" y="1002014"/>
            <a:ext cx="5217400" cy="578882"/>
          </a:xfrm>
          <a:prstGeom prst="roundRect">
            <a:avLst/>
          </a:prstGeom>
          <a:solidFill>
            <a:srgbClr val="FFFF00">
              <a:alpha val="78000"/>
            </a:srgbClr>
          </a:solidFill>
          <a:effectLst>
            <a:softEdge rad="12700"/>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7" name="Rounded Rectangle 2">
            <a:extLst>
              <a:ext uri="{FF2B5EF4-FFF2-40B4-BE49-F238E27FC236}">
                <a16:creationId xmlns:a16="http://schemas.microsoft.com/office/drawing/2014/main" id="{49BE4003-7C00-4D61-9E6A-2D1C3A23D7FA}"/>
              </a:ext>
            </a:extLst>
          </p:cNvPr>
          <p:cNvSpPr/>
          <p:nvPr/>
        </p:nvSpPr>
        <p:spPr>
          <a:xfrm>
            <a:off x="867899" y="3059436"/>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boá</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pic>
        <p:nvPicPr>
          <p:cNvPr id="40" name="Picture 39">
            <a:extLst>
              <a:ext uri="{FF2B5EF4-FFF2-40B4-BE49-F238E27FC236}">
                <a16:creationId xmlns:a16="http://schemas.microsoft.com/office/drawing/2014/main" id="{EB83500F-890D-4C1E-93EA-2274B5DBA8E5}"/>
              </a:ext>
            </a:extLst>
          </p:cNvPr>
          <p:cNvPicPr>
            <a:picLocks noChangeAspect="1"/>
          </p:cNvPicPr>
          <p:nvPr/>
        </p:nvPicPr>
        <p:blipFill rotWithShape="1">
          <a:blip r:embed="rId4">
            <a:extLst>
              <a:ext uri="{28A0092B-C50C-407E-A947-70E740481C1C}">
                <a14:useLocalDpi xmlns:a14="http://schemas.microsoft.com/office/drawing/2010/main" val="0"/>
              </a:ext>
            </a:extLst>
          </a:blip>
          <a:srcRect b="13429"/>
          <a:stretch/>
        </p:blipFill>
        <p:spPr>
          <a:xfrm>
            <a:off x="7742034" y="3857297"/>
            <a:ext cx="1662216" cy="1438995"/>
          </a:xfrm>
          <a:prstGeom prst="rect">
            <a:avLst/>
          </a:prstGeom>
        </p:spPr>
      </p:pic>
      <p:sp>
        <p:nvSpPr>
          <p:cNvPr id="20" name="TextBox 19">
            <a:extLst>
              <a:ext uri="{FF2B5EF4-FFF2-40B4-BE49-F238E27FC236}">
                <a16:creationId xmlns:a16="http://schemas.microsoft.com/office/drawing/2014/main" id="{42CFD0ED-81FD-4760-AF05-F0CFA86354FA}"/>
              </a:ext>
            </a:extLst>
          </p:cNvPr>
          <p:cNvSpPr txBox="1"/>
          <p:nvPr/>
        </p:nvSpPr>
        <p:spPr>
          <a:xfrm>
            <a:off x="1872295" y="81556"/>
            <a:ext cx="5005463" cy="851297"/>
          </a:xfrm>
          <a:prstGeom prst="roundRect">
            <a:avLst/>
          </a:prstGeom>
          <a:solidFill>
            <a:sysClr val="window" lastClr="FFFFFF"/>
          </a:solidFill>
          <a:ln w="76200">
            <a:solidFill>
              <a:srgbClr val="70AD47"/>
            </a:solidFill>
          </a:ln>
          <a:effectLst>
            <a:softEdge rad="1270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Một</a:t>
            </a:r>
            <a:r>
              <a:rPr kumimoji="0" lang="en-US" sz="4400" b="1" i="0" u="none" strike="noStrike" kern="0" cap="none" spc="0" normalizeH="0" baseline="0" noProof="0" dirty="0">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số</a:t>
            </a:r>
            <a:r>
              <a:rPr kumimoji="0" lang="en-US" sz="4400" b="1" i="0" u="none" strike="noStrike" kern="0" cap="none" spc="0" normalizeH="0" baseline="0" noProof="0" dirty="0">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từ</a:t>
            </a:r>
            <a:r>
              <a:rPr kumimoji="0" lang="en-US" sz="4400" b="1" i="0" u="none" strike="noStrike" kern="0" cap="none" spc="0" normalizeH="0" baseline="0" noProof="0" dirty="0">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gợi</a:t>
            </a:r>
            <a:r>
              <a:rPr kumimoji="0" lang="en-US" sz="4400" b="1" i="0" u="none" strike="noStrike" kern="0" cap="none" spc="0" normalizeH="0" baseline="0" noProof="0" dirty="0">
                <a:ln>
                  <a:solidFill>
                    <a:prstClr val="white"/>
                  </a:solidFill>
                </a:ln>
                <a:solidFill>
                  <a:srgbClr val="00B05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Arial"/>
              </a:rPr>
              <a:t> ý</a:t>
            </a:r>
          </a:p>
        </p:txBody>
      </p:sp>
      <p:sp>
        <p:nvSpPr>
          <p:cNvPr id="21" name="Rounded Rectangle 2">
            <a:extLst>
              <a:ext uri="{FF2B5EF4-FFF2-40B4-BE49-F238E27FC236}">
                <a16:creationId xmlns:a16="http://schemas.microsoft.com/office/drawing/2014/main" id="{69D0067C-A9F8-419D-B9D7-943E8736CD7F}"/>
              </a:ext>
            </a:extLst>
          </p:cNvPr>
          <p:cNvSpPr/>
          <p:nvPr/>
        </p:nvSpPr>
        <p:spPr>
          <a:xfrm>
            <a:off x="867899" y="3643248"/>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baøn</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22" name="Rounded Rectangle 2">
            <a:extLst>
              <a:ext uri="{FF2B5EF4-FFF2-40B4-BE49-F238E27FC236}">
                <a16:creationId xmlns:a16="http://schemas.microsoft.com/office/drawing/2014/main" id="{3636F4C2-9690-4F36-8A2A-869A5E21C639}"/>
              </a:ext>
            </a:extLst>
          </p:cNvPr>
          <p:cNvSpPr/>
          <p:nvPr/>
        </p:nvSpPr>
        <p:spPr>
          <a:xfrm>
            <a:off x="867899" y="4238457"/>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xuaân</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23" name="Rounded Rectangle 2">
            <a:extLst>
              <a:ext uri="{FF2B5EF4-FFF2-40B4-BE49-F238E27FC236}">
                <a16:creationId xmlns:a16="http://schemas.microsoft.com/office/drawing/2014/main" id="{6C000AFC-D9E9-4ACD-B75E-833DE8FCDB8D}"/>
              </a:ext>
            </a:extLst>
          </p:cNvPr>
          <p:cNvSpPr/>
          <p:nvPr/>
        </p:nvSpPr>
        <p:spPr>
          <a:xfrm>
            <a:off x="3634343" y="3111986"/>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noProof="0" dirty="0" err="1">
                <a:solidFill>
                  <a:srgbClr val="0070C0"/>
                </a:solidFill>
                <a:latin typeface="VNI-Avo" pitchFamily="2" charset="0"/>
              </a:rPr>
              <a:t>chaïy</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24" name="Rounded Rectangle 2">
            <a:extLst>
              <a:ext uri="{FF2B5EF4-FFF2-40B4-BE49-F238E27FC236}">
                <a16:creationId xmlns:a16="http://schemas.microsoft.com/office/drawing/2014/main" id="{CA7B5680-A2CB-4B4A-9FC9-D1B50B543E39}"/>
              </a:ext>
            </a:extLst>
          </p:cNvPr>
          <p:cNvSpPr/>
          <p:nvPr/>
        </p:nvSpPr>
        <p:spPr>
          <a:xfrm>
            <a:off x="3634343" y="3695798"/>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noùi</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31" name="Rounded Rectangle 2">
            <a:extLst>
              <a:ext uri="{FF2B5EF4-FFF2-40B4-BE49-F238E27FC236}">
                <a16:creationId xmlns:a16="http://schemas.microsoft.com/office/drawing/2014/main" id="{FADCE247-DBA3-49F1-88F0-732D5001E54D}"/>
              </a:ext>
            </a:extLst>
          </p:cNvPr>
          <p:cNvSpPr/>
          <p:nvPr/>
        </p:nvSpPr>
        <p:spPr>
          <a:xfrm>
            <a:off x="3634343" y="4291007"/>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noProof="0" dirty="0">
                <a:solidFill>
                  <a:srgbClr val="0070C0"/>
                </a:solidFill>
                <a:latin typeface="VNI-Avo" pitchFamily="2" charset="0"/>
              </a:rPr>
              <a:t>bay</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33" name="Rounded Rectangle 2">
            <a:extLst>
              <a:ext uri="{FF2B5EF4-FFF2-40B4-BE49-F238E27FC236}">
                <a16:creationId xmlns:a16="http://schemas.microsoft.com/office/drawing/2014/main" id="{8BD7FEAF-02F2-4B7A-B8E2-AA01671957D9}"/>
              </a:ext>
            </a:extLst>
          </p:cNvPr>
          <p:cNvSpPr/>
          <p:nvPr/>
        </p:nvSpPr>
        <p:spPr>
          <a:xfrm>
            <a:off x="6431951" y="3095159"/>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noProof="0" dirty="0" err="1">
                <a:solidFill>
                  <a:srgbClr val="0070C0"/>
                </a:solidFill>
                <a:latin typeface="VNI-Avo" pitchFamily="2" charset="0"/>
              </a:rPr>
              <a:t>xanh</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41" name="Rounded Rectangle 2">
            <a:extLst>
              <a:ext uri="{FF2B5EF4-FFF2-40B4-BE49-F238E27FC236}">
                <a16:creationId xmlns:a16="http://schemas.microsoft.com/office/drawing/2014/main" id="{EB208A32-C295-49C4-AC1C-1C68C714FE20}"/>
              </a:ext>
            </a:extLst>
          </p:cNvPr>
          <p:cNvSpPr/>
          <p:nvPr/>
        </p:nvSpPr>
        <p:spPr>
          <a:xfrm>
            <a:off x="6140210" y="3684669"/>
            <a:ext cx="2072622"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70C0"/>
                </a:solidFill>
                <a:effectLst/>
                <a:uLnTx/>
                <a:uFillTx/>
                <a:latin typeface="VNI-Avo" pitchFamily="2" charset="0"/>
                <a:ea typeface="+mn-ea"/>
                <a:cs typeface="+mn-cs"/>
              </a:rPr>
              <a:t>thaät</a:t>
            </a:r>
            <a:r>
              <a:rPr kumimoji="0" lang="en-US" sz="3200" b="0" i="0" u="none" strike="noStrike" kern="0" cap="none" spc="0" normalizeH="0" noProof="0" dirty="0">
                <a:ln>
                  <a:noFill/>
                </a:ln>
                <a:solidFill>
                  <a:srgbClr val="0070C0"/>
                </a:solidFill>
                <a:effectLst/>
                <a:uLnTx/>
                <a:uFillTx/>
                <a:latin typeface="VNI-Avo" pitchFamily="2" charset="0"/>
                <a:ea typeface="+mn-ea"/>
                <a:cs typeface="+mn-cs"/>
              </a:rPr>
              <a:t> </a:t>
            </a:r>
            <a:r>
              <a:rPr kumimoji="0" lang="en-US" sz="3200" b="0" i="0" u="none" strike="noStrike" kern="0" cap="none" spc="0" normalizeH="0" noProof="0" dirty="0" err="1">
                <a:ln>
                  <a:noFill/>
                </a:ln>
                <a:solidFill>
                  <a:srgbClr val="0070C0"/>
                </a:solidFill>
                <a:effectLst/>
                <a:uLnTx/>
                <a:uFillTx/>
                <a:latin typeface="VNI-Avo" pitchFamily="2" charset="0"/>
                <a:ea typeface="+mn-ea"/>
                <a:cs typeface="+mn-cs"/>
              </a:rPr>
              <a:t>thaø</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
        <p:nvSpPr>
          <p:cNvPr id="42" name="Rounded Rectangle 2">
            <a:extLst>
              <a:ext uri="{FF2B5EF4-FFF2-40B4-BE49-F238E27FC236}">
                <a16:creationId xmlns:a16="http://schemas.microsoft.com/office/drawing/2014/main" id="{6987A2D0-1C99-4863-BBB3-55C85F77460B}"/>
              </a:ext>
            </a:extLst>
          </p:cNvPr>
          <p:cNvSpPr/>
          <p:nvPr/>
        </p:nvSpPr>
        <p:spPr>
          <a:xfrm>
            <a:off x="6431951" y="4274180"/>
            <a:ext cx="1444513" cy="546484"/>
          </a:xfrm>
          <a:prstGeom prst="roundRect">
            <a:avLst/>
          </a:prstGeom>
          <a:solidFill>
            <a:sysClr val="window" lastClr="FFFFFF"/>
          </a:solidFill>
          <a:ln w="1905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noProof="0" dirty="0" err="1">
                <a:solidFill>
                  <a:srgbClr val="0070C0"/>
                </a:solidFill>
                <a:latin typeface="VNI-Avo" pitchFamily="2" charset="0"/>
              </a:rPr>
              <a:t>beùo</a:t>
            </a:r>
            <a:endParaRPr kumimoji="0" lang="en-US" sz="3200" b="0" i="0" u="none" strike="noStrike" kern="0" cap="none" spc="0" normalizeH="0" baseline="0" noProof="0" dirty="0">
              <a:ln>
                <a:noFill/>
              </a:ln>
              <a:solidFill>
                <a:srgbClr val="0070C0"/>
              </a:solidFill>
              <a:effectLst/>
              <a:uLnTx/>
              <a:uFillTx/>
              <a:latin typeface="VNI-Avo" pitchFamily="2" charset="0"/>
              <a:ea typeface="+mn-ea"/>
              <a:cs typeface="+mn-cs"/>
            </a:endParaRPr>
          </a:p>
        </p:txBody>
      </p:sp>
    </p:spTree>
    <p:extLst>
      <p:ext uri="{BB962C8B-B14F-4D97-AF65-F5344CB8AC3E}">
        <p14:creationId xmlns:p14="http://schemas.microsoft.com/office/powerpoint/2010/main" val="2894964562"/>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p:tgtEl>
                                          <p:spTgt spid="21"/>
                                        </p:tgtEl>
                                        <p:attrNameLst>
                                          <p:attrName>ppt_y</p:attrName>
                                        </p:attrNameLst>
                                      </p:cBhvr>
                                      <p:tavLst>
                                        <p:tav tm="0">
                                          <p:val>
                                            <p:strVal val="#ppt_y+#ppt_h*1.125000"/>
                                          </p:val>
                                        </p:tav>
                                        <p:tav tm="100000">
                                          <p:val>
                                            <p:strVal val="#ppt_y"/>
                                          </p:val>
                                        </p:tav>
                                      </p:tavLst>
                                    </p:anim>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ppt_h*1.125000"/>
                                          </p:val>
                                        </p:tav>
                                        <p:tav tm="100000">
                                          <p:val>
                                            <p:strVal val="#ppt_y"/>
                                          </p:val>
                                        </p:tav>
                                      </p:tavLst>
                                    </p:anim>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ppt_y</p:attrName>
                                        </p:attrNameLst>
                                      </p:cBhvr>
                                      <p:tavLst>
                                        <p:tav tm="0">
                                          <p:val>
                                            <p:strVal val="#ppt_y+#ppt_h*1.125000"/>
                                          </p:val>
                                        </p:tav>
                                        <p:tav tm="100000">
                                          <p:val>
                                            <p:strVal val="#ppt_y"/>
                                          </p:val>
                                        </p:tav>
                                      </p:tavLst>
                                    </p:anim>
                                    <p:animEffect transition="in" filter="wipe(up)">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p:tgtEl>
                                          <p:spTgt spid="31"/>
                                        </p:tgtEl>
                                        <p:attrNameLst>
                                          <p:attrName>ppt_y</p:attrName>
                                        </p:attrNameLst>
                                      </p:cBhvr>
                                      <p:tavLst>
                                        <p:tav tm="0">
                                          <p:val>
                                            <p:strVal val="#ppt_y+#ppt_h*1.125000"/>
                                          </p:val>
                                        </p:tav>
                                        <p:tav tm="100000">
                                          <p:val>
                                            <p:strVal val="#ppt_y"/>
                                          </p:val>
                                        </p:tav>
                                      </p:tavLst>
                                    </p:anim>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p:tgtEl>
                                          <p:spTgt spid="33"/>
                                        </p:tgtEl>
                                        <p:attrNameLst>
                                          <p:attrName>ppt_y</p:attrName>
                                        </p:attrNameLst>
                                      </p:cBhvr>
                                      <p:tavLst>
                                        <p:tav tm="0">
                                          <p:val>
                                            <p:strVal val="#ppt_y+#ppt_h*1.125000"/>
                                          </p:val>
                                        </p:tav>
                                        <p:tav tm="100000">
                                          <p:val>
                                            <p:strVal val="#ppt_y"/>
                                          </p:val>
                                        </p:tav>
                                      </p:tavLst>
                                    </p:anim>
                                    <p:animEffect transition="in" filter="wipe(up)">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p:tgtEl>
                                          <p:spTgt spid="41"/>
                                        </p:tgtEl>
                                        <p:attrNameLst>
                                          <p:attrName>ppt_y</p:attrName>
                                        </p:attrNameLst>
                                      </p:cBhvr>
                                      <p:tavLst>
                                        <p:tav tm="0">
                                          <p:val>
                                            <p:strVal val="#ppt_y+#ppt_h*1.125000"/>
                                          </p:val>
                                        </p:tav>
                                        <p:tav tm="100000">
                                          <p:val>
                                            <p:strVal val="#ppt_y"/>
                                          </p:val>
                                        </p:tav>
                                      </p:tavLst>
                                    </p:anim>
                                    <p:animEffect transition="in" filter="wipe(up)">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p:tgtEl>
                                          <p:spTgt spid="42"/>
                                        </p:tgtEl>
                                        <p:attrNameLst>
                                          <p:attrName>ppt_y</p:attrName>
                                        </p:attrNameLst>
                                      </p:cBhvr>
                                      <p:tavLst>
                                        <p:tav tm="0">
                                          <p:val>
                                            <p:strVal val="#ppt_y+#ppt_h*1.125000"/>
                                          </p:val>
                                        </p:tav>
                                        <p:tav tm="100000">
                                          <p:val>
                                            <p:strVal val="#ppt_y"/>
                                          </p:val>
                                        </p:tav>
                                      </p:tavLst>
                                    </p:anim>
                                    <p:animEffect transition="in" filter="wipe(up)">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 grpId="0" animBg="1"/>
      <p:bldP spid="22" grpId="0" animBg="1"/>
      <p:bldP spid="23" grpId="0" animBg="1"/>
      <p:bldP spid="24" grpId="0" animBg="1"/>
      <p:bldP spid="31" grpId="0" animBg="1"/>
      <p:bldP spid="33"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1996" descr="14">
            <a:extLst>
              <a:ext uri="{FF2B5EF4-FFF2-40B4-BE49-F238E27FC236}">
                <a16:creationId xmlns:a16="http://schemas.microsoft.com/office/drawing/2014/main" id="{B0E38235-7C3F-498B-8154-468875F09E61}"/>
              </a:ext>
            </a:extLst>
          </p:cNvPr>
          <p:cNvPicPr>
            <a:picLocks noChangeAspect="1"/>
          </p:cNvPicPr>
          <p:nvPr/>
        </p:nvPicPr>
        <p:blipFill>
          <a:blip r:embed="rId3"/>
          <a:stretch>
            <a:fillRect/>
          </a:stretch>
        </p:blipFill>
        <p:spPr>
          <a:xfrm>
            <a:off x="1854143" y="684508"/>
            <a:ext cx="5144242" cy="4116118"/>
          </a:xfrm>
          <a:prstGeom prst="rect">
            <a:avLst/>
          </a:prstGeom>
          <a:noFill/>
          <a:ln w="9525">
            <a:noFill/>
          </a:ln>
        </p:spPr>
      </p:pic>
      <p:pic>
        <p:nvPicPr>
          <p:cNvPr id="14" name="Picture Placeholder 13">
            <a:extLst>
              <a:ext uri="{FF2B5EF4-FFF2-40B4-BE49-F238E27FC236}">
                <a16:creationId xmlns:a16="http://schemas.microsoft.com/office/drawing/2014/main" id="{19B2DD1F-1304-4EB1-BD4A-4EC10564B19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9274" r="9274"/>
          <a:stretch>
            <a:fillRect/>
          </a:stretch>
        </p:blipFill>
        <p:spPr/>
      </p:pic>
      <p:pic>
        <p:nvPicPr>
          <p:cNvPr id="19" name="Quyển sách">
            <a:extLst>
              <a:ext uri="{FF2B5EF4-FFF2-40B4-BE49-F238E27FC236}">
                <a16:creationId xmlns:a16="http://schemas.microsoft.com/office/drawing/2014/main" id="{3500B9F2-E8B3-4C2E-A4FC-CF62BEF7E4A7}"/>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5" b="25"/>
          <a:stretch/>
        </p:blipFill>
        <p:spPr>
          <a:xfrm>
            <a:off x="6491331" y="173481"/>
            <a:ext cx="2107542" cy="1243178"/>
          </a:xfrm>
        </p:spPr>
      </p:pic>
      <p:sp>
        <p:nvSpPr>
          <p:cNvPr id="3" name="Số tuần">
            <a:extLst>
              <a:ext uri="{FF2B5EF4-FFF2-40B4-BE49-F238E27FC236}">
                <a16:creationId xmlns:a16="http://schemas.microsoft.com/office/drawing/2014/main" id="{0E749946-3D99-48C0-BD36-91E600A201C8}"/>
              </a:ext>
            </a:extLst>
          </p:cNvPr>
          <p:cNvSpPr>
            <a:spLocks noGrp="1"/>
          </p:cNvSpPr>
          <p:nvPr>
            <p:ph type="body" sz="quarter" idx="16"/>
          </p:nvPr>
        </p:nvSpPr>
        <p:spPr>
          <a:xfrm>
            <a:off x="7671929" y="458393"/>
            <a:ext cx="466794" cy="604781"/>
          </a:xfrm>
        </p:spPr>
        <p:txBody>
          <a:bodyPr/>
          <a:lstStyle/>
          <a:p>
            <a:r>
              <a:rPr lang="en-US" dirty="0"/>
              <a:t>9</a:t>
            </a:r>
          </a:p>
        </p:txBody>
      </p:sp>
      <p:sp>
        <p:nvSpPr>
          <p:cNvPr id="4" name="Tuần">
            <a:extLst>
              <a:ext uri="{FF2B5EF4-FFF2-40B4-BE49-F238E27FC236}">
                <a16:creationId xmlns:a16="http://schemas.microsoft.com/office/drawing/2014/main" id="{A4C8CFE4-FC1A-471F-BF1F-DCC9E78214BB}"/>
              </a:ext>
            </a:extLst>
          </p:cNvPr>
          <p:cNvSpPr>
            <a:spLocks noGrp="1"/>
          </p:cNvSpPr>
          <p:nvPr>
            <p:ph type="body" sz="quarter" idx="15"/>
          </p:nvPr>
        </p:nvSpPr>
        <p:spPr>
          <a:xfrm>
            <a:off x="6906328" y="342875"/>
            <a:ext cx="728084" cy="341632"/>
          </a:xfrm>
        </p:spPr>
        <p:txBody>
          <a:bodyPr/>
          <a:lstStyle/>
          <a:p>
            <a:r>
              <a:rPr lang="en-US" sz="1800" dirty="0" err="1"/>
              <a:t>Tuaàn</a:t>
            </a:r>
            <a:endParaRPr lang="en-US" sz="1800" dirty="0"/>
          </a:p>
        </p:txBody>
      </p:sp>
      <p:sp>
        <p:nvSpPr>
          <p:cNvPr id="5" name="Chủ đề">
            <a:extLst>
              <a:ext uri="{FF2B5EF4-FFF2-40B4-BE49-F238E27FC236}">
                <a16:creationId xmlns:a16="http://schemas.microsoft.com/office/drawing/2014/main" id="{2668E15D-37E0-4D63-8D1C-9680B7054D5A}"/>
              </a:ext>
            </a:extLst>
          </p:cNvPr>
          <p:cNvSpPr>
            <a:spLocks noGrp="1"/>
          </p:cNvSpPr>
          <p:nvPr>
            <p:ph type="body" sz="quarter" idx="11"/>
          </p:nvPr>
        </p:nvSpPr>
        <p:spPr>
          <a:xfrm>
            <a:off x="545127" y="110216"/>
            <a:ext cx="4745466" cy="521681"/>
          </a:xfrm>
        </p:spPr>
        <p:txBody>
          <a:bodyPr/>
          <a:lstStyle/>
          <a:p>
            <a:r>
              <a:rPr lang="en-US" b="1" dirty="0">
                <a:latin typeface="Times New Roman" panose="02020603050405020304" pitchFamily="18" charset="0"/>
                <a:cs typeface="Times New Roman" panose="02020603050405020304" pitchFamily="18" charset="0"/>
              </a:rPr>
              <a:t>ÔN TẬP GIỮA HỌC KỲ I</a:t>
            </a:r>
          </a:p>
        </p:txBody>
      </p:sp>
      <p:pic>
        <p:nvPicPr>
          <p:cNvPr id="10" name="Banner">
            <a:extLst>
              <a:ext uri="{FF2B5EF4-FFF2-40B4-BE49-F238E27FC236}">
                <a16:creationId xmlns:a16="http://schemas.microsoft.com/office/drawing/2014/main" id="{DD807012-DBA0-4370-903E-D587503DF0C3}"/>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t="32" b="32"/>
          <a:stretch/>
        </p:blipFill>
        <p:spPr>
          <a:xfrm>
            <a:off x="2634081" y="3059465"/>
            <a:ext cx="3575001" cy="1078992"/>
          </a:xfrm>
        </p:spPr>
      </p:pic>
      <p:sp>
        <p:nvSpPr>
          <p:cNvPr id="12" name="Tên bài">
            <a:extLst>
              <a:ext uri="{FF2B5EF4-FFF2-40B4-BE49-F238E27FC236}">
                <a16:creationId xmlns:a16="http://schemas.microsoft.com/office/drawing/2014/main" id="{8E6B493D-B30D-44C5-861A-64754261E203}"/>
              </a:ext>
            </a:extLst>
          </p:cNvPr>
          <p:cNvSpPr>
            <a:spLocks noGrp="1"/>
          </p:cNvSpPr>
          <p:nvPr>
            <p:ph type="body" sz="quarter" idx="18"/>
          </p:nvPr>
        </p:nvSpPr>
        <p:spPr>
          <a:xfrm>
            <a:off x="3604296" y="3396178"/>
            <a:ext cx="1710725" cy="535531"/>
          </a:xfrm>
        </p:spPr>
        <p:txBody>
          <a:bodyPr/>
          <a:lstStyle/>
          <a:p>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4</a:t>
            </a:r>
          </a:p>
        </p:txBody>
      </p:sp>
      <p:pic>
        <p:nvPicPr>
          <p:cNvPr id="24" name="图片 41995" descr="13">
            <a:extLst>
              <a:ext uri="{FF2B5EF4-FFF2-40B4-BE49-F238E27FC236}">
                <a16:creationId xmlns:a16="http://schemas.microsoft.com/office/drawing/2014/main" id="{F710EB73-BB85-4F7E-A9C5-EF1B7403344C}"/>
              </a:ext>
            </a:extLst>
          </p:cNvPr>
          <p:cNvPicPr>
            <a:picLocks noChangeAspect="1"/>
          </p:cNvPicPr>
          <p:nvPr/>
        </p:nvPicPr>
        <p:blipFill>
          <a:blip r:embed="rId7"/>
          <a:stretch>
            <a:fillRect/>
          </a:stretch>
        </p:blipFill>
        <p:spPr>
          <a:xfrm>
            <a:off x="6905705" y="3097031"/>
            <a:ext cx="2249703" cy="1872988"/>
          </a:xfrm>
          <a:prstGeom prst="rect">
            <a:avLst/>
          </a:prstGeom>
          <a:noFill/>
          <a:ln w="9525">
            <a:noFill/>
          </a:ln>
        </p:spPr>
      </p:pic>
      <p:pic>
        <p:nvPicPr>
          <p:cNvPr id="25" name="图片 41995" descr="13">
            <a:extLst>
              <a:ext uri="{FF2B5EF4-FFF2-40B4-BE49-F238E27FC236}">
                <a16:creationId xmlns:a16="http://schemas.microsoft.com/office/drawing/2014/main" id="{7BEE7ED4-F066-4529-A79D-248C35CE7DB8}"/>
              </a:ext>
            </a:extLst>
          </p:cNvPr>
          <p:cNvPicPr>
            <a:picLocks noChangeAspect="1"/>
          </p:cNvPicPr>
          <p:nvPr/>
        </p:nvPicPr>
        <p:blipFill>
          <a:blip r:embed="rId7"/>
          <a:stretch>
            <a:fillRect/>
          </a:stretch>
        </p:blipFill>
        <p:spPr>
          <a:xfrm>
            <a:off x="-5591" y="3175969"/>
            <a:ext cx="2249703" cy="1872988"/>
          </a:xfrm>
          <a:prstGeom prst="rect">
            <a:avLst/>
          </a:prstGeom>
          <a:noFill/>
          <a:ln w="9525">
            <a:noFill/>
          </a:ln>
        </p:spPr>
      </p:pic>
    </p:spTree>
    <p:custDataLst>
      <p:tags r:id="rId1"/>
    </p:custDataLst>
    <p:extLst>
      <p:ext uri="{BB962C8B-B14F-4D97-AF65-F5344CB8AC3E}">
        <p14:creationId xmlns:p14="http://schemas.microsoft.com/office/powerpoint/2010/main" val="2543028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26288" y="906648"/>
            <a:ext cx="8862839" cy="3180489"/>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2560031" y="-1146"/>
            <a:ext cx="4023938" cy="1048844"/>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grpSp>
      <p:sp>
        <p:nvSpPr>
          <p:cNvPr id="146" name="Google Shape;1669;p40">
            <a:extLst>
              <a:ext uri="{FF2B5EF4-FFF2-40B4-BE49-F238E27FC236}">
                <a16:creationId xmlns:a16="http://schemas.microsoft.com/office/drawing/2014/main" id="{567B55F1-59E0-4413-90D0-20753ED670E3}"/>
              </a:ext>
            </a:extLst>
          </p:cNvPr>
          <p:cNvSpPr txBox="1">
            <a:spLocks/>
          </p:cNvSpPr>
          <p:nvPr/>
        </p:nvSpPr>
        <p:spPr>
          <a:xfrm>
            <a:off x="795224" y="1417309"/>
            <a:ext cx="8018630" cy="179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Vibur"/>
              <a:buNone/>
              <a:defRPr sz="120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9pPr>
          </a:lstStyle>
          <a:p>
            <a:pPr defTabSz="914400">
              <a:buClr>
                <a:srgbClr val="000000"/>
              </a:buClr>
              <a:defRPr/>
            </a:pP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2.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Ôn</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câu</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có</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từ</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ngữ</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chỉ</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sự</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vật,hoạt</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động</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đặc</a:t>
            </a:r>
            <a:r>
              <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000" kern="0" dirty="0" err="1">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điểm</a:t>
            </a:r>
            <a:endParaRPr lang="en-US" sz="4000" kern="0" dirty="0">
              <a:ln>
                <a:solidFill>
                  <a:srgbClr val="FFFFFF"/>
                </a:solidFill>
              </a:ln>
              <a:solidFill>
                <a:srgbClr val="EA1ECD"/>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800"/>
                                  </p:stCondLst>
                                  <p:iterate type="lt">
                                    <p:tmPct val="10000"/>
                                  </p:iterate>
                                  <p:childTnLst>
                                    <p:animMotion origin="layout" path="M 2.77778E-6 -1.35802E-6 L 2.77778E-6 -0.07222 " pathEditMode="relative" rAng="0" ptsTypes="AA">
                                      <p:cBhvr>
                                        <p:cTn id="6" dur="250" accel="50000" decel="50000" autoRev="1" fill="hold">
                                          <p:stCondLst>
                                            <p:cond delay="0"/>
                                          </p:stCondLst>
                                        </p:cTn>
                                        <p:tgtEl>
                                          <p:spTgt spid="146"/>
                                        </p:tgtEl>
                                        <p:attrNameLst>
                                          <p:attrName>ppt_x</p:attrName>
                                          <p:attrName>ppt_y</p:attrName>
                                        </p:attrNameLst>
                                      </p:cBhvr>
                                      <p:rCtr x="0" y="-3611"/>
                                    </p:animMotion>
                                    <p:animRot by="1500000">
                                      <p:cBhvr>
                                        <p:cTn id="7" dur="125" fill="hold">
                                          <p:stCondLst>
                                            <p:cond delay="0"/>
                                          </p:stCondLst>
                                        </p:cTn>
                                        <p:tgtEl>
                                          <p:spTgt spid="146"/>
                                        </p:tgtEl>
                                        <p:attrNameLst>
                                          <p:attrName>r</p:attrName>
                                        </p:attrNameLst>
                                      </p:cBhvr>
                                    </p:animRot>
                                    <p:animRot by="-1500000">
                                      <p:cBhvr>
                                        <p:cTn id="8" dur="125" fill="hold">
                                          <p:stCondLst>
                                            <p:cond delay="125"/>
                                          </p:stCondLst>
                                        </p:cTn>
                                        <p:tgtEl>
                                          <p:spTgt spid="146"/>
                                        </p:tgtEl>
                                        <p:attrNameLst>
                                          <p:attrName>r</p:attrName>
                                        </p:attrNameLst>
                                      </p:cBhvr>
                                    </p:animRot>
                                    <p:animRot by="-1500000">
                                      <p:cBhvr>
                                        <p:cTn id="9" dur="125" fill="hold">
                                          <p:stCondLst>
                                            <p:cond delay="250"/>
                                          </p:stCondLst>
                                        </p:cTn>
                                        <p:tgtEl>
                                          <p:spTgt spid="146"/>
                                        </p:tgtEl>
                                        <p:attrNameLst>
                                          <p:attrName>r</p:attrName>
                                        </p:attrNameLst>
                                      </p:cBhvr>
                                    </p:animRot>
                                    <p:animRot by="1500000">
                                      <p:cBhvr>
                                        <p:cTn id="10" dur="125" fill="hold">
                                          <p:stCondLst>
                                            <p:cond delay="375"/>
                                          </p:stCondLst>
                                        </p:cTn>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utoShape 14">
            <a:extLst>
              <a:ext uri="{FF2B5EF4-FFF2-40B4-BE49-F238E27FC236}">
                <a16:creationId xmlns:a16="http://schemas.microsoft.com/office/drawing/2014/main" id="{3D4801FC-6B3E-40D1-A553-170069EBCC53}"/>
              </a:ext>
            </a:extLst>
          </p:cNvPr>
          <p:cNvSpPr/>
          <p:nvPr>
            <p:custDataLst>
              <p:tags r:id="rId1"/>
            </p:custDataLst>
          </p:nvPr>
        </p:nvSpPr>
        <p:spPr>
          <a:xfrm>
            <a:off x="552341" y="95420"/>
            <a:ext cx="7834913" cy="642408"/>
          </a:xfrm>
          <a:prstGeom prst="homePlate">
            <a:avLst>
              <a:gd name="adj" fmla="val 137465"/>
            </a:avLst>
          </a:prstGeom>
          <a:solidFill>
            <a:srgbClr val="FFEFCF"/>
          </a:solidFill>
          <a:ln w="9525" cap="rnd" cmpd="sng">
            <a:solidFill>
              <a:srgbClr val="A052B2"/>
            </a:solidFill>
            <a:prstDash val="sysDot"/>
            <a:miter/>
            <a:headEnd type="none" w="med" len="med"/>
            <a:tailEnd type="none" w="med" len="med"/>
          </a:ln>
        </p:spPr>
        <p:txBody>
          <a:bodyPr anchor="ctr"/>
          <a:lstStyle/>
          <a:p>
            <a:pPr algn="ctr" defTabSz="914400"/>
            <a:r>
              <a:rPr lang="en-US" sz="2400" b="1" kern="0" dirty="0">
                <a:solidFill>
                  <a:srgbClr val="FF0000"/>
                </a:solidFill>
                <a:latin typeface="VNI-Avo" pitchFamily="2" charset="0"/>
                <a:cs typeface="Arial"/>
                <a:sym typeface="Arial"/>
              </a:rPr>
              <a:t>5. </a:t>
            </a:r>
            <a:r>
              <a:rPr lang="en-US" sz="2400" b="1" kern="0" dirty="0" err="1">
                <a:solidFill>
                  <a:srgbClr val="FF0000"/>
                </a:solidFill>
                <a:latin typeface="VNI-Avo" pitchFamily="2" charset="0"/>
                <a:cs typeface="Arial"/>
                <a:sym typeface="Arial"/>
              </a:rPr>
              <a:t>Ñaët</a:t>
            </a:r>
            <a:r>
              <a:rPr lang="en-US" sz="2400" b="1" kern="0" dirty="0">
                <a:solidFill>
                  <a:srgbClr val="FF0000"/>
                </a:solidFill>
                <a:latin typeface="VNI-Avo" pitchFamily="2" charset="0"/>
                <a:cs typeface="Arial"/>
                <a:sym typeface="Arial"/>
              </a:rPr>
              <a:t> 1- 2 </a:t>
            </a:r>
            <a:r>
              <a:rPr lang="en-US" sz="2400" b="1" kern="0" dirty="0" err="1">
                <a:solidFill>
                  <a:srgbClr val="FF0000"/>
                </a:solidFill>
                <a:latin typeface="VNI-Avo" pitchFamily="2" charset="0"/>
                <a:cs typeface="Arial"/>
                <a:sym typeface="Arial"/>
              </a:rPr>
              <a:t>caâu</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coù</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töø</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ngöõ</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tìm</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ñöôïc</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ôû</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baøi</a:t>
            </a:r>
            <a:r>
              <a:rPr lang="en-US" sz="2400" b="1" kern="0" dirty="0">
                <a:solidFill>
                  <a:srgbClr val="FF0000"/>
                </a:solidFill>
                <a:latin typeface="VNI-Avo" pitchFamily="2" charset="0"/>
                <a:cs typeface="Arial"/>
                <a:sym typeface="Arial"/>
              </a:rPr>
              <a:t> </a:t>
            </a:r>
            <a:r>
              <a:rPr lang="en-US" sz="2400" b="1" kern="0" dirty="0" err="1">
                <a:solidFill>
                  <a:srgbClr val="FF0000"/>
                </a:solidFill>
                <a:latin typeface="VNI-Avo" pitchFamily="2" charset="0"/>
                <a:cs typeface="Arial"/>
                <a:sym typeface="Arial"/>
              </a:rPr>
              <a:t>taäp</a:t>
            </a:r>
            <a:r>
              <a:rPr lang="en-US" sz="2400" b="1" kern="0" dirty="0">
                <a:solidFill>
                  <a:srgbClr val="FF0000"/>
                </a:solidFill>
                <a:latin typeface="VNI-Avo" pitchFamily="2" charset="0"/>
                <a:cs typeface="Arial"/>
                <a:sym typeface="Arial"/>
              </a:rPr>
              <a:t> 4</a:t>
            </a:r>
            <a:endParaRPr lang="en-US" sz="2400" b="1" kern="0" dirty="0">
              <a:solidFill>
                <a:srgbClr val="FF0000"/>
              </a:solidFill>
              <a:latin typeface="Calibri" panose="020F0502020204030204"/>
            </a:endParaRPr>
          </a:p>
        </p:txBody>
      </p:sp>
      <p:sp>
        <p:nvSpPr>
          <p:cNvPr id="140" name="Rectangle 139">
            <a:extLst>
              <a:ext uri="{FF2B5EF4-FFF2-40B4-BE49-F238E27FC236}">
                <a16:creationId xmlns:a16="http://schemas.microsoft.com/office/drawing/2014/main" id="{AA19ACEE-16CD-4E17-BC23-194F2225964F}"/>
              </a:ext>
            </a:extLst>
          </p:cNvPr>
          <p:cNvSpPr/>
          <p:nvPr/>
        </p:nvSpPr>
        <p:spPr>
          <a:xfrm>
            <a:off x="222416" y="1042354"/>
            <a:ext cx="8164838" cy="461665"/>
          </a:xfrm>
          <a:prstGeom prst="rect">
            <a:avLst/>
          </a:prstGeom>
        </p:spPr>
        <p:txBody>
          <a:bodyPr wrap="square">
            <a:spAutoFit/>
          </a:bodyPr>
          <a:lstStyle/>
          <a:p>
            <a:pPr algn="ctr" defTabSz="914400">
              <a:spcAft>
                <a:spcPts val="2400"/>
              </a:spcAft>
            </a:pPr>
            <a:r>
              <a:rPr lang="en-US" sz="2400" b="1" kern="0" dirty="0" err="1">
                <a:latin typeface="VNI-Avo" pitchFamily="2" charset="0"/>
                <a:cs typeface="Arial"/>
                <a:sym typeface="Arial"/>
              </a:rPr>
              <a:t>Choïn</a:t>
            </a:r>
            <a:r>
              <a:rPr lang="en-US" sz="2400" b="1" kern="0" dirty="0">
                <a:latin typeface="VNI-Avo" pitchFamily="2" charset="0"/>
                <a:cs typeface="Arial"/>
                <a:sym typeface="Arial"/>
              </a:rPr>
              <a:t> </a:t>
            </a:r>
            <a:r>
              <a:rPr lang="en-US" sz="2400" b="1" kern="0" dirty="0" err="1">
                <a:latin typeface="VNI-Avo" pitchFamily="2" charset="0"/>
                <a:cs typeface="Arial"/>
                <a:sym typeface="Arial"/>
              </a:rPr>
              <a:t>ít</a:t>
            </a:r>
            <a:r>
              <a:rPr lang="en-US" sz="2400" b="1" kern="0" dirty="0">
                <a:latin typeface="VNI-Avo" pitchFamily="2" charset="0"/>
                <a:cs typeface="Arial"/>
                <a:sym typeface="Arial"/>
              </a:rPr>
              <a:t> </a:t>
            </a:r>
            <a:r>
              <a:rPr lang="en-US" sz="2400" b="1" kern="0" dirty="0" err="1">
                <a:latin typeface="VNI-Avo" pitchFamily="2" charset="0"/>
                <a:cs typeface="Arial"/>
                <a:sym typeface="Arial"/>
              </a:rPr>
              <a:t>nhaát</a:t>
            </a:r>
            <a:r>
              <a:rPr lang="en-US" sz="2400" b="1" kern="0" dirty="0">
                <a:latin typeface="VNI-Avo" pitchFamily="2" charset="0"/>
                <a:cs typeface="Arial"/>
                <a:sym typeface="Arial"/>
              </a:rPr>
              <a:t> </a:t>
            </a:r>
            <a:r>
              <a:rPr lang="en-US" sz="2400" b="1" kern="0" dirty="0" err="1">
                <a:latin typeface="VNI-Avo" pitchFamily="2" charset="0"/>
                <a:cs typeface="Arial"/>
                <a:sym typeface="Arial"/>
              </a:rPr>
              <a:t>moät</a:t>
            </a:r>
            <a:r>
              <a:rPr lang="en-US" sz="2400" b="1" kern="0" dirty="0">
                <a:latin typeface="VNI-Avo" pitchFamily="2" charset="0"/>
                <a:cs typeface="Arial"/>
                <a:sym typeface="Arial"/>
              </a:rPr>
              <a:t> </a:t>
            </a:r>
            <a:r>
              <a:rPr lang="en-US" sz="2400" b="1" kern="0" dirty="0" err="1">
                <a:latin typeface="VNI-Avo" pitchFamily="2" charset="0"/>
                <a:cs typeface="Arial"/>
                <a:sym typeface="Arial"/>
              </a:rPr>
              <a:t>töø</a:t>
            </a:r>
            <a:r>
              <a:rPr lang="en-US" sz="2400" b="1" kern="0" dirty="0">
                <a:latin typeface="VNI-Avo" pitchFamily="2" charset="0"/>
                <a:cs typeface="Arial"/>
                <a:sym typeface="Arial"/>
              </a:rPr>
              <a:t> </a:t>
            </a:r>
            <a:r>
              <a:rPr lang="en-US" sz="2400" b="1" kern="0" dirty="0" err="1">
                <a:latin typeface="VNI-Avo" pitchFamily="2" charset="0"/>
                <a:cs typeface="Arial"/>
                <a:sym typeface="Arial"/>
              </a:rPr>
              <a:t>ngöõ</a:t>
            </a:r>
            <a:r>
              <a:rPr lang="en-US" sz="2400" b="1" kern="0" dirty="0">
                <a:latin typeface="VNI-Avo" pitchFamily="2" charset="0"/>
                <a:cs typeface="Arial"/>
                <a:sym typeface="Arial"/>
              </a:rPr>
              <a:t> </a:t>
            </a:r>
            <a:r>
              <a:rPr lang="en-US" sz="2400" b="1" kern="0" dirty="0" err="1">
                <a:latin typeface="VNI-Avo" pitchFamily="2" charset="0"/>
                <a:cs typeface="Arial"/>
                <a:sym typeface="Arial"/>
              </a:rPr>
              <a:t>trong</a:t>
            </a:r>
            <a:r>
              <a:rPr lang="en-US" sz="2400" b="1" kern="0" dirty="0">
                <a:latin typeface="VNI-Avo" pitchFamily="2" charset="0"/>
                <a:cs typeface="Arial"/>
                <a:sym typeface="Arial"/>
              </a:rPr>
              <a:t> </a:t>
            </a:r>
            <a:r>
              <a:rPr lang="en-US" sz="2400" b="1" kern="0" dirty="0" err="1">
                <a:latin typeface="VNI-Avo" pitchFamily="2" charset="0"/>
                <a:cs typeface="Arial"/>
                <a:sym typeface="Arial"/>
              </a:rPr>
              <a:t>baøi</a:t>
            </a:r>
            <a:r>
              <a:rPr lang="en-US" sz="2400" b="1" kern="0" dirty="0">
                <a:latin typeface="VNI-Avo" pitchFamily="2" charset="0"/>
                <a:cs typeface="Arial"/>
                <a:sym typeface="Arial"/>
              </a:rPr>
              <a:t> </a:t>
            </a:r>
            <a:r>
              <a:rPr lang="en-US" sz="2400" b="1" kern="0" dirty="0" err="1">
                <a:latin typeface="VNI-Avo" pitchFamily="2" charset="0"/>
                <a:cs typeface="Arial"/>
                <a:sym typeface="Arial"/>
              </a:rPr>
              <a:t>taäp</a:t>
            </a:r>
            <a:r>
              <a:rPr lang="en-US" sz="2400" b="1" kern="0" dirty="0">
                <a:latin typeface="VNI-Avo" pitchFamily="2" charset="0"/>
                <a:cs typeface="Arial"/>
                <a:sym typeface="Arial"/>
              </a:rPr>
              <a:t> 4 </a:t>
            </a:r>
            <a:r>
              <a:rPr lang="en-US" sz="2400" b="1" kern="0" dirty="0" err="1">
                <a:latin typeface="VNI-Avo" pitchFamily="2" charset="0"/>
                <a:cs typeface="Arial"/>
                <a:sym typeface="Arial"/>
              </a:rPr>
              <a:t>ñeå</a:t>
            </a:r>
            <a:r>
              <a:rPr lang="en-US" sz="2400" b="1" kern="0" dirty="0">
                <a:latin typeface="VNI-Avo" pitchFamily="2" charset="0"/>
                <a:cs typeface="Arial"/>
                <a:sym typeface="Arial"/>
              </a:rPr>
              <a:t> </a:t>
            </a:r>
            <a:r>
              <a:rPr lang="en-US" sz="2400" b="1" kern="0" dirty="0" err="1">
                <a:latin typeface="VNI-Avo" pitchFamily="2" charset="0"/>
                <a:cs typeface="Arial"/>
                <a:sym typeface="Arial"/>
              </a:rPr>
              <a:t>ñaët</a:t>
            </a:r>
            <a:r>
              <a:rPr lang="en-US" sz="2400" b="1" kern="0" dirty="0">
                <a:latin typeface="VNI-Avo" pitchFamily="2" charset="0"/>
                <a:cs typeface="Arial"/>
                <a:sym typeface="Arial"/>
              </a:rPr>
              <a:t> </a:t>
            </a:r>
            <a:r>
              <a:rPr lang="en-US" sz="2400" b="1" kern="0" dirty="0" err="1">
                <a:latin typeface="VNI-Avo" pitchFamily="2" charset="0"/>
                <a:cs typeface="Arial"/>
                <a:sym typeface="Arial"/>
              </a:rPr>
              <a:t>caâu</a:t>
            </a:r>
            <a:r>
              <a:rPr lang="en-US" sz="2400" b="1" kern="0" dirty="0">
                <a:latin typeface="VNI-Avo" pitchFamily="2" charset="0"/>
                <a:cs typeface="Arial"/>
                <a:sym typeface="Arial"/>
              </a:rPr>
              <a:t> </a:t>
            </a:r>
          </a:p>
        </p:txBody>
      </p:sp>
      <p:sp>
        <p:nvSpPr>
          <p:cNvPr id="138" name="Rectangle 137">
            <a:extLst>
              <a:ext uri="{FF2B5EF4-FFF2-40B4-BE49-F238E27FC236}">
                <a16:creationId xmlns:a16="http://schemas.microsoft.com/office/drawing/2014/main" id="{4D0C4B9B-A5BC-4558-84C1-5EE97642DEBB}"/>
              </a:ext>
            </a:extLst>
          </p:cNvPr>
          <p:cNvSpPr/>
          <p:nvPr/>
        </p:nvSpPr>
        <p:spPr>
          <a:xfrm>
            <a:off x="422497" y="1753857"/>
            <a:ext cx="1085555" cy="523220"/>
          </a:xfrm>
          <a:prstGeom prst="rect">
            <a:avLst/>
          </a:prstGeom>
        </p:spPr>
        <p:txBody>
          <a:bodyPr wrap="none">
            <a:spAutoFit/>
          </a:bodyPr>
          <a:lstStyle/>
          <a:p>
            <a:pPr lvl="0" algn="ctr" defTabSz="914400">
              <a:spcAft>
                <a:spcPts val="2400"/>
              </a:spcAft>
            </a:pPr>
            <a:r>
              <a:rPr lang="en-US" sz="2800" b="1" i="1" kern="0" dirty="0" err="1">
                <a:solidFill>
                  <a:srgbClr val="EA1ECD"/>
                </a:solidFill>
                <a:latin typeface="VNI-Avo" pitchFamily="2" charset="0"/>
                <a:cs typeface="Arial"/>
                <a:sym typeface="Arial"/>
              </a:rPr>
              <a:t>Maãu</a:t>
            </a:r>
            <a:r>
              <a:rPr lang="en-US" sz="2800" b="1" i="1" kern="0" dirty="0">
                <a:solidFill>
                  <a:srgbClr val="EA1ECD"/>
                </a:solidFill>
                <a:latin typeface="VNI-Avo" pitchFamily="2" charset="0"/>
                <a:cs typeface="Arial"/>
                <a:sym typeface="Arial"/>
              </a:rPr>
              <a:t>:</a:t>
            </a:r>
            <a:endParaRPr lang="en-US" sz="2800" dirty="0">
              <a:solidFill>
                <a:srgbClr val="EA1ECD"/>
              </a:solidFill>
              <a:latin typeface="Calibri"/>
            </a:endParaRPr>
          </a:p>
        </p:txBody>
      </p:sp>
      <p:sp>
        <p:nvSpPr>
          <p:cNvPr id="142" name="Rectangle 141">
            <a:extLst>
              <a:ext uri="{FF2B5EF4-FFF2-40B4-BE49-F238E27FC236}">
                <a16:creationId xmlns:a16="http://schemas.microsoft.com/office/drawing/2014/main" id="{F0028F68-0994-45F3-BBD3-4C17B8A10B69}"/>
              </a:ext>
            </a:extLst>
          </p:cNvPr>
          <p:cNvSpPr/>
          <p:nvPr/>
        </p:nvSpPr>
        <p:spPr>
          <a:xfrm>
            <a:off x="422497" y="2471810"/>
            <a:ext cx="8591659" cy="523220"/>
          </a:xfrm>
          <a:prstGeom prst="rect">
            <a:avLst/>
          </a:prstGeom>
        </p:spPr>
        <p:txBody>
          <a:bodyPr wrap="square">
            <a:spAutoFit/>
          </a:bodyPr>
          <a:lstStyle/>
          <a:p>
            <a:pPr lvl="0" algn="ctr" defTabSz="914400">
              <a:spcAft>
                <a:spcPts val="2400"/>
              </a:spcAft>
            </a:pPr>
            <a:r>
              <a:rPr lang="en-US" sz="2800" b="1" kern="0" dirty="0" err="1">
                <a:solidFill>
                  <a:srgbClr val="C00000"/>
                </a:solidFill>
                <a:latin typeface="VNI-Avo" pitchFamily="2" charset="0"/>
                <a:cs typeface="Arial"/>
                <a:sym typeface="Arial"/>
              </a:rPr>
              <a:t>Buoåi</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saùng</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boá</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chaïy</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boä</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taäp</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theå</a:t>
            </a:r>
            <a:r>
              <a:rPr lang="en-US" sz="2800" b="1" kern="0" dirty="0">
                <a:solidFill>
                  <a:srgbClr val="C00000"/>
                </a:solidFill>
                <a:latin typeface="VNI-Avo" pitchFamily="2" charset="0"/>
                <a:cs typeface="Arial"/>
                <a:sym typeface="Arial"/>
              </a:rPr>
              <a:t> </a:t>
            </a:r>
            <a:r>
              <a:rPr lang="en-US" sz="2800" b="1" kern="0" dirty="0" err="1">
                <a:solidFill>
                  <a:srgbClr val="C00000"/>
                </a:solidFill>
                <a:latin typeface="VNI-Avo" pitchFamily="2" charset="0"/>
                <a:cs typeface="Arial"/>
                <a:sym typeface="Arial"/>
              </a:rPr>
              <a:t>duïc</a:t>
            </a:r>
            <a:r>
              <a:rPr lang="en-US" sz="2800" b="1" kern="0" dirty="0">
                <a:solidFill>
                  <a:srgbClr val="C00000"/>
                </a:solidFill>
                <a:latin typeface="VNI-Avo" pitchFamily="2" charset="0"/>
                <a:cs typeface="Arial"/>
                <a:sym typeface="Arial"/>
              </a:rPr>
              <a:t>. </a:t>
            </a:r>
            <a:endParaRPr lang="en-US" sz="2800" dirty="0">
              <a:solidFill>
                <a:srgbClr val="C00000"/>
              </a:solidFill>
              <a:latin typeface="Calibri"/>
            </a:endParaRPr>
          </a:p>
        </p:txBody>
      </p:sp>
    </p:spTree>
    <p:extLst>
      <p:ext uri="{BB962C8B-B14F-4D97-AF65-F5344CB8AC3E}">
        <p14:creationId xmlns:p14="http://schemas.microsoft.com/office/powerpoint/2010/main" val="5073835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anim calcmode="lin" valueType="num">
                                      <p:cBhvr>
                                        <p:cTn id="8" dur="1000" fill="hold"/>
                                        <p:tgtEl>
                                          <p:spTgt spid="140"/>
                                        </p:tgtEl>
                                        <p:attrNameLst>
                                          <p:attrName>ppt_x</p:attrName>
                                        </p:attrNameLst>
                                      </p:cBhvr>
                                      <p:tavLst>
                                        <p:tav tm="0">
                                          <p:val>
                                            <p:strVal val="#ppt_x"/>
                                          </p:val>
                                        </p:tav>
                                        <p:tav tm="100000">
                                          <p:val>
                                            <p:strVal val="#ppt_x"/>
                                          </p:val>
                                        </p:tav>
                                      </p:tavLst>
                                    </p:anim>
                                    <p:anim calcmode="lin" valueType="num">
                                      <p:cBhvr>
                                        <p:cTn id="9"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8"/>
                                        </p:tgtEl>
                                        <p:attrNameLst>
                                          <p:attrName>style.visibility</p:attrName>
                                        </p:attrNameLst>
                                      </p:cBhvr>
                                      <p:to>
                                        <p:strVal val="visible"/>
                                      </p:to>
                                    </p:set>
                                    <p:animEffect transition="in" filter="circle(in)">
                                      <p:cBhvr>
                                        <p:cTn id="14" dur="2000"/>
                                        <p:tgtEl>
                                          <p:spTgt spid="13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circle(in)">
                                      <p:cBhvr>
                                        <p:cTn id="19"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p:bldP spid="138" grpId="0"/>
      <p:bldP spid="1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等腰三角形 2">
            <a:extLst>
              <a:ext uri="{FF2B5EF4-FFF2-40B4-BE49-F238E27FC236}">
                <a16:creationId xmlns:a16="http://schemas.microsoft.com/office/drawing/2014/main" id="{6F470426-3EF0-4357-8587-826777256B09}"/>
              </a:ext>
            </a:extLst>
          </p:cNvPr>
          <p:cNvSpPr>
            <a:spLocks noChangeAspect="1"/>
          </p:cNvSpPr>
          <p:nvPr/>
        </p:nvSpPr>
        <p:spPr bwMode="auto">
          <a:xfrm rot="7890862">
            <a:off x="4877320" y="1582891"/>
            <a:ext cx="142195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endParaRPr>
          </a:p>
        </p:txBody>
      </p:sp>
      <p:sp>
        <p:nvSpPr>
          <p:cNvPr id="14" name="等腰三角形 2">
            <a:extLst>
              <a:ext uri="{FF2B5EF4-FFF2-40B4-BE49-F238E27FC236}">
                <a16:creationId xmlns:a16="http://schemas.microsoft.com/office/drawing/2014/main" id="{486737C2-A6F5-4A15-B02B-3CF3BC576D2F}"/>
              </a:ext>
            </a:extLst>
          </p:cNvPr>
          <p:cNvSpPr>
            <a:spLocks noChangeAspect="1"/>
          </p:cNvSpPr>
          <p:nvPr/>
        </p:nvSpPr>
        <p:spPr bwMode="auto">
          <a:xfrm rot="15627953">
            <a:off x="3475369" y="154500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endParaRPr lang="zh-CN" altLang="en-US" sz="1399">
              <a:solidFill>
                <a:prstClr val="black"/>
              </a:solidFill>
              <a:latin typeface="方正清刻本悦宋简体" panose="02000000000000000000" pitchFamily="2" charset="-122"/>
              <a:ea typeface="方正清刻本悦宋简体" panose="02000000000000000000" pitchFamily="2" charset="-122"/>
            </a:endParaRPr>
          </a:p>
        </p:txBody>
      </p:sp>
      <p:sp>
        <p:nvSpPr>
          <p:cNvPr id="15" name="TextBox 9">
            <a:extLst>
              <a:ext uri="{FF2B5EF4-FFF2-40B4-BE49-F238E27FC236}">
                <a16:creationId xmlns:a16="http://schemas.microsoft.com/office/drawing/2014/main" id="{CCCBE03E-7256-4F57-ABC7-C94EDDE2438B}"/>
              </a:ext>
            </a:extLst>
          </p:cNvPr>
          <p:cNvSpPr txBox="1">
            <a:spLocks noChangeArrowheads="1"/>
          </p:cNvSpPr>
          <p:nvPr/>
        </p:nvSpPr>
        <p:spPr bwMode="auto">
          <a:xfrm>
            <a:off x="4047982" y="2131759"/>
            <a:ext cx="529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Trình</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bày</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16" name="TextBox 9">
            <a:extLst>
              <a:ext uri="{FF2B5EF4-FFF2-40B4-BE49-F238E27FC236}">
                <a16:creationId xmlns:a16="http://schemas.microsoft.com/office/drawing/2014/main" id="{78F21CDD-6405-48D9-A29D-7FA3D037BC4C}"/>
              </a:ext>
            </a:extLst>
          </p:cNvPr>
          <p:cNvSpPr txBox="1">
            <a:spLocks noChangeArrowheads="1"/>
          </p:cNvSpPr>
          <p:nvPr/>
        </p:nvSpPr>
        <p:spPr bwMode="auto">
          <a:xfrm>
            <a:off x="4813879" y="2131759"/>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Nhận</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xét</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17" name="Rounded Rectangle 22">
            <a:extLst>
              <a:ext uri="{FF2B5EF4-FFF2-40B4-BE49-F238E27FC236}">
                <a16:creationId xmlns:a16="http://schemas.microsoft.com/office/drawing/2014/main" id="{911A6C46-AF2C-45F6-A4A8-83EF7163BFD5}"/>
              </a:ext>
            </a:extLst>
          </p:cNvPr>
          <p:cNvSpPr/>
          <p:nvPr/>
        </p:nvSpPr>
        <p:spPr>
          <a:xfrm>
            <a:off x="241159" y="2087397"/>
            <a:ext cx="3092746" cy="817245"/>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Noùi</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ñaõ</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ñaët</a:t>
            </a:r>
            <a:endPar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tröôùc</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lôùp</a:t>
            </a:r>
            <a:endParaRPr kumimoji="0" lang="en-US" sz="1800" b="0" i="0" u="none" strike="noStrike" kern="0" cap="none" spc="0" normalizeH="0" baseline="0" noProof="0" dirty="0">
              <a:ln>
                <a:noFill/>
              </a:ln>
              <a:solidFill>
                <a:prstClr val="black"/>
              </a:solidFill>
              <a:effectLst/>
              <a:uLnTx/>
              <a:uFillTx/>
            </a:endParaRPr>
          </a:p>
        </p:txBody>
      </p:sp>
      <p:sp>
        <p:nvSpPr>
          <p:cNvPr id="18" name="Rounded Rectangle 12">
            <a:extLst>
              <a:ext uri="{FF2B5EF4-FFF2-40B4-BE49-F238E27FC236}">
                <a16:creationId xmlns:a16="http://schemas.microsoft.com/office/drawing/2014/main" id="{D68B4DF2-306C-4195-A87D-50A672AAD863}"/>
              </a:ext>
            </a:extLst>
          </p:cNvPr>
          <p:cNvSpPr/>
          <p:nvPr/>
        </p:nvSpPr>
        <p:spPr>
          <a:xfrm>
            <a:off x="5387863" y="3142890"/>
            <a:ext cx="3479006" cy="817245"/>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Nhaän</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xeùt</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goùp</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yù</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lòch</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söï</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cho</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cuûa</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baïn</a:t>
            </a:r>
            <a:endParaRPr kumimoji="0" lang="en-US" sz="1800" b="0" i="0" u="none" strike="noStrike" kern="0" cap="none" spc="0" normalizeH="0" baseline="0" noProof="0" dirty="0">
              <a:ln>
                <a:noFill/>
              </a:ln>
              <a:solidFill>
                <a:prstClr val="black"/>
              </a:solidFill>
              <a:effectLst/>
              <a:uLnTx/>
              <a:uFillTx/>
            </a:endParaRPr>
          </a:p>
        </p:txBody>
      </p:sp>
      <p:sp>
        <p:nvSpPr>
          <p:cNvPr id="19" name="Rectangle 18">
            <a:extLst>
              <a:ext uri="{FF2B5EF4-FFF2-40B4-BE49-F238E27FC236}">
                <a16:creationId xmlns:a16="http://schemas.microsoft.com/office/drawing/2014/main" id="{CE2B4E00-0281-4104-86E3-E03834E0F64F}"/>
              </a:ext>
            </a:extLst>
          </p:cNvPr>
          <p:cNvSpPr/>
          <p:nvPr/>
        </p:nvSpPr>
        <p:spPr>
          <a:xfrm>
            <a:off x="2243138" y="173324"/>
            <a:ext cx="4572000" cy="854080"/>
          </a:xfrm>
          <a:prstGeom prst="rect">
            <a:avLst/>
          </a:prstGeom>
        </p:spPr>
        <p:txBody>
          <a:bodyPr>
            <a:spAutoFit/>
          </a:bodyPr>
          <a:lstStyle/>
          <a:p>
            <a:pPr algn="ctr"/>
            <a:r>
              <a:rPr lang="en-US" altLang="zh-CN" sz="4950" dirty="0">
                <a:ln>
                  <a:solidFill>
                    <a:srgbClr val="0070C0"/>
                  </a:solidFill>
                </a:ln>
                <a:solidFill>
                  <a:srgbClr val="EC008C"/>
                </a:solidFill>
                <a:latin typeface="Coiny" panose="02000903060500060000" pitchFamily="2" charset="0"/>
                <a:ea typeface="方正清刻本悦宋简体" panose="02000000000000000000" pitchFamily="2" charset="-122"/>
              </a:rPr>
              <a:t>Chia</a:t>
            </a:r>
            <a:r>
              <a:rPr lang="en-US" altLang="zh-CN" sz="4950" dirty="0">
                <a:ln>
                  <a:solidFill>
                    <a:prstClr val="white"/>
                  </a:solidFill>
                </a:ln>
                <a:solidFill>
                  <a:srgbClr val="EC008C"/>
                </a:solidFill>
                <a:latin typeface="Coiny" panose="02000903060500060000" pitchFamily="2" charset="0"/>
                <a:ea typeface="方正清刻本悦宋简体" panose="02000000000000000000" pitchFamily="2" charset="-122"/>
              </a:rPr>
              <a:t> </a:t>
            </a:r>
            <a:r>
              <a:rPr lang="en-US" altLang="zh-CN" sz="4950" dirty="0" err="1">
                <a:ln>
                  <a:solidFill>
                    <a:srgbClr val="0070C0"/>
                  </a:solidFill>
                </a:ln>
                <a:solidFill>
                  <a:srgbClr val="EC008C"/>
                </a:solidFill>
                <a:latin typeface="Coiny" panose="02000903060500060000" pitchFamily="2" charset="0"/>
                <a:ea typeface="方正清刻本悦宋简体" panose="02000000000000000000" pitchFamily="2" charset="-122"/>
              </a:rPr>
              <a:t>sẻ</a:t>
            </a:r>
            <a:endParaRPr lang="zh-CN" altLang="en-US" sz="4950" dirty="0">
              <a:ln>
                <a:solidFill>
                  <a:srgbClr val="0070C0"/>
                </a:solidFill>
              </a:ln>
              <a:solidFill>
                <a:srgbClr val="EC008C"/>
              </a:solidFill>
              <a:latin typeface="Coiny" panose="02000903060500060000" pitchFamily="2" charset="0"/>
              <a:ea typeface="方正清刻本悦宋简体" panose="02000000000000000000" pitchFamily="2" charset="-122"/>
            </a:endParaRPr>
          </a:p>
        </p:txBody>
      </p:sp>
      <p:pic>
        <p:nvPicPr>
          <p:cNvPr id="20" name="Picture 4" descr="Free Blog Comment Icon of Colored Outline style - Available in SVG, PNG,  EPS, AI &amp;amp; Icon fonts">
            <a:extLst>
              <a:ext uri="{FF2B5EF4-FFF2-40B4-BE49-F238E27FC236}">
                <a16:creationId xmlns:a16="http://schemas.microsoft.com/office/drawing/2014/main" id="{D4E7FE4C-8F85-451D-98E1-C1956F3CF0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367" y="2105171"/>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04D74D-7947-45C4-BF84-19D713D7504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807472" y="3067520"/>
            <a:ext cx="1781135" cy="1047241"/>
          </a:xfrm>
          <a:prstGeom prst="rect">
            <a:avLst/>
          </a:prstGeom>
        </p:spPr>
      </p:pic>
    </p:spTree>
    <p:extLst>
      <p:ext uri="{BB962C8B-B14F-4D97-AF65-F5344CB8AC3E}">
        <p14:creationId xmlns:p14="http://schemas.microsoft.com/office/powerpoint/2010/main" val="4123565261"/>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300" fill="hold"/>
                                        <p:tgtEl>
                                          <p:spTgt spid="15"/>
                                        </p:tgtEl>
                                        <p:attrNameLst>
                                          <p:attrName>ppt_w</p:attrName>
                                        </p:attrNameLst>
                                      </p:cBhvr>
                                      <p:tavLst>
                                        <p:tav tm="0">
                                          <p:val>
                                            <p:fltVal val="0"/>
                                          </p:val>
                                        </p:tav>
                                        <p:tav tm="100000">
                                          <p:val>
                                            <p:strVal val="#ppt_w"/>
                                          </p:val>
                                        </p:tav>
                                      </p:tavLst>
                                    </p:anim>
                                    <p:anim calcmode="lin" valueType="num">
                                      <p:cBhvr>
                                        <p:cTn id="13" dur="300" fill="hold"/>
                                        <p:tgtEl>
                                          <p:spTgt spid="15"/>
                                        </p:tgtEl>
                                        <p:attrNameLst>
                                          <p:attrName>ppt_h</p:attrName>
                                        </p:attrNameLst>
                                      </p:cBhvr>
                                      <p:tavLst>
                                        <p:tav tm="0">
                                          <p:val>
                                            <p:fltVal val="0"/>
                                          </p:val>
                                        </p:tav>
                                        <p:tav tm="100000">
                                          <p:val>
                                            <p:strVal val="#ppt_h"/>
                                          </p:val>
                                        </p:tav>
                                      </p:tavLst>
                                    </p:anim>
                                    <p:anim calcmode="lin" valueType="num">
                                      <p:cBhvr>
                                        <p:cTn id="14" dur="300" fill="hold"/>
                                        <p:tgtEl>
                                          <p:spTgt spid="15"/>
                                        </p:tgtEl>
                                        <p:attrNameLst>
                                          <p:attrName>style.rotation</p:attrName>
                                        </p:attrNameLst>
                                      </p:cBhvr>
                                      <p:tavLst>
                                        <p:tav tm="0">
                                          <p:val>
                                            <p:fltVal val="90"/>
                                          </p:val>
                                        </p:tav>
                                        <p:tav tm="100000">
                                          <p:val>
                                            <p:fltVal val="0"/>
                                          </p:val>
                                        </p:tav>
                                      </p:tavLst>
                                    </p:anim>
                                    <p:animEffect transition="in" filter="fade">
                                      <p:cBhvr>
                                        <p:cTn id="15" dur="300"/>
                                        <p:tgtEl>
                                          <p:spTgt spid="15"/>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300" fill="hold"/>
                                        <p:tgtEl>
                                          <p:spTgt spid="16"/>
                                        </p:tgtEl>
                                        <p:attrNameLst>
                                          <p:attrName>ppt_w</p:attrName>
                                        </p:attrNameLst>
                                      </p:cBhvr>
                                      <p:tavLst>
                                        <p:tav tm="0">
                                          <p:val>
                                            <p:fltVal val="0"/>
                                          </p:val>
                                        </p:tav>
                                        <p:tav tm="100000">
                                          <p:val>
                                            <p:strVal val="#ppt_w"/>
                                          </p:val>
                                        </p:tav>
                                      </p:tavLst>
                                    </p:anim>
                                    <p:anim calcmode="lin" valueType="num">
                                      <p:cBhvr>
                                        <p:cTn id="20" dur="300" fill="hold"/>
                                        <p:tgtEl>
                                          <p:spTgt spid="16"/>
                                        </p:tgtEl>
                                        <p:attrNameLst>
                                          <p:attrName>ppt_h</p:attrName>
                                        </p:attrNameLst>
                                      </p:cBhvr>
                                      <p:tavLst>
                                        <p:tav tm="0">
                                          <p:val>
                                            <p:fltVal val="0"/>
                                          </p:val>
                                        </p:tav>
                                        <p:tav tm="100000">
                                          <p:val>
                                            <p:strVal val="#ppt_h"/>
                                          </p:val>
                                        </p:tav>
                                      </p:tavLst>
                                    </p:anim>
                                    <p:anim calcmode="lin" valueType="num">
                                      <p:cBhvr>
                                        <p:cTn id="21" dur="300" fill="hold"/>
                                        <p:tgtEl>
                                          <p:spTgt spid="16"/>
                                        </p:tgtEl>
                                        <p:attrNameLst>
                                          <p:attrName>style.rotation</p:attrName>
                                        </p:attrNameLst>
                                      </p:cBhvr>
                                      <p:tavLst>
                                        <p:tav tm="0">
                                          <p:val>
                                            <p:fltVal val="90"/>
                                          </p:val>
                                        </p:tav>
                                        <p:tav tm="100000">
                                          <p:val>
                                            <p:fltVal val="0"/>
                                          </p:val>
                                        </p:tav>
                                      </p:tavLst>
                                    </p:anim>
                                    <p:animEffect transition="in" filter="fade">
                                      <p:cBhvr>
                                        <p:cTn id="22" dur="300"/>
                                        <p:tgtEl>
                                          <p:spTgt spid="16"/>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autoUpdateAnimBg="0"/>
      <p:bldP spid="16" grpId="0" autoUpdateAnimBg="0"/>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utoShape 14">
            <a:extLst>
              <a:ext uri="{FF2B5EF4-FFF2-40B4-BE49-F238E27FC236}">
                <a16:creationId xmlns:a16="http://schemas.microsoft.com/office/drawing/2014/main" id="{3D4801FC-6B3E-40D1-A553-170069EBCC53}"/>
              </a:ext>
            </a:extLst>
          </p:cNvPr>
          <p:cNvSpPr/>
          <p:nvPr>
            <p:custDataLst>
              <p:tags r:id="rId1"/>
            </p:custDataLst>
          </p:nvPr>
        </p:nvSpPr>
        <p:spPr>
          <a:xfrm>
            <a:off x="552341" y="95420"/>
            <a:ext cx="7834913" cy="642408"/>
          </a:xfrm>
          <a:prstGeom prst="homePlate">
            <a:avLst>
              <a:gd name="adj" fmla="val 137465"/>
            </a:avLst>
          </a:prstGeom>
          <a:solidFill>
            <a:srgbClr val="FFEFCF"/>
          </a:solidFill>
          <a:ln w="9525" cap="rnd" cmpd="sng">
            <a:solidFill>
              <a:srgbClr val="A052B2"/>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5.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Ñaët</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1- 2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caâu</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coù</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töø</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ngöõ</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tìm</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ñöôïc</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ôû</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baøi</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taäp</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4</a:t>
            </a:r>
            <a:endParaRPr kumimoji="0" lang="en-US" sz="2400" b="1" i="0" u="none" strike="noStrike" kern="0" cap="none" spc="0" normalizeH="0" baseline="0" noProof="0" dirty="0">
              <a:ln>
                <a:noFill/>
              </a:ln>
              <a:solidFill>
                <a:srgbClr val="FF0000"/>
              </a:solidFill>
              <a:effectLst/>
              <a:uLnTx/>
              <a:uFillTx/>
              <a:latin typeface="Calibri" panose="020F0502020204030204"/>
              <a:ea typeface="微软雅黑"/>
              <a:cs typeface="+mn-cs"/>
            </a:endParaRPr>
          </a:p>
        </p:txBody>
      </p:sp>
      <p:sp>
        <p:nvSpPr>
          <p:cNvPr id="6" name="Rectangle 5">
            <a:extLst>
              <a:ext uri="{FF2B5EF4-FFF2-40B4-BE49-F238E27FC236}">
                <a16:creationId xmlns:a16="http://schemas.microsoft.com/office/drawing/2014/main" id="{9A5E4133-BDE5-4CF8-BD0B-5760C0AB9EB4}"/>
              </a:ext>
            </a:extLst>
          </p:cNvPr>
          <p:cNvSpPr/>
          <p:nvPr/>
        </p:nvSpPr>
        <p:spPr>
          <a:xfrm>
            <a:off x="179650" y="1041747"/>
            <a:ext cx="8784699" cy="461665"/>
          </a:xfrm>
          <a:prstGeom prst="rect">
            <a:avLst/>
          </a:prstGeom>
        </p:spPr>
        <p:txBody>
          <a:bodyPr wrap="square">
            <a:spAutoFit/>
          </a:bodyPr>
          <a:lstStyle/>
          <a:p>
            <a:pPr algn="ctr">
              <a:spcAft>
                <a:spcPts val="900"/>
              </a:spcAft>
            </a:pPr>
            <a:r>
              <a:rPr lang="en-US" sz="2400" kern="0" dirty="0" err="1">
                <a:solidFill>
                  <a:prstClr val="black"/>
                </a:solidFill>
                <a:latin typeface="VNI-Avo" pitchFamily="2" charset="0"/>
                <a:cs typeface="Arial"/>
                <a:sym typeface="Arial"/>
              </a:rPr>
              <a:t>Vieát</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vaøo</a:t>
            </a:r>
            <a:r>
              <a:rPr lang="en-US" sz="2400" kern="0" dirty="0">
                <a:solidFill>
                  <a:prstClr val="black"/>
                </a:solidFill>
                <a:latin typeface="VNI-Avo" pitchFamily="2" charset="0"/>
                <a:cs typeface="Arial"/>
                <a:sym typeface="Arial"/>
              </a:rPr>
              <a:t> VBT 1-2 </a:t>
            </a:r>
            <a:r>
              <a:rPr lang="en-US" sz="2400" kern="0" dirty="0" err="1">
                <a:solidFill>
                  <a:prstClr val="black"/>
                </a:solidFill>
                <a:latin typeface="VNI-Avo" pitchFamily="2" charset="0"/>
                <a:cs typeface="Arial"/>
                <a:sym typeface="Arial"/>
              </a:rPr>
              <a:t>caâu</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coù</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chöùa</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töø</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ngöõ</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tìm</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ñöôïc</a:t>
            </a:r>
            <a:r>
              <a:rPr lang="en-US" sz="2400" kern="0" dirty="0">
                <a:solidFill>
                  <a:prstClr val="black"/>
                </a:solidFill>
                <a:latin typeface="VNI-Avo" pitchFamily="2" charset="0"/>
                <a:cs typeface="Arial"/>
                <a:sym typeface="Arial"/>
              </a:rPr>
              <a:t> </a:t>
            </a:r>
            <a:r>
              <a:rPr lang="en-US" sz="2400" kern="0" dirty="0" err="1">
                <a:solidFill>
                  <a:prstClr val="black"/>
                </a:solidFill>
                <a:latin typeface="VNI-Avo" pitchFamily="2" charset="0"/>
                <a:cs typeface="Arial"/>
                <a:sym typeface="Arial"/>
              </a:rPr>
              <a:t>ôû</a:t>
            </a:r>
            <a:r>
              <a:rPr lang="en-US" sz="2400" kern="0" dirty="0">
                <a:solidFill>
                  <a:prstClr val="black"/>
                </a:solidFill>
                <a:latin typeface="VNI-Avo" pitchFamily="2" charset="0"/>
                <a:cs typeface="Arial"/>
                <a:sym typeface="Arial"/>
              </a:rPr>
              <a:t> BT4:</a:t>
            </a:r>
          </a:p>
        </p:txBody>
      </p:sp>
      <p:sp>
        <p:nvSpPr>
          <p:cNvPr id="7" name="Rounded Rectangle 3">
            <a:extLst>
              <a:ext uri="{FF2B5EF4-FFF2-40B4-BE49-F238E27FC236}">
                <a16:creationId xmlns:a16="http://schemas.microsoft.com/office/drawing/2014/main" id="{6DBA2239-C965-4C9F-9CA6-771CAF2CC88C}"/>
              </a:ext>
            </a:extLst>
          </p:cNvPr>
          <p:cNvSpPr/>
          <p:nvPr/>
        </p:nvSpPr>
        <p:spPr>
          <a:xfrm>
            <a:off x="5040655" y="2620496"/>
            <a:ext cx="3964107" cy="1481257"/>
          </a:xfrm>
          <a:prstGeom prst="roundRect">
            <a:avLst/>
          </a:prstGeom>
          <a:solidFill>
            <a:srgbClr val="FFFF99"/>
          </a:solidFill>
        </p:spPr>
        <p:txBody>
          <a:bodyPr wrap="none">
            <a:spAutoFit/>
          </a:bodyPr>
          <a:lstStyle/>
          <a:p>
            <a:pPr marL="0" marR="0" lvl="0" indent="0" algn="ctr" defTabSz="914400" eaLnBrk="1" fontAlgn="auto" latinLnBrk="0" hangingPunct="1">
              <a:lnSpc>
                <a:spcPct val="100000"/>
              </a:lnSpc>
              <a:spcBef>
                <a:spcPts val="0"/>
              </a:spcBef>
              <a:spcAft>
                <a:spcPts val="90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VNI-Avo" pitchFamily="2" charset="0"/>
                <a:cs typeface="Arial"/>
                <a:sym typeface="Arial"/>
              </a:rPr>
              <a:t>Tieâu</a:t>
            </a:r>
            <a:r>
              <a:rPr kumimoji="0" lang="en-US" sz="2400" b="1" i="0" u="none" strike="noStrike" kern="0" cap="none" spc="0" normalizeH="0" baseline="0" noProof="0" dirty="0">
                <a:ln>
                  <a:noFill/>
                </a:ln>
                <a:solidFill>
                  <a:srgbClr val="FF0000"/>
                </a:solidFill>
                <a:effectLst/>
                <a:uLnTx/>
                <a:uFillTx/>
                <a:latin typeface="VNI-Avo" pitchFamily="2" charset="0"/>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cs typeface="Arial"/>
                <a:sym typeface="Arial"/>
              </a:rPr>
              <a:t>chí</a:t>
            </a:r>
            <a:r>
              <a:rPr kumimoji="0" lang="en-US" sz="2400" b="1" i="0" u="none" strike="noStrike" kern="0" cap="none" spc="0" normalizeH="0" baseline="0" noProof="0" dirty="0">
                <a:ln>
                  <a:noFill/>
                </a:ln>
                <a:solidFill>
                  <a:srgbClr val="FF0000"/>
                </a:solidFill>
                <a:effectLst/>
                <a:uLnTx/>
                <a:uFillTx/>
                <a:latin typeface="VNI-Avo" pitchFamily="2" charset="0"/>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cs typeface="Arial"/>
                <a:sym typeface="Arial"/>
              </a:rPr>
              <a:t>ñaùnh</a:t>
            </a:r>
            <a:r>
              <a:rPr kumimoji="0" lang="en-US" sz="2400" b="1" i="0" u="none" strike="noStrike" kern="0" cap="none" spc="0" normalizeH="0" baseline="0" noProof="0" dirty="0">
                <a:ln>
                  <a:noFill/>
                </a:ln>
                <a:solidFill>
                  <a:srgbClr val="FF0000"/>
                </a:solidFill>
                <a:effectLst/>
                <a:uLnTx/>
                <a:uFillTx/>
                <a:latin typeface="VNI-Avo" pitchFamily="2" charset="0"/>
                <a:cs typeface="Arial"/>
                <a:sym typeface="Arial"/>
              </a:rPr>
              <a:t> </a:t>
            </a:r>
            <a:r>
              <a:rPr kumimoji="0" lang="en-US" sz="2400" b="1" i="0" u="none" strike="noStrike" kern="0" cap="none" spc="0" normalizeH="0" baseline="0" noProof="0" dirty="0" err="1">
                <a:ln>
                  <a:noFill/>
                </a:ln>
                <a:solidFill>
                  <a:srgbClr val="FF0000"/>
                </a:solidFill>
                <a:effectLst/>
                <a:uLnTx/>
                <a:uFillTx/>
                <a:latin typeface="VNI-Avo" pitchFamily="2" charset="0"/>
                <a:cs typeface="Arial"/>
                <a:sym typeface="Arial"/>
              </a:rPr>
              <a:t>giaù</a:t>
            </a:r>
            <a:endParaRPr kumimoji="0" lang="en-US" sz="2400" b="1" i="0" u="none" strike="noStrike" kern="0" cap="none" spc="0" normalizeH="0" baseline="0" noProof="0" dirty="0">
              <a:ln>
                <a:noFill/>
              </a:ln>
              <a:solidFill>
                <a:srgbClr val="FF0000"/>
              </a:solidFill>
              <a:effectLst/>
              <a:uLnTx/>
              <a:uFillTx/>
              <a:latin typeface="VNI-Avo" pitchFamily="2" charset="0"/>
              <a:cs typeface="Arial"/>
              <a:sym typeface="Arial"/>
            </a:endParaRPr>
          </a:p>
          <a:p>
            <a:pPr marL="342900" marR="0" lvl="0" indent="-342900" defTabSz="914400" eaLnBrk="1" fontAlgn="auto" latinLnBrk="0" hangingPunct="1">
              <a:lnSpc>
                <a:spcPct val="100000"/>
              </a:lnSpc>
              <a:spcBef>
                <a:spcPts val="0"/>
              </a:spcBef>
              <a:spcAft>
                <a:spcPts val="900"/>
              </a:spcAft>
              <a:buClrTx/>
              <a:buSzTx/>
              <a:buFontTx/>
              <a:buChar char="-"/>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coù</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chöùa</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töø</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ôû</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BT 4.</a:t>
            </a:r>
          </a:p>
          <a:p>
            <a:pPr marL="342900" marR="0" lvl="0" indent="-342900" defTabSz="914400" eaLnBrk="1" fontAlgn="auto" latinLnBrk="0" hangingPunct="1">
              <a:lnSpc>
                <a:spcPct val="100000"/>
              </a:lnSpc>
              <a:spcBef>
                <a:spcPts val="0"/>
              </a:spcBef>
              <a:spcAft>
                <a:spcPts val="900"/>
              </a:spcAft>
              <a:buClrTx/>
              <a:buSzTx/>
              <a:buFontTx/>
              <a:buChar char="-"/>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Coù</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daáu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chaám</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cuoái</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a:t>
            </a:r>
            <a:endParaRPr kumimoji="0" lang="en-US" sz="2100" b="0" i="0" u="none" strike="noStrike" kern="0" cap="none" spc="0" normalizeH="0" baseline="0" noProof="0" dirty="0">
              <a:ln>
                <a:noFill/>
              </a:ln>
              <a:solidFill>
                <a:prstClr val="black"/>
              </a:solidFill>
              <a:effectLst/>
              <a:uLnTx/>
              <a:uFillTx/>
              <a:latin typeface="Calibri"/>
            </a:endParaRPr>
          </a:p>
        </p:txBody>
      </p:sp>
      <p:pic>
        <p:nvPicPr>
          <p:cNvPr id="2" name="Picture 1">
            <a:extLst>
              <a:ext uri="{FF2B5EF4-FFF2-40B4-BE49-F238E27FC236}">
                <a16:creationId xmlns:a16="http://schemas.microsoft.com/office/drawing/2014/main" id="{3BF9C386-DFEB-46FB-AF50-37DF1932C5EE}"/>
              </a:ext>
            </a:extLst>
          </p:cNvPr>
          <p:cNvPicPr>
            <a:picLocks noChangeAspect="1"/>
          </p:cNvPicPr>
          <p:nvPr/>
        </p:nvPicPr>
        <p:blipFill>
          <a:blip r:embed="rId4"/>
          <a:stretch>
            <a:fillRect/>
          </a:stretch>
        </p:blipFill>
        <p:spPr>
          <a:xfrm>
            <a:off x="127098" y="2299285"/>
            <a:ext cx="1518644" cy="1802468"/>
          </a:xfrm>
          <a:prstGeom prst="rect">
            <a:avLst/>
          </a:prstGeom>
        </p:spPr>
      </p:pic>
      <p:pic>
        <p:nvPicPr>
          <p:cNvPr id="3" name="Picture 2">
            <a:extLst>
              <a:ext uri="{FF2B5EF4-FFF2-40B4-BE49-F238E27FC236}">
                <a16:creationId xmlns:a16="http://schemas.microsoft.com/office/drawing/2014/main" id="{D5C500D2-4C04-467F-BF77-305644600BE5}"/>
              </a:ext>
            </a:extLst>
          </p:cNvPr>
          <p:cNvPicPr>
            <a:picLocks noChangeAspect="1"/>
          </p:cNvPicPr>
          <p:nvPr/>
        </p:nvPicPr>
        <p:blipFill>
          <a:blip r:embed="rId5"/>
          <a:stretch>
            <a:fillRect/>
          </a:stretch>
        </p:blipFill>
        <p:spPr>
          <a:xfrm>
            <a:off x="1645742" y="2299284"/>
            <a:ext cx="1574401" cy="1802469"/>
          </a:xfrm>
          <a:prstGeom prst="rect">
            <a:avLst/>
          </a:prstGeom>
        </p:spPr>
      </p:pic>
      <p:pic>
        <p:nvPicPr>
          <p:cNvPr id="4" name="Picture 3">
            <a:extLst>
              <a:ext uri="{FF2B5EF4-FFF2-40B4-BE49-F238E27FC236}">
                <a16:creationId xmlns:a16="http://schemas.microsoft.com/office/drawing/2014/main" id="{9EE7FDF9-73D6-4DF0-AA41-BF794CDD40C2}"/>
              </a:ext>
            </a:extLst>
          </p:cNvPr>
          <p:cNvPicPr>
            <a:picLocks noChangeAspect="1"/>
          </p:cNvPicPr>
          <p:nvPr/>
        </p:nvPicPr>
        <p:blipFill>
          <a:blip r:embed="rId6"/>
          <a:stretch>
            <a:fillRect/>
          </a:stretch>
        </p:blipFill>
        <p:spPr>
          <a:xfrm>
            <a:off x="3316114" y="2288325"/>
            <a:ext cx="1518643" cy="1839328"/>
          </a:xfrm>
          <a:prstGeom prst="rect">
            <a:avLst/>
          </a:prstGeom>
        </p:spPr>
      </p:pic>
    </p:spTree>
    <p:extLst>
      <p:ext uri="{BB962C8B-B14F-4D97-AF65-F5344CB8AC3E}">
        <p14:creationId xmlns:p14="http://schemas.microsoft.com/office/powerpoint/2010/main" val="35028516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4">
            <a:extLst>
              <a:ext uri="{FF2B5EF4-FFF2-40B4-BE49-F238E27FC236}">
                <a16:creationId xmlns:a16="http://schemas.microsoft.com/office/drawing/2014/main" id="{E4D4E0EA-B888-482F-A3EC-C61F872893C6}"/>
              </a:ext>
            </a:extLst>
          </p:cNvPr>
          <p:cNvGrpSpPr>
            <a:grpSpLocks noChangeAspect="1"/>
          </p:cNvGrpSpPr>
          <p:nvPr/>
        </p:nvGrpSpPr>
        <p:grpSpPr bwMode="auto">
          <a:xfrm>
            <a:off x="970272" y="53496"/>
            <a:ext cx="7203456" cy="1271199"/>
            <a:chOff x="1541" y="-64"/>
            <a:chExt cx="4577" cy="1193"/>
          </a:xfrm>
        </p:grpSpPr>
        <p:sp>
          <p:nvSpPr>
            <p:cNvPr id="77" name="AutoShape 3">
              <a:extLst>
                <a:ext uri="{FF2B5EF4-FFF2-40B4-BE49-F238E27FC236}">
                  <a16:creationId xmlns:a16="http://schemas.microsoft.com/office/drawing/2014/main" id="{E7956FE0-4611-474C-B847-DAA3B1460663}"/>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8" name="Freeform 5">
              <a:extLst>
                <a:ext uri="{FF2B5EF4-FFF2-40B4-BE49-F238E27FC236}">
                  <a16:creationId xmlns:a16="http://schemas.microsoft.com/office/drawing/2014/main" id="{F7B6E95B-9038-412C-9512-8A4EC01504C6}"/>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9" name="Freeform 6">
              <a:extLst>
                <a:ext uri="{FF2B5EF4-FFF2-40B4-BE49-F238E27FC236}">
                  <a16:creationId xmlns:a16="http://schemas.microsoft.com/office/drawing/2014/main" id="{4FD1BCD4-AE03-4C83-8A60-18CAFF8F731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0" name="Freeform 7">
              <a:extLst>
                <a:ext uri="{FF2B5EF4-FFF2-40B4-BE49-F238E27FC236}">
                  <a16:creationId xmlns:a16="http://schemas.microsoft.com/office/drawing/2014/main" id="{F1270E42-DF3E-49EC-BE37-19CDB1B429A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1" name="Freeform 8">
              <a:extLst>
                <a:ext uri="{FF2B5EF4-FFF2-40B4-BE49-F238E27FC236}">
                  <a16:creationId xmlns:a16="http://schemas.microsoft.com/office/drawing/2014/main" id="{971B8011-AE61-451A-8029-3C46A3947E85}"/>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2" name="Freeform 9">
              <a:extLst>
                <a:ext uri="{FF2B5EF4-FFF2-40B4-BE49-F238E27FC236}">
                  <a16:creationId xmlns:a16="http://schemas.microsoft.com/office/drawing/2014/main" id="{A02A7A61-CB3A-4776-9DB6-9EE8E2281AD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3" name="Oval 10">
              <a:extLst>
                <a:ext uri="{FF2B5EF4-FFF2-40B4-BE49-F238E27FC236}">
                  <a16:creationId xmlns:a16="http://schemas.microsoft.com/office/drawing/2014/main" id="{F2DEC316-A0C5-43FC-9E9E-0E9CF0BE757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4" name="Oval 11">
              <a:extLst>
                <a:ext uri="{FF2B5EF4-FFF2-40B4-BE49-F238E27FC236}">
                  <a16:creationId xmlns:a16="http://schemas.microsoft.com/office/drawing/2014/main" id="{1D107C01-A7F4-4453-B5F5-87E9BCA7C12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5" name="Oval 12">
              <a:extLst>
                <a:ext uri="{FF2B5EF4-FFF2-40B4-BE49-F238E27FC236}">
                  <a16:creationId xmlns:a16="http://schemas.microsoft.com/office/drawing/2014/main" id="{AEC6A18B-F50A-4608-B52F-51CA24175C62}"/>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6" name="Freeform 13">
              <a:extLst>
                <a:ext uri="{FF2B5EF4-FFF2-40B4-BE49-F238E27FC236}">
                  <a16:creationId xmlns:a16="http://schemas.microsoft.com/office/drawing/2014/main" id="{2098DBF0-8150-4136-99D1-0EE5D4E3CDF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7" name="Oval 14">
              <a:extLst>
                <a:ext uri="{FF2B5EF4-FFF2-40B4-BE49-F238E27FC236}">
                  <a16:creationId xmlns:a16="http://schemas.microsoft.com/office/drawing/2014/main" id="{4D39E2F2-FA5B-415A-94C5-5FDB6C5F719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8" name="Freeform 15">
              <a:extLst>
                <a:ext uri="{FF2B5EF4-FFF2-40B4-BE49-F238E27FC236}">
                  <a16:creationId xmlns:a16="http://schemas.microsoft.com/office/drawing/2014/main" id="{55C2F64A-B3C3-49A4-9CB3-5EA6436BF3CF}"/>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89" name="Freeform 16">
              <a:extLst>
                <a:ext uri="{FF2B5EF4-FFF2-40B4-BE49-F238E27FC236}">
                  <a16:creationId xmlns:a16="http://schemas.microsoft.com/office/drawing/2014/main" id="{132CCD87-ECE1-4B8E-BDDF-288D4EA8BEE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0" name="Freeform 17">
              <a:extLst>
                <a:ext uri="{FF2B5EF4-FFF2-40B4-BE49-F238E27FC236}">
                  <a16:creationId xmlns:a16="http://schemas.microsoft.com/office/drawing/2014/main" id="{E408C4F5-B503-4807-BC1A-E3A7DDCEF1E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1" name="Oval 18">
              <a:extLst>
                <a:ext uri="{FF2B5EF4-FFF2-40B4-BE49-F238E27FC236}">
                  <a16:creationId xmlns:a16="http://schemas.microsoft.com/office/drawing/2014/main" id="{79DB5922-B5AF-4CD9-992A-23592931E82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2" name="Oval 19">
              <a:extLst>
                <a:ext uri="{FF2B5EF4-FFF2-40B4-BE49-F238E27FC236}">
                  <a16:creationId xmlns:a16="http://schemas.microsoft.com/office/drawing/2014/main" id="{83D82F72-432C-49FF-BEC4-B99C619608A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3" name="Freeform 20">
              <a:extLst>
                <a:ext uri="{FF2B5EF4-FFF2-40B4-BE49-F238E27FC236}">
                  <a16:creationId xmlns:a16="http://schemas.microsoft.com/office/drawing/2014/main" id="{93432AEE-BB34-41A4-9575-634696B99CA6}"/>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4" name="Oval 21">
              <a:extLst>
                <a:ext uri="{FF2B5EF4-FFF2-40B4-BE49-F238E27FC236}">
                  <a16:creationId xmlns:a16="http://schemas.microsoft.com/office/drawing/2014/main" id="{FBCEA7F2-9E9B-4323-8294-61337CECE992}"/>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5" name="Freeform 22">
              <a:extLst>
                <a:ext uri="{FF2B5EF4-FFF2-40B4-BE49-F238E27FC236}">
                  <a16:creationId xmlns:a16="http://schemas.microsoft.com/office/drawing/2014/main" id="{15D2E6A3-E691-475C-88A6-BC3D6BC450DB}"/>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6" name="Oval 23">
              <a:extLst>
                <a:ext uri="{FF2B5EF4-FFF2-40B4-BE49-F238E27FC236}">
                  <a16:creationId xmlns:a16="http://schemas.microsoft.com/office/drawing/2014/main" id="{6D56D91A-142B-4E92-908B-CCD0B3A36D4B}"/>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7" name="Freeform 24">
              <a:extLst>
                <a:ext uri="{FF2B5EF4-FFF2-40B4-BE49-F238E27FC236}">
                  <a16:creationId xmlns:a16="http://schemas.microsoft.com/office/drawing/2014/main" id="{EC718258-583E-4BF2-838C-D407F73DB0E7}"/>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8" name="Oval 25">
              <a:extLst>
                <a:ext uri="{FF2B5EF4-FFF2-40B4-BE49-F238E27FC236}">
                  <a16:creationId xmlns:a16="http://schemas.microsoft.com/office/drawing/2014/main" id="{1B393BDA-C915-4B18-A855-2F3066BF930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99" name="Oval 26">
              <a:extLst>
                <a:ext uri="{FF2B5EF4-FFF2-40B4-BE49-F238E27FC236}">
                  <a16:creationId xmlns:a16="http://schemas.microsoft.com/office/drawing/2014/main" id="{BA47BD34-3095-418D-85EF-7012403FA1A3}"/>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0" name="Oval 27">
              <a:extLst>
                <a:ext uri="{FF2B5EF4-FFF2-40B4-BE49-F238E27FC236}">
                  <a16:creationId xmlns:a16="http://schemas.microsoft.com/office/drawing/2014/main" id="{D34B9301-F907-4948-8C1B-67CDFD69A836}"/>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1" name="Oval 28">
              <a:extLst>
                <a:ext uri="{FF2B5EF4-FFF2-40B4-BE49-F238E27FC236}">
                  <a16:creationId xmlns:a16="http://schemas.microsoft.com/office/drawing/2014/main" id="{1130CBD3-3528-492B-84F4-9285DBD56E4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2" name="Oval 29">
              <a:extLst>
                <a:ext uri="{FF2B5EF4-FFF2-40B4-BE49-F238E27FC236}">
                  <a16:creationId xmlns:a16="http://schemas.microsoft.com/office/drawing/2014/main" id="{1ECB8B72-CB4A-4640-A60A-360488D9992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3" name="Oval 30">
              <a:extLst>
                <a:ext uri="{FF2B5EF4-FFF2-40B4-BE49-F238E27FC236}">
                  <a16:creationId xmlns:a16="http://schemas.microsoft.com/office/drawing/2014/main" id="{2E4B48F4-611F-4B13-A8A9-4C27B2B2C84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4" name="Oval 31">
              <a:extLst>
                <a:ext uri="{FF2B5EF4-FFF2-40B4-BE49-F238E27FC236}">
                  <a16:creationId xmlns:a16="http://schemas.microsoft.com/office/drawing/2014/main" id="{90E3DE60-DAC9-456D-9800-FBA07B6D7C2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5" name="Freeform 32">
              <a:extLst>
                <a:ext uri="{FF2B5EF4-FFF2-40B4-BE49-F238E27FC236}">
                  <a16:creationId xmlns:a16="http://schemas.microsoft.com/office/drawing/2014/main" id="{9E8FAE2C-F758-4547-9032-4CAF71BDC07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6" name="Oval 33">
              <a:extLst>
                <a:ext uri="{FF2B5EF4-FFF2-40B4-BE49-F238E27FC236}">
                  <a16:creationId xmlns:a16="http://schemas.microsoft.com/office/drawing/2014/main" id="{31F41E27-E3F8-4CA6-998F-07C505EAD316}"/>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7" name="Oval 34">
              <a:extLst>
                <a:ext uri="{FF2B5EF4-FFF2-40B4-BE49-F238E27FC236}">
                  <a16:creationId xmlns:a16="http://schemas.microsoft.com/office/drawing/2014/main" id="{2340E4AB-41B4-4257-80C2-0910DFD3481E}"/>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8" name="Freeform 35">
              <a:extLst>
                <a:ext uri="{FF2B5EF4-FFF2-40B4-BE49-F238E27FC236}">
                  <a16:creationId xmlns:a16="http://schemas.microsoft.com/office/drawing/2014/main" id="{0E24AEEF-269F-4803-BC2B-D5826A05507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09" name="Oval 36">
              <a:extLst>
                <a:ext uri="{FF2B5EF4-FFF2-40B4-BE49-F238E27FC236}">
                  <a16:creationId xmlns:a16="http://schemas.microsoft.com/office/drawing/2014/main" id="{A08EA424-8DC6-411B-9465-C1C373EFE6DA}"/>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0" name="Freeform 37">
              <a:extLst>
                <a:ext uri="{FF2B5EF4-FFF2-40B4-BE49-F238E27FC236}">
                  <a16:creationId xmlns:a16="http://schemas.microsoft.com/office/drawing/2014/main" id="{4143FFAF-FFE2-4996-8770-199AFF7B9B45}"/>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1" name="Oval 38">
              <a:extLst>
                <a:ext uri="{FF2B5EF4-FFF2-40B4-BE49-F238E27FC236}">
                  <a16:creationId xmlns:a16="http://schemas.microsoft.com/office/drawing/2014/main" id="{B4A42F60-EA35-41BB-A96F-14C7AC80EE4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2" name="Freeform 39">
              <a:extLst>
                <a:ext uri="{FF2B5EF4-FFF2-40B4-BE49-F238E27FC236}">
                  <a16:creationId xmlns:a16="http://schemas.microsoft.com/office/drawing/2014/main" id="{37E7AC67-D425-4151-A2D7-C0FF9544DCB2}"/>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3" name="Freeform 40">
              <a:extLst>
                <a:ext uri="{FF2B5EF4-FFF2-40B4-BE49-F238E27FC236}">
                  <a16:creationId xmlns:a16="http://schemas.microsoft.com/office/drawing/2014/main" id="{1B4A1766-72AD-402F-86CB-B45DFEC1DAC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4" name="Freeform 41">
              <a:extLst>
                <a:ext uri="{FF2B5EF4-FFF2-40B4-BE49-F238E27FC236}">
                  <a16:creationId xmlns:a16="http://schemas.microsoft.com/office/drawing/2014/main" id="{CF11DE17-CE96-4830-801D-31353129DBE6}"/>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5" name="Oval 42">
              <a:extLst>
                <a:ext uri="{FF2B5EF4-FFF2-40B4-BE49-F238E27FC236}">
                  <a16:creationId xmlns:a16="http://schemas.microsoft.com/office/drawing/2014/main" id="{80FCB16E-38B2-444E-8A43-7751266A5323}"/>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6" name="Freeform 43">
              <a:extLst>
                <a:ext uri="{FF2B5EF4-FFF2-40B4-BE49-F238E27FC236}">
                  <a16:creationId xmlns:a16="http://schemas.microsoft.com/office/drawing/2014/main" id="{27AE0303-9E7A-4E83-A3D3-322503B23BF2}"/>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7" name="Oval 44">
              <a:extLst>
                <a:ext uri="{FF2B5EF4-FFF2-40B4-BE49-F238E27FC236}">
                  <a16:creationId xmlns:a16="http://schemas.microsoft.com/office/drawing/2014/main" id="{0875D6B3-9AEA-49BB-9599-2E9B59144A40}"/>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8" name="Freeform 45">
              <a:extLst>
                <a:ext uri="{FF2B5EF4-FFF2-40B4-BE49-F238E27FC236}">
                  <a16:creationId xmlns:a16="http://schemas.microsoft.com/office/drawing/2014/main" id="{A14B296C-F8C1-43D3-BE97-8B62172B0914}"/>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19" name="Oval 46">
              <a:extLst>
                <a:ext uri="{FF2B5EF4-FFF2-40B4-BE49-F238E27FC236}">
                  <a16:creationId xmlns:a16="http://schemas.microsoft.com/office/drawing/2014/main" id="{82BD810A-ABEC-45E4-A466-1A9D467C679B}"/>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0" name="Freeform 47">
              <a:extLst>
                <a:ext uri="{FF2B5EF4-FFF2-40B4-BE49-F238E27FC236}">
                  <a16:creationId xmlns:a16="http://schemas.microsoft.com/office/drawing/2014/main" id="{C90110A7-B845-419D-8D2D-54FE20D268B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1" name="Freeform 48">
              <a:extLst>
                <a:ext uri="{FF2B5EF4-FFF2-40B4-BE49-F238E27FC236}">
                  <a16:creationId xmlns:a16="http://schemas.microsoft.com/office/drawing/2014/main" id="{886B58EE-F92E-4FC3-B61D-F13A95019EF6}"/>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2" name="Freeform 49">
              <a:extLst>
                <a:ext uri="{FF2B5EF4-FFF2-40B4-BE49-F238E27FC236}">
                  <a16:creationId xmlns:a16="http://schemas.microsoft.com/office/drawing/2014/main" id="{3DED48F9-CB82-41D0-B655-7101737FA582}"/>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3" name="Freeform 50">
              <a:extLst>
                <a:ext uri="{FF2B5EF4-FFF2-40B4-BE49-F238E27FC236}">
                  <a16:creationId xmlns:a16="http://schemas.microsoft.com/office/drawing/2014/main" id="{E999E69D-9E04-4498-A7E6-3DC2D5B396F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4" name="Freeform 51">
              <a:extLst>
                <a:ext uri="{FF2B5EF4-FFF2-40B4-BE49-F238E27FC236}">
                  <a16:creationId xmlns:a16="http://schemas.microsoft.com/office/drawing/2014/main" id="{CA5C0933-78E7-48F0-B9BE-48999694208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5" name="Freeform 52">
              <a:extLst>
                <a:ext uri="{FF2B5EF4-FFF2-40B4-BE49-F238E27FC236}">
                  <a16:creationId xmlns:a16="http://schemas.microsoft.com/office/drawing/2014/main" id="{E874D08B-F6D1-4F49-8391-609CF54B3A5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6" name="Freeform 53">
              <a:extLst>
                <a:ext uri="{FF2B5EF4-FFF2-40B4-BE49-F238E27FC236}">
                  <a16:creationId xmlns:a16="http://schemas.microsoft.com/office/drawing/2014/main" id="{5D224A46-391B-4EFC-992A-9E884138E8AF}"/>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7" name="Freeform 54">
              <a:extLst>
                <a:ext uri="{FF2B5EF4-FFF2-40B4-BE49-F238E27FC236}">
                  <a16:creationId xmlns:a16="http://schemas.microsoft.com/office/drawing/2014/main" id="{1A591E97-C999-4C03-8613-3B8C3F54E0F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8" name="Freeform 55">
              <a:extLst>
                <a:ext uri="{FF2B5EF4-FFF2-40B4-BE49-F238E27FC236}">
                  <a16:creationId xmlns:a16="http://schemas.microsoft.com/office/drawing/2014/main" id="{FF341E5E-0D82-4ECF-9AB1-B91CDD0CBA80}"/>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29" name="Freeform 56">
              <a:extLst>
                <a:ext uri="{FF2B5EF4-FFF2-40B4-BE49-F238E27FC236}">
                  <a16:creationId xmlns:a16="http://schemas.microsoft.com/office/drawing/2014/main" id="{9D49E0AE-0895-4635-A653-0B9759ED67F5}"/>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0" name="Freeform 57">
              <a:extLst>
                <a:ext uri="{FF2B5EF4-FFF2-40B4-BE49-F238E27FC236}">
                  <a16:creationId xmlns:a16="http://schemas.microsoft.com/office/drawing/2014/main" id="{94B546AB-E4DE-468A-9707-5F987B03CC2B}"/>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1" name="Freeform 58">
              <a:extLst>
                <a:ext uri="{FF2B5EF4-FFF2-40B4-BE49-F238E27FC236}">
                  <a16:creationId xmlns:a16="http://schemas.microsoft.com/office/drawing/2014/main" id="{3C5EEB25-1B4A-4F46-B9C6-10616CBF3E21}"/>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2" name="Freeform 59">
              <a:extLst>
                <a:ext uri="{FF2B5EF4-FFF2-40B4-BE49-F238E27FC236}">
                  <a16:creationId xmlns:a16="http://schemas.microsoft.com/office/drawing/2014/main" id="{B0776C4F-2567-4C4A-B190-E2A1E9451941}"/>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3" name="Freeform 60">
              <a:extLst>
                <a:ext uri="{FF2B5EF4-FFF2-40B4-BE49-F238E27FC236}">
                  <a16:creationId xmlns:a16="http://schemas.microsoft.com/office/drawing/2014/main" id="{85D9D724-D6BF-4952-A719-E0476FF0F0EF}"/>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4" name="Freeform 61">
              <a:extLst>
                <a:ext uri="{FF2B5EF4-FFF2-40B4-BE49-F238E27FC236}">
                  <a16:creationId xmlns:a16="http://schemas.microsoft.com/office/drawing/2014/main" id="{F0500E07-032E-4D95-A1A3-36A3F9F90B52}"/>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5" name="Freeform 62">
              <a:extLst>
                <a:ext uri="{FF2B5EF4-FFF2-40B4-BE49-F238E27FC236}">
                  <a16:creationId xmlns:a16="http://schemas.microsoft.com/office/drawing/2014/main" id="{3FB85DF5-3109-459B-A96D-C0BE9B901717}"/>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6" name="Freeform 63">
              <a:extLst>
                <a:ext uri="{FF2B5EF4-FFF2-40B4-BE49-F238E27FC236}">
                  <a16:creationId xmlns:a16="http://schemas.microsoft.com/office/drawing/2014/main" id="{6AAE1B9D-80F8-494D-8539-E43F801AB537}"/>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7" name="Freeform 64">
              <a:extLst>
                <a:ext uri="{FF2B5EF4-FFF2-40B4-BE49-F238E27FC236}">
                  <a16:creationId xmlns:a16="http://schemas.microsoft.com/office/drawing/2014/main" id="{0526E8EF-F4F0-461C-B386-B99CDCA71FF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8" name="Freeform 65">
              <a:extLst>
                <a:ext uri="{FF2B5EF4-FFF2-40B4-BE49-F238E27FC236}">
                  <a16:creationId xmlns:a16="http://schemas.microsoft.com/office/drawing/2014/main" id="{E1084321-0EC9-4B07-8787-CF1AE4A2CA2F}"/>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39" name="Freeform 66">
              <a:extLst>
                <a:ext uri="{FF2B5EF4-FFF2-40B4-BE49-F238E27FC236}">
                  <a16:creationId xmlns:a16="http://schemas.microsoft.com/office/drawing/2014/main" id="{075BC05B-030F-48AE-8D65-03476B9579FB}"/>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0" name="Freeform 67">
              <a:extLst>
                <a:ext uri="{FF2B5EF4-FFF2-40B4-BE49-F238E27FC236}">
                  <a16:creationId xmlns:a16="http://schemas.microsoft.com/office/drawing/2014/main" id="{F36E6C64-ABAC-4D81-840F-B2F4FD0B67B3}"/>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1" name="Freeform 68">
              <a:extLst>
                <a:ext uri="{FF2B5EF4-FFF2-40B4-BE49-F238E27FC236}">
                  <a16:creationId xmlns:a16="http://schemas.microsoft.com/office/drawing/2014/main" id="{A3F29AE8-0515-4371-AE66-89E48A537E88}"/>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2" name="Freeform 69">
              <a:extLst>
                <a:ext uri="{FF2B5EF4-FFF2-40B4-BE49-F238E27FC236}">
                  <a16:creationId xmlns:a16="http://schemas.microsoft.com/office/drawing/2014/main" id="{D5EAB5A9-3324-4A61-87F9-03B76E5E2E52}"/>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3" name="Freeform 70">
              <a:extLst>
                <a:ext uri="{FF2B5EF4-FFF2-40B4-BE49-F238E27FC236}">
                  <a16:creationId xmlns:a16="http://schemas.microsoft.com/office/drawing/2014/main" id="{3628E96C-B656-4722-BE75-FDA2AA7B3187}"/>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4" name="Freeform 71">
              <a:extLst>
                <a:ext uri="{FF2B5EF4-FFF2-40B4-BE49-F238E27FC236}">
                  <a16:creationId xmlns:a16="http://schemas.microsoft.com/office/drawing/2014/main" id="{4E6B06C3-055B-411A-9EBB-C2823CD98AD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5" name="Freeform 72">
              <a:extLst>
                <a:ext uri="{FF2B5EF4-FFF2-40B4-BE49-F238E27FC236}">
                  <a16:creationId xmlns:a16="http://schemas.microsoft.com/office/drawing/2014/main" id="{3ADE66C7-CC36-4D23-AA23-14A2B9D1E0DA}"/>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6" name="Freeform 73">
              <a:extLst>
                <a:ext uri="{FF2B5EF4-FFF2-40B4-BE49-F238E27FC236}">
                  <a16:creationId xmlns:a16="http://schemas.microsoft.com/office/drawing/2014/main" id="{481F7FEE-0F2F-4C08-A1A4-BCEC3CC363D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7" name="Freeform 74">
              <a:extLst>
                <a:ext uri="{FF2B5EF4-FFF2-40B4-BE49-F238E27FC236}">
                  <a16:creationId xmlns:a16="http://schemas.microsoft.com/office/drawing/2014/main" id="{E0A99078-5C8C-4332-8AA5-A51CF09F89A6}"/>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8" name="Freeform 75">
              <a:extLst>
                <a:ext uri="{FF2B5EF4-FFF2-40B4-BE49-F238E27FC236}">
                  <a16:creationId xmlns:a16="http://schemas.microsoft.com/office/drawing/2014/main" id="{78D38D22-6F9A-4492-AE96-9CE333BE45C5}"/>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49" name="Freeform 76">
              <a:extLst>
                <a:ext uri="{FF2B5EF4-FFF2-40B4-BE49-F238E27FC236}">
                  <a16:creationId xmlns:a16="http://schemas.microsoft.com/office/drawing/2014/main" id="{F9607761-E230-4105-9F14-797FEC56A6A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0" name="Freeform 77">
              <a:extLst>
                <a:ext uri="{FF2B5EF4-FFF2-40B4-BE49-F238E27FC236}">
                  <a16:creationId xmlns:a16="http://schemas.microsoft.com/office/drawing/2014/main" id="{F872CFFA-5CEE-46F2-BE8C-D0FDF0F69EC4}"/>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1" name="Freeform 78">
              <a:extLst>
                <a:ext uri="{FF2B5EF4-FFF2-40B4-BE49-F238E27FC236}">
                  <a16:creationId xmlns:a16="http://schemas.microsoft.com/office/drawing/2014/main" id="{4135A657-14F7-479E-8F82-354191406478}"/>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2" name="Freeform 79">
              <a:extLst>
                <a:ext uri="{FF2B5EF4-FFF2-40B4-BE49-F238E27FC236}">
                  <a16:creationId xmlns:a16="http://schemas.microsoft.com/office/drawing/2014/main" id="{810A2164-455C-48CE-B79E-D02436C8505C}"/>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3" name="Freeform 80">
              <a:extLst>
                <a:ext uri="{FF2B5EF4-FFF2-40B4-BE49-F238E27FC236}">
                  <a16:creationId xmlns:a16="http://schemas.microsoft.com/office/drawing/2014/main" id="{81C0F419-98B3-4754-BACE-FBE152AE4099}"/>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4" name="Freeform 81">
              <a:extLst>
                <a:ext uri="{FF2B5EF4-FFF2-40B4-BE49-F238E27FC236}">
                  <a16:creationId xmlns:a16="http://schemas.microsoft.com/office/drawing/2014/main" id="{69C809C4-0AFC-4AF0-9A00-64EB66E891B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5" name="Freeform 82">
              <a:extLst>
                <a:ext uri="{FF2B5EF4-FFF2-40B4-BE49-F238E27FC236}">
                  <a16:creationId xmlns:a16="http://schemas.microsoft.com/office/drawing/2014/main" id="{C79391C5-718E-45AB-96CB-1907E75E16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6" name="Freeform 83">
              <a:extLst>
                <a:ext uri="{FF2B5EF4-FFF2-40B4-BE49-F238E27FC236}">
                  <a16:creationId xmlns:a16="http://schemas.microsoft.com/office/drawing/2014/main" id="{44817B1E-F47D-4A5C-85BC-04039B39644D}"/>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7" name="Freeform 84">
              <a:extLst>
                <a:ext uri="{FF2B5EF4-FFF2-40B4-BE49-F238E27FC236}">
                  <a16:creationId xmlns:a16="http://schemas.microsoft.com/office/drawing/2014/main" id="{1DF8BAD9-91CC-4352-BC55-72E835F26C2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8" name="Freeform 85">
              <a:extLst>
                <a:ext uri="{FF2B5EF4-FFF2-40B4-BE49-F238E27FC236}">
                  <a16:creationId xmlns:a16="http://schemas.microsoft.com/office/drawing/2014/main" id="{A21A7D3B-76C7-4C71-BBE5-AC8211AE735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59" name="Freeform 86">
              <a:extLst>
                <a:ext uri="{FF2B5EF4-FFF2-40B4-BE49-F238E27FC236}">
                  <a16:creationId xmlns:a16="http://schemas.microsoft.com/office/drawing/2014/main" id="{54101653-5038-45E3-B079-676F3E9F469F}"/>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0" name="Freeform 87">
              <a:extLst>
                <a:ext uri="{FF2B5EF4-FFF2-40B4-BE49-F238E27FC236}">
                  <a16:creationId xmlns:a16="http://schemas.microsoft.com/office/drawing/2014/main" id="{B6EBE2BA-87B4-4227-916E-39138034A3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1" name="Freeform 88">
              <a:extLst>
                <a:ext uri="{FF2B5EF4-FFF2-40B4-BE49-F238E27FC236}">
                  <a16:creationId xmlns:a16="http://schemas.microsoft.com/office/drawing/2014/main" id="{79BA8F24-8B47-43A6-B9F9-72175EBD33BF}"/>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2" name="Freeform 89">
              <a:extLst>
                <a:ext uri="{FF2B5EF4-FFF2-40B4-BE49-F238E27FC236}">
                  <a16:creationId xmlns:a16="http://schemas.microsoft.com/office/drawing/2014/main" id="{53ED28BE-08CB-458B-BE2D-DA4EEE33D826}"/>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3" name="Freeform 90">
              <a:extLst>
                <a:ext uri="{FF2B5EF4-FFF2-40B4-BE49-F238E27FC236}">
                  <a16:creationId xmlns:a16="http://schemas.microsoft.com/office/drawing/2014/main" id="{7922FE28-653C-4DB7-A31C-2383F82322EA}"/>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4" name="Freeform 91">
              <a:extLst>
                <a:ext uri="{FF2B5EF4-FFF2-40B4-BE49-F238E27FC236}">
                  <a16:creationId xmlns:a16="http://schemas.microsoft.com/office/drawing/2014/main" id="{906D3C21-6A66-443E-A517-2FF8E10D4DC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5" name="Freeform 92">
              <a:extLst>
                <a:ext uri="{FF2B5EF4-FFF2-40B4-BE49-F238E27FC236}">
                  <a16:creationId xmlns:a16="http://schemas.microsoft.com/office/drawing/2014/main" id="{55014C36-4D5D-47E5-BEB4-C01DAE96F31E}"/>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6" name="Freeform 93">
              <a:extLst>
                <a:ext uri="{FF2B5EF4-FFF2-40B4-BE49-F238E27FC236}">
                  <a16:creationId xmlns:a16="http://schemas.microsoft.com/office/drawing/2014/main" id="{AFF78DFE-B8AF-4F54-BB82-7C7C0645C44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7" name="Freeform 94">
              <a:extLst>
                <a:ext uri="{FF2B5EF4-FFF2-40B4-BE49-F238E27FC236}">
                  <a16:creationId xmlns:a16="http://schemas.microsoft.com/office/drawing/2014/main" id="{96BE34A3-30B2-4BCB-B901-0370D66A8F8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8" name="Freeform 95">
              <a:extLst>
                <a:ext uri="{FF2B5EF4-FFF2-40B4-BE49-F238E27FC236}">
                  <a16:creationId xmlns:a16="http://schemas.microsoft.com/office/drawing/2014/main" id="{B38BE061-895D-45D3-83A6-604DA95F49B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69" name="Freeform 96">
              <a:extLst>
                <a:ext uri="{FF2B5EF4-FFF2-40B4-BE49-F238E27FC236}">
                  <a16:creationId xmlns:a16="http://schemas.microsoft.com/office/drawing/2014/main" id="{0760000D-2720-41CF-A916-04B10A72AB4B}"/>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0" name="Freeform 97">
              <a:extLst>
                <a:ext uri="{FF2B5EF4-FFF2-40B4-BE49-F238E27FC236}">
                  <a16:creationId xmlns:a16="http://schemas.microsoft.com/office/drawing/2014/main" id="{41111CFF-110C-4FF4-B3E6-76B9787405C6}"/>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1" name="Freeform 98">
              <a:extLst>
                <a:ext uri="{FF2B5EF4-FFF2-40B4-BE49-F238E27FC236}">
                  <a16:creationId xmlns:a16="http://schemas.microsoft.com/office/drawing/2014/main" id="{FFF0721B-B670-4A29-9D82-5244F57E289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2" name="Freeform 99">
              <a:extLst>
                <a:ext uri="{FF2B5EF4-FFF2-40B4-BE49-F238E27FC236}">
                  <a16:creationId xmlns:a16="http://schemas.microsoft.com/office/drawing/2014/main" id="{B78CF91A-B664-4E28-AC64-FD580841EA3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3" name="Freeform 100">
              <a:extLst>
                <a:ext uri="{FF2B5EF4-FFF2-40B4-BE49-F238E27FC236}">
                  <a16:creationId xmlns:a16="http://schemas.microsoft.com/office/drawing/2014/main" id="{B3D32B98-FBF4-4C66-95D7-1FBF308912EF}"/>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4" name="Freeform 101">
              <a:extLst>
                <a:ext uri="{FF2B5EF4-FFF2-40B4-BE49-F238E27FC236}">
                  <a16:creationId xmlns:a16="http://schemas.microsoft.com/office/drawing/2014/main" id="{6A1B981D-07F1-40DD-871E-E4AE257D362E}"/>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5" name="Freeform 102">
              <a:extLst>
                <a:ext uri="{FF2B5EF4-FFF2-40B4-BE49-F238E27FC236}">
                  <a16:creationId xmlns:a16="http://schemas.microsoft.com/office/drawing/2014/main" id="{84AD05F6-4E3E-44F1-9FCC-F77C13F7B9AF}"/>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6" name="Freeform 103">
              <a:extLst>
                <a:ext uri="{FF2B5EF4-FFF2-40B4-BE49-F238E27FC236}">
                  <a16:creationId xmlns:a16="http://schemas.microsoft.com/office/drawing/2014/main" id="{B23CA427-AB95-46D6-9B6D-0BCF56FE7F0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7" name="Freeform 104">
              <a:extLst>
                <a:ext uri="{FF2B5EF4-FFF2-40B4-BE49-F238E27FC236}">
                  <a16:creationId xmlns:a16="http://schemas.microsoft.com/office/drawing/2014/main" id="{E142E0D3-84CD-44B3-BD5F-CBF664C6E0D2}"/>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8" name="Freeform 105">
              <a:extLst>
                <a:ext uri="{FF2B5EF4-FFF2-40B4-BE49-F238E27FC236}">
                  <a16:creationId xmlns:a16="http://schemas.microsoft.com/office/drawing/2014/main" id="{080B2791-F0D6-45EC-A350-7B4AC22BB464}"/>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79" name="Freeform 106">
              <a:extLst>
                <a:ext uri="{FF2B5EF4-FFF2-40B4-BE49-F238E27FC236}">
                  <a16:creationId xmlns:a16="http://schemas.microsoft.com/office/drawing/2014/main" id="{C79CC4D6-9ACE-47A4-9549-A5938E4E688F}"/>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0" name="Freeform 107">
              <a:extLst>
                <a:ext uri="{FF2B5EF4-FFF2-40B4-BE49-F238E27FC236}">
                  <a16:creationId xmlns:a16="http://schemas.microsoft.com/office/drawing/2014/main" id="{9202F4E0-206D-4DA3-B3B7-3B2A98E1F267}"/>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1" name="Freeform 108">
              <a:extLst>
                <a:ext uri="{FF2B5EF4-FFF2-40B4-BE49-F238E27FC236}">
                  <a16:creationId xmlns:a16="http://schemas.microsoft.com/office/drawing/2014/main" id="{6CB695AE-8FC8-42D7-BAEE-8BE71A5C0BD6}"/>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2" name="Freeform 109">
              <a:extLst>
                <a:ext uri="{FF2B5EF4-FFF2-40B4-BE49-F238E27FC236}">
                  <a16:creationId xmlns:a16="http://schemas.microsoft.com/office/drawing/2014/main" id="{CD3A602A-AF0F-4408-99CE-6FD70EE1F789}"/>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3" name="Freeform 110">
              <a:extLst>
                <a:ext uri="{FF2B5EF4-FFF2-40B4-BE49-F238E27FC236}">
                  <a16:creationId xmlns:a16="http://schemas.microsoft.com/office/drawing/2014/main" id="{27607C79-0BCE-4950-B22F-4D1161D25D4B}"/>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4" name="Freeform 111">
              <a:extLst>
                <a:ext uri="{FF2B5EF4-FFF2-40B4-BE49-F238E27FC236}">
                  <a16:creationId xmlns:a16="http://schemas.microsoft.com/office/drawing/2014/main" id="{FED76B2A-E59C-4477-AB22-FDF846CA00DD}"/>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5" name="Freeform 112">
              <a:extLst>
                <a:ext uri="{FF2B5EF4-FFF2-40B4-BE49-F238E27FC236}">
                  <a16:creationId xmlns:a16="http://schemas.microsoft.com/office/drawing/2014/main" id="{1BA9427A-9B3E-40D1-A314-D545CB0CE32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6" name="Freeform 113">
              <a:extLst>
                <a:ext uri="{FF2B5EF4-FFF2-40B4-BE49-F238E27FC236}">
                  <a16:creationId xmlns:a16="http://schemas.microsoft.com/office/drawing/2014/main" id="{00960348-D2E9-4B4A-89C4-CDFF738E9DE2}"/>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7" name="Freeform 114">
              <a:extLst>
                <a:ext uri="{FF2B5EF4-FFF2-40B4-BE49-F238E27FC236}">
                  <a16:creationId xmlns:a16="http://schemas.microsoft.com/office/drawing/2014/main" id="{FF7B24C4-66CC-4D9F-BF17-B197D32D5677}"/>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8" name="Freeform 115">
              <a:extLst>
                <a:ext uri="{FF2B5EF4-FFF2-40B4-BE49-F238E27FC236}">
                  <a16:creationId xmlns:a16="http://schemas.microsoft.com/office/drawing/2014/main" id="{6B27D8E7-D8F3-4C1B-AF9D-F1928A15E258}"/>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89" name="Freeform 116">
              <a:extLst>
                <a:ext uri="{FF2B5EF4-FFF2-40B4-BE49-F238E27FC236}">
                  <a16:creationId xmlns:a16="http://schemas.microsoft.com/office/drawing/2014/main" id="{23AB0F87-128E-4615-A88E-A01144C009B7}"/>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0" name="Freeform 117">
              <a:extLst>
                <a:ext uri="{FF2B5EF4-FFF2-40B4-BE49-F238E27FC236}">
                  <a16:creationId xmlns:a16="http://schemas.microsoft.com/office/drawing/2014/main" id="{765EE40A-349A-49D7-B155-F9171C208CA9}"/>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1" name="Freeform 118">
              <a:extLst>
                <a:ext uri="{FF2B5EF4-FFF2-40B4-BE49-F238E27FC236}">
                  <a16:creationId xmlns:a16="http://schemas.microsoft.com/office/drawing/2014/main" id="{8CA4AC11-0D79-49D5-BB88-96EAF17132F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2" name="Freeform 119">
              <a:extLst>
                <a:ext uri="{FF2B5EF4-FFF2-40B4-BE49-F238E27FC236}">
                  <a16:creationId xmlns:a16="http://schemas.microsoft.com/office/drawing/2014/main" id="{0BF9B739-57F4-4447-BCF7-97091462232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3" name="Freeform 120">
              <a:extLst>
                <a:ext uri="{FF2B5EF4-FFF2-40B4-BE49-F238E27FC236}">
                  <a16:creationId xmlns:a16="http://schemas.microsoft.com/office/drawing/2014/main" id="{02F74A47-D6F3-4C23-8D82-118FEEDE016D}"/>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4" name="Freeform 121">
              <a:extLst>
                <a:ext uri="{FF2B5EF4-FFF2-40B4-BE49-F238E27FC236}">
                  <a16:creationId xmlns:a16="http://schemas.microsoft.com/office/drawing/2014/main" id="{AF71CB54-97F6-467B-AE7D-452F600C9B7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5" name="Freeform 122">
              <a:extLst>
                <a:ext uri="{FF2B5EF4-FFF2-40B4-BE49-F238E27FC236}">
                  <a16:creationId xmlns:a16="http://schemas.microsoft.com/office/drawing/2014/main" id="{5D57D524-3CDA-40CC-BB75-C93D4F5EF284}"/>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6" name="Freeform 123">
              <a:extLst>
                <a:ext uri="{FF2B5EF4-FFF2-40B4-BE49-F238E27FC236}">
                  <a16:creationId xmlns:a16="http://schemas.microsoft.com/office/drawing/2014/main" id="{6650E95E-79BB-455E-9058-FD31100BC96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7" name="Freeform 124">
              <a:extLst>
                <a:ext uri="{FF2B5EF4-FFF2-40B4-BE49-F238E27FC236}">
                  <a16:creationId xmlns:a16="http://schemas.microsoft.com/office/drawing/2014/main" id="{D46762F9-4EE7-497B-9EB2-FCCA85D43A8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8" name="Freeform 125">
              <a:extLst>
                <a:ext uri="{FF2B5EF4-FFF2-40B4-BE49-F238E27FC236}">
                  <a16:creationId xmlns:a16="http://schemas.microsoft.com/office/drawing/2014/main" id="{78DF7E11-4070-437C-BD26-301FAEDF0CF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199" name="Freeform 126">
              <a:extLst>
                <a:ext uri="{FF2B5EF4-FFF2-40B4-BE49-F238E27FC236}">
                  <a16:creationId xmlns:a16="http://schemas.microsoft.com/office/drawing/2014/main" id="{37F97315-1FA0-4219-865C-35265CFFF0E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0" name="Freeform 127">
              <a:extLst>
                <a:ext uri="{FF2B5EF4-FFF2-40B4-BE49-F238E27FC236}">
                  <a16:creationId xmlns:a16="http://schemas.microsoft.com/office/drawing/2014/main" id="{20E450AD-5382-40B3-B2AE-D12A253F48EF}"/>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1" name="Freeform 128">
              <a:extLst>
                <a:ext uri="{FF2B5EF4-FFF2-40B4-BE49-F238E27FC236}">
                  <a16:creationId xmlns:a16="http://schemas.microsoft.com/office/drawing/2014/main" id="{853CFC31-B8E9-4F7E-8E69-0C7152FB99E3}"/>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2" name="Freeform 129">
              <a:extLst>
                <a:ext uri="{FF2B5EF4-FFF2-40B4-BE49-F238E27FC236}">
                  <a16:creationId xmlns:a16="http://schemas.microsoft.com/office/drawing/2014/main" id="{E13AE3DA-9E4A-4383-9213-FC73EFC9B16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3" name="Freeform 130">
              <a:extLst>
                <a:ext uri="{FF2B5EF4-FFF2-40B4-BE49-F238E27FC236}">
                  <a16:creationId xmlns:a16="http://schemas.microsoft.com/office/drawing/2014/main" id="{A19EBE98-0593-414B-AF05-87146730527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4" name="Freeform 131">
              <a:extLst>
                <a:ext uri="{FF2B5EF4-FFF2-40B4-BE49-F238E27FC236}">
                  <a16:creationId xmlns:a16="http://schemas.microsoft.com/office/drawing/2014/main" id="{A0FCFADE-6C49-4F77-AC42-052FDF72A7BF}"/>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5" name="Freeform 132">
              <a:extLst>
                <a:ext uri="{FF2B5EF4-FFF2-40B4-BE49-F238E27FC236}">
                  <a16:creationId xmlns:a16="http://schemas.microsoft.com/office/drawing/2014/main" id="{CEA68433-B169-44BD-8CF7-91CB627DFB11}"/>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6" name="Freeform 133">
              <a:extLst>
                <a:ext uri="{FF2B5EF4-FFF2-40B4-BE49-F238E27FC236}">
                  <a16:creationId xmlns:a16="http://schemas.microsoft.com/office/drawing/2014/main" id="{FFBA253E-FC8C-408E-B1D0-CABCA37A6C6D}"/>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7" name="Freeform 134">
              <a:extLst>
                <a:ext uri="{FF2B5EF4-FFF2-40B4-BE49-F238E27FC236}">
                  <a16:creationId xmlns:a16="http://schemas.microsoft.com/office/drawing/2014/main" id="{82110F19-11F8-4AAE-BF08-E127F353940C}"/>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8" name="Freeform 135">
              <a:extLst>
                <a:ext uri="{FF2B5EF4-FFF2-40B4-BE49-F238E27FC236}">
                  <a16:creationId xmlns:a16="http://schemas.microsoft.com/office/drawing/2014/main" id="{A7690A1D-E397-4117-A561-BC5C72C177A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09" name="Freeform 136">
              <a:extLst>
                <a:ext uri="{FF2B5EF4-FFF2-40B4-BE49-F238E27FC236}">
                  <a16:creationId xmlns:a16="http://schemas.microsoft.com/office/drawing/2014/main" id="{BBCF8F5D-D24C-4952-B55F-691D5D001C2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210" name="Freeform 137">
              <a:extLst>
                <a:ext uri="{FF2B5EF4-FFF2-40B4-BE49-F238E27FC236}">
                  <a16:creationId xmlns:a16="http://schemas.microsoft.com/office/drawing/2014/main" id="{601FDA87-1F10-41D6-B297-ED360E89C80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grpSp>
      <p:grpSp>
        <p:nvGrpSpPr>
          <p:cNvPr id="222" name="组合 221">
            <a:extLst>
              <a:ext uri="{FF2B5EF4-FFF2-40B4-BE49-F238E27FC236}">
                <a16:creationId xmlns:a16="http://schemas.microsoft.com/office/drawing/2014/main" id="{D09CFD5A-72E9-4E8B-8B50-9BFD599AA0F8}"/>
              </a:ext>
            </a:extLst>
          </p:cNvPr>
          <p:cNvGrpSpPr/>
          <p:nvPr/>
        </p:nvGrpSpPr>
        <p:grpSpPr>
          <a:xfrm>
            <a:off x="1622818" y="1686646"/>
            <a:ext cx="2997142" cy="1913166"/>
            <a:chOff x="1043676" y="2160813"/>
            <a:chExt cx="3297280" cy="2550888"/>
          </a:xfrm>
        </p:grpSpPr>
        <p:grpSp>
          <p:nvGrpSpPr>
            <p:cNvPr id="65" name="组合 64">
              <a:extLst>
                <a:ext uri="{FF2B5EF4-FFF2-40B4-BE49-F238E27FC236}">
                  <a16:creationId xmlns:a16="http://schemas.microsoft.com/office/drawing/2014/main" id="{36E32ACF-E8AA-4914-B74C-3C7E5C7294D7}"/>
                </a:ext>
              </a:extLst>
            </p:cNvPr>
            <p:cNvGrpSpPr/>
            <p:nvPr/>
          </p:nvGrpSpPr>
          <p:grpSpPr>
            <a:xfrm>
              <a:off x="1043676" y="2160813"/>
              <a:ext cx="3297280" cy="2550888"/>
              <a:chOff x="1743075" y="1765300"/>
              <a:chExt cx="3660776" cy="2832100"/>
            </a:xfrm>
          </p:grpSpPr>
          <p:sp>
            <p:nvSpPr>
              <p:cNvPr id="64" name="任意多边形: 形状 63">
                <a:extLst>
                  <a:ext uri="{FF2B5EF4-FFF2-40B4-BE49-F238E27FC236}">
                    <a16:creationId xmlns:a16="http://schemas.microsoft.com/office/drawing/2014/main" id="{86290790-BB25-45CA-8CA2-EEFD82AC8742}"/>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36号-正文宋楷" panose="02000000000000000000" pitchFamily="2" charset="-122"/>
                  <a:ea typeface="字魂36号-正文宋楷" panose="02000000000000000000" pitchFamily="2" charset="-122"/>
                </a:endParaRPr>
              </a:p>
            </p:txBody>
          </p:sp>
          <p:grpSp>
            <p:nvGrpSpPr>
              <p:cNvPr id="63" name="组合 62">
                <a:extLst>
                  <a:ext uri="{FF2B5EF4-FFF2-40B4-BE49-F238E27FC236}">
                    <a16:creationId xmlns:a16="http://schemas.microsoft.com/office/drawing/2014/main" id="{EA247915-C075-4FDE-93CF-B11A252702AD}"/>
                  </a:ext>
                </a:extLst>
              </p:cNvPr>
              <p:cNvGrpSpPr/>
              <p:nvPr/>
            </p:nvGrpSpPr>
            <p:grpSpPr>
              <a:xfrm>
                <a:off x="1743075" y="1765300"/>
                <a:ext cx="3660776" cy="2832100"/>
                <a:chOff x="1743075" y="1765300"/>
                <a:chExt cx="3660776" cy="2832100"/>
              </a:xfrm>
            </p:grpSpPr>
            <p:sp>
              <p:nvSpPr>
                <p:cNvPr id="5" name="Freeform 5">
                  <a:extLst>
                    <a:ext uri="{FF2B5EF4-FFF2-40B4-BE49-F238E27FC236}">
                      <a16:creationId xmlns:a16="http://schemas.microsoft.com/office/drawing/2014/main" id="{B55DA580-D392-4A02-B5E1-C99678CE7C82}"/>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4000"/>
                  </a:srgbClr>
                </a:solidFill>
                <a:ln>
                  <a:noFill/>
                </a:ln>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D9D11683-F944-4113-AAA8-9D7DE796A0AF}"/>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grpSp>
        </p:grpSp>
        <p:sp>
          <p:nvSpPr>
            <p:cNvPr id="214" name="文本框 213">
              <a:extLst>
                <a:ext uri="{FF2B5EF4-FFF2-40B4-BE49-F238E27FC236}">
                  <a16:creationId xmlns:a16="http://schemas.microsoft.com/office/drawing/2014/main" id="{95FA203F-3CDF-40EB-B75B-245064C36801}"/>
                </a:ext>
              </a:extLst>
            </p:cNvPr>
            <p:cNvSpPr txBox="1"/>
            <p:nvPr/>
          </p:nvSpPr>
          <p:spPr>
            <a:xfrm>
              <a:off x="1437170" y="3203264"/>
              <a:ext cx="2247091" cy="697627"/>
            </a:xfrm>
            <a:prstGeom prst="rect">
              <a:avLst/>
            </a:prstGeom>
            <a:noFill/>
          </p:spPr>
          <p:txBody>
            <a:bodyPr wrap="none" rtlCol="0">
              <a:spAutoFit/>
              <a:scene3d>
                <a:camera prst="orthographicFront"/>
                <a:lightRig rig="threePt" dir="t"/>
              </a:scene3d>
              <a:sp3d contourW="12700"/>
            </a:bodyPr>
            <a:lstStyle/>
            <a:p>
              <a:pPr marL="257175" indent="-257175" algn="ctr" defTabSz="342900">
                <a:buFont typeface="Wingdings" panose="05000000000000000000" pitchFamily="2" charset="2"/>
                <a:buChar char="ü"/>
              </a:pP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Ai </a:t>
              </a:r>
              <a:r>
                <a:rPr lang="en-US" altLang="zh-CN" sz="2800" b="1" dirty="0" err="1">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là</a:t>
              </a: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 </a:t>
              </a:r>
              <a:r>
                <a:rPr lang="en-US" altLang="zh-CN" sz="2800" b="1" dirty="0" err="1">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gì</a:t>
              </a: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a:t>
              </a:r>
              <a:endParaRPr lang="zh-CN" altLang="en-US"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endParaRPr>
            </a:p>
          </p:txBody>
        </p:sp>
      </p:grpSp>
      <p:grpSp>
        <p:nvGrpSpPr>
          <p:cNvPr id="224" name="组合 223">
            <a:extLst>
              <a:ext uri="{FF2B5EF4-FFF2-40B4-BE49-F238E27FC236}">
                <a16:creationId xmlns:a16="http://schemas.microsoft.com/office/drawing/2014/main" id="{08E12F62-8410-4884-B329-9F1A237D5188}"/>
              </a:ext>
            </a:extLst>
          </p:cNvPr>
          <p:cNvGrpSpPr/>
          <p:nvPr/>
        </p:nvGrpSpPr>
        <p:grpSpPr>
          <a:xfrm>
            <a:off x="5090444" y="1622713"/>
            <a:ext cx="3101400" cy="1913166"/>
            <a:chOff x="7876360" y="2160813"/>
            <a:chExt cx="3297280" cy="2550888"/>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7876360" y="2160813"/>
              <a:ext cx="3297280" cy="2550888"/>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342900"/>
                  <a:endParaRPr lang="zh-CN" altLang="en-US">
                    <a:solidFill>
                      <a:srgbClr val="000000"/>
                    </a:solidFill>
                    <a:latin typeface="字魂36号-正文宋楷" panose="02000000000000000000" pitchFamily="2" charset="-122"/>
                    <a:ea typeface="字魂36号-正文宋楷" panose="02000000000000000000" pitchFamily="2" charset="-122"/>
                  </a:endParaRPr>
                </a:p>
              </p:txBody>
            </p:sp>
          </p:grpSp>
        </p:grpSp>
        <p:sp>
          <p:nvSpPr>
            <p:cNvPr id="220" name="文本框 219">
              <a:extLst>
                <a:ext uri="{FF2B5EF4-FFF2-40B4-BE49-F238E27FC236}">
                  <a16:creationId xmlns:a16="http://schemas.microsoft.com/office/drawing/2014/main" id="{43354CF0-A0A0-4886-AF07-4864F74FFC36}"/>
                </a:ext>
              </a:extLst>
            </p:cNvPr>
            <p:cNvSpPr txBox="1"/>
            <p:nvPr/>
          </p:nvSpPr>
          <p:spPr>
            <a:xfrm>
              <a:off x="8235696" y="3226912"/>
              <a:ext cx="2532851" cy="697627"/>
            </a:xfrm>
            <a:prstGeom prst="rect">
              <a:avLst/>
            </a:prstGeom>
            <a:noFill/>
          </p:spPr>
          <p:txBody>
            <a:bodyPr wrap="none" rtlCol="0">
              <a:spAutoFit/>
              <a:scene3d>
                <a:camera prst="orthographicFront"/>
                <a:lightRig rig="threePt" dir="t"/>
              </a:scene3d>
              <a:sp3d contourW="12700"/>
            </a:bodyPr>
            <a:lstStyle/>
            <a:p>
              <a:pPr marL="257175" indent="-257175" algn="ctr" defTabSz="342900">
                <a:buFont typeface="Wingdings" panose="05000000000000000000" pitchFamily="2" charset="2"/>
                <a:buChar char="ü"/>
              </a:pP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Ai </a:t>
              </a:r>
              <a:r>
                <a:rPr lang="en-US" altLang="zh-CN" sz="2800" b="1" dirty="0" err="1">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làm</a:t>
              </a: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 </a:t>
              </a:r>
              <a:r>
                <a:rPr lang="en-US" altLang="zh-CN" sz="2800" b="1" dirty="0" err="1">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gì</a:t>
              </a:r>
              <a:r>
                <a:rPr lang="en-US" altLang="zh-CN"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rPr>
                <a:t>?</a:t>
              </a:r>
              <a:endParaRPr lang="zh-CN" altLang="en-US" sz="2800" b="1" dirty="0">
                <a:pattFill prst="wdDnDiag">
                  <a:fgClr>
                    <a:srgbClr val="000000">
                      <a:lumMod val="65000"/>
                      <a:lumOff val="35000"/>
                    </a:srgbClr>
                  </a:fgClr>
                  <a:bgClr>
                    <a:srgbClr val="000000">
                      <a:lumMod val="85000"/>
                      <a:lumOff val="15000"/>
                    </a:srgbClr>
                  </a:bgClr>
                </a:pattFill>
                <a:latin typeface="HP001 4 hàng" panose="020B0603050302020204" pitchFamily="34" charset="0"/>
                <a:ea typeface="字魂36号-正文宋楷" panose="02000000000000000000" pitchFamily="2" charset="-122"/>
              </a:endParaRPr>
            </a:p>
          </p:txBody>
        </p:sp>
      </p:grpSp>
      <p:sp>
        <p:nvSpPr>
          <p:cNvPr id="225" name="Google Shape;1669;p40">
            <a:extLst>
              <a:ext uri="{FF2B5EF4-FFF2-40B4-BE49-F238E27FC236}">
                <a16:creationId xmlns:a16="http://schemas.microsoft.com/office/drawing/2014/main" id="{9335887A-4521-4F2F-9E9F-6DFDA980FA13}"/>
              </a:ext>
            </a:extLst>
          </p:cNvPr>
          <p:cNvSpPr txBox="1">
            <a:spLocks/>
          </p:cNvSpPr>
          <p:nvPr/>
        </p:nvSpPr>
        <p:spPr>
          <a:xfrm>
            <a:off x="579210" y="445617"/>
            <a:ext cx="8018630" cy="179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Vibur"/>
              <a:buNone/>
              <a:defRPr sz="120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4800"/>
              <a:buFont typeface="Vibur"/>
              <a:buNone/>
              <a:defRPr sz="4800" b="0" i="0" u="none" strike="noStrike" cap="none">
                <a:solidFill>
                  <a:schemeClr val="dk1"/>
                </a:solidFill>
                <a:latin typeface="Vibur"/>
                <a:ea typeface="Vibur"/>
                <a:cs typeface="Vibur"/>
                <a:sym typeface="Vibur"/>
              </a:defRPr>
            </a:lvl9pPr>
          </a:lstStyle>
          <a:p>
            <a:pPr defTabSz="914400">
              <a:buClr>
                <a:srgbClr val="000000"/>
              </a:buClr>
              <a:defRPr/>
            </a:pPr>
            <a:r>
              <a:rPr lang="en-US" sz="4800" kern="0" dirty="0">
                <a:ln>
                  <a:solidFill>
                    <a:srgbClr val="FFFFFF"/>
                  </a:solidFill>
                </a:ln>
                <a:solidFill>
                  <a:schemeClr val="tx1"/>
                </a:solidFill>
                <a:effectLst>
                  <a:outerShdw blurRad="50800" dist="38100" algn="l" rotWithShape="0">
                    <a:prstClr val="black">
                      <a:alpha val="40000"/>
                    </a:prstClr>
                  </a:outerShdw>
                </a:effectLst>
                <a:latin typeface="Coiny" panose="02000903060500060000" pitchFamily="2" charset="0"/>
              </a:rPr>
              <a:t>3</a:t>
            </a:r>
            <a:r>
              <a:rPr lang="en-US" sz="4800" kern="0" dirty="0">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kern="0" dirty="0" err="1">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Nhận</a:t>
            </a:r>
            <a:r>
              <a:rPr lang="en-US" sz="4800" b="1" kern="0" dirty="0">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kern="0" dirty="0" err="1">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diện</a:t>
            </a:r>
            <a:r>
              <a:rPr lang="en-US" sz="4800" b="1" kern="0" dirty="0">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kern="0" dirty="0" err="1">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câu</a:t>
            </a:r>
            <a:endParaRPr lang="en-US" sz="4800" b="1" kern="0" dirty="0">
              <a:ln>
                <a:solidFill>
                  <a:srgbClr val="FFFFFF"/>
                </a:solidFill>
              </a:ln>
              <a:solidFill>
                <a:schemeClr val="tx1"/>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500" fill="hold"/>
                                        <p:tgtEl>
                                          <p:spTgt spid="222"/>
                                        </p:tgtEl>
                                        <p:attrNameLst>
                                          <p:attrName>ppt_w</p:attrName>
                                        </p:attrNameLst>
                                      </p:cBhvr>
                                      <p:tavLst>
                                        <p:tav tm="0">
                                          <p:val>
                                            <p:fltVal val="0"/>
                                          </p:val>
                                        </p:tav>
                                        <p:tav tm="100000">
                                          <p:val>
                                            <p:strVal val="#ppt_w"/>
                                          </p:val>
                                        </p:tav>
                                      </p:tavLst>
                                    </p:anim>
                                    <p:anim calcmode="lin" valueType="num">
                                      <p:cBhvr>
                                        <p:cTn id="8" dur="500" fill="hold"/>
                                        <p:tgtEl>
                                          <p:spTgt spid="222"/>
                                        </p:tgtEl>
                                        <p:attrNameLst>
                                          <p:attrName>ppt_h</p:attrName>
                                        </p:attrNameLst>
                                      </p:cBhvr>
                                      <p:tavLst>
                                        <p:tav tm="0">
                                          <p:val>
                                            <p:fltVal val="0"/>
                                          </p:val>
                                        </p:tav>
                                        <p:tav tm="100000">
                                          <p:val>
                                            <p:strVal val="#ppt_h"/>
                                          </p:val>
                                        </p:tav>
                                      </p:tavLst>
                                    </p:anim>
                                    <p:animEffect transition="in" filter="fade">
                                      <p:cBhvr>
                                        <p:cTn id="9" dur="500"/>
                                        <p:tgtEl>
                                          <p:spTgt spid="22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4"/>
                                        </p:tgtEl>
                                        <p:attrNameLst>
                                          <p:attrName>style.visibility</p:attrName>
                                        </p:attrNameLst>
                                      </p:cBhvr>
                                      <p:to>
                                        <p:strVal val="visible"/>
                                      </p:to>
                                    </p:set>
                                    <p:anim calcmode="lin" valueType="num">
                                      <p:cBhvr>
                                        <p:cTn id="13" dur="500" fill="hold"/>
                                        <p:tgtEl>
                                          <p:spTgt spid="224"/>
                                        </p:tgtEl>
                                        <p:attrNameLst>
                                          <p:attrName>ppt_w</p:attrName>
                                        </p:attrNameLst>
                                      </p:cBhvr>
                                      <p:tavLst>
                                        <p:tav tm="0">
                                          <p:val>
                                            <p:fltVal val="0"/>
                                          </p:val>
                                        </p:tav>
                                        <p:tav tm="100000">
                                          <p:val>
                                            <p:strVal val="#ppt_w"/>
                                          </p:val>
                                        </p:tav>
                                      </p:tavLst>
                                    </p:anim>
                                    <p:anim calcmode="lin" valueType="num">
                                      <p:cBhvr>
                                        <p:cTn id="14" dur="500" fill="hold"/>
                                        <p:tgtEl>
                                          <p:spTgt spid="224"/>
                                        </p:tgtEl>
                                        <p:attrNameLst>
                                          <p:attrName>ppt_h</p:attrName>
                                        </p:attrNameLst>
                                      </p:cBhvr>
                                      <p:tavLst>
                                        <p:tav tm="0">
                                          <p:val>
                                            <p:fltVal val="0"/>
                                          </p:val>
                                        </p:tav>
                                        <p:tav tm="100000">
                                          <p:val>
                                            <p:strVal val="#ppt_h"/>
                                          </p:val>
                                        </p:tav>
                                      </p:tavLst>
                                    </p:anim>
                                    <p:animEffect transition="in" filter="fade">
                                      <p:cBhvr>
                                        <p:cTn id="15" dur="500"/>
                                        <p:tgtEl>
                                          <p:spTgt spid="224"/>
                                        </p:tgtEl>
                                      </p:cBhvr>
                                    </p:animEffect>
                                  </p:childTnLst>
                                </p:cTn>
                              </p:par>
                              <p:par>
                                <p:cTn id="16" presetID="34" presetClass="emph" presetSubtype="0" fill="hold" grpId="0" nodeType="withEffect">
                                  <p:stCondLst>
                                    <p:cond delay="800"/>
                                  </p:stCondLst>
                                  <p:iterate type="lt">
                                    <p:tmPct val="10000"/>
                                  </p:iterate>
                                  <p:childTnLst>
                                    <p:animMotion origin="layout" path="M 3.61111E-6 -2.46914E-6 L 3.61111E-6 -0.07222 " pathEditMode="relative" rAng="0" ptsTypes="AA">
                                      <p:cBhvr>
                                        <p:cTn id="17" dur="250" accel="50000" decel="50000" autoRev="1" fill="hold">
                                          <p:stCondLst>
                                            <p:cond delay="0"/>
                                          </p:stCondLst>
                                        </p:cTn>
                                        <p:tgtEl>
                                          <p:spTgt spid="225"/>
                                        </p:tgtEl>
                                        <p:attrNameLst>
                                          <p:attrName>ppt_x</p:attrName>
                                          <p:attrName>ppt_y</p:attrName>
                                        </p:attrNameLst>
                                      </p:cBhvr>
                                      <p:rCtr x="0" y="-3611"/>
                                    </p:animMotion>
                                    <p:animRot by="1500000">
                                      <p:cBhvr>
                                        <p:cTn id="18" dur="125" fill="hold">
                                          <p:stCondLst>
                                            <p:cond delay="0"/>
                                          </p:stCondLst>
                                        </p:cTn>
                                        <p:tgtEl>
                                          <p:spTgt spid="225"/>
                                        </p:tgtEl>
                                        <p:attrNameLst>
                                          <p:attrName>r</p:attrName>
                                        </p:attrNameLst>
                                      </p:cBhvr>
                                    </p:animRot>
                                    <p:animRot by="-1500000">
                                      <p:cBhvr>
                                        <p:cTn id="19" dur="125" fill="hold">
                                          <p:stCondLst>
                                            <p:cond delay="125"/>
                                          </p:stCondLst>
                                        </p:cTn>
                                        <p:tgtEl>
                                          <p:spTgt spid="225"/>
                                        </p:tgtEl>
                                        <p:attrNameLst>
                                          <p:attrName>r</p:attrName>
                                        </p:attrNameLst>
                                      </p:cBhvr>
                                    </p:animRot>
                                    <p:animRot by="-1500000">
                                      <p:cBhvr>
                                        <p:cTn id="20" dur="125" fill="hold">
                                          <p:stCondLst>
                                            <p:cond delay="250"/>
                                          </p:stCondLst>
                                        </p:cTn>
                                        <p:tgtEl>
                                          <p:spTgt spid="225"/>
                                        </p:tgtEl>
                                        <p:attrNameLst>
                                          <p:attrName>r</p:attrName>
                                        </p:attrNameLst>
                                      </p:cBhvr>
                                    </p:animRot>
                                    <p:animRot by="1500000">
                                      <p:cBhvr>
                                        <p:cTn id="21" dur="125" fill="hold">
                                          <p:stCondLst>
                                            <p:cond delay="375"/>
                                          </p:stCondLst>
                                        </p:cTn>
                                        <p:tgtEl>
                                          <p:spTgt spid="2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Nội dung">
            <a:extLst>
              <a:ext uri="{FF2B5EF4-FFF2-40B4-BE49-F238E27FC236}">
                <a16:creationId xmlns:a16="http://schemas.microsoft.com/office/drawing/2014/main" id="{EC17F001-2B57-4C73-858C-EC960A7FBCBF}"/>
              </a:ext>
            </a:extLst>
          </p:cNvPr>
          <p:cNvSpPr txBox="1"/>
          <p:nvPr/>
        </p:nvSpPr>
        <p:spPr>
          <a:xfrm>
            <a:off x="1459427" y="-411724"/>
            <a:ext cx="6035292" cy="2239074"/>
          </a:xfrm>
          <a:prstGeom prst="rect">
            <a:avLst/>
          </a:prstGeom>
          <a:noFill/>
        </p:spPr>
        <p:txBody>
          <a:bodyPr wrap="square" rtlCol="0">
            <a:spAutoFit/>
          </a:bodyPr>
          <a:lstStyle/>
          <a:p>
            <a:pPr marL="457200" lvl="0" indent="-457200">
              <a:lnSpc>
                <a:spcPct val="150000"/>
              </a:lnSpc>
              <a:buAutoNum type="alphaLcPeriod"/>
              <a:defRPr/>
            </a:pPr>
            <a:endParaRPr lang="en-US" sz="2300" b="1" dirty="0">
              <a:solidFill>
                <a:srgbClr val="FF0000"/>
              </a:solidFill>
              <a:latin typeface="Averta Std CY Bold" panose="00000800000000000000" pitchFamily="50" charset="0"/>
            </a:endParaRPr>
          </a:p>
          <a:p>
            <a:pPr marL="457200" lvl="0" indent="-457200">
              <a:lnSpc>
                <a:spcPct val="150000"/>
              </a:lnSpc>
              <a:buAutoNum type="alphaLcPeriod"/>
              <a:defRPr/>
            </a:pPr>
            <a:r>
              <a:rPr lang="en-US" sz="2400" b="1" dirty="0" err="1">
                <a:latin typeface="Times New Roman" panose="02020603050405020304" pitchFamily="18" charset="0"/>
                <a:cs typeface="Times New Roman" panose="02020603050405020304" pitchFamily="18" charset="0"/>
              </a:rPr>
              <a:t>Xếp</a:t>
            </a:r>
            <a:r>
              <a:rPr lang="vi-VN" sz="2400" b="1" dirty="0">
                <a:latin typeface="Times New Roman" panose="02020603050405020304" pitchFamily="18" charset="0"/>
                <a:cs typeface="Times New Roman" panose="02020603050405020304" pitchFamily="18" charset="0"/>
              </a:rPr>
              <a:t> các câu sau thành 2 nhóm:􀀁</a:t>
            </a:r>
            <a:endParaRPr lang="en-US" sz="2400" b="1" dirty="0">
              <a:latin typeface="Times New Roman" panose="02020603050405020304" pitchFamily="18" charset="0"/>
              <a:cs typeface="Times New Roman" panose="02020603050405020304" pitchFamily="18" charset="0"/>
            </a:endParaRPr>
          </a:p>
          <a:p>
            <a:pPr lvl="0">
              <a:lnSpc>
                <a:spcPct val="150000"/>
              </a:lnSpc>
              <a:defRPr/>
            </a:pPr>
            <a:r>
              <a:rPr lang="en-US" sz="2300" b="1" dirty="0">
                <a:solidFill>
                  <a:srgbClr val="FF0000"/>
                </a:solidFill>
                <a:latin typeface="Times New Roman" panose="02020603050405020304" pitchFamily="18" charset="0"/>
                <a:cs typeface="Times New Roman" panose="02020603050405020304" pitchFamily="18" charset="0"/>
              </a:rPr>
              <a:t>	</a:t>
            </a:r>
            <a:r>
              <a:rPr lang="vi-VN" sz="2300" b="1" dirty="0">
                <a:solidFill>
                  <a:srgbClr val="FF0000"/>
                </a:solidFill>
                <a:latin typeface="Times New Roman" panose="02020603050405020304" pitchFamily="18" charset="0"/>
                <a:cs typeface="Times New Roman" panose="02020603050405020304" pitchFamily="18" charset="0"/>
              </a:rPr>
              <a:t>Câu </a:t>
            </a:r>
            <a:r>
              <a:rPr lang="en-US" sz="2300" b="1" dirty="0" err="1">
                <a:solidFill>
                  <a:srgbClr val="FF0000"/>
                </a:solidFill>
                <a:latin typeface="Times New Roman" panose="02020603050405020304" pitchFamily="18" charset="0"/>
                <a:cs typeface="Times New Roman" panose="02020603050405020304" pitchFamily="18" charset="0"/>
              </a:rPr>
              <a:t>giới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thiệu</a:t>
            </a:r>
            <a:endParaRPr lang="en-US" sz="2300" b="1" dirty="0">
              <a:solidFill>
                <a:srgbClr val="FF0000"/>
              </a:solidFill>
              <a:latin typeface="Times New Roman" panose="02020603050405020304" pitchFamily="18" charset="0"/>
              <a:cs typeface="Times New Roman" panose="02020603050405020304" pitchFamily="18" charset="0"/>
            </a:endParaRPr>
          </a:p>
          <a:p>
            <a:pPr lvl="0">
              <a:lnSpc>
                <a:spcPct val="150000"/>
              </a:lnSpc>
              <a:defRPr/>
            </a:pPr>
            <a:r>
              <a:rPr lang="en-US" sz="2300" b="1" dirty="0">
                <a:solidFill>
                  <a:srgbClr val="FF0000"/>
                </a:solidFill>
                <a:latin typeface="Averta Std CY Bold" panose="00000800000000000000" pitchFamily="50" charset="0"/>
              </a:rPr>
              <a:t>	</a:t>
            </a:r>
            <a:r>
              <a:rPr lang="vi-VN" sz="2300" b="1" dirty="0">
                <a:solidFill>
                  <a:srgbClr val="FF0000"/>
                </a:solidFill>
                <a:latin typeface="Times New Roman" panose="02020603050405020304" pitchFamily="18" charset="0"/>
                <a:cs typeface="Times New Roman" panose="02020603050405020304" pitchFamily="18" charset="0"/>
              </a:rPr>
              <a:t>Câu </a:t>
            </a:r>
            <a:r>
              <a:rPr lang="en-US" sz="2300" b="1" dirty="0" err="1">
                <a:solidFill>
                  <a:srgbClr val="FF0000"/>
                </a:solidFill>
                <a:latin typeface="Times New Roman" panose="02020603050405020304" pitchFamily="18" charset="0"/>
                <a:cs typeface="Times New Roman" panose="02020603050405020304" pitchFamily="18" charset="0"/>
              </a:rPr>
              <a:t>chỉ</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hoạt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động</a:t>
            </a:r>
            <a:endParaRPr kumimoji="0" lang="vi-VN" sz="23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48BB737-AB77-48D6-A7BD-D8CBB092C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3" y="1902542"/>
            <a:ext cx="4296480" cy="867976"/>
          </a:xfrm>
          <a:prstGeom prst="rect">
            <a:avLst/>
          </a:prstGeom>
        </p:spPr>
      </p:pic>
      <p:pic>
        <p:nvPicPr>
          <p:cNvPr id="5" name="Picture 4">
            <a:extLst>
              <a:ext uri="{FF2B5EF4-FFF2-40B4-BE49-F238E27FC236}">
                <a16:creationId xmlns:a16="http://schemas.microsoft.com/office/drawing/2014/main" id="{41BCD789-58EE-4A2F-BF77-791E02930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543" y="1851696"/>
            <a:ext cx="4666956" cy="868271"/>
          </a:xfrm>
          <a:prstGeom prst="rect">
            <a:avLst/>
          </a:prstGeom>
        </p:spPr>
      </p:pic>
      <p:pic>
        <p:nvPicPr>
          <p:cNvPr id="7" name="Picture 6">
            <a:extLst>
              <a:ext uri="{FF2B5EF4-FFF2-40B4-BE49-F238E27FC236}">
                <a16:creationId xmlns:a16="http://schemas.microsoft.com/office/drawing/2014/main" id="{DD1DC6BF-568B-4D64-954E-12403898B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3" y="3095537"/>
            <a:ext cx="4296480" cy="867976"/>
          </a:xfrm>
          <a:prstGeom prst="rect">
            <a:avLst/>
          </a:prstGeom>
        </p:spPr>
      </p:pic>
      <p:pic>
        <p:nvPicPr>
          <p:cNvPr id="9" name="Picture 8">
            <a:extLst>
              <a:ext uri="{FF2B5EF4-FFF2-40B4-BE49-F238E27FC236}">
                <a16:creationId xmlns:a16="http://schemas.microsoft.com/office/drawing/2014/main" id="{DD3F9DA2-C1F1-41F5-96EB-7A53701DD3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645" y="2994140"/>
            <a:ext cx="4480292" cy="867994"/>
          </a:xfrm>
          <a:prstGeom prst="rect">
            <a:avLst/>
          </a:prstGeom>
        </p:spPr>
      </p:pic>
    </p:spTree>
    <p:extLst>
      <p:ext uri="{BB962C8B-B14F-4D97-AF65-F5344CB8AC3E}">
        <p14:creationId xmlns:p14="http://schemas.microsoft.com/office/powerpoint/2010/main" val="709701182"/>
      </p:ext>
    </p:extLst>
  </p:cSld>
  <p:clrMapOvr>
    <a:masterClrMapping/>
  </p:clrMapOvr>
  <p:transition spd="slow" advTm="3000">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1" y="-1"/>
            <a:ext cx="9143999" cy="5143501"/>
          </a:xfrm>
          <a:prstGeom prst="rect">
            <a:avLst/>
          </a:prstGeom>
        </p:spPr>
      </p:pic>
      <p:sp>
        <p:nvSpPr>
          <p:cNvPr id="13" name="TextBox 12"/>
          <p:cNvSpPr txBox="1"/>
          <p:nvPr/>
        </p:nvSpPr>
        <p:spPr>
          <a:xfrm>
            <a:off x="824008" y="1758122"/>
            <a:ext cx="7495984" cy="1938992"/>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NHÓM ĐÔI</a:t>
            </a:r>
            <a:endParaRPr kumimoji="0" lang="en-US" sz="4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20005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等腰三角形 2">
            <a:extLst>
              <a:ext uri="{FF2B5EF4-FFF2-40B4-BE49-F238E27FC236}">
                <a16:creationId xmlns:a16="http://schemas.microsoft.com/office/drawing/2014/main" id="{4A9800AE-10D8-44A3-A383-B47CB8EBA6F3}"/>
              </a:ext>
            </a:extLst>
          </p:cNvPr>
          <p:cNvSpPr>
            <a:spLocks noChangeAspect="1"/>
          </p:cNvSpPr>
          <p:nvPr/>
        </p:nvSpPr>
        <p:spPr bwMode="auto">
          <a:xfrm rot="7890862">
            <a:off x="4877320" y="1582891"/>
            <a:ext cx="142195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68562" tIns="34281" rIns="68562" bIns="34281" anchor="ct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endParaRPr>
          </a:p>
        </p:txBody>
      </p:sp>
      <p:sp>
        <p:nvSpPr>
          <p:cNvPr id="22" name="等腰三角形 2">
            <a:extLst>
              <a:ext uri="{FF2B5EF4-FFF2-40B4-BE49-F238E27FC236}">
                <a16:creationId xmlns:a16="http://schemas.microsoft.com/office/drawing/2014/main" id="{8828FEF4-E57A-4B6A-86D4-A9E1155A6BEE}"/>
              </a:ext>
            </a:extLst>
          </p:cNvPr>
          <p:cNvSpPr>
            <a:spLocks noChangeAspect="1"/>
          </p:cNvSpPr>
          <p:nvPr/>
        </p:nvSpPr>
        <p:spPr bwMode="auto">
          <a:xfrm rot="15627953">
            <a:off x="3475369" y="154500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defTabSz="342900"/>
            <a:endParaRPr lang="zh-CN" altLang="en-US" sz="1399">
              <a:solidFill>
                <a:prstClr val="black"/>
              </a:solidFill>
              <a:latin typeface="方正清刻本悦宋简体" panose="02000000000000000000" pitchFamily="2" charset="-122"/>
              <a:ea typeface="方正清刻本悦宋简体" panose="02000000000000000000" pitchFamily="2" charset="-122"/>
            </a:endParaRPr>
          </a:p>
        </p:txBody>
      </p:sp>
      <p:sp>
        <p:nvSpPr>
          <p:cNvPr id="23" name="TextBox 9">
            <a:extLst>
              <a:ext uri="{FF2B5EF4-FFF2-40B4-BE49-F238E27FC236}">
                <a16:creationId xmlns:a16="http://schemas.microsoft.com/office/drawing/2014/main" id="{5B850ABD-33A8-42EA-983B-F73F10BCC6FE}"/>
              </a:ext>
            </a:extLst>
          </p:cNvPr>
          <p:cNvSpPr txBox="1">
            <a:spLocks noChangeArrowheads="1"/>
          </p:cNvSpPr>
          <p:nvPr/>
        </p:nvSpPr>
        <p:spPr bwMode="auto">
          <a:xfrm>
            <a:off x="4047982" y="2131759"/>
            <a:ext cx="529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342900"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Trình</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defTabSz="342900"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bày</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24" name="TextBox 9">
            <a:extLst>
              <a:ext uri="{FF2B5EF4-FFF2-40B4-BE49-F238E27FC236}">
                <a16:creationId xmlns:a16="http://schemas.microsoft.com/office/drawing/2014/main" id="{6FEC7A27-B8E3-432A-B6B3-28AD7B965135}"/>
              </a:ext>
            </a:extLst>
          </p:cNvPr>
          <p:cNvSpPr txBox="1">
            <a:spLocks noChangeArrowheads="1"/>
          </p:cNvSpPr>
          <p:nvPr/>
        </p:nvSpPr>
        <p:spPr bwMode="auto">
          <a:xfrm>
            <a:off x="4813879" y="2131759"/>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342900"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Nhận</a:t>
            </a:r>
            <a:r>
              <a:rPr lang="en-US" altLang="zh-CN" sz="2700" dirty="0">
                <a:solidFill>
                  <a:srgbClr val="F2FBFF"/>
                </a:solidFill>
                <a:latin typeface="Coiny" panose="02000903060500060000" pitchFamily="2" charset="0"/>
                <a:ea typeface="方正清刻本悦宋简体" panose="02000000000000000000" pitchFamily="2" charset="-122"/>
              </a:rPr>
              <a:t> </a:t>
            </a:r>
          </a:p>
          <a:p>
            <a:pPr algn="ctr" defTabSz="342900" eaLnBrk="1" hangingPunct="1"/>
            <a:r>
              <a:rPr lang="en-US" altLang="zh-CN" sz="2700" dirty="0" err="1">
                <a:solidFill>
                  <a:srgbClr val="F2FBFF"/>
                </a:solidFill>
                <a:latin typeface="Coiny" panose="02000903060500060000" pitchFamily="2" charset="0"/>
                <a:ea typeface="方正清刻本悦宋简体" panose="02000000000000000000" pitchFamily="2" charset="-122"/>
              </a:rPr>
              <a:t>xét</a:t>
            </a:r>
            <a:endParaRPr lang="zh-CN" altLang="en-US" sz="2700" dirty="0">
              <a:solidFill>
                <a:srgbClr val="F2FBFF"/>
              </a:solidFill>
              <a:latin typeface="Coiny" panose="02000903060500060000" pitchFamily="2" charset="0"/>
              <a:ea typeface="方正清刻本悦宋简体" panose="02000000000000000000" pitchFamily="2" charset="-122"/>
            </a:endParaRPr>
          </a:p>
        </p:txBody>
      </p:sp>
      <p:sp>
        <p:nvSpPr>
          <p:cNvPr id="25" name="Rounded Rectangle 6">
            <a:extLst>
              <a:ext uri="{FF2B5EF4-FFF2-40B4-BE49-F238E27FC236}">
                <a16:creationId xmlns:a16="http://schemas.microsoft.com/office/drawing/2014/main" id="{B8BE9960-3104-4AE4-935B-EE20B41BDE10}"/>
              </a:ext>
            </a:extLst>
          </p:cNvPr>
          <p:cNvSpPr/>
          <p:nvPr/>
        </p:nvSpPr>
        <p:spPr>
          <a:xfrm>
            <a:off x="241159" y="2087397"/>
            <a:ext cx="3092746" cy="817245"/>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Noùi</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ñaõ</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tìm</a:t>
            </a:r>
            <a:endPar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tröôùc</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lôùp</a:t>
            </a:r>
            <a:endParaRPr kumimoji="0" lang="en-US" sz="1800" b="0" i="0" u="none" strike="noStrike" kern="0" cap="none" spc="0" normalizeH="0" baseline="0" noProof="0" dirty="0">
              <a:ln>
                <a:noFill/>
              </a:ln>
              <a:solidFill>
                <a:prstClr val="black"/>
              </a:solidFill>
              <a:effectLst/>
              <a:uLnTx/>
              <a:uFillTx/>
            </a:endParaRPr>
          </a:p>
        </p:txBody>
      </p:sp>
      <p:sp>
        <p:nvSpPr>
          <p:cNvPr id="26" name="Rounded Rectangle 7">
            <a:extLst>
              <a:ext uri="{FF2B5EF4-FFF2-40B4-BE49-F238E27FC236}">
                <a16:creationId xmlns:a16="http://schemas.microsoft.com/office/drawing/2014/main" id="{5505FD0E-F43F-4E29-BAED-EB0CAF4F2865}"/>
              </a:ext>
            </a:extLst>
          </p:cNvPr>
          <p:cNvSpPr/>
          <p:nvPr/>
        </p:nvSpPr>
        <p:spPr>
          <a:xfrm>
            <a:off x="5387863" y="3142890"/>
            <a:ext cx="3479006" cy="817245"/>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Nhaän</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xeùt</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goùp</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yù</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lòch</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söï</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cho</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cuûa</a:t>
            </a:r>
            <a:r>
              <a:rPr kumimoji="0" lang="en-US" sz="2100" b="0" i="0" u="none" strike="noStrike" kern="0" cap="none" spc="0" normalizeH="0" baseline="0" noProof="0" dirty="0">
                <a:ln>
                  <a:noFill/>
                </a:ln>
                <a:solidFill>
                  <a:prstClr val="black"/>
                </a:solidFill>
                <a:effectLst/>
                <a:uLnTx/>
                <a:uFillTx/>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cs typeface="Arial"/>
                <a:sym typeface="Arial"/>
              </a:rPr>
              <a:t>baïn</a:t>
            </a:r>
            <a:endParaRPr kumimoji="0" lang="en-US" sz="1800" b="0" i="0" u="none" strike="noStrike" kern="0" cap="none" spc="0" normalizeH="0" baseline="0" noProof="0" dirty="0">
              <a:ln>
                <a:noFill/>
              </a:ln>
              <a:solidFill>
                <a:prstClr val="black"/>
              </a:solidFill>
              <a:effectLst/>
              <a:uLnTx/>
              <a:uFillTx/>
            </a:endParaRPr>
          </a:p>
        </p:txBody>
      </p:sp>
      <p:sp>
        <p:nvSpPr>
          <p:cNvPr id="27" name="Rectangle 26">
            <a:extLst>
              <a:ext uri="{FF2B5EF4-FFF2-40B4-BE49-F238E27FC236}">
                <a16:creationId xmlns:a16="http://schemas.microsoft.com/office/drawing/2014/main" id="{D16275FA-F937-45B1-9211-C5EE5D29DF70}"/>
              </a:ext>
            </a:extLst>
          </p:cNvPr>
          <p:cNvSpPr/>
          <p:nvPr/>
        </p:nvSpPr>
        <p:spPr>
          <a:xfrm>
            <a:off x="2243138" y="173324"/>
            <a:ext cx="4572000" cy="854080"/>
          </a:xfrm>
          <a:prstGeom prst="rect">
            <a:avLst/>
          </a:prstGeom>
        </p:spPr>
        <p:txBody>
          <a:bodyPr>
            <a:spAutoFit/>
          </a:bodyPr>
          <a:lstStyle/>
          <a:p>
            <a:pPr algn="ctr" defTabSz="342900"/>
            <a:r>
              <a:rPr lang="en-US" altLang="zh-CN" sz="4950" dirty="0">
                <a:ln>
                  <a:solidFill>
                    <a:srgbClr val="0070C0"/>
                  </a:solidFill>
                </a:ln>
                <a:solidFill>
                  <a:srgbClr val="FF0000"/>
                </a:solidFill>
                <a:latin typeface="Coiny" panose="02000903060500060000" pitchFamily="2" charset="0"/>
                <a:ea typeface="方正清刻本悦宋简体" panose="02000000000000000000" pitchFamily="2" charset="-122"/>
              </a:rPr>
              <a:t>Chia</a:t>
            </a:r>
            <a:r>
              <a:rPr lang="en-US" altLang="zh-CN" sz="4950" dirty="0">
                <a:ln>
                  <a:solidFill>
                    <a:prstClr val="white"/>
                  </a:solidFill>
                </a:ln>
                <a:solidFill>
                  <a:srgbClr val="FF0000"/>
                </a:solidFill>
                <a:latin typeface="Coiny" panose="02000903060500060000" pitchFamily="2" charset="0"/>
                <a:ea typeface="方正清刻本悦宋简体" panose="02000000000000000000" pitchFamily="2" charset="-122"/>
              </a:rPr>
              <a:t> </a:t>
            </a:r>
            <a:r>
              <a:rPr lang="en-US" altLang="zh-CN" sz="4950" dirty="0" err="1">
                <a:ln>
                  <a:solidFill>
                    <a:srgbClr val="0070C0"/>
                  </a:solidFill>
                </a:ln>
                <a:solidFill>
                  <a:srgbClr val="FF0000"/>
                </a:solidFill>
                <a:latin typeface="Coiny" panose="02000903060500060000" pitchFamily="2" charset="0"/>
                <a:ea typeface="方正清刻本悦宋简体" panose="02000000000000000000" pitchFamily="2" charset="-122"/>
              </a:rPr>
              <a:t>sẻ</a:t>
            </a:r>
            <a:endParaRPr lang="zh-CN" altLang="en-US" sz="4950" dirty="0">
              <a:ln>
                <a:solidFill>
                  <a:srgbClr val="0070C0"/>
                </a:solidFill>
              </a:ln>
              <a:solidFill>
                <a:srgbClr val="FF0000"/>
              </a:solidFill>
              <a:latin typeface="Coiny" panose="02000903060500060000" pitchFamily="2" charset="0"/>
              <a:ea typeface="方正清刻本悦宋简体" panose="02000000000000000000" pitchFamily="2" charset="-122"/>
            </a:endParaRPr>
          </a:p>
        </p:txBody>
      </p:sp>
      <p:pic>
        <p:nvPicPr>
          <p:cNvPr id="28" name="Picture 4" descr="Free Blog Comment Icon of Colored Outline style - Available in SVG, PNG,  EPS, AI &amp;amp; Icon fonts">
            <a:extLst>
              <a:ext uri="{FF2B5EF4-FFF2-40B4-BE49-F238E27FC236}">
                <a16:creationId xmlns:a16="http://schemas.microsoft.com/office/drawing/2014/main" id="{80FB8F82-50A5-4958-9C6E-A53D94C383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367" y="2105171"/>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A0F3BC1-3805-4ABB-A04D-532A60E211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807472" y="3067520"/>
            <a:ext cx="1781135" cy="1047241"/>
          </a:xfrm>
          <a:prstGeom prst="rect">
            <a:avLst/>
          </a:prstGeom>
        </p:spPr>
      </p:pic>
      <p:pic>
        <p:nvPicPr>
          <p:cNvPr id="30" name="图片 4">
            <a:extLst>
              <a:ext uri="{FF2B5EF4-FFF2-40B4-BE49-F238E27FC236}">
                <a16:creationId xmlns:a16="http://schemas.microsoft.com/office/drawing/2014/main" id="{96C66436-AD0A-42D1-AAA4-3EC9ECB9D3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7714178" y="3614629"/>
            <a:ext cx="2116055" cy="1533671"/>
          </a:xfrm>
          <a:prstGeom prst="rect">
            <a:avLst/>
          </a:prstGeom>
        </p:spPr>
      </p:pic>
    </p:spTree>
    <p:extLst>
      <p:ext uri="{BB962C8B-B14F-4D97-AF65-F5344CB8AC3E}">
        <p14:creationId xmlns:p14="http://schemas.microsoft.com/office/powerpoint/2010/main" val="3074971426"/>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 calcmode="lin" valueType="num">
                                      <p:cBhvr>
                                        <p:cTn id="14" dur="300" fill="hold"/>
                                        <p:tgtEl>
                                          <p:spTgt spid="23"/>
                                        </p:tgtEl>
                                        <p:attrNameLst>
                                          <p:attrName>style.rotation</p:attrName>
                                        </p:attrNameLst>
                                      </p:cBhvr>
                                      <p:tavLst>
                                        <p:tav tm="0">
                                          <p:val>
                                            <p:fltVal val="90"/>
                                          </p:val>
                                        </p:tav>
                                        <p:tav tm="100000">
                                          <p:val>
                                            <p:fltVal val="0"/>
                                          </p:val>
                                        </p:tav>
                                      </p:tavLst>
                                    </p:anim>
                                    <p:animEffect transition="in" filter="fade">
                                      <p:cBhvr>
                                        <p:cTn id="15" dur="300"/>
                                        <p:tgtEl>
                                          <p:spTgt spid="23"/>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300" fill="hold"/>
                                        <p:tgtEl>
                                          <p:spTgt spid="24"/>
                                        </p:tgtEl>
                                        <p:attrNameLst>
                                          <p:attrName>ppt_w</p:attrName>
                                        </p:attrNameLst>
                                      </p:cBhvr>
                                      <p:tavLst>
                                        <p:tav tm="0">
                                          <p:val>
                                            <p:fltVal val="0"/>
                                          </p:val>
                                        </p:tav>
                                        <p:tav tm="100000">
                                          <p:val>
                                            <p:strVal val="#ppt_w"/>
                                          </p:val>
                                        </p:tav>
                                      </p:tavLst>
                                    </p:anim>
                                    <p:anim calcmode="lin" valueType="num">
                                      <p:cBhvr>
                                        <p:cTn id="20" dur="300" fill="hold"/>
                                        <p:tgtEl>
                                          <p:spTgt spid="24"/>
                                        </p:tgtEl>
                                        <p:attrNameLst>
                                          <p:attrName>ppt_h</p:attrName>
                                        </p:attrNameLst>
                                      </p:cBhvr>
                                      <p:tavLst>
                                        <p:tav tm="0">
                                          <p:val>
                                            <p:fltVal val="0"/>
                                          </p:val>
                                        </p:tav>
                                        <p:tav tm="100000">
                                          <p:val>
                                            <p:strVal val="#ppt_h"/>
                                          </p:val>
                                        </p:tav>
                                      </p:tavLst>
                                    </p:anim>
                                    <p:anim calcmode="lin" valueType="num">
                                      <p:cBhvr>
                                        <p:cTn id="21" dur="300" fill="hold"/>
                                        <p:tgtEl>
                                          <p:spTgt spid="24"/>
                                        </p:tgtEl>
                                        <p:attrNameLst>
                                          <p:attrName>style.rotation</p:attrName>
                                        </p:attrNameLst>
                                      </p:cBhvr>
                                      <p:tavLst>
                                        <p:tav tm="0">
                                          <p:val>
                                            <p:fltVal val="90"/>
                                          </p:val>
                                        </p:tav>
                                        <p:tav tm="100000">
                                          <p:val>
                                            <p:fltVal val="0"/>
                                          </p:val>
                                        </p:tav>
                                      </p:tavLst>
                                    </p:anim>
                                    <p:animEffect transition="in" filter="fade">
                                      <p:cBhvr>
                                        <p:cTn id="22" dur="300"/>
                                        <p:tgtEl>
                                          <p:spTgt spid="24"/>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2" grpId="0" bldLvl="0" animBg="1"/>
      <p:bldP spid="23" grpId="0" autoUpdateAnimBg="0"/>
      <p:bldP spid="24" grpId="0" autoUpdateAnimBg="0"/>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Nội dung">
            <a:extLst>
              <a:ext uri="{FF2B5EF4-FFF2-40B4-BE49-F238E27FC236}">
                <a16:creationId xmlns:a16="http://schemas.microsoft.com/office/drawing/2014/main" id="{EC17F001-2B57-4C73-858C-EC960A7FBCBF}"/>
              </a:ext>
            </a:extLst>
          </p:cNvPr>
          <p:cNvSpPr txBox="1"/>
          <p:nvPr/>
        </p:nvSpPr>
        <p:spPr>
          <a:xfrm>
            <a:off x="4042612" y="715850"/>
            <a:ext cx="4379494" cy="742511"/>
          </a:xfrm>
          <a:prstGeom prst="rect">
            <a:avLst/>
          </a:prstGeom>
          <a:noFill/>
        </p:spPr>
        <p:txBody>
          <a:bodyPr wrap="square" rtlCol="0">
            <a:spAutoFit/>
          </a:bodyPr>
          <a:lstStyle/>
          <a:p>
            <a:pPr lvl="0">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rPr>
              <a:t>Câu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48BB737-AB77-48D6-A7BD-D8CBB092C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1" y="1939193"/>
            <a:ext cx="4296478" cy="867976"/>
          </a:xfrm>
          <a:prstGeom prst="rect">
            <a:avLst/>
          </a:prstGeom>
        </p:spPr>
      </p:pic>
      <p:pic>
        <p:nvPicPr>
          <p:cNvPr id="5" name="Picture 4">
            <a:extLst>
              <a:ext uri="{FF2B5EF4-FFF2-40B4-BE49-F238E27FC236}">
                <a16:creationId xmlns:a16="http://schemas.microsoft.com/office/drawing/2014/main" id="{41BCD789-58EE-4A2F-BF77-791E02930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129" y="1851697"/>
            <a:ext cx="4665370" cy="867976"/>
          </a:xfrm>
          <a:prstGeom prst="rect">
            <a:avLst/>
          </a:prstGeom>
        </p:spPr>
      </p:pic>
      <p:pic>
        <p:nvPicPr>
          <p:cNvPr id="7" name="Picture 6">
            <a:extLst>
              <a:ext uri="{FF2B5EF4-FFF2-40B4-BE49-F238E27FC236}">
                <a16:creationId xmlns:a16="http://schemas.microsoft.com/office/drawing/2014/main" id="{DD1DC6BF-568B-4D64-954E-12403898B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3" y="3095537"/>
            <a:ext cx="4296480" cy="867976"/>
          </a:xfrm>
          <a:prstGeom prst="rect">
            <a:avLst/>
          </a:prstGeom>
        </p:spPr>
      </p:pic>
      <p:pic>
        <p:nvPicPr>
          <p:cNvPr id="9" name="Picture 8">
            <a:extLst>
              <a:ext uri="{FF2B5EF4-FFF2-40B4-BE49-F238E27FC236}">
                <a16:creationId xmlns:a16="http://schemas.microsoft.com/office/drawing/2014/main" id="{DD3F9DA2-C1F1-41F5-96EB-7A53701DD3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645" y="2994140"/>
            <a:ext cx="4480292" cy="867994"/>
          </a:xfrm>
          <a:prstGeom prst="rect">
            <a:avLst/>
          </a:prstGeom>
        </p:spPr>
      </p:pic>
      <p:sp>
        <p:nvSpPr>
          <p:cNvPr id="2" name="Rectangle 1">
            <a:extLst>
              <a:ext uri="{FF2B5EF4-FFF2-40B4-BE49-F238E27FC236}">
                <a16:creationId xmlns:a16="http://schemas.microsoft.com/office/drawing/2014/main" id="{4D1A54CF-A130-45A1-A1E2-41C3782B82FD}"/>
              </a:ext>
            </a:extLst>
          </p:cNvPr>
          <p:cNvSpPr/>
          <p:nvPr/>
        </p:nvSpPr>
        <p:spPr>
          <a:xfrm>
            <a:off x="609441" y="874099"/>
            <a:ext cx="2667718"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Câu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thiệu</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097709"/>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1.97531E-6 L -0.49757 0.01975 " pathEditMode="relative" rAng="0" ptsTypes="AA">
                                      <p:cBhvr>
                                        <p:cTn id="6" dur="2000" fill="hold"/>
                                        <p:tgtEl>
                                          <p:spTgt spid="9"/>
                                        </p:tgtEl>
                                        <p:attrNameLst>
                                          <p:attrName>ppt_x</p:attrName>
                                          <p:attrName>ppt_y</p:attrName>
                                        </p:attrNameLst>
                                      </p:cBhvr>
                                      <p:rCtr x="-24878" y="988"/>
                                    </p:animMotion>
                                  </p:childTnLst>
                                </p:cTn>
                              </p:par>
                              <p:par>
                                <p:cTn id="7" presetID="42" presetClass="path" presetSubtype="0" accel="50000" decel="50000" fill="hold" nodeType="withEffect">
                                  <p:stCondLst>
                                    <p:cond delay="0"/>
                                  </p:stCondLst>
                                  <p:childTnLst>
                                    <p:animMotion origin="layout" path="M -5.55556E-7 -1.11111E-6 L 0.49757 -0.01975 " pathEditMode="relative" rAng="0" ptsTypes="AA">
                                      <p:cBhvr>
                                        <p:cTn id="8" dur="2000" fill="hold"/>
                                        <p:tgtEl>
                                          <p:spTgt spid="7"/>
                                        </p:tgtEl>
                                        <p:attrNameLst>
                                          <p:attrName>ppt_x</p:attrName>
                                          <p:attrName>ppt_y</p:attrName>
                                        </p:attrNameLst>
                                      </p:cBhvr>
                                      <p:rCtr x="24497" y="-9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utoShape 14">
            <a:extLst>
              <a:ext uri="{FF2B5EF4-FFF2-40B4-BE49-F238E27FC236}">
                <a16:creationId xmlns:a16="http://schemas.microsoft.com/office/drawing/2014/main" id="{3D4801FC-6B3E-40D1-A553-170069EBCC53}"/>
              </a:ext>
            </a:extLst>
          </p:cNvPr>
          <p:cNvSpPr/>
          <p:nvPr>
            <p:custDataLst>
              <p:tags r:id="rId1"/>
            </p:custDataLst>
          </p:nvPr>
        </p:nvSpPr>
        <p:spPr>
          <a:xfrm>
            <a:off x="179650" y="95420"/>
            <a:ext cx="3096797" cy="642408"/>
          </a:xfrm>
          <a:prstGeom prst="homePlate">
            <a:avLst>
              <a:gd name="adj" fmla="val 137465"/>
            </a:avLst>
          </a:prstGeom>
          <a:solidFill>
            <a:srgbClr val="FFEFCF"/>
          </a:solidFill>
          <a:ln w="9525" cap="rnd" cmpd="sng">
            <a:solidFill>
              <a:srgbClr val="A052B2"/>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b.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Ñaët</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 1- 2 </a:t>
            </a:r>
            <a:r>
              <a:rPr kumimoji="0" lang="en-US" sz="2400" b="1" i="0" u="none" strike="noStrike" kern="0" cap="none" spc="0" normalizeH="0" baseline="0" noProof="0" dirty="0" err="1">
                <a:ln>
                  <a:noFill/>
                </a:ln>
                <a:solidFill>
                  <a:srgbClr val="FF0000"/>
                </a:solidFill>
                <a:effectLst/>
                <a:uLnTx/>
                <a:uFillTx/>
                <a:latin typeface="VNI-Avo" pitchFamily="2" charset="0"/>
                <a:ea typeface="微软雅黑"/>
                <a:cs typeface="Arial"/>
                <a:sym typeface="Arial"/>
              </a:rPr>
              <a:t>caâu</a:t>
            </a:r>
            <a:r>
              <a:rPr kumimoji="0" lang="en-US" sz="2400" b="1" i="0" u="none" strike="noStrike" kern="0" cap="none" spc="0" normalizeH="0" baseline="0" noProof="0" dirty="0">
                <a:ln>
                  <a:noFill/>
                </a:ln>
                <a:solidFill>
                  <a:srgbClr val="FF0000"/>
                </a:solidFill>
                <a:effectLst/>
                <a:uLnTx/>
                <a:uFillTx/>
                <a:latin typeface="VNI-Avo" pitchFamily="2" charset="0"/>
                <a:ea typeface="微软雅黑"/>
                <a:cs typeface="Arial"/>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Calibri" panose="020F0502020204030204"/>
              <a:ea typeface="微软雅黑"/>
              <a:cs typeface="+mn-cs"/>
            </a:endParaRPr>
          </a:p>
        </p:txBody>
      </p:sp>
      <p:sp>
        <p:nvSpPr>
          <p:cNvPr id="6" name="Rectangle 5">
            <a:extLst>
              <a:ext uri="{FF2B5EF4-FFF2-40B4-BE49-F238E27FC236}">
                <a16:creationId xmlns:a16="http://schemas.microsoft.com/office/drawing/2014/main" id="{9A5E4133-BDE5-4CF8-BD0B-5760C0AB9EB4}"/>
              </a:ext>
            </a:extLst>
          </p:cNvPr>
          <p:cNvSpPr/>
          <p:nvPr/>
        </p:nvSpPr>
        <p:spPr>
          <a:xfrm>
            <a:off x="179650" y="843900"/>
            <a:ext cx="8784700" cy="1481175"/>
          </a:xfrm>
          <a:prstGeom prst="rect">
            <a:avLst/>
          </a:prstGeom>
        </p:spPr>
        <p:txBody>
          <a:bodyPr wrap="square">
            <a:spAutoFit/>
          </a:bodyPr>
          <a:lstStyle/>
          <a:p>
            <a:pPr lvl="0">
              <a:lnSpc>
                <a:spcPct val="150000"/>
              </a:lnSpc>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ng</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a:t>
            </a:r>
          </a:p>
          <a:p>
            <a:pPr lvl="0">
              <a:lnSpc>
                <a:spcPct val="150000"/>
              </a:lnSpc>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một ng</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73BCFF-813B-4A59-A8D8-269EFB8B876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30" b="91944" l="0" r="96635">
                        <a14:foregroundMark x1="3575" y1="6111" x2="34911" y2="15000"/>
                        <a14:foregroundMark x1="12513" y1="6111" x2="54995" y2="19907"/>
                        <a14:foregroundMark x1="11041" y1="2130" x2="18086" y2="2130"/>
                        <a14:foregroundMark x1="87277" y1="8704" x2="90852" y2="20093"/>
                        <a14:foregroundMark x1="90852" y1="20093" x2="90852" y2="20741"/>
                        <a14:foregroundMark x1="92008" y1="15463" x2="90116" y2="26204"/>
                        <a14:foregroundMark x1="93060" y1="16296" x2="94953" y2="21574"/>
                        <a14:foregroundMark x1="45952" y1="73611" x2="63197" y2="74167"/>
                        <a14:foregroundMark x1="63197" y1="74167" x2="84122" y2="65185"/>
                        <a14:foregroundMark x1="77392" y1="52500" x2="79600" y2="77870"/>
                        <a14:foregroundMark x1="76656" y1="51852" x2="73291" y2="79537"/>
                        <a14:foregroundMark x1="72135" y1="53148" x2="83176" y2="77685"/>
                        <a14:foregroundMark x1="79075" y1="49074" x2="88959" y2="71574"/>
                        <a14:foregroundMark x1="70873" y1="47407" x2="85594" y2="50833"/>
                        <a14:foregroundMark x1="83912" y1="46574" x2="92534" y2="72407"/>
                        <a14:foregroundMark x1="85804" y1="49537" x2="95689" y2="75093"/>
                        <a14:foregroundMark x1="95689" y1="75093" x2="91272" y2="85648"/>
                        <a14:foregroundMark x1="91272" y1="85648" x2="76341" y2="86944"/>
                        <a14:foregroundMark x1="76341" y1="86944" x2="70873" y2="85741"/>
                        <a14:foregroundMark x1="29548" y1="86759" x2="69716" y2="88241"/>
                        <a14:foregroundMark x1="69716" y1="88241" x2="86015" y2="86759"/>
                        <a14:foregroundMark x1="12513" y1="91389" x2="39222" y2="91389"/>
                        <a14:foregroundMark x1="38906" y1="82963" x2="49842" y2="89352"/>
                        <a14:foregroundMark x1="49842" y1="89352" x2="54048" y2="89722"/>
                        <a14:foregroundMark x1="40904" y1="83611" x2="50578" y2="89352"/>
                        <a14:foregroundMark x1="50578" y1="89352" x2="64879" y2="88056"/>
                        <a14:foregroundMark x1="42271" y1="89074" x2="62250" y2="89907"/>
                        <a14:foregroundMark x1="62250" y1="89907" x2="70452" y2="89074"/>
                        <a14:foregroundMark x1="40904" y1="89352" x2="55836" y2="90833"/>
                        <a14:foregroundMark x1="55836" y1="90833" x2="68034" y2="90185"/>
                        <a14:foregroundMark x1="68034" y1="90185" x2="68034" y2="90185"/>
                        <a14:foregroundMark x1="56467" y1="86944" x2="64879" y2="81667"/>
                        <a14:foregroundMark x1="46162" y1="79537" x2="60568" y2="80000"/>
                        <a14:foregroundMark x1="47108" y1="77500" x2="59832" y2="78704"/>
                        <a14:foregroundMark x1="41640" y1="89537" x2="49527" y2="91852"/>
                        <a14:foregroundMark x1="82650" y1="88704" x2="93375" y2="86759"/>
                        <a14:foregroundMark x1="93375" y1="86759" x2="96845" y2="80463"/>
                        <a14:foregroundMark x1="84858" y1="47407" x2="96635" y2="67685"/>
                        <a14:foregroundMark x1="42061" y1="92037" x2="66562" y2="91389"/>
                        <a14:foregroundMark x1="66562" y1="91389" x2="66562" y2="91389"/>
                        <a14:foregroundMark x1="3155" y1="18796" x2="0" y2="16296"/>
                      </a14:backgroundRemoval>
                    </a14:imgEffect>
                  </a14:imgLayer>
                </a14:imgProps>
              </a:ext>
              <a:ext uri="{28A0092B-C50C-407E-A947-70E740481C1C}">
                <a14:useLocalDpi xmlns:a14="http://schemas.microsoft.com/office/drawing/2010/main" val="0"/>
              </a:ext>
            </a:extLst>
          </a:blip>
          <a:stretch>
            <a:fillRect/>
          </a:stretch>
        </p:blipFill>
        <p:spPr>
          <a:xfrm>
            <a:off x="3134574" y="2305372"/>
            <a:ext cx="2264569" cy="2571750"/>
          </a:xfrm>
          <a:prstGeom prst="rect">
            <a:avLst/>
          </a:prstGeom>
        </p:spPr>
      </p:pic>
    </p:spTree>
    <p:extLst>
      <p:ext uri="{BB962C8B-B14F-4D97-AF65-F5344CB8AC3E}">
        <p14:creationId xmlns:p14="http://schemas.microsoft.com/office/powerpoint/2010/main" val="17774309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1" y="-1"/>
            <a:ext cx="9143999" cy="5143501"/>
          </a:xfrm>
          <a:prstGeom prst="rect">
            <a:avLst/>
          </a:prstGeom>
        </p:spPr>
      </p:pic>
      <p:sp>
        <p:nvSpPr>
          <p:cNvPr id="13" name="TextBox 12"/>
          <p:cNvSpPr txBox="1"/>
          <p:nvPr/>
        </p:nvSpPr>
        <p:spPr>
          <a:xfrm>
            <a:off x="824008" y="2063917"/>
            <a:ext cx="7495984" cy="1015663"/>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 4</a:t>
            </a:r>
            <a:endParaRPr kumimoji="0" lang="en-US" sz="45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2555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等腰三角形 2">
            <a:extLst>
              <a:ext uri="{FF2B5EF4-FFF2-40B4-BE49-F238E27FC236}">
                <a16:creationId xmlns:a16="http://schemas.microsoft.com/office/drawing/2014/main" id="{4A9800AE-10D8-44A3-A383-B47CB8EBA6F3}"/>
              </a:ext>
            </a:extLst>
          </p:cNvPr>
          <p:cNvSpPr>
            <a:spLocks noChangeAspect="1"/>
          </p:cNvSpPr>
          <p:nvPr/>
        </p:nvSpPr>
        <p:spPr bwMode="auto">
          <a:xfrm rot="7890862">
            <a:off x="4877320" y="1582891"/>
            <a:ext cx="142195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2" name="等腰三角形 2">
            <a:extLst>
              <a:ext uri="{FF2B5EF4-FFF2-40B4-BE49-F238E27FC236}">
                <a16:creationId xmlns:a16="http://schemas.microsoft.com/office/drawing/2014/main" id="{8828FEF4-E57A-4B6A-86D4-A9E1155A6BEE}"/>
              </a:ext>
            </a:extLst>
          </p:cNvPr>
          <p:cNvSpPr>
            <a:spLocks noChangeAspect="1"/>
          </p:cNvSpPr>
          <p:nvPr/>
        </p:nvSpPr>
        <p:spPr bwMode="auto">
          <a:xfrm rot="15627953">
            <a:off x="3475369" y="1545005"/>
            <a:ext cx="1423064" cy="16459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3" name="TextBox 9">
            <a:extLst>
              <a:ext uri="{FF2B5EF4-FFF2-40B4-BE49-F238E27FC236}">
                <a16:creationId xmlns:a16="http://schemas.microsoft.com/office/drawing/2014/main" id="{5B850ABD-33A8-42EA-983B-F73F10BCC6FE}"/>
              </a:ext>
            </a:extLst>
          </p:cNvPr>
          <p:cNvSpPr txBox="1">
            <a:spLocks noChangeArrowheads="1"/>
          </p:cNvSpPr>
          <p:nvPr/>
        </p:nvSpPr>
        <p:spPr bwMode="auto">
          <a:xfrm>
            <a:off x="4047982" y="2131759"/>
            <a:ext cx="529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27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27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24" name="TextBox 9">
            <a:extLst>
              <a:ext uri="{FF2B5EF4-FFF2-40B4-BE49-F238E27FC236}">
                <a16:creationId xmlns:a16="http://schemas.microsoft.com/office/drawing/2014/main" id="{6FEC7A27-B8E3-432A-B6B3-28AD7B965135}"/>
              </a:ext>
            </a:extLst>
          </p:cNvPr>
          <p:cNvSpPr txBox="1">
            <a:spLocks noChangeArrowheads="1"/>
          </p:cNvSpPr>
          <p:nvPr/>
        </p:nvSpPr>
        <p:spPr bwMode="auto">
          <a:xfrm>
            <a:off x="4813879" y="2131759"/>
            <a:ext cx="153632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27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27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25" name="Rounded Rectangle 6">
            <a:extLst>
              <a:ext uri="{FF2B5EF4-FFF2-40B4-BE49-F238E27FC236}">
                <a16:creationId xmlns:a16="http://schemas.microsoft.com/office/drawing/2014/main" id="{B8BE9960-3104-4AE4-935B-EE20B41BDE10}"/>
              </a:ext>
            </a:extLst>
          </p:cNvPr>
          <p:cNvSpPr/>
          <p:nvPr/>
        </p:nvSpPr>
        <p:spPr>
          <a:xfrm>
            <a:off x="241159" y="2087397"/>
            <a:ext cx="3092746" cy="817245"/>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Noùi</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ñaõ</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vieát</a:t>
            </a:r>
            <a:r>
              <a:rPr kumimoji="0" lang="en-US" sz="2100" b="0" i="0" u="none" strike="noStrike" kern="0" cap="none" spc="0" normalizeH="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noProof="0" dirty="0" err="1">
                <a:ln>
                  <a:noFill/>
                </a:ln>
                <a:solidFill>
                  <a:prstClr val="black"/>
                </a:solidFill>
                <a:effectLst/>
                <a:uLnTx/>
                <a:uFillTx/>
                <a:latin typeface="VNI-Avo" pitchFamily="2" charset="0"/>
                <a:ea typeface="+mn-ea"/>
                <a:cs typeface="Arial"/>
                <a:sym typeface="Arial"/>
              </a:rPr>
              <a:t>vaøo</a:t>
            </a:r>
            <a:r>
              <a:rPr kumimoji="0" lang="en-US" sz="2100" b="0" i="0" u="none" strike="noStrike" kern="0" cap="none" spc="0" normalizeH="0" noProof="0" dirty="0">
                <a:ln>
                  <a:noFill/>
                </a:ln>
                <a:solidFill>
                  <a:prstClr val="black"/>
                </a:solidFill>
                <a:effectLst/>
                <a:uLnTx/>
                <a:uFillTx/>
                <a:latin typeface="VNI-Avo" pitchFamily="2" charset="0"/>
                <a:ea typeface="+mn-ea"/>
                <a:cs typeface="Arial"/>
                <a:sym typeface="Arial"/>
              </a:rPr>
              <a:t> VBT</a:t>
            </a:r>
            <a:r>
              <a:rPr lang="en-US" sz="2100" kern="0" dirty="0">
                <a:solidFill>
                  <a:prstClr val="black"/>
                </a:solidFill>
                <a:latin typeface="VNI-Avo" pitchFamily="2" charset="0"/>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tröôùc</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lôùp</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 name="Rounded Rectangle 7">
            <a:extLst>
              <a:ext uri="{FF2B5EF4-FFF2-40B4-BE49-F238E27FC236}">
                <a16:creationId xmlns:a16="http://schemas.microsoft.com/office/drawing/2014/main" id="{5505FD0E-F43F-4E29-BAED-EB0CAF4F2865}"/>
              </a:ext>
            </a:extLst>
          </p:cNvPr>
          <p:cNvSpPr/>
          <p:nvPr/>
        </p:nvSpPr>
        <p:spPr>
          <a:xfrm>
            <a:off x="5387863" y="3142890"/>
            <a:ext cx="3479006" cy="817245"/>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Nhaän</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xeùt</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goùp</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yù</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lòch</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söï</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cho</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caâu</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cuûa</a:t>
            </a:r>
            <a:r>
              <a:rPr kumimoji="0" lang="en-US" sz="2100" b="0" i="0" u="none" strike="noStrike" kern="0" cap="none" spc="0" normalizeH="0" baseline="0" noProof="0" dirty="0">
                <a:ln>
                  <a:noFill/>
                </a:ln>
                <a:solidFill>
                  <a:prstClr val="black"/>
                </a:solidFill>
                <a:effectLst/>
                <a:uLnTx/>
                <a:uFillTx/>
                <a:latin typeface="VNI-Avo" pitchFamily="2" charset="0"/>
                <a:ea typeface="+mn-ea"/>
                <a:cs typeface="Arial"/>
                <a:sym typeface="Arial"/>
              </a:rPr>
              <a:t> </a:t>
            </a:r>
            <a:r>
              <a:rPr kumimoji="0" lang="en-US" sz="2100" b="0" i="0" u="none" strike="noStrike" kern="0" cap="none" spc="0" normalizeH="0" baseline="0" noProof="0" dirty="0" err="1">
                <a:ln>
                  <a:noFill/>
                </a:ln>
                <a:solidFill>
                  <a:prstClr val="black"/>
                </a:solidFill>
                <a:effectLst/>
                <a:uLnTx/>
                <a:uFillTx/>
                <a:latin typeface="VNI-Avo" pitchFamily="2" charset="0"/>
                <a:ea typeface="+mn-ea"/>
                <a:cs typeface="Arial"/>
                <a:sym typeface="Arial"/>
              </a:rPr>
              <a:t>baïn</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16275FA-F937-45B1-9211-C5EE5D29DF70}"/>
              </a:ext>
            </a:extLst>
          </p:cNvPr>
          <p:cNvSpPr/>
          <p:nvPr/>
        </p:nvSpPr>
        <p:spPr>
          <a:xfrm>
            <a:off x="2243138" y="173324"/>
            <a:ext cx="4572000" cy="854080"/>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zh-CN" sz="495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495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495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495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pic>
        <p:nvPicPr>
          <p:cNvPr id="28" name="Picture 4" descr="Free Blog Comment Icon of Colored Outline style - Available in SVG, PNG,  EPS, AI &amp;amp; Icon fonts">
            <a:extLst>
              <a:ext uri="{FF2B5EF4-FFF2-40B4-BE49-F238E27FC236}">
                <a16:creationId xmlns:a16="http://schemas.microsoft.com/office/drawing/2014/main" id="{80FB8F82-50A5-4958-9C6E-A53D94C383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367" y="2105171"/>
            <a:ext cx="962349" cy="9623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A0F3BC1-3805-4ABB-A04D-532A60E211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807472" y="3067520"/>
            <a:ext cx="1781135" cy="1047241"/>
          </a:xfrm>
          <a:prstGeom prst="rect">
            <a:avLst/>
          </a:prstGeom>
        </p:spPr>
      </p:pic>
      <p:pic>
        <p:nvPicPr>
          <p:cNvPr id="30" name="图片 4">
            <a:extLst>
              <a:ext uri="{FF2B5EF4-FFF2-40B4-BE49-F238E27FC236}">
                <a16:creationId xmlns:a16="http://schemas.microsoft.com/office/drawing/2014/main" id="{96C66436-AD0A-42D1-AAA4-3EC9ECB9D3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7714178" y="3614629"/>
            <a:ext cx="2116055" cy="1533671"/>
          </a:xfrm>
          <a:prstGeom prst="rect">
            <a:avLst/>
          </a:prstGeom>
        </p:spPr>
      </p:pic>
    </p:spTree>
    <p:extLst>
      <p:ext uri="{BB962C8B-B14F-4D97-AF65-F5344CB8AC3E}">
        <p14:creationId xmlns:p14="http://schemas.microsoft.com/office/powerpoint/2010/main" val="1685511432"/>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 calcmode="lin" valueType="num">
                                      <p:cBhvr>
                                        <p:cTn id="14" dur="300" fill="hold"/>
                                        <p:tgtEl>
                                          <p:spTgt spid="23"/>
                                        </p:tgtEl>
                                        <p:attrNameLst>
                                          <p:attrName>style.rotation</p:attrName>
                                        </p:attrNameLst>
                                      </p:cBhvr>
                                      <p:tavLst>
                                        <p:tav tm="0">
                                          <p:val>
                                            <p:fltVal val="90"/>
                                          </p:val>
                                        </p:tav>
                                        <p:tav tm="100000">
                                          <p:val>
                                            <p:fltVal val="0"/>
                                          </p:val>
                                        </p:tav>
                                      </p:tavLst>
                                    </p:anim>
                                    <p:animEffect transition="in" filter="fade">
                                      <p:cBhvr>
                                        <p:cTn id="15" dur="300"/>
                                        <p:tgtEl>
                                          <p:spTgt spid="23"/>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300" fill="hold"/>
                                        <p:tgtEl>
                                          <p:spTgt spid="24"/>
                                        </p:tgtEl>
                                        <p:attrNameLst>
                                          <p:attrName>ppt_w</p:attrName>
                                        </p:attrNameLst>
                                      </p:cBhvr>
                                      <p:tavLst>
                                        <p:tav tm="0">
                                          <p:val>
                                            <p:fltVal val="0"/>
                                          </p:val>
                                        </p:tav>
                                        <p:tav tm="100000">
                                          <p:val>
                                            <p:strVal val="#ppt_w"/>
                                          </p:val>
                                        </p:tav>
                                      </p:tavLst>
                                    </p:anim>
                                    <p:anim calcmode="lin" valueType="num">
                                      <p:cBhvr>
                                        <p:cTn id="20" dur="300" fill="hold"/>
                                        <p:tgtEl>
                                          <p:spTgt spid="24"/>
                                        </p:tgtEl>
                                        <p:attrNameLst>
                                          <p:attrName>ppt_h</p:attrName>
                                        </p:attrNameLst>
                                      </p:cBhvr>
                                      <p:tavLst>
                                        <p:tav tm="0">
                                          <p:val>
                                            <p:fltVal val="0"/>
                                          </p:val>
                                        </p:tav>
                                        <p:tav tm="100000">
                                          <p:val>
                                            <p:strVal val="#ppt_h"/>
                                          </p:val>
                                        </p:tav>
                                      </p:tavLst>
                                    </p:anim>
                                    <p:anim calcmode="lin" valueType="num">
                                      <p:cBhvr>
                                        <p:cTn id="21" dur="300" fill="hold"/>
                                        <p:tgtEl>
                                          <p:spTgt spid="24"/>
                                        </p:tgtEl>
                                        <p:attrNameLst>
                                          <p:attrName>style.rotation</p:attrName>
                                        </p:attrNameLst>
                                      </p:cBhvr>
                                      <p:tavLst>
                                        <p:tav tm="0">
                                          <p:val>
                                            <p:fltVal val="90"/>
                                          </p:val>
                                        </p:tav>
                                        <p:tav tm="100000">
                                          <p:val>
                                            <p:fltVal val="0"/>
                                          </p:val>
                                        </p:tav>
                                      </p:tavLst>
                                    </p:anim>
                                    <p:animEffect transition="in" filter="fade">
                                      <p:cBhvr>
                                        <p:cTn id="22" dur="300"/>
                                        <p:tgtEl>
                                          <p:spTgt spid="24"/>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2" grpId="0" bldLvl="0" animBg="1"/>
      <p:bldP spid="23" grpId="0" autoUpdateAnimBg="0"/>
      <p:bldP spid="24" grpId="0" autoUpdateAnimBg="0"/>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BF694-5359-894F-9E57-C0FC3EBE1032}"/>
              </a:ext>
            </a:extLst>
          </p:cNvPr>
          <p:cNvSpPr txBox="1"/>
          <p:nvPr/>
        </p:nvSpPr>
        <p:spPr>
          <a:xfrm>
            <a:off x="247649" y="445011"/>
            <a:ext cx="8829675" cy="3785652"/>
          </a:xfrm>
          <a:prstGeom prst="rect">
            <a:avLst/>
          </a:prstGeom>
          <a:noFill/>
        </p:spPr>
        <p:txBody>
          <a:bodyPr wrap="square">
            <a:spAutoFit/>
          </a:bodyPr>
          <a:lstStyle/>
          <a:p>
            <a:pPr algn="just"/>
            <a:r>
              <a:rPr lang="vi-VN" sz="4000" b="0" i="0" dirty="0">
                <a:solidFill>
                  <a:srgbClr val="000000"/>
                </a:solidFill>
                <a:effectLst/>
                <a:latin typeface="Open Sans" panose="020B0606030504020204" pitchFamily="34" charset="0"/>
              </a:rPr>
              <a:t>a. Giới thiệu một người thân của em.</a:t>
            </a:r>
          </a:p>
          <a:p>
            <a:pPr algn="just"/>
            <a:r>
              <a:rPr lang="vi-VN" sz="4000" b="0" i="0" dirty="0">
                <a:solidFill>
                  <a:srgbClr val="000000"/>
                </a:solidFill>
                <a:effectLst/>
                <a:latin typeface="Open Sans" panose="020B0606030504020204" pitchFamily="34" charset="0"/>
              </a:rPr>
              <a:t>Mẹ em là giáo viên.</a:t>
            </a:r>
          </a:p>
          <a:p>
            <a:pPr algn="just"/>
            <a:r>
              <a:rPr lang="vi-VN" sz="4000" b="0" i="0" dirty="0">
                <a:solidFill>
                  <a:srgbClr val="000000"/>
                </a:solidFill>
                <a:effectLst/>
                <a:latin typeface="Open Sans" panose="020B0606030504020204" pitchFamily="34" charset="0"/>
              </a:rPr>
              <a:t>Chị em là bác sĩ.</a:t>
            </a:r>
          </a:p>
          <a:p>
            <a:pPr algn="just"/>
            <a:r>
              <a:rPr lang="vi-VN" sz="4000" b="0" i="0" dirty="0">
                <a:solidFill>
                  <a:srgbClr val="000000"/>
                </a:solidFill>
                <a:effectLst/>
                <a:latin typeface="Open Sans" panose="020B0606030504020204" pitchFamily="34" charset="0"/>
              </a:rPr>
              <a:t>b. Về hoạt động của một người thân.</a:t>
            </a:r>
          </a:p>
          <a:p>
            <a:pPr algn="just"/>
            <a:r>
              <a:rPr lang="vi-VN" sz="4000" b="0" i="0" dirty="0">
                <a:solidFill>
                  <a:srgbClr val="000000"/>
                </a:solidFill>
                <a:effectLst/>
                <a:latin typeface="Open Sans" panose="020B0606030504020204" pitchFamily="34" charset="0"/>
              </a:rPr>
              <a:t>Bà em đang trồng rau.</a:t>
            </a:r>
          </a:p>
          <a:p>
            <a:pPr algn="just"/>
            <a:r>
              <a:rPr lang="vi-VN" sz="4000" b="0" i="0" dirty="0">
                <a:solidFill>
                  <a:srgbClr val="000000"/>
                </a:solidFill>
                <a:effectLst/>
                <a:latin typeface="Open Sans" panose="020B0606030504020204" pitchFamily="34" charset="0"/>
              </a:rPr>
              <a:t>Em gái em đang nhảy dây.</a:t>
            </a:r>
          </a:p>
        </p:txBody>
      </p:sp>
    </p:spTree>
    <p:extLst>
      <p:ext uri="{BB962C8B-B14F-4D97-AF65-F5344CB8AC3E}">
        <p14:creationId xmlns:p14="http://schemas.microsoft.com/office/powerpoint/2010/main" val="3187580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881076" y="689522"/>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VNI-Avo" pitchFamily="2" charset="0"/>
              </a:rPr>
              <a:t>Chaøo</a:t>
            </a:r>
            <a:r>
              <a:rPr lang="en-US" sz="5025" b="1" dirty="0">
                <a:ln/>
                <a:solidFill>
                  <a:srgbClr val="FF0000"/>
                </a:solidFill>
                <a:latin typeface="VNI-Avo" pitchFamily="2" charset="0"/>
              </a:rPr>
              <a:t> </a:t>
            </a:r>
            <a:r>
              <a:rPr lang="en-US" sz="5025" b="1" dirty="0" err="1">
                <a:ln/>
                <a:solidFill>
                  <a:srgbClr val="FF0000"/>
                </a:solidFill>
                <a:latin typeface="VNI-Avo" pitchFamily="2" charset="0"/>
              </a:rPr>
              <a:t>taïm</a:t>
            </a:r>
            <a:r>
              <a:rPr lang="en-US" sz="5025" b="1" dirty="0">
                <a:ln/>
                <a:solidFill>
                  <a:srgbClr val="FF0000"/>
                </a:solidFill>
                <a:latin typeface="VNI-Avo" pitchFamily="2" charset="0"/>
              </a:rPr>
              <a:t> </a:t>
            </a:r>
            <a:r>
              <a:rPr lang="en-US" sz="5025" b="1" dirty="0" err="1">
                <a:ln/>
                <a:solidFill>
                  <a:srgbClr val="FF0000"/>
                </a:solidFill>
                <a:latin typeface="VNI-Avo" pitchFamily="2" charset="0"/>
              </a:rPr>
              <a:t>bieät</a:t>
            </a:r>
            <a:r>
              <a:rPr lang="en-US" sz="5025" b="1" dirty="0">
                <a:ln/>
                <a:solidFill>
                  <a:srgbClr val="FF0000"/>
                </a:solidFill>
                <a:latin typeface="VNI-Avo" pitchFamily="2" charset="0"/>
              </a:rPr>
              <a:t> </a:t>
            </a:r>
          </a:p>
          <a:p>
            <a:pPr algn="ctr" defTabSz="726356">
              <a:defRPr/>
            </a:pPr>
            <a:r>
              <a:rPr lang="en-US" sz="5025" b="1" dirty="0" err="1">
                <a:ln/>
                <a:solidFill>
                  <a:srgbClr val="FF0000"/>
                </a:solidFill>
                <a:latin typeface="VNI-Avo" pitchFamily="2" charset="0"/>
              </a:rPr>
              <a:t>caùc</a:t>
            </a:r>
            <a:r>
              <a:rPr lang="en-US" sz="5025" b="1" dirty="0">
                <a:ln/>
                <a:solidFill>
                  <a:srgbClr val="FF0000"/>
                </a:solidFill>
                <a:latin typeface="VNI-Avo" pitchFamily="2" charset="0"/>
              </a:rPr>
              <a:t> con</a:t>
            </a: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radar chart&#10;&#10;Description automatically generated">
            <a:extLst>
              <a:ext uri="{FF2B5EF4-FFF2-40B4-BE49-F238E27FC236}">
                <a16:creationId xmlns:a16="http://schemas.microsoft.com/office/drawing/2014/main" id="{D670FB88-E262-704C-94B5-A903EA7764B8}"/>
              </a:ext>
            </a:extLst>
          </p:cNvPr>
          <p:cNvPicPr>
            <a:picLocks noChangeAspect="1"/>
          </p:cNvPicPr>
          <p:nvPr/>
        </p:nvPicPr>
        <p:blipFill rotWithShape="1">
          <a:blip r:embed="rId3">
            <a:extLst>
              <a:ext uri="{28A0092B-C50C-407E-A947-70E740481C1C}">
                <a14:useLocalDpi xmlns:a14="http://schemas.microsoft.com/office/drawing/2010/main" val="0"/>
              </a:ext>
            </a:extLst>
          </a:blip>
          <a:srcRect l="830" t="17180" r="60362" b="16095"/>
          <a:stretch/>
        </p:blipFill>
        <p:spPr>
          <a:xfrm>
            <a:off x="300861" y="66213"/>
            <a:ext cx="4340989" cy="2299162"/>
          </a:xfrm>
          <a:prstGeom prst="rect">
            <a:avLst/>
          </a:prstGeom>
        </p:spPr>
      </p:pic>
      <p:pic>
        <p:nvPicPr>
          <p:cNvPr id="11" name="Picture 10" descr="Chart, radar chart&#10;&#10;Description automatically generated">
            <a:extLst>
              <a:ext uri="{FF2B5EF4-FFF2-40B4-BE49-F238E27FC236}">
                <a16:creationId xmlns:a16="http://schemas.microsoft.com/office/drawing/2014/main" id="{2B81D8FD-CF42-864E-927D-9ECF2147AD21}"/>
              </a:ext>
            </a:extLst>
          </p:cNvPr>
          <p:cNvPicPr>
            <a:picLocks noChangeAspect="1"/>
          </p:cNvPicPr>
          <p:nvPr/>
        </p:nvPicPr>
        <p:blipFill rotWithShape="1">
          <a:blip r:embed="rId3">
            <a:extLst>
              <a:ext uri="{28A0092B-C50C-407E-A947-70E740481C1C}">
                <a14:useLocalDpi xmlns:a14="http://schemas.microsoft.com/office/drawing/2010/main" val="0"/>
              </a:ext>
            </a:extLst>
          </a:blip>
          <a:srcRect l="48364" t="16836" r="608"/>
          <a:stretch/>
        </p:blipFill>
        <p:spPr>
          <a:xfrm>
            <a:off x="383719" y="2566555"/>
            <a:ext cx="5322530" cy="2619375"/>
          </a:xfrm>
          <a:prstGeom prst="rect">
            <a:avLst/>
          </a:prstGeom>
        </p:spPr>
      </p:pic>
    </p:spTree>
    <p:extLst>
      <p:ext uri="{BB962C8B-B14F-4D97-AF65-F5344CB8AC3E}">
        <p14:creationId xmlns:p14="http://schemas.microsoft.com/office/powerpoint/2010/main" val="223932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396" y="-985"/>
            <a:ext cx="9144793" cy="5145470"/>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296632" y="371970"/>
            <a:ext cx="6550736" cy="3662604"/>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1831643" y="9901"/>
            <a:ext cx="582914" cy="297793"/>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8197130" y="158797"/>
            <a:ext cx="926672" cy="530398"/>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353727" y="3731774"/>
            <a:ext cx="1072989" cy="835224"/>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2853829" y="3854529"/>
            <a:ext cx="1719221" cy="823031"/>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8733919" y="3916437"/>
            <a:ext cx="390178" cy="676715"/>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270" y="1290"/>
            <a:ext cx="713294" cy="384081"/>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8735542" y="1598736"/>
            <a:ext cx="426757" cy="1719221"/>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2589" y="4460920"/>
            <a:ext cx="9169179" cy="682811"/>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7613778" y="2012596"/>
            <a:ext cx="792549" cy="457240"/>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5947108" y="2784178"/>
            <a:ext cx="2398981" cy="1847592"/>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1" name="图片 20">
            <a:extLst>
              <a:ext uri="{FF2B5EF4-FFF2-40B4-BE49-F238E27FC236}">
                <a16:creationId xmlns:a16="http://schemas.microsoft.com/office/drawing/2014/main" id="{1F93F4FC-B22E-4AE9-B896-29F93FF58ED5}"/>
              </a:ext>
            </a:extLst>
          </p:cNvPr>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2588625" y="21573"/>
            <a:ext cx="2085013" cy="999831"/>
          </a:xfrm>
          <a:prstGeom prst="rect">
            <a:avLst/>
          </a:prstGeom>
        </p:spPr>
      </p:pic>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9"/>
          <a:stretch>
            <a:fillRect/>
          </a:stretch>
        </p:blipFill>
        <p:spPr>
          <a:xfrm>
            <a:off x="912469" y="1711344"/>
            <a:ext cx="439112" cy="878224"/>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20"/>
          <a:stretch>
            <a:fillRect/>
          </a:stretch>
        </p:blipFill>
        <p:spPr>
          <a:xfrm>
            <a:off x="7541945" y="940830"/>
            <a:ext cx="554784" cy="286537"/>
          </a:xfrm>
          <a:prstGeom prst="rect">
            <a:avLst/>
          </a:prstGeom>
        </p:spPr>
      </p:pic>
      <p:pic>
        <p:nvPicPr>
          <p:cNvPr id="49" name="图片 48">
            <a:extLst>
              <a:ext uri="{FF2B5EF4-FFF2-40B4-BE49-F238E27FC236}">
                <a16:creationId xmlns:a16="http://schemas.microsoft.com/office/drawing/2014/main" id="{52192A6F-3C1C-4873-8587-0EC2B8E9DE8F}"/>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9808" b="94883" l="9865" r="89942">
                        <a14:foregroundMark x1="35010" y1="33262" x2="37524" y2="55437"/>
                        <a14:foregroundMark x1="37524" y1="55437" x2="37524" y2="55437"/>
                        <a14:foregroundMark x1="39458" y1="62900" x2="56673" y2="64606"/>
                        <a14:foregroundMark x1="41973" y1="57569" x2="55513" y2="56716"/>
                        <a14:foregroundMark x1="56286" y1="53092" x2="61315" y2="53518"/>
                        <a14:foregroundMark x1="60348" y1="53731" x2="63250" y2="53731"/>
                        <a14:foregroundMark x1="60928" y1="52665" x2="60928" y2="52665"/>
                        <a14:foregroundMark x1="33269" y1="61620" x2="42553" y2="60768"/>
                        <a14:foregroundMark x1="25145" y1="35394" x2="36944" y2="31130"/>
                        <a14:foregroundMark x1="39845" y1="74414" x2="56286" y2="94883"/>
                        <a14:foregroundMark x1="31335" y1="45416" x2="35203" y2="51599"/>
                        <a14:foregroundMark x1="52805" y1="61194" x2="61315" y2="57996"/>
                        <a14:foregroundMark x1="61702" y1="58422" x2="64990" y2="58209"/>
                        <a14:foregroundMark x1="64023" y1="55864" x2="64990" y2="59488"/>
                        <a14:foregroundMark x1="63443" y1="57783" x2="68472" y2="58209"/>
                        <a14:foregroundMark x1="64217" y1="56930" x2="70019" y2="57783"/>
                      </a14:backgroundRemoval>
                    </a14:imgEffect>
                  </a14:imgLayer>
                </a14:imgProps>
              </a:ext>
            </a:extLst>
          </a:blip>
          <a:srcRect l="20301" t="23936" r="20895"/>
          <a:stretch/>
        </p:blipFill>
        <p:spPr>
          <a:xfrm>
            <a:off x="1511216" y="2765704"/>
            <a:ext cx="919059" cy="1078439"/>
          </a:xfrm>
          <a:prstGeom prst="rect">
            <a:avLst/>
          </a:prstGeom>
        </p:spPr>
      </p:pic>
      <p:sp>
        <p:nvSpPr>
          <p:cNvPr id="34" name="Tên bài">
            <a:extLst>
              <a:ext uri="{FF2B5EF4-FFF2-40B4-BE49-F238E27FC236}">
                <a16:creationId xmlns:a16="http://schemas.microsoft.com/office/drawing/2014/main" id="{6A0B0280-DD59-4086-A0AD-8DDE4BA87756}"/>
              </a:ext>
            </a:extLst>
          </p:cNvPr>
          <p:cNvSpPr txBox="1">
            <a:spLocks/>
          </p:cNvSpPr>
          <p:nvPr/>
        </p:nvSpPr>
        <p:spPr>
          <a:xfrm>
            <a:off x="2195104" y="1321828"/>
            <a:ext cx="4652236" cy="1439368"/>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7030A0"/>
                </a:solidFill>
                <a:effectLst/>
                <a:uLnTx/>
                <a:uFillTx/>
                <a:latin typeface="VNI-Awchon" pitchFamily="2" charset="0"/>
              </a:rPr>
              <a:t>Hoaït</a:t>
            </a:r>
            <a:r>
              <a:rPr kumimoji="0" lang="en-US" sz="4400" b="1" i="0" u="none" strike="noStrike" kern="1200" cap="none" spc="0" normalizeH="0" baseline="0" noProof="0" dirty="0">
                <a:ln>
                  <a:noFill/>
                </a:ln>
                <a:solidFill>
                  <a:srgbClr val="7030A0"/>
                </a:solidFill>
                <a:effectLst/>
                <a:uLnTx/>
                <a:uFillTx/>
                <a:latin typeface="VNI-Awchon" pitchFamily="2" charset="0"/>
              </a:rPr>
              <a:t> </a:t>
            </a:r>
            <a:r>
              <a:rPr kumimoji="0" lang="en-US" sz="4400" b="1" i="0" u="none" strike="noStrike" kern="1200" cap="none" spc="0" normalizeH="0" baseline="0" noProof="0" dirty="0" err="1">
                <a:ln>
                  <a:noFill/>
                </a:ln>
                <a:solidFill>
                  <a:srgbClr val="7030A0"/>
                </a:solidFill>
                <a:effectLst/>
                <a:uLnTx/>
                <a:uFillTx/>
                <a:latin typeface="VNI-Awchon" pitchFamily="2" charset="0"/>
              </a:rPr>
              <a:t>ñoäng</a:t>
            </a:r>
            <a:r>
              <a:rPr kumimoji="0" lang="en-US" sz="4400" b="1" i="0" u="none" strike="noStrike" kern="1200" cap="none" spc="0" normalizeH="0" baseline="0" noProof="0" dirty="0">
                <a:ln>
                  <a:noFill/>
                </a:ln>
                <a:solidFill>
                  <a:srgbClr val="7030A0"/>
                </a:solidFill>
                <a:effectLst/>
                <a:uLnTx/>
                <a:uFillTx/>
                <a:latin typeface="VNI-Awchon" pitchFamily="2" charset="0"/>
              </a:rPr>
              <a:t> 1</a:t>
            </a:r>
          </a:p>
          <a:p>
            <a:pPr marL="0" marR="0" lvl="0" indent="0" algn="ctr"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dirty="0" err="1">
                <a:solidFill>
                  <a:srgbClr val="FF0000"/>
                </a:solidFill>
                <a:latin typeface="VNI-Awchon" pitchFamily="2" charset="0"/>
              </a:rPr>
              <a:t>Nhôù</a:t>
            </a:r>
            <a:r>
              <a:rPr lang="en-US" sz="4400" dirty="0">
                <a:solidFill>
                  <a:srgbClr val="FF0000"/>
                </a:solidFill>
                <a:latin typeface="VNI-Awchon" pitchFamily="2" charset="0"/>
              </a:rPr>
              <a:t> </a:t>
            </a:r>
            <a:r>
              <a:rPr lang="en-US" sz="4400" dirty="0" err="1">
                <a:solidFill>
                  <a:srgbClr val="FF0000"/>
                </a:solidFill>
                <a:latin typeface="VNI-Awchon" pitchFamily="2" charset="0"/>
              </a:rPr>
              <a:t>laïi</a:t>
            </a:r>
            <a:r>
              <a:rPr lang="en-US" sz="4400" dirty="0">
                <a:solidFill>
                  <a:srgbClr val="FF0000"/>
                </a:solidFill>
                <a:latin typeface="VNI-Awchon" pitchFamily="2" charset="0"/>
              </a:rPr>
              <a:t> </a:t>
            </a:r>
            <a:r>
              <a:rPr lang="en-US" sz="4400" dirty="0" err="1">
                <a:solidFill>
                  <a:srgbClr val="FF0000"/>
                </a:solidFill>
                <a:latin typeface="VNI-Awchon" pitchFamily="2" charset="0"/>
              </a:rPr>
              <a:t>teân</a:t>
            </a:r>
            <a:r>
              <a:rPr lang="en-US" sz="4400" dirty="0">
                <a:solidFill>
                  <a:srgbClr val="FF0000"/>
                </a:solidFill>
                <a:latin typeface="VNI-Awchon" pitchFamily="2" charset="0"/>
              </a:rPr>
              <a:t> </a:t>
            </a:r>
            <a:r>
              <a:rPr lang="en-US" sz="4400" dirty="0" err="1">
                <a:solidFill>
                  <a:srgbClr val="FF0000"/>
                </a:solidFill>
                <a:latin typeface="VNI-Awchon" pitchFamily="2" charset="0"/>
              </a:rPr>
              <a:t>baøi</a:t>
            </a:r>
            <a:r>
              <a:rPr lang="en-US" sz="4400" dirty="0">
                <a:solidFill>
                  <a:srgbClr val="FF0000"/>
                </a:solidFill>
                <a:latin typeface="VNI-Awchon" pitchFamily="2" charset="0"/>
              </a:rPr>
              <a:t> </a:t>
            </a:r>
            <a:r>
              <a:rPr lang="en-US" sz="4400" dirty="0" err="1">
                <a:solidFill>
                  <a:srgbClr val="FF0000"/>
                </a:solidFill>
                <a:latin typeface="VNI-Awchon" pitchFamily="2" charset="0"/>
              </a:rPr>
              <a:t>ñoïc</a:t>
            </a:r>
            <a:endParaRPr kumimoji="0" lang="en-US" sz="4400" b="1" i="0" u="none" strike="noStrike" kern="1200" cap="none" spc="0" normalizeH="0" baseline="0" noProof="0" dirty="0">
              <a:ln>
                <a:noFill/>
              </a:ln>
              <a:solidFill>
                <a:srgbClr val="FF0000"/>
              </a:solidFill>
              <a:effectLst/>
              <a:uLnTx/>
              <a:uFillTx/>
              <a:latin typeface="VNI-Awchon" pitchFamily="2" charset="0"/>
            </a:endParaRPr>
          </a:p>
        </p:txBody>
      </p:sp>
    </p:spTree>
    <p:extLst>
      <p:ext uri="{BB962C8B-B14F-4D97-AF65-F5344CB8AC3E}">
        <p14:creationId xmlns:p14="http://schemas.microsoft.com/office/powerpoint/2010/main" val="3554431556"/>
      </p:ext>
    </p:extLst>
  </p:cSld>
  <p:clrMapOvr>
    <a:masterClrMapping/>
  </p:clrMapOvr>
  <mc:AlternateContent xmlns:mc="http://schemas.openxmlformats.org/markup-compatibility/2006" xmlns:p14="http://schemas.microsoft.com/office/powerpoint/2010/main">
    <mc:Choice Requires="p14">
      <p:transition spd="slow" p14:dur="1500" advTm="3800">
        <p:random/>
      </p:transition>
    </mc:Choice>
    <mc:Fallback xmlns="">
      <p:transition spd="slow" advTm="3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anim calcmode="lin" valueType="num">
                                      <p:cBhvr>
                                        <p:cTn id="8" dur="750" fill="hold"/>
                                        <p:tgtEl>
                                          <p:spTgt spid="49"/>
                                        </p:tgtEl>
                                        <p:attrNameLst>
                                          <p:attrName>ppt_x</p:attrName>
                                        </p:attrNameLst>
                                      </p:cBhvr>
                                      <p:tavLst>
                                        <p:tav tm="0">
                                          <p:val>
                                            <p:strVal val="#ppt_x"/>
                                          </p:val>
                                        </p:tav>
                                        <p:tav tm="100000">
                                          <p:val>
                                            <p:strVal val="#ppt_x"/>
                                          </p:val>
                                        </p:tav>
                                      </p:tavLst>
                                    </p:anim>
                                    <p:anim calcmode="lin" valueType="num">
                                      <p:cBhvr>
                                        <p:cTn id="9" dur="7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14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1416" y="4580285"/>
            <a:ext cx="1028699" cy="563214"/>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0" y="1485900"/>
            <a:ext cx="457200" cy="4572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143001" y="163159"/>
            <a:ext cx="6857999" cy="1297219"/>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341528" y="3108389"/>
            <a:ext cx="1109416" cy="1600119"/>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4956641" y="1154468"/>
            <a:ext cx="600069" cy="866561"/>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3879871" y="889829"/>
            <a:ext cx="571501" cy="1141730"/>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1602060" y="2007698"/>
            <a:ext cx="971550" cy="577003"/>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3160466" y="2993353"/>
            <a:ext cx="1097376" cy="1727151"/>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5071281" y="2481281"/>
            <a:ext cx="2098463" cy="2203340"/>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6120512" y="1494469"/>
            <a:ext cx="1387292" cy="1483334"/>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7317521" y="1382130"/>
            <a:ext cx="683479" cy="1310759"/>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215097" y="1246331"/>
            <a:ext cx="722105" cy="1140746"/>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2356145" y="1330231"/>
            <a:ext cx="804321" cy="1081461"/>
          </a:xfrm>
          <a:prstGeom prst="rect">
            <a:avLst/>
          </a:prstGeom>
        </p:spPr>
      </p:pic>
      <p:sp>
        <p:nvSpPr>
          <p:cNvPr id="20" name="Cloud 19"/>
          <p:cNvSpPr/>
          <p:nvPr/>
        </p:nvSpPr>
        <p:spPr>
          <a:xfrm>
            <a:off x="2024899" y="149984"/>
            <a:ext cx="662493" cy="2810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6054435" y="430995"/>
            <a:ext cx="450331" cy="14050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6915151" y="430994"/>
            <a:ext cx="638543" cy="23103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6231148" y="3286629"/>
            <a:ext cx="1702436" cy="1691894"/>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356145" y="4185510"/>
            <a:ext cx="942057" cy="559487"/>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4257843" y="1779259"/>
            <a:ext cx="769285" cy="456878"/>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6834875" y="2545350"/>
            <a:ext cx="718818" cy="426905"/>
          </a:xfrm>
          <a:prstGeom prst="rect">
            <a:avLst/>
          </a:prstGeom>
        </p:spPr>
      </p:pic>
      <p:sp>
        <p:nvSpPr>
          <p:cNvPr id="28" name="Oval 27">
            <a:hlinkClick r:id="rId25" action="ppaction://hlinksldjump"/>
          </p:cNvPr>
          <p:cNvSpPr/>
          <p:nvPr/>
        </p:nvSpPr>
        <p:spPr>
          <a:xfrm>
            <a:off x="1957569" y="2481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prstClr val="white"/>
                </a:solidFill>
                <a:latin typeface="Times New Roman" pitchFamily="18" charset="0"/>
                <a:cs typeface="Times New Roman" pitchFamily="18" charset="0"/>
              </a:rPr>
              <a:t>1</a:t>
            </a:r>
          </a:p>
        </p:txBody>
      </p:sp>
      <p:sp>
        <p:nvSpPr>
          <p:cNvPr id="32" name="Oval 31">
            <a:hlinkClick r:id="rId26" action="ppaction://hlinksldjump"/>
          </p:cNvPr>
          <p:cNvSpPr/>
          <p:nvPr/>
        </p:nvSpPr>
        <p:spPr>
          <a:xfrm>
            <a:off x="4417466" y="2226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24719" y="2863029"/>
            <a:ext cx="1163322" cy="1727855"/>
          </a:xfrm>
          <a:prstGeom prst="rect">
            <a:avLst/>
          </a:prstGeom>
        </p:spPr>
      </p:pic>
      <p:pic>
        <p:nvPicPr>
          <p:cNvPr id="34" name="Picture 33"/>
          <p:cNvPicPr>
            <a:picLocks noChangeAspect="1"/>
          </p:cNvPicPr>
          <p:nvPr/>
        </p:nvPicPr>
        <p:blipFill rotWithShape="1">
          <a:blip r:embed="rId27">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951968" y="3061238"/>
            <a:ext cx="1105595" cy="1642113"/>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792391" y="1606506"/>
            <a:ext cx="803786" cy="1193844"/>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272393" y="889829"/>
            <a:ext cx="740183" cy="1099376"/>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602060" y="971761"/>
            <a:ext cx="942086" cy="1399257"/>
          </a:xfrm>
          <a:prstGeom prst="rect">
            <a:avLst/>
          </a:prstGeom>
        </p:spPr>
      </p:pic>
      <p:pic>
        <p:nvPicPr>
          <p:cNvPr id="39" name="Picture 38"/>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798713" y="1259407"/>
            <a:ext cx="308663" cy="191187"/>
          </a:xfrm>
          <a:prstGeom prst="rect">
            <a:avLst/>
          </a:prstGeom>
        </p:spPr>
      </p:pic>
      <p:pic>
        <p:nvPicPr>
          <p:cNvPr id="40" name="Picture 3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120513" y="1215533"/>
            <a:ext cx="450331" cy="278936"/>
          </a:xfrm>
          <a:prstGeom prst="rect">
            <a:avLst/>
          </a:prstGeom>
        </p:spPr>
      </p:pic>
      <p:sp>
        <p:nvSpPr>
          <p:cNvPr id="2" name="Arrow: Right 1">
            <a:hlinkClick r:id="rId29" action="ppaction://hlinksldjump"/>
            <a:extLst>
              <a:ext uri="{FF2B5EF4-FFF2-40B4-BE49-F238E27FC236}">
                <a16:creationId xmlns:a16="http://schemas.microsoft.com/office/drawing/2014/main" id="{E4DC2B87-FFEC-440D-8C61-E82D8E6E201F}"/>
              </a:ext>
            </a:extLst>
          </p:cNvPr>
          <p:cNvSpPr/>
          <p:nvPr/>
        </p:nvSpPr>
        <p:spPr>
          <a:xfrm>
            <a:off x="8458200" y="4684621"/>
            <a:ext cx="684850" cy="4588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BH</a:t>
            </a:r>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28"/>
                                        </p:tgtEl>
                                        <p:attrNameLst>
                                          <p:attrName>ppt_w</p:attrName>
                                        </p:attrNameLst>
                                      </p:cBhvr>
                                      <p:tavLst>
                                        <p:tav tm="0">
                                          <p:val>
                                            <p:strVal val="ppt_w"/>
                                          </p:val>
                                        </p:tav>
                                        <p:tav tm="100000">
                                          <p:val>
                                            <p:fltVal val="0"/>
                                          </p:val>
                                        </p:tav>
                                      </p:tavLst>
                                    </p:anim>
                                    <p:anim calcmode="lin" valueType="num">
                                      <p:cBhvr>
                                        <p:cTn id="56" dur="500"/>
                                        <p:tgtEl>
                                          <p:spTgt spid="28"/>
                                        </p:tgtEl>
                                        <p:attrNameLst>
                                          <p:attrName>ppt_h</p:attrName>
                                        </p:attrNameLst>
                                      </p:cBhvr>
                                      <p:tavLst>
                                        <p:tav tm="0">
                                          <p:val>
                                            <p:strVal val="ppt_h"/>
                                          </p:val>
                                        </p:tav>
                                        <p:tav tm="100000">
                                          <p:val>
                                            <p:fltVal val="0"/>
                                          </p:val>
                                        </p:tav>
                                      </p:tavLst>
                                    </p:anim>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0" nodeType="clickEffect">
                                  <p:stCondLst>
                                    <p:cond delay="0"/>
                                  </p:stCondLst>
                                  <p:childTnLst>
                                    <p:anim calcmode="lin" valueType="num">
                                      <p:cBhvr>
                                        <p:cTn id="63" dur="500"/>
                                        <p:tgtEl>
                                          <p:spTgt spid="32"/>
                                        </p:tgtEl>
                                        <p:attrNameLst>
                                          <p:attrName>ppt_w</p:attrName>
                                        </p:attrNameLst>
                                      </p:cBhvr>
                                      <p:tavLst>
                                        <p:tav tm="0">
                                          <p:val>
                                            <p:strVal val="ppt_w"/>
                                          </p:val>
                                        </p:tav>
                                        <p:tav tm="100000">
                                          <p:val>
                                            <p:fltVal val="0"/>
                                          </p:val>
                                        </p:tav>
                                      </p:tavLst>
                                    </p:anim>
                                    <p:anim calcmode="lin" valueType="num">
                                      <p:cBhvr>
                                        <p:cTn id="64" dur="500"/>
                                        <p:tgtEl>
                                          <p:spTgt spid="32"/>
                                        </p:tgtEl>
                                        <p:attrNameLst>
                                          <p:attrName>ppt_h</p:attrName>
                                        </p:attrNameLst>
                                      </p:cBhvr>
                                      <p:tavLst>
                                        <p:tav tm="0">
                                          <p:val>
                                            <p:strVal val="ppt_h"/>
                                          </p:val>
                                        </p:tav>
                                        <p:tav tm="100000">
                                          <p:val>
                                            <p:fltVal val="0"/>
                                          </p:val>
                                        </p:tav>
                                      </p:tavLst>
                                    </p:anim>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8"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361337" y="-475937"/>
            <a:ext cx="6325106" cy="3847873"/>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0" y="368992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Laøm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vieäc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thaät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laø</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705712" y="3689920"/>
            <a:ext cx="378514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UÙt</a:t>
            </a:r>
            <a:r>
              <a:rPr lang="en-US" sz="2400" dirty="0">
                <a:solidFill>
                  <a:prstClr val="black"/>
                </a:solidFill>
                <a:latin typeface="Times New Roman" panose="02020603050405020304" pitchFamily="18" charset="0"/>
                <a:cs typeface="Times New Roman" panose="02020603050405020304" pitchFamily="18" charset="0"/>
              </a:rPr>
              <a:t> Tin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33399" y="429078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a:t>
            </a:r>
            <a:r>
              <a:rPr lang="en-US" sz="2400" dirty="0" err="1">
                <a:solidFill>
                  <a:prstClr val="black"/>
                </a:solidFill>
                <a:latin typeface="Times New Roman" panose="02020603050405020304" pitchFamily="18" charset="0"/>
                <a:cs typeface="Times New Roman" panose="02020603050405020304" pitchFamily="18" charset="0"/>
              </a:rPr>
              <a:t>Beù</a:t>
            </a:r>
            <a:r>
              <a:rPr lang="en-US" sz="2400" dirty="0">
                <a:solidFill>
                  <a:prstClr val="black"/>
                </a:solidFill>
                <a:latin typeface="Times New Roman" panose="02020603050405020304" pitchFamily="18" charset="0"/>
                <a:cs typeface="Times New Roman" panose="02020603050405020304" pitchFamily="18" charset="0"/>
              </a:rPr>
              <a:t> Mai </a:t>
            </a:r>
            <a:r>
              <a:rPr lang="en-US" sz="2400" dirty="0" err="1">
                <a:solidFill>
                  <a:prstClr val="black"/>
                </a:solidFill>
                <a:latin typeface="Times New Roman" panose="02020603050405020304" pitchFamily="18" charset="0"/>
                <a:cs typeface="Times New Roman" panose="02020603050405020304" pitchFamily="18" charset="0"/>
              </a:rPr>
              <a:t>ñaõ</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lôùn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685833" y="4317779"/>
            <a:ext cx="3805023"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Toùc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xoaên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toùc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thaúng</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0535" y="3665368"/>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9918" y="4337704"/>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760" y="366536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793" y="4310705"/>
            <a:ext cx="504097" cy="442994"/>
          </a:xfrm>
          <a:prstGeom prst="rect">
            <a:avLst/>
          </a:prstGeom>
        </p:spPr>
      </p:pic>
      <p:sp>
        <p:nvSpPr>
          <p:cNvPr id="24" name="Right Arrow 23">
            <a:hlinkClick r:id="rId10" action="ppaction://hlinksldjump"/>
          </p:cNvPr>
          <p:cNvSpPr/>
          <p:nvPr/>
        </p:nvSpPr>
        <p:spPr>
          <a:xfrm>
            <a:off x="8077200" y="4737118"/>
            <a:ext cx="1009534" cy="4063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363509" y="831991"/>
            <a:ext cx="4277855" cy="923330"/>
          </a:xfrm>
          <a:prstGeom prst="rect">
            <a:avLst/>
          </a:prstGeom>
          <a:noFill/>
        </p:spPr>
        <p:txBody>
          <a:bodyPr wrap="square" rtlCol="0">
            <a:spAutoFit/>
          </a:bodyPr>
          <a:lstStyle/>
          <a:p>
            <a:pPr algn="ctr"/>
            <a:r>
              <a:rPr lang="en-US" sz="2700" b="1" dirty="0" err="1">
                <a:solidFill>
                  <a:prstClr val="white"/>
                </a:solidFill>
                <a:latin typeface="Times New Roman" panose="02020603050405020304" pitchFamily="18" charset="0"/>
                <a:cs typeface="Times New Roman" panose="02020603050405020304" pitchFamily="18" charset="0"/>
              </a:rPr>
              <a:t>Moãi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töø</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ngöõ</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döôùi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ñaây</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coù</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trong</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baøi</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ñoïc</a:t>
            </a:r>
            <a:r>
              <a:rPr lang="en-US" sz="2700" b="1" dirty="0">
                <a:solidFill>
                  <a:prstClr val="white"/>
                </a:solidFill>
                <a:latin typeface="Times New Roman" panose="02020603050405020304" pitchFamily="18" charset="0"/>
                <a:cs typeface="Times New Roman" panose="02020603050405020304" pitchFamily="18" charset="0"/>
              </a:rPr>
              <a:t> </a:t>
            </a:r>
            <a:r>
              <a:rPr lang="en-US" sz="2700" b="1" dirty="0" err="1">
                <a:solidFill>
                  <a:prstClr val="white"/>
                </a:solidFill>
                <a:latin typeface="Times New Roman" panose="02020603050405020304" pitchFamily="18" charset="0"/>
                <a:cs typeface="Times New Roman" panose="02020603050405020304" pitchFamily="18" charset="0"/>
              </a:rPr>
              <a:t>naøo</a:t>
            </a:r>
            <a:r>
              <a:rPr lang="en-US" sz="2700" b="1" dirty="0">
                <a:solidFill>
                  <a:prstClr val="white"/>
                </a:solidFill>
                <a:latin typeface="Times New Roman" panose="02020603050405020304" pitchFamily="18" charset="0"/>
                <a:cs typeface="Times New Roman" panose="02020603050405020304" pitchFamily="18" charset="0"/>
              </a:rPr>
              <a:t>?</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E4F42134-CD6C-451B-9622-E4AB3BDC23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7753" y="2073305"/>
            <a:ext cx="4036482" cy="634833"/>
          </a:xfrm>
          <a:prstGeom prst="rect">
            <a:avLst/>
          </a:prstGeom>
        </p:spPr>
      </p:pic>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361337" y="-475937"/>
            <a:ext cx="6325106" cy="3847873"/>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0" y="368992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Coâ</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gioù</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705712" y="3689920"/>
            <a:ext cx="3785144"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Baø</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toâi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33399" y="4290780"/>
            <a:ext cx="3625708"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Con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lôïn</a:t>
            </a:r>
            <a:r>
              <a:rPr kumimoji="0" lang="en-US" sz="2400" b="0" i="0" u="none" strike="noStrike" kern="1200" cap="none" spc="0" normalizeH="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noProof="0" dirty="0" err="1">
                <a:ln>
                  <a:noFill/>
                </a:ln>
                <a:solidFill>
                  <a:prstClr val="black"/>
                </a:solidFill>
                <a:effectLst/>
                <a:uLnTx/>
                <a:uFillTx/>
                <a:latin typeface="VNI-Avo" pitchFamily="2" charset="0"/>
                <a:ea typeface="+mn-ea"/>
                <a:cs typeface="+mn-cs"/>
              </a:rPr>
              <a:t>ñaát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4685833" y="4317779"/>
            <a:ext cx="3805023" cy="48284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Toùc</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xoaên</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toùc</a:t>
            </a:r>
            <a:r>
              <a:rPr kumimoji="0" lang="en-US" sz="2400"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VNI-Avo" pitchFamily="2" charset="0"/>
                <a:ea typeface="+mn-ea"/>
                <a:cs typeface="+mn-cs"/>
              </a:rPr>
              <a:t>thaúng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0535" y="3665368"/>
            <a:ext cx="504710" cy="443534"/>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9918" y="4337704"/>
            <a:ext cx="504097" cy="442994"/>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6760" y="3665368"/>
            <a:ext cx="504096" cy="403277"/>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793" y="4310705"/>
            <a:ext cx="504097" cy="442994"/>
          </a:xfrm>
          <a:prstGeom prst="rect">
            <a:avLst/>
          </a:prstGeom>
        </p:spPr>
      </p:pic>
      <p:sp>
        <p:nvSpPr>
          <p:cNvPr id="24" name="Right Arrow 23">
            <a:hlinkClick r:id="rId10" action="ppaction://hlinksldjump"/>
          </p:cNvPr>
          <p:cNvSpPr/>
          <p:nvPr/>
        </p:nvSpPr>
        <p:spPr>
          <a:xfrm>
            <a:off x="8077200" y="4737118"/>
            <a:ext cx="1009534" cy="4063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endParaRPr>
          </a:p>
        </p:txBody>
      </p:sp>
      <p:sp>
        <p:nvSpPr>
          <p:cNvPr id="25" name="TextBox 24"/>
          <p:cNvSpPr txBox="1"/>
          <p:nvPr/>
        </p:nvSpPr>
        <p:spPr>
          <a:xfrm>
            <a:off x="2363509" y="831991"/>
            <a:ext cx="4277855"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Moãi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töø</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ngöõ</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döôùi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ñaây</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coù</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baøi</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ñoïc</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VNI-Avo" pitchFamily="2" charset="0"/>
                <a:ea typeface="+mn-ea"/>
                <a:cs typeface="Times New Roman" pitchFamily="18" charset="0"/>
              </a:rPr>
              <a:t>naøo</a:t>
            </a:r>
            <a:r>
              <a:rPr kumimoji="0" lang="en-US" sz="2700" b="1" i="0" u="none" strike="noStrike" kern="1200" cap="none" spc="0" normalizeH="0" baseline="0" noProof="0" dirty="0">
                <a:ln>
                  <a:noFill/>
                </a:ln>
                <a:solidFill>
                  <a:prstClr val="white"/>
                </a:solidFill>
                <a:effectLst/>
                <a:uLnTx/>
                <a:uFillTx/>
                <a:latin typeface="VNI-Avo" pitchFamily="2" charset="0"/>
                <a:ea typeface="+mn-ea"/>
                <a:cs typeface="Times New Roman" pitchFamily="18" charset="0"/>
              </a:rPr>
              <a:t>?</a:t>
            </a:r>
            <a:endParaRPr kumimoji="0" lang="en-US" sz="1350" b="1" i="0" u="none" strike="noStrike" kern="1200" cap="none" spc="0" normalizeH="0" baseline="0" noProof="0" dirty="0">
              <a:ln>
                <a:noFill/>
              </a:ln>
              <a:solidFill>
                <a:prstClr val="white"/>
              </a:solidFill>
              <a:effectLst/>
              <a:uLnTx/>
              <a:uFillTx/>
              <a:latin typeface="VNI-Avo" pitchFamily="2" charset="0"/>
              <a:ea typeface="+mn-ea"/>
              <a:cs typeface="+mn-cs"/>
            </a:endParaRPr>
          </a:p>
        </p:txBody>
      </p:sp>
      <p:pic>
        <p:nvPicPr>
          <p:cNvPr id="21" name="Picture 20">
            <a:extLst>
              <a:ext uri="{FF2B5EF4-FFF2-40B4-BE49-F238E27FC236}">
                <a16:creationId xmlns:a16="http://schemas.microsoft.com/office/drawing/2014/main" id="{CE8D277C-9D2F-48F4-B5FB-3CCB6130AF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399" y="2048753"/>
            <a:ext cx="7629157" cy="885052"/>
          </a:xfrm>
          <a:prstGeom prst="rect">
            <a:avLst/>
          </a:prstGeom>
        </p:spPr>
      </p:pic>
    </p:spTree>
    <p:extLst>
      <p:ext uri="{BB962C8B-B14F-4D97-AF65-F5344CB8AC3E}">
        <p14:creationId xmlns:p14="http://schemas.microsoft.com/office/powerpoint/2010/main" val="41269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ampl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6149</TotalTime>
  <Words>737</Words>
  <Application>Microsoft Macintosh PowerPoint</Application>
  <PresentationFormat>On-screen Show (16:9)</PresentationFormat>
  <Paragraphs>155</Paragraphs>
  <Slides>32</Slides>
  <Notes>22</Notes>
  <HiddenSlides>0</HiddenSlides>
  <MMClips>1</MMClips>
  <ScaleCrop>false</ScaleCrop>
  <HeadingPairs>
    <vt:vector size="6" baseType="variant">
      <vt:variant>
        <vt:lpstr>Fonts Used</vt:lpstr>
      </vt:variant>
      <vt:variant>
        <vt:i4>23</vt:i4>
      </vt:variant>
      <vt:variant>
        <vt:lpstr>Theme</vt:lpstr>
      </vt:variant>
      <vt:variant>
        <vt:i4>17</vt:i4>
      </vt:variant>
      <vt:variant>
        <vt:lpstr>Slide Titles</vt:lpstr>
      </vt:variant>
      <vt:variant>
        <vt:i4>32</vt:i4>
      </vt:variant>
    </vt:vector>
  </HeadingPairs>
  <TitlesOfParts>
    <vt:vector size="72" baseType="lpstr">
      <vt:lpstr>等线</vt:lpstr>
      <vt:lpstr>微软雅黑</vt:lpstr>
      <vt:lpstr>Arial</vt:lpstr>
      <vt:lpstr>Arial Rounded MT Bold</vt:lpstr>
      <vt:lpstr>Averta Std CY</vt:lpstr>
      <vt:lpstr>Averta Std CY Bold</vt:lpstr>
      <vt:lpstr>Bodoni MT</vt:lpstr>
      <vt:lpstr>Calibri</vt:lpstr>
      <vt:lpstr>Calibri Light</vt:lpstr>
      <vt:lpstr>Coiny</vt:lpstr>
      <vt:lpstr>HP001 4 hàng</vt:lpstr>
      <vt:lpstr>Open Sans</vt:lpstr>
      <vt:lpstr>Quicksand Medium</vt:lpstr>
      <vt:lpstr>Times New Roman</vt:lpstr>
      <vt:lpstr>Verdana</vt:lpstr>
      <vt:lpstr>VNI-Avo</vt:lpstr>
      <vt:lpstr>VNI-Awchon</vt:lpstr>
      <vt:lpstr>Wingdings</vt:lpstr>
      <vt:lpstr>华康少女文字W5</vt:lpstr>
      <vt:lpstr>字魂36号-正文宋楷</vt:lpstr>
      <vt:lpstr>方正清刻本悦宋简体</vt:lpstr>
      <vt:lpstr>方正行楷简体</vt:lpstr>
      <vt:lpstr>汉真广标</vt:lpstr>
      <vt:lpstr>Hoạt động</vt:lpstr>
      <vt:lpstr>Khởi động</vt:lpstr>
      <vt:lpstr>Khám phá và Luyện tập</vt:lpstr>
      <vt:lpstr>9_www.33ppt.com</vt:lpstr>
      <vt:lpstr>1_Hoạt động</vt:lpstr>
      <vt:lpstr>PPT定制1801380800</vt:lpstr>
      <vt:lpstr>4_Office 主题​​</vt:lpstr>
      <vt:lpstr>2_Office 主题</vt:lpstr>
      <vt:lpstr>1_Khởi động</vt:lpstr>
      <vt:lpstr>2_Khởi động</vt:lpstr>
      <vt:lpstr>sample</vt:lpstr>
      <vt:lpstr>Office 主题</vt:lpstr>
      <vt:lpstr>包图主题2</vt:lpstr>
      <vt:lpstr>自定义设计方案</vt:lpstr>
      <vt:lpstr>9_Office Theme</vt:lpstr>
      <vt:lpstr>Office Theme</vt:lpstr>
      <vt:lpstr>Office 主题​​</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Anh Hoang</cp:lastModifiedBy>
  <cp:revision>735</cp:revision>
  <dcterms:created xsi:type="dcterms:W3CDTF">2021-03-08T07:39:19Z</dcterms:created>
  <dcterms:modified xsi:type="dcterms:W3CDTF">2024-11-07T02:43:01Z</dcterms:modified>
  <cp:contentStatus/>
</cp:coreProperties>
</file>