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3971" r:id="rId6"/>
    <p:sldMasterId id="2147483995" r:id="rId7"/>
    <p:sldMasterId id="2147484020" r:id="rId8"/>
    <p:sldMasterId id="2147484023" r:id="rId9"/>
    <p:sldMasterId id="2147484055" r:id="rId10"/>
    <p:sldMasterId id="2147484057" r:id="rId11"/>
    <p:sldMasterId id="2147484070" r:id="rId12"/>
    <p:sldMasterId id="2147484082" r:id="rId13"/>
    <p:sldMasterId id="2147484087" r:id="rId14"/>
    <p:sldMasterId id="2147484099" r:id="rId15"/>
    <p:sldMasterId id="2147484111" r:id="rId16"/>
  </p:sldMasterIdLst>
  <p:notesMasterIdLst>
    <p:notesMasterId r:id="rId42"/>
  </p:notesMasterIdLst>
  <p:handoutMasterIdLst>
    <p:handoutMasterId r:id="rId43"/>
  </p:handoutMasterIdLst>
  <p:sldIdLst>
    <p:sldId id="576" r:id="rId17"/>
    <p:sldId id="2590" r:id="rId18"/>
    <p:sldId id="265" r:id="rId19"/>
    <p:sldId id="2638" r:id="rId20"/>
    <p:sldId id="2640" r:id="rId21"/>
    <p:sldId id="2641" r:id="rId22"/>
    <p:sldId id="2642" r:id="rId23"/>
    <p:sldId id="262" r:id="rId24"/>
    <p:sldId id="256" r:id="rId25"/>
    <p:sldId id="257" r:id="rId26"/>
    <p:sldId id="2643" r:id="rId27"/>
    <p:sldId id="2644" r:id="rId28"/>
    <p:sldId id="2645" r:id="rId29"/>
    <p:sldId id="2646" r:id="rId30"/>
    <p:sldId id="260" r:id="rId31"/>
    <p:sldId id="261" r:id="rId32"/>
    <p:sldId id="409" r:id="rId33"/>
    <p:sldId id="2633" r:id="rId34"/>
    <p:sldId id="734" r:id="rId35"/>
    <p:sldId id="2634" r:id="rId36"/>
    <p:sldId id="2635" r:id="rId37"/>
    <p:sldId id="2636" r:id="rId38"/>
    <p:sldId id="2637" r:id="rId39"/>
    <p:sldId id="342" r:id="rId40"/>
    <p:sldId id="348" r:id="rId41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FF99"/>
    <a:srgbClr val="FFEFCF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9565" autoAdjust="0"/>
  </p:normalViewPr>
  <p:slideViewPr>
    <p:cSldViewPr snapToGrid="0" showGuides="1">
      <p:cViewPr varScale="1">
        <p:scale>
          <a:sx n="64" d="100"/>
          <a:sy n="64" d="100"/>
        </p:scale>
        <p:origin x="864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27:59.921" idx="1">
    <p:pos x="4388" y="1839"/>
    <p:text>ĐC CHIA SẺ MIỄN PHÍ BỞI NK POWERSKILLS
Vào https://www.facebook.com/nkpowerskillstải game miễn phí 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2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dirty="0"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03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719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6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57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6D8231F-D76C-42F0-97FF-F3D40C4605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87C7-312B-4103-8092-63101087A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A1FC0-3838-4A27-98F0-0BC59AEC4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EA242-04C3-469A-945A-30EE0770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58AC8-9C71-4478-8488-F2DEB763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15CA3-DC1E-497C-985B-A75831C9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26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85D-EC8C-4AFE-8F8B-DB99B218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838AC-EA2D-4CD0-B992-D91C89C3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0C1C-240C-4488-92E1-EFAEFB17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36F93-C457-4908-933F-BA4796B1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0D94E-FE71-4335-933A-95AE5512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911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A36F7-7937-4484-AC4B-139B39A5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89D81-1A73-4734-9165-5E6996A20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C594C-52F3-4D46-A3B4-8EE2B293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7D91-8932-418D-987C-8B38B497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B222-2006-48F5-A5F2-0AE2A1FB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223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4834-3636-4343-A7D4-08742183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09F4-B929-43B4-B2CD-62EE3F96E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F9415-6F68-4F53-917C-4BFD27120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964C9-E31C-4CB8-9AFA-712EFBB6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DD53-BC47-4552-B3C0-69004580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C3308-5D1A-4DC4-9A00-02D7B9C6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61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7760-5F83-4B57-AEAF-0986B6FE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5F016-C595-4D89-A350-071DF5F8F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ED0BE-D9E2-42EC-BCE9-8E9087567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0163A-2CEB-484A-9F2E-38F1E817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76F5E-FB61-4ACE-AC61-6D2BF7D2C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CB565-8AE5-419A-A977-2359EB0D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05973-335F-4280-9A3A-20E813AD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51F18-CE14-4BB8-B3AC-AF2752E66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44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60C-320A-4F89-B8A9-5C3351A9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0EC97-22E8-4004-BA17-1F412335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71820-0669-48C8-B09B-E973E269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4B636-6C33-4543-AF54-6DFD6206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808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9869-D3EF-40E7-8DDC-5AEDC33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29B94-F241-4E4D-9DA9-8E093072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CCC65-B851-4DE7-99AF-1FC319FB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8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5529-EDAE-4E15-B8DF-C4FFB25A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0AA8-39FC-4D03-A586-BDA839E8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B126C-4DDC-495D-877C-197892305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33A9-0113-4125-B792-ABA85698A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5EC2-49B1-485D-84DB-4A238C89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6550-5706-4D48-B11D-50299D60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66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C020-F5A1-46DA-B0EF-ADDB90B8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29544-52F5-4308-AFB2-B85C51AB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1BC32-DF68-4EC5-8681-3D167A60C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818C3-C40B-4FB3-90DD-0F7115A3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87A6-25D1-4E1B-9B48-384E947D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A89C7-7FA1-4A81-982B-534E36A6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076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389E-300D-46E8-9C36-6114FB33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C0095-B343-493D-A10D-E07BE1361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5491C-6465-4B3E-97BB-99661F12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B927-312D-4A89-B795-9DE06FF2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F51EB-17C7-4EE2-8764-F153B3C1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EA51B-26F9-48DD-95A8-A10C80582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E4203-BB89-4F2F-80D2-3652ADB92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F485-CDBE-4B12-BAAF-F638DC41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0AED-30DC-4B95-A1AC-AF745D9F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B9C8D-A366-4C2C-BCC3-D145FF61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9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0" y="841772"/>
            <a:ext cx="77724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9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2" indent="0" algn="ctr">
              <a:buNone/>
              <a:defRPr sz="1500"/>
            </a:lvl2pPr>
            <a:lvl3pPr marL="685567" indent="0" algn="ctr">
              <a:buNone/>
              <a:defRPr sz="1425"/>
            </a:lvl3pPr>
            <a:lvl4pPr marL="1028349" indent="0" algn="ctr">
              <a:buNone/>
              <a:defRPr sz="1200"/>
            </a:lvl4pPr>
            <a:lvl5pPr marL="1371134" indent="0" algn="ctr">
              <a:buNone/>
              <a:defRPr sz="1200"/>
            </a:lvl5pPr>
            <a:lvl6pPr marL="1713917" indent="0" algn="ctr">
              <a:buNone/>
              <a:defRPr sz="1200"/>
            </a:lvl6pPr>
            <a:lvl7pPr marL="2056699" indent="0" algn="ctr">
              <a:buNone/>
              <a:defRPr sz="1200"/>
            </a:lvl7pPr>
            <a:lvl8pPr marL="2399482" indent="0" algn="ctr">
              <a:buNone/>
              <a:defRPr sz="1200"/>
            </a:lvl8pPr>
            <a:lvl9pPr marL="27422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8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38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11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5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1" y="1260875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2" indent="0">
              <a:buNone/>
              <a:defRPr sz="1500" b="1"/>
            </a:lvl2pPr>
            <a:lvl3pPr marL="685567" indent="0">
              <a:buNone/>
              <a:defRPr sz="1425" b="1"/>
            </a:lvl3pPr>
            <a:lvl4pPr marL="1028349" indent="0">
              <a:buNone/>
              <a:defRPr sz="1200" b="1"/>
            </a:lvl4pPr>
            <a:lvl5pPr marL="1371134" indent="0">
              <a:buNone/>
              <a:defRPr sz="1200" b="1"/>
            </a:lvl5pPr>
            <a:lvl6pPr marL="1713917" indent="0">
              <a:buNone/>
              <a:defRPr sz="1200" b="1"/>
            </a:lvl6pPr>
            <a:lvl7pPr marL="2056699" indent="0">
              <a:buNone/>
              <a:defRPr sz="1200" b="1"/>
            </a:lvl7pPr>
            <a:lvl8pPr marL="2399482" indent="0">
              <a:buNone/>
              <a:defRPr sz="1200" b="1"/>
            </a:lvl8pPr>
            <a:lvl9pPr marL="27422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1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2" indent="0">
              <a:buNone/>
              <a:defRPr sz="1500" b="1"/>
            </a:lvl2pPr>
            <a:lvl3pPr marL="685567" indent="0">
              <a:buNone/>
              <a:defRPr sz="1425" b="1"/>
            </a:lvl3pPr>
            <a:lvl4pPr marL="1028349" indent="0">
              <a:buNone/>
              <a:defRPr sz="1200" b="1"/>
            </a:lvl4pPr>
            <a:lvl5pPr marL="1371134" indent="0">
              <a:buNone/>
              <a:defRPr sz="1200" b="1"/>
            </a:lvl5pPr>
            <a:lvl6pPr marL="1713917" indent="0">
              <a:buNone/>
              <a:defRPr sz="1200" b="1"/>
            </a:lvl6pPr>
            <a:lvl7pPr marL="2056699" indent="0">
              <a:buNone/>
              <a:defRPr sz="1200" b="1"/>
            </a:lvl7pPr>
            <a:lvl8pPr marL="2399482" indent="0">
              <a:buNone/>
              <a:defRPr sz="1200" b="1"/>
            </a:lvl8pPr>
            <a:lvl9pPr marL="274226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58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32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6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2" indent="0">
              <a:buNone/>
              <a:defRPr sz="1125"/>
            </a:lvl2pPr>
            <a:lvl3pPr marL="685567" indent="0">
              <a:buNone/>
              <a:defRPr sz="900"/>
            </a:lvl3pPr>
            <a:lvl4pPr marL="1028349" indent="0">
              <a:buNone/>
              <a:defRPr sz="825"/>
            </a:lvl4pPr>
            <a:lvl5pPr marL="1371134" indent="0">
              <a:buNone/>
              <a:defRPr sz="825"/>
            </a:lvl5pPr>
            <a:lvl6pPr marL="1713917" indent="0">
              <a:buNone/>
              <a:defRPr sz="825"/>
            </a:lvl6pPr>
            <a:lvl7pPr marL="2056699" indent="0">
              <a:buNone/>
              <a:defRPr sz="825"/>
            </a:lvl7pPr>
            <a:lvl8pPr marL="2399482" indent="0">
              <a:buNone/>
              <a:defRPr sz="825"/>
            </a:lvl8pPr>
            <a:lvl9pPr marL="274226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41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6" y="74058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82" indent="0">
              <a:buNone/>
              <a:defRPr sz="2100"/>
            </a:lvl2pPr>
            <a:lvl3pPr marL="685567" indent="0">
              <a:buNone/>
              <a:defRPr sz="1800"/>
            </a:lvl3pPr>
            <a:lvl4pPr marL="1028349" indent="0">
              <a:buNone/>
              <a:defRPr sz="1500"/>
            </a:lvl4pPr>
            <a:lvl5pPr marL="1371134" indent="0">
              <a:buNone/>
              <a:defRPr sz="1500"/>
            </a:lvl5pPr>
            <a:lvl6pPr marL="1713917" indent="0">
              <a:buNone/>
              <a:defRPr sz="1500"/>
            </a:lvl6pPr>
            <a:lvl7pPr marL="2056699" indent="0">
              <a:buNone/>
              <a:defRPr sz="1500"/>
            </a:lvl7pPr>
            <a:lvl8pPr marL="2399482" indent="0">
              <a:buNone/>
              <a:defRPr sz="1500"/>
            </a:lvl8pPr>
            <a:lvl9pPr marL="274226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2" indent="0">
              <a:buNone/>
              <a:defRPr sz="1125"/>
            </a:lvl2pPr>
            <a:lvl3pPr marL="685567" indent="0">
              <a:buNone/>
              <a:defRPr sz="900"/>
            </a:lvl3pPr>
            <a:lvl4pPr marL="1028349" indent="0">
              <a:buNone/>
              <a:defRPr sz="825"/>
            </a:lvl4pPr>
            <a:lvl5pPr marL="1371134" indent="0">
              <a:buNone/>
              <a:defRPr sz="825"/>
            </a:lvl5pPr>
            <a:lvl6pPr marL="1713917" indent="0">
              <a:buNone/>
              <a:defRPr sz="825"/>
            </a:lvl6pPr>
            <a:lvl7pPr marL="2056699" indent="0">
              <a:buNone/>
              <a:defRPr sz="825"/>
            </a:lvl7pPr>
            <a:lvl8pPr marL="2399482" indent="0">
              <a:buNone/>
              <a:defRPr sz="825"/>
            </a:lvl8pPr>
            <a:lvl9pPr marL="274226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34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14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66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82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5193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94534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3748481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1861534"/>
      </p:ext>
    </p:extLst>
  </p:cSld>
  <p:clrMapOvr>
    <a:masterClrMapping/>
  </p:clrMapOvr>
  <p:transition spd="slow" advClick="0" advTm="200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1296941"/>
      </p:ext>
    </p:extLst>
  </p:cSld>
  <p:clrMapOvr>
    <a:masterClrMapping/>
  </p:clrMapOvr>
  <p:transition spd="slow" advClick="0" advTm="200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4087157"/>
      </p:ext>
    </p:extLst>
  </p:cSld>
  <p:clrMapOvr>
    <a:masterClrMapping/>
  </p:clrMapOvr>
  <p:transition spd="slow" advClick="0" advTm="200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3138939"/>
      </p:ext>
    </p:extLst>
  </p:cSld>
  <p:clrMapOvr>
    <a:masterClrMapping/>
  </p:clrMapOvr>
  <p:transition spd="slow" advClick="0" advTm="200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169570"/>
      </p:ext>
    </p:extLst>
  </p:cSld>
  <p:clrMapOvr>
    <a:masterClrMapping/>
  </p:clrMapOvr>
  <p:transition spd="slow" advClick="0" advTm="200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3042484"/>
      </p:ext>
    </p:extLst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54271023"/>
      </p:ext>
    </p:extLst>
  </p:cSld>
  <p:clrMapOvr>
    <a:masterClrMapping/>
  </p:clrMapOvr>
  <p:transition spd="slow" advClick="0" advTm="2000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5995471"/>
      </p:ext>
    </p:extLst>
  </p:cSld>
  <p:clrMapOvr>
    <a:masterClrMapping/>
  </p:clrMapOvr>
  <p:transition spd="slow" advClick="0" advTm="2000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0749054"/>
      </p:ext>
    </p:extLst>
  </p:cSld>
  <p:clrMapOvr>
    <a:masterClrMapping/>
  </p:clrMapOvr>
  <p:transition spd="slow" advClick="0" advTm="2000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38348" indent="0" algn="ctr">
              <a:buNone/>
              <a:defRPr sz="1500"/>
            </a:lvl2pPr>
            <a:lvl3pPr marL="676702" indent="0" algn="ctr">
              <a:buNone/>
              <a:defRPr sz="1425"/>
            </a:lvl3pPr>
            <a:lvl4pPr marL="1015052" indent="0" algn="ctr">
              <a:buNone/>
              <a:defRPr sz="1200"/>
            </a:lvl4pPr>
            <a:lvl5pPr marL="1353404" indent="0" algn="ctr">
              <a:buNone/>
              <a:defRPr sz="1200"/>
            </a:lvl5pPr>
            <a:lvl6pPr marL="1691753" indent="0" algn="ctr">
              <a:buNone/>
              <a:defRPr sz="1200"/>
            </a:lvl6pPr>
            <a:lvl7pPr marL="2030105" indent="0" algn="ctr">
              <a:buNone/>
              <a:defRPr sz="1200"/>
            </a:lvl7pPr>
            <a:lvl8pPr marL="2368456" indent="0" algn="ctr">
              <a:buNone/>
              <a:defRPr sz="1200"/>
            </a:lvl8pPr>
            <a:lvl9pPr marL="27068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15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4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3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70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5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4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68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94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30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39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76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6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4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5"/>
            </a:lvl1pPr>
            <a:lvl2pPr marL="338348" indent="0">
              <a:buNone/>
              <a:defRPr sz="2025"/>
            </a:lvl2pPr>
            <a:lvl3pPr marL="676702" indent="0">
              <a:buNone/>
              <a:defRPr sz="1800"/>
            </a:lvl3pPr>
            <a:lvl4pPr marL="1015052" indent="0">
              <a:buNone/>
              <a:defRPr sz="1500"/>
            </a:lvl4pPr>
            <a:lvl5pPr marL="1353404" indent="0">
              <a:buNone/>
              <a:defRPr sz="1500"/>
            </a:lvl5pPr>
            <a:lvl6pPr marL="1691753" indent="0">
              <a:buNone/>
              <a:defRPr sz="1500"/>
            </a:lvl6pPr>
            <a:lvl7pPr marL="2030105" indent="0">
              <a:buNone/>
              <a:defRPr sz="1500"/>
            </a:lvl7pPr>
            <a:lvl8pPr marL="2368456" indent="0">
              <a:buNone/>
              <a:defRPr sz="1500"/>
            </a:lvl8pPr>
            <a:lvl9pPr marL="27068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80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16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30/10/2021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816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754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681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项内容">
  <p:cSld name="两项内容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886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0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7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998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8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7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3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036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19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0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56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88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94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795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1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37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61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78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29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30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3295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192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33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microsoft.com/office/2007/relationships/hdphoto" Target="../media/hdphoto4.wdp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6" descr="컨텐츠배경입니다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8" name="Group 2"/>
          <p:cNvGrpSpPr>
            <a:grpSpLocks noChangeAspect="1"/>
          </p:cNvGrpSpPr>
          <p:nvPr userDrawn="1"/>
        </p:nvGrpSpPr>
        <p:grpSpPr bwMode="auto">
          <a:xfrm>
            <a:off x="0" y="4083844"/>
            <a:ext cx="9144000" cy="1059656"/>
            <a:chOff x="0" y="0"/>
            <a:chExt cx="9144000" cy="1412776"/>
          </a:xfrm>
        </p:grpSpPr>
        <p:pic>
          <p:nvPicPr>
            <p:cNvPr id="4105" name="그림 7" descr="컨텐츠배경.png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9401"/>
            <a:stretch>
              <a:fillRect/>
            </a:stretch>
          </p:blipFill>
          <p:spPr bwMode="auto">
            <a:xfrm>
              <a:off x="0" y="0"/>
              <a:ext cx="9144000" cy="141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그림 8" descr="컨텐츠새싹.png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08"/>
              <a:ext cx="8028384" cy="13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그림 9" descr="분홍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14" y="2642380"/>
            <a:ext cx="2195513" cy="19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10" descr="컨텐츠나무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741" y="2720439"/>
            <a:ext cx="2809259" cy="21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11" descr="작은하트.png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535" y="1329928"/>
            <a:ext cx="86320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12" descr="작은하트하트.png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38" y="1168004"/>
            <a:ext cx="50363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Personal\administrator\Desktop\无标题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48" y="3003798"/>
            <a:ext cx="209016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2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3429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6858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0287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371600" algn="l" rtl="0" fontAlgn="base" latinLnBrk="1">
        <a:spcBef>
          <a:spcPct val="0"/>
        </a:spcBef>
        <a:spcAft>
          <a:spcPct val="0"/>
        </a:spcAft>
        <a:defRPr sz="27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257175" indent="-25717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2711022" y="1692074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01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676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75" indent="-169175" algn="l" defTabSz="676702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52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7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28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5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092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92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7630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9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348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70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505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4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753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30105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8456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68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432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E75CE-BAC5-4BC2-A059-F913E305BFA4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A95A9-841D-4968-97E3-8C9CE2BC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390C-0E2B-4753-85C6-6319A068F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E8A2-7115-4117-B539-7B92C8D03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E41F5-0D84-4101-9B48-0B3EF54E68F3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BB60E-337E-484C-BD9B-332B2C86E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83DCC-3639-4C3E-A20E-4334C3B18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45FD-3698-4FCA-A705-80ADD012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76"/>
            <a:ext cx="2057400" cy="273844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3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68556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2" indent="-171392" algn="l" defTabSz="6855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75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8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41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524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307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0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3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6" indent="-171392" algn="l" defTabSz="68556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82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7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9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99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2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6" algn="l" defTabSz="685567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8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4.wav"/><Relationship Id="rId7" Type="http://schemas.openxmlformats.org/officeDocument/2006/relationships/image" Target="../media/image8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openxmlformats.org/officeDocument/2006/relationships/slide" Target="slide9.xml"/><Relationship Id="rId4" Type="http://schemas.openxmlformats.org/officeDocument/2006/relationships/image" Target="../media/image47.png"/><Relationship Id="rId9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audio" Target="../media/audio4.wav"/><Relationship Id="rId7" Type="http://schemas.openxmlformats.org/officeDocument/2006/relationships/image" Target="../media/image8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slide" Target="slide9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4.wav"/><Relationship Id="rId7" Type="http://schemas.openxmlformats.org/officeDocument/2006/relationships/image" Target="../media/image8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openxmlformats.org/officeDocument/2006/relationships/slide" Target="slide9.xml"/><Relationship Id="rId4" Type="http://schemas.openxmlformats.org/officeDocument/2006/relationships/image" Target="../media/image55.pn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audio" Target="../media/audio4.wav"/><Relationship Id="rId7" Type="http://schemas.openxmlformats.org/officeDocument/2006/relationships/image" Target="../media/image8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slide" Target="slide9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9.png"/><Relationship Id="rId5" Type="http://schemas.openxmlformats.org/officeDocument/2006/relationships/slide" Target="slide9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2.png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5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4.jpg"/><Relationship Id="rId5" Type="http://schemas.openxmlformats.org/officeDocument/2006/relationships/image" Target="../media/image33.jpe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slide" Target="slide14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comments" Target="../comments/comment1.xml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slide" Target="slide15.xml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78.gif"/><Relationship Id="rId10" Type="http://schemas.openxmlformats.org/officeDocument/2006/relationships/image" Target="../media/image68.png"/><Relationship Id="rId19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Relationship Id="rId14" Type="http://schemas.openxmlformats.org/officeDocument/2006/relationships/slide" Target="slide10.xml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173" y="397333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defTabSz="649358"/>
            <a:endParaRPr lang="zh-CN" altLang="en-US" sz="127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13722" y="397333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915" y="440020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6" y="2987368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049671" y="2356949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" y="2781306"/>
            <a:ext cx="3298080" cy="233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5E349-DF76-4F01-B156-1BBBF76B33DF}"/>
              </a:ext>
            </a:extLst>
          </p:cNvPr>
          <p:cNvSpPr txBox="1"/>
          <p:nvPr/>
        </p:nvSpPr>
        <p:spPr>
          <a:xfrm>
            <a:off x="5003485" y="3803565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: </a:t>
            </a:r>
          </a:p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73EBF-DAF4-4EC2-B074-C09F60A8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4" y="133067"/>
            <a:ext cx="7036541" cy="3583977"/>
          </a:xfrm>
          <a:prstGeom prst="rect">
            <a:avLst/>
          </a:prstGeom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57683" y="3757092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2" y="4569276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683" y="4569276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897" y="3793153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5012" y="3717044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26408" y="4437458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6318" y="4502426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77628" y="352543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5F330A7F-A22B-4CE6-A558-650AEFA9742E}"/>
              </a:ext>
            </a:extLst>
          </p:cNvPr>
          <p:cNvSpPr txBox="1"/>
          <p:nvPr/>
        </p:nvSpPr>
        <p:spPr>
          <a:xfrm>
            <a:off x="2449920" y="304169"/>
            <a:ext cx="488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gió mùa thu</a:t>
            </a: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D36D351F-4F43-44F0-B1DF-9C050CC30D2E}"/>
              </a:ext>
            </a:extLst>
          </p:cNvPr>
          <p:cNvSpPr txBox="1"/>
          <p:nvPr/>
        </p:nvSpPr>
        <p:spPr>
          <a:xfrm>
            <a:off x="1770844" y="1047082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7083AF15-F084-40C8-B0E5-E846F1BC9181}"/>
              </a:ext>
            </a:extLst>
          </p:cNvPr>
          <p:cNvSpPr txBox="1"/>
          <p:nvPr/>
        </p:nvSpPr>
        <p:spPr>
          <a:xfrm>
            <a:off x="2449921" y="1655141"/>
            <a:ext cx="53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A4DFB539-5601-48B8-8326-61D4296D3C50}"/>
              </a:ext>
            </a:extLst>
          </p:cNvPr>
          <p:cNvSpPr txBox="1"/>
          <p:nvPr/>
        </p:nvSpPr>
        <p:spPr>
          <a:xfrm>
            <a:off x="1668710" y="2409069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68EEB892-6266-49BF-8496-2B431366485F}"/>
              </a:ext>
            </a:extLst>
          </p:cNvPr>
          <p:cNvSpPr txBox="1"/>
          <p:nvPr/>
        </p:nvSpPr>
        <p:spPr>
          <a:xfrm>
            <a:off x="1602678" y="1028343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7E401529-6EB2-49B5-BC09-7482CA48A24B}"/>
              </a:ext>
            </a:extLst>
          </p:cNvPr>
          <p:cNvSpPr txBox="1"/>
          <p:nvPr/>
        </p:nvSpPr>
        <p:spPr>
          <a:xfrm>
            <a:off x="3480892" y="1666156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6375" y="3787762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4381" y="4569276"/>
            <a:ext cx="4391561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0783" y="3772001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26408" y="4437458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399682" y="348372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6DF1B-9121-4E21-AD87-431DE0D9E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26" y="145374"/>
            <a:ext cx="5222218" cy="3365554"/>
          </a:xfrm>
          <a:prstGeom prst="rect">
            <a:avLst/>
          </a:prstGeom>
        </p:spPr>
      </p:pic>
      <p:sp>
        <p:nvSpPr>
          <p:cNvPr id="24" name="Nội dung">
            <a:extLst>
              <a:ext uri="{FF2B5EF4-FFF2-40B4-BE49-F238E27FC236}">
                <a16:creationId xmlns:a16="http://schemas.microsoft.com/office/drawing/2014/main" id="{9BA360D4-4AC5-471B-9F64-DAB185E0B416}"/>
              </a:ext>
            </a:extLst>
          </p:cNvPr>
          <p:cNvSpPr txBox="1"/>
          <p:nvPr/>
        </p:nvSpPr>
        <p:spPr>
          <a:xfrm>
            <a:off x="2384066" y="274317"/>
            <a:ext cx="41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Nội dung">
            <a:extLst>
              <a:ext uri="{FF2B5EF4-FFF2-40B4-BE49-F238E27FC236}">
                <a16:creationId xmlns:a16="http://schemas.microsoft.com/office/drawing/2014/main" id="{E06A7726-7149-4224-A644-73107C10C4D5}"/>
              </a:ext>
            </a:extLst>
          </p:cNvPr>
          <p:cNvSpPr txBox="1"/>
          <p:nvPr/>
        </p:nvSpPr>
        <p:spPr>
          <a:xfrm>
            <a:off x="1459203" y="1017230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8E122E6C-FF25-43A1-B9F3-5289EE50846A}"/>
              </a:ext>
            </a:extLst>
          </p:cNvPr>
          <p:cNvSpPr txBox="1"/>
          <p:nvPr/>
        </p:nvSpPr>
        <p:spPr>
          <a:xfrm>
            <a:off x="2191558" y="1625289"/>
            <a:ext cx="420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78A306F8-D47E-4118-8C3A-2BAEF9E69D54}"/>
              </a:ext>
            </a:extLst>
          </p:cNvPr>
          <p:cNvSpPr txBox="1"/>
          <p:nvPr/>
        </p:nvSpPr>
        <p:spPr>
          <a:xfrm>
            <a:off x="2208636" y="2315158"/>
            <a:ext cx="4260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C9D28E60-E00B-40D3-90C0-786BB3E67F92}"/>
              </a:ext>
            </a:extLst>
          </p:cNvPr>
          <p:cNvSpPr txBox="1"/>
          <p:nvPr/>
        </p:nvSpPr>
        <p:spPr>
          <a:xfrm>
            <a:off x="4626588" y="287989"/>
            <a:ext cx="159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3213E1D6-B81D-4B5A-A956-3D7EF4BAF366}"/>
              </a:ext>
            </a:extLst>
          </p:cNvPr>
          <p:cNvSpPr txBox="1"/>
          <p:nvPr/>
        </p:nvSpPr>
        <p:spPr>
          <a:xfrm>
            <a:off x="4846687" y="1031159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DD5210-E723-48B0-8A6E-51163F484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44" y="25694"/>
            <a:ext cx="6492894" cy="3684559"/>
          </a:xfrm>
          <a:prstGeom prst="rect">
            <a:avLst/>
          </a:prstGeom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7674" y="4626527"/>
            <a:ext cx="4729240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563" y="3860228"/>
            <a:ext cx="3533787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4544" y="3838718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107" y="376569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77636" y="43476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ội dung">
            <a:extLst>
              <a:ext uri="{FF2B5EF4-FFF2-40B4-BE49-F238E27FC236}">
                <a16:creationId xmlns:a16="http://schemas.microsoft.com/office/drawing/2014/main" id="{A0CB27ED-A198-4FEF-A46A-EF2AECE45720}"/>
              </a:ext>
            </a:extLst>
          </p:cNvPr>
          <p:cNvSpPr txBox="1"/>
          <p:nvPr/>
        </p:nvSpPr>
        <p:spPr>
          <a:xfrm>
            <a:off x="2594517" y="503677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1436B1A2-9B73-43B0-8D2A-CBC4CD5EF4CB}"/>
              </a:ext>
            </a:extLst>
          </p:cNvPr>
          <p:cNvSpPr txBox="1"/>
          <p:nvPr/>
        </p:nvSpPr>
        <p:spPr>
          <a:xfrm>
            <a:off x="2583180" y="1223710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8F1A196D-5A71-4EB9-8769-6A2343A92180}"/>
              </a:ext>
            </a:extLst>
          </p:cNvPr>
          <p:cNvSpPr txBox="1"/>
          <p:nvPr/>
        </p:nvSpPr>
        <p:spPr>
          <a:xfrm>
            <a:off x="4715741" y="1890594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EC9533C0-7957-4600-AF01-3DA5227FC073}"/>
              </a:ext>
            </a:extLst>
          </p:cNvPr>
          <p:cNvSpPr txBox="1"/>
          <p:nvPr/>
        </p:nvSpPr>
        <p:spPr>
          <a:xfrm>
            <a:off x="2583179" y="2552878"/>
            <a:ext cx="589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</a:t>
            </a:r>
            <a:r>
              <a:rPr lang="fr-FR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30" name="Nội dung">
            <a:extLst>
              <a:ext uri="{FF2B5EF4-FFF2-40B4-BE49-F238E27FC236}">
                <a16:creationId xmlns:a16="http://schemas.microsoft.com/office/drawing/2014/main" id="{F071334A-A198-45CE-86CB-C7ABA646728A}"/>
              </a:ext>
            </a:extLst>
          </p:cNvPr>
          <p:cNvSpPr txBox="1"/>
          <p:nvPr/>
        </p:nvSpPr>
        <p:spPr>
          <a:xfrm>
            <a:off x="2518882" y="1883302"/>
            <a:ext cx="276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Nội dung">
            <a:extLst>
              <a:ext uri="{FF2B5EF4-FFF2-40B4-BE49-F238E27FC236}">
                <a16:creationId xmlns:a16="http://schemas.microsoft.com/office/drawing/2014/main" id="{001E243E-61B9-489A-BC15-CE640F2A6019}"/>
              </a:ext>
            </a:extLst>
          </p:cNvPr>
          <p:cNvSpPr txBox="1"/>
          <p:nvPr/>
        </p:nvSpPr>
        <p:spPr>
          <a:xfrm>
            <a:off x="3612767" y="2507578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64" y="4164181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27674" y="4626527"/>
            <a:ext cx="4729240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563" y="4569276"/>
            <a:ext cx="337475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563" y="3860228"/>
            <a:ext cx="3533787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4544" y="3838718"/>
            <a:ext cx="3815625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44084" y="3787762"/>
            <a:ext cx="671804" cy="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107" y="376569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2767" y="4468583"/>
            <a:ext cx="632583" cy="6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77636" y="43476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36C8BA-0BB7-4A06-89EB-FD3503066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194031"/>
            <a:ext cx="6323204" cy="3488337"/>
          </a:xfrm>
          <a:prstGeom prst="rect">
            <a:avLst/>
          </a:prstGeom>
        </p:spPr>
      </p:pic>
      <p:sp>
        <p:nvSpPr>
          <p:cNvPr id="24" name="Nội dung">
            <a:extLst>
              <a:ext uri="{FF2B5EF4-FFF2-40B4-BE49-F238E27FC236}">
                <a16:creationId xmlns:a16="http://schemas.microsoft.com/office/drawing/2014/main" id="{933ECE16-E8AA-4AB9-9BAE-BC3510C5D6B2}"/>
              </a:ext>
            </a:extLst>
          </p:cNvPr>
          <p:cNvSpPr txBox="1"/>
          <p:nvPr/>
        </p:nvSpPr>
        <p:spPr>
          <a:xfrm>
            <a:off x="1717210" y="413569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Nội dung">
            <a:extLst>
              <a:ext uri="{FF2B5EF4-FFF2-40B4-BE49-F238E27FC236}">
                <a16:creationId xmlns:a16="http://schemas.microsoft.com/office/drawing/2014/main" id="{E1F461CF-3510-49EA-AC9C-A6CA22A4276B}"/>
              </a:ext>
            </a:extLst>
          </p:cNvPr>
          <p:cNvSpPr txBox="1"/>
          <p:nvPr/>
        </p:nvSpPr>
        <p:spPr>
          <a:xfrm>
            <a:off x="317007" y="1155527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D4AA3981-B70F-418C-8CBC-71A1BB014AA2}"/>
              </a:ext>
            </a:extLst>
          </p:cNvPr>
          <p:cNvSpPr txBox="1"/>
          <p:nvPr/>
        </p:nvSpPr>
        <p:spPr>
          <a:xfrm>
            <a:off x="1717210" y="1764541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21B68E54-42B9-4164-B529-B4CC45A7B5B2}"/>
              </a:ext>
            </a:extLst>
          </p:cNvPr>
          <p:cNvSpPr txBox="1"/>
          <p:nvPr/>
        </p:nvSpPr>
        <p:spPr>
          <a:xfrm>
            <a:off x="1717209" y="2477881"/>
            <a:ext cx="785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F26357F4-50F1-4E57-AC63-A093C4FAFD51}"/>
              </a:ext>
            </a:extLst>
          </p:cNvPr>
          <p:cNvSpPr txBox="1"/>
          <p:nvPr/>
        </p:nvSpPr>
        <p:spPr>
          <a:xfrm>
            <a:off x="5448495" y="1156251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45B65FBD-ECCA-4687-A2E3-D8A9E1505656}"/>
              </a:ext>
            </a:extLst>
          </p:cNvPr>
          <p:cNvSpPr txBox="1"/>
          <p:nvPr/>
        </p:nvSpPr>
        <p:spPr>
          <a:xfrm>
            <a:off x="5448495" y="1763817"/>
            <a:ext cx="2218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lant, decorated&#10;&#10;Description automatically generated">
            <a:extLst>
              <a:ext uri="{FF2B5EF4-FFF2-40B4-BE49-F238E27FC236}">
                <a16:creationId xmlns:a16="http://schemas.microsoft.com/office/drawing/2014/main" id="{8E021654-EE4A-4A80-962D-3BB571A3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3009"/>
          </a:xfrm>
          <a:prstGeom prst="rect">
            <a:avLst/>
          </a:prstGeom>
        </p:spPr>
      </p:pic>
      <p:pic>
        <p:nvPicPr>
          <p:cNvPr id="13" name="Picture 12" descr="A picture containing square&#10;&#10;Description automatically generated">
            <a:extLst>
              <a:ext uri="{FF2B5EF4-FFF2-40B4-BE49-F238E27FC236}">
                <a16:creationId xmlns:a16="http://schemas.microsoft.com/office/drawing/2014/main" id="{D7DF27B8-B828-4585-A1CB-8D5E416FA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39" y="481318"/>
            <a:ext cx="4508938" cy="4208731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EDF0D06-789B-45F4-BB35-55536E169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41" y="-292948"/>
            <a:ext cx="1947506" cy="175562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8BDC4062-3617-468F-82D7-74A21490E9B9}"/>
              </a:ext>
            </a:extLst>
          </p:cNvPr>
          <p:cNvSpPr txBox="1"/>
          <p:nvPr/>
        </p:nvSpPr>
        <p:spPr>
          <a:xfrm>
            <a:off x="2522482" y="1462672"/>
            <a:ext cx="4099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Đọc thuộc lòng những câu em yêu thích trong một bài thơ đã tìm được tên ở bài tập 1</a:t>
            </a: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0E4F1EE-5DCF-4BA1-8A56-21723025E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79559"/>
            <a:ext cx="1013450" cy="1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5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69" y="231745"/>
            <a:ext cx="7049457" cy="39414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CF5187-59E1-44D2-95B3-782414BBA2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3100" y="3403914"/>
            <a:ext cx="800046" cy="356748"/>
          </a:xfrm>
          <a:prstGeom prst="rect">
            <a:avLst/>
          </a:prstGeom>
        </p:spPr>
      </p:pic>
      <p:sp>
        <p:nvSpPr>
          <p:cNvPr id="34" name="Nội dung">
            <a:extLst>
              <a:ext uri="{FF2B5EF4-FFF2-40B4-BE49-F238E27FC236}">
                <a16:creationId xmlns:a16="http://schemas.microsoft.com/office/drawing/2014/main" id="{3B27E728-C477-4614-AB7C-76C0A7EE731E}"/>
              </a:ext>
            </a:extLst>
          </p:cNvPr>
          <p:cNvSpPr txBox="1"/>
          <p:nvPr/>
        </p:nvSpPr>
        <p:spPr>
          <a:xfrm>
            <a:off x="1741034" y="761971"/>
            <a:ext cx="5616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EA1E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với bạn về hình ảnh em thích trong một bài thơ được nhắc đến ở bài tập 1.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0">
        <p:random/>
      </p:transition>
    </mc:Choice>
    <mc:Fallback xmlns="">
      <p:transition spd="slow" advTm="38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762" y="-1771650"/>
            <a:ext cx="6472238" cy="69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4732">
            <a:off x="-290855" y="-371477"/>
            <a:ext cx="264795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6">
            <a:alphaModFix/>
          </a:blip>
          <a:srcRect l="29124" t="11075" r="32950" b="11189"/>
          <a:stretch/>
        </p:blipFill>
        <p:spPr>
          <a:xfrm>
            <a:off x="989905" y="1195036"/>
            <a:ext cx="1853308" cy="394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>
            <a:off x="3386137" y="2031446"/>
            <a:ext cx="5214938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41FF0D3D-43EB-4FC4-8648-06653C2C9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0" y="3104972"/>
            <a:ext cx="2310292" cy="1957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557437"/>
            <a:ext cx="866638" cy="673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6178" y="-1205541"/>
            <a:ext cx="2123693" cy="6372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E6891-CFF3-496A-8238-87F81FEBA57B}"/>
              </a:ext>
            </a:extLst>
          </p:cNvPr>
          <p:cNvSpPr txBox="1"/>
          <p:nvPr/>
        </p:nvSpPr>
        <p:spPr>
          <a:xfrm>
            <a:off x="1263983" y="1375639"/>
            <a:ext cx="6887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Vai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diễn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M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/>
                <a:cs typeface="Times New Roman" panose="02020603050405020304" pitchFamily="18" charset="0"/>
              </a:rPr>
              <a:t>ít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4104E-6 L 0.23919 -0.07515 C 0.28893 -0.09203 0.36367 -0.10128 0.44206 -0.10128 C 0.53151 -0.10128 0.60287 -0.09203 0.6526 -0.07515 L 0.89193 3.4104E-6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BC93C82-8DF4-415A-97B5-8DD96B18A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00" y="2653573"/>
            <a:ext cx="2484546" cy="1813538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2" y="20941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7F21C-D55A-458F-A5EC-C434FFFEB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2" y="544514"/>
            <a:ext cx="2965485" cy="1988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D33BD-A392-415E-80B5-EA90CC915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2" y="2532549"/>
            <a:ext cx="2337994" cy="3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886F4-FB50-43A1-B7D9-06F9591A8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86" y="373400"/>
            <a:ext cx="3062733" cy="2062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C1500-CAD3-48FA-A54A-C2792BF38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13" y="2486778"/>
            <a:ext cx="2183898" cy="333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78B28A-CD34-4C95-A58D-B90E06C27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81" y="4478711"/>
            <a:ext cx="4042709" cy="593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16F2DD-E17A-4667-AD20-658858C3A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0" y="2820368"/>
            <a:ext cx="2591060" cy="1977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58FB97-32C4-49CB-BCCE-2AF3F80FC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6" y="4798276"/>
            <a:ext cx="3732783" cy="2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6123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81963" y="49210"/>
            <a:ext cx="7644199" cy="4210024"/>
            <a:chOff x="2556108" y="1538524"/>
            <a:chExt cx="6911261" cy="3633873"/>
          </a:xfrm>
        </p:grpSpPr>
        <p:sp>
          <p:nvSpPr>
            <p:cNvPr id="4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E56206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5" y="2678610"/>
            <a:ext cx="4865081" cy="2467505"/>
          </a:xfrm>
          <a:prstGeom prst="rect">
            <a:avLst/>
          </a:prstGeom>
        </p:spPr>
      </p:pic>
      <p:sp>
        <p:nvSpPr>
          <p:cNvPr id="10" name="Viết">
            <a:extLst>
              <a:ext uri="{FF2B5EF4-FFF2-40B4-BE49-F238E27FC236}">
                <a16:creationId xmlns:a16="http://schemas.microsoft.com/office/drawing/2014/main" id="{21101451-0D5A-4C95-A2E8-0A1D57C2A019}"/>
              </a:ext>
            </a:extLst>
          </p:cNvPr>
          <p:cNvSpPr txBox="1"/>
          <p:nvPr/>
        </p:nvSpPr>
        <p:spPr>
          <a:xfrm>
            <a:off x="2537282" y="1376230"/>
            <a:ext cx="487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EM TÀI NĂNG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1996" descr="14">
            <a:extLst>
              <a:ext uri="{FF2B5EF4-FFF2-40B4-BE49-F238E27FC236}">
                <a16:creationId xmlns:a16="http://schemas.microsoft.com/office/drawing/2014/main" id="{B0E38235-7C3F-498B-8154-468875F09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43" y="684508"/>
            <a:ext cx="5144242" cy="41161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9B2DD1F-1304-4EB1-BD4A-4EC10564B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r="9274"/>
          <a:stretch>
            <a:fillRect/>
          </a:stretch>
        </p:blipFill>
        <p:spPr/>
      </p:pic>
      <p:pic>
        <p:nvPicPr>
          <p:cNvPr id="19" name="Quyển sách">
            <a:extLst>
              <a:ext uri="{FF2B5EF4-FFF2-40B4-BE49-F238E27FC236}">
                <a16:creationId xmlns:a16="http://schemas.microsoft.com/office/drawing/2014/main" id="{3500B9F2-E8B3-4C2E-A4FC-CF62BEF7E4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491331" y="173481"/>
            <a:ext cx="2107542" cy="1243178"/>
          </a:xfrm>
        </p:spPr>
      </p:pic>
      <p:sp>
        <p:nvSpPr>
          <p:cNvPr id="3" name="Số tuần">
            <a:extLst>
              <a:ext uri="{FF2B5EF4-FFF2-40B4-BE49-F238E27FC236}">
                <a16:creationId xmlns:a16="http://schemas.microsoft.com/office/drawing/2014/main" id="{0E749946-3D99-48C0-BD36-91E600A20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1929" y="458393"/>
            <a:ext cx="466794" cy="604781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4" name="Tuần">
            <a:extLst>
              <a:ext uri="{FF2B5EF4-FFF2-40B4-BE49-F238E27FC236}">
                <a16:creationId xmlns:a16="http://schemas.microsoft.com/office/drawing/2014/main" id="{A4C8CFE4-FC1A-471F-BF1F-DCC9E78214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6328" y="342875"/>
            <a:ext cx="728084" cy="341632"/>
          </a:xfrm>
        </p:spPr>
        <p:txBody>
          <a:bodyPr/>
          <a:lstStyle/>
          <a:p>
            <a:r>
              <a:rPr lang="en-US" sz="1800" dirty="0" err="1"/>
              <a:t>Tuaàn</a:t>
            </a:r>
            <a:endParaRPr lang="en-US" sz="1800" dirty="0"/>
          </a:p>
        </p:txBody>
      </p:sp>
      <p:sp>
        <p:nvSpPr>
          <p:cNvPr id="5" name="Chủ đề">
            <a:extLst>
              <a:ext uri="{FF2B5EF4-FFF2-40B4-BE49-F238E27FC236}">
                <a16:creationId xmlns:a16="http://schemas.microsoft.com/office/drawing/2014/main" id="{2668E15D-37E0-4D63-8D1C-9680B7054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127" y="110216"/>
            <a:ext cx="4745466" cy="521681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KỲ I</a:t>
            </a:r>
          </a:p>
        </p:txBody>
      </p:sp>
      <p:pic>
        <p:nvPicPr>
          <p:cNvPr id="10" name="Banner">
            <a:extLst>
              <a:ext uri="{FF2B5EF4-FFF2-40B4-BE49-F238E27FC236}">
                <a16:creationId xmlns:a16="http://schemas.microsoft.com/office/drawing/2014/main" id="{DD807012-DBA0-4370-903E-D587503DF0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634081" y="3059465"/>
            <a:ext cx="3575001" cy="1078992"/>
          </a:xfrm>
        </p:spPr>
      </p:pic>
      <p:sp>
        <p:nvSpPr>
          <p:cNvPr id="12" name="Tên bài">
            <a:extLst>
              <a:ext uri="{FF2B5EF4-FFF2-40B4-BE49-F238E27FC236}">
                <a16:creationId xmlns:a16="http://schemas.microsoft.com/office/drawing/2014/main" id="{8E6B493D-B30D-44C5-861A-64754261E2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4296" y="3396178"/>
            <a:ext cx="1710725" cy="535531"/>
          </a:xfrm>
        </p:spPr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4" name="图片 41995" descr="13">
            <a:extLst>
              <a:ext uri="{FF2B5EF4-FFF2-40B4-BE49-F238E27FC236}">
                <a16:creationId xmlns:a16="http://schemas.microsoft.com/office/drawing/2014/main" id="{F710EB73-BB85-4F7E-A9C5-EF1B74033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705" y="3097031"/>
            <a:ext cx="2249703" cy="187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1995" descr="13">
            <a:extLst>
              <a:ext uri="{FF2B5EF4-FFF2-40B4-BE49-F238E27FC236}">
                <a16:creationId xmlns:a16="http://schemas.microsoft.com/office/drawing/2014/main" id="{7BEE7ED4-F066-4529-A79D-248C35CE7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91" y="3175969"/>
            <a:ext cx="2249703" cy="18729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075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ừng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chuyên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tranh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gợi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  <a:ea typeface="微软雅黑"/>
              </a:rPr>
              <a:t> 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7F21C-D55A-458F-A5EC-C434FFFEB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60" y="893064"/>
            <a:ext cx="5008079" cy="3357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D33BD-A392-415E-80B5-EA90CC915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07" y="4407844"/>
            <a:ext cx="4226983" cy="5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6529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微软雅黑"/>
                <a:cs typeface="+mn-cs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127EB-E665-44D6-961A-DECA3EE94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89" y="654935"/>
            <a:ext cx="5374868" cy="3619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5BBB2C-A218-4DCB-9A2C-957CE1016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12" y="4395080"/>
            <a:ext cx="3634373" cy="5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9888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DAE3F-5E29-4108-A6D6-820A2D5F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68" y="654935"/>
            <a:ext cx="4872904" cy="3719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DBC3A-101B-46C8-8BFE-6CF52E7F4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20" y="4488565"/>
            <a:ext cx="605397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4449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ội dung">
            <a:extLst>
              <a:ext uri="{FF2B5EF4-FFF2-40B4-BE49-F238E27FC236}">
                <a16:creationId xmlns:a16="http://schemas.microsoft.com/office/drawing/2014/main" id="{0F032F8A-7CFC-4F65-961D-8B97D65D5EEA}"/>
              </a:ext>
            </a:extLst>
          </p:cNvPr>
          <p:cNvSpPr txBox="1"/>
          <p:nvPr/>
        </p:nvSpPr>
        <p:spPr>
          <a:xfrm>
            <a:off x="181491" y="193270"/>
            <a:ext cx="878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33D8E-32DA-403B-9193-352CC3730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4" y="581362"/>
            <a:ext cx="4725099" cy="3448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87D60-C72E-4863-883E-4452D7732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3" y="4103914"/>
            <a:ext cx="7083040" cy="10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7843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2664"/>
            <a:ext cx="9079201" cy="5260045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794" y="2662212"/>
            <a:ext cx="3793310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1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1076" y="68952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04F91-C65C-4AF9-9802-AD4A267C4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56" y="954206"/>
            <a:ext cx="7036541" cy="3583977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9871B6CC-DAEA-4E16-B6E5-E8ADE65CB8C1}"/>
              </a:ext>
            </a:extLst>
          </p:cNvPr>
          <p:cNvSpPr txBox="1"/>
          <p:nvPr/>
        </p:nvSpPr>
        <p:spPr>
          <a:xfrm>
            <a:off x="3022400" y="1388056"/>
            <a:ext cx="437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gió mùa thu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945E9629-40E4-4AD4-B46B-AFD14756BC46}"/>
              </a:ext>
            </a:extLst>
          </p:cNvPr>
          <p:cNvSpPr txBox="1"/>
          <p:nvPr/>
        </p:nvSpPr>
        <p:spPr>
          <a:xfrm>
            <a:off x="1485978" y="143243"/>
            <a:ext cx="7856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	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yêu cầu dưới đây:</a:t>
            </a:r>
          </a:p>
          <a:p>
            <a:pPr>
              <a:defRPr/>
            </a:pP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a.	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en-US" sz="23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4418D67-816F-4F2B-B364-F246CBF68AAC}"/>
              </a:ext>
            </a:extLst>
          </p:cNvPr>
          <p:cNvSpPr txBox="1"/>
          <p:nvPr/>
        </p:nvSpPr>
        <p:spPr>
          <a:xfrm>
            <a:off x="1921167" y="2151249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5D1E717C-30DC-431A-8466-9925C427BB87}"/>
              </a:ext>
            </a:extLst>
          </p:cNvPr>
          <p:cNvSpPr txBox="1"/>
          <p:nvPr/>
        </p:nvSpPr>
        <p:spPr>
          <a:xfrm>
            <a:off x="2082256" y="2759308"/>
            <a:ext cx="6146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        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0B4F4A1-D341-4AAE-ACF6-DCFC6F64C62C}"/>
              </a:ext>
            </a:extLst>
          </p:cNvPr>
          <p:cNvSpPr txBox="1"/>
          <p:nvPr/>
        </p:nvSpPr>
        <p:spPr>
          <a:xfrm>
            <a:off x="1819033" y="3513236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80CB-B660-4665-8766-49A9FCF6A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2" y="1769046"/>
            <a:ext cx="941210" cy="1034297"/>
          </a:xfrm>
          <a:prstGeom prst="rect">
            <a:avLst/>
          </a:prstGeom>
        </p:spPr>
      </p:pic>
      <p:sp>
        <p:nvSpPr>
          <p:cNvPr id="13" name="Nội dung">
            <a:extLst>
              <a:ext uri="{FF2B5EF4-FFF2-40B4-BE49-F238E27FC236}">
                <a16:creationId xmlns:a16="http://schemas.microsoft.com/office/drawing/2014/main" id="{60269381-BF18-4A96-9E55-892059D59786}"/>
              </a:ext>
            </a:extLst>
          </p:cNvPr>
          <p:cNvSpPr txBox="1"/>
          <p:nvPr/>
        </p:nvSpPr>
        <p:spPr>
          <a:xfrm>
            <a:off x="1753001" y="2132510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Nội dung">
            <a:extLst>
              <a:ext uri="{FF2B5EF4-FFF2-40B4-BE49-F238E27FC236}">
                <a16:creationId xmlns:a16="http://schemas.microsoft.com/office/drawing/2014/main" id="{D7E8F2EC-2136-410D-A66B-98BF7A78CB80}"/>
              </a:ext>
            </a:extLst>
          </p:cNvPr>
          <p:cNvSpPr txBox="1"/>
          <p:nvPr/>
        </p:nvSpPr>
        <p:spPr>
          <a:xfrm>
            <a:off x="3631215" y="2770323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898D7E-FF94-4B39-9026-C88A9E21D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07" y="2657370"/>
            <a:ext cx="851519" cy="731962"/>
          </a:xfrm>
          <a:prstGeom prst="rect">
            <a:avLst/>
          </a:prstGeom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11B08A-59E0-4E30-9097-BE0F68DA0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3" y="747618"/>
            <a:ext cx="5222218" cy="3365554"/>
          </a:xfrm>
          <a:prstGeom prst="rect">
            <a:avLst/>
          </a:prstGeom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A01B220C-8781-4ABD-88A8-D6EA7F377C2D}"/>
              </a:ext>
            </a:extLst>
          </p:cNvPr>
          <p:cNvSpPr txBox="1"/>
          <p:nvPr/>
        </p:nvSpPr>
        <p:spPr>
          <a:xfrm>
            <a:off x="2558054" y="1181361"/>
            <a:ext cx="42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179B1E05-35D5-4551-AC65-DFECD041C904}"/>
              </a:ext>
            </a:extLst>
          </p:cNvPr>
          <p:cNvSpPr txBox="1"/>
          <p:nvPr/>
        </p:nvSpPr>
        <p:spPr>
          <a:xfrm>
            <a:off x="1585063" y="1924274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 </a:t>
            </a:r>
            <a:r>
              <a:rPr lang="fr-FR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EB246F85-5DDA-4CC0-8684-A491A851229A}"/>
              </a:ext>
            </a:extLst>
          </p:cNvPr>
          <p:cNvSpPr txBox="1"/>
          <p:nvPr/>
        </p:nvSpPr>
        <p:spPr>
          <a:xfrm>
            <a:off x="2558054" y="2532333"/>
            <a:ext cx="432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570ABCF2-1E39-4B21-8CAF-A4D32A80336A}"/>
              </a:ext>
            </a:extLst>
          </p:cNvPr>
          <p:cNvSpPr txBox="1"/>
          <p:nvPr/>
        </p:nvSpPr>
        <p:spPr>
          <a:xfrm>
            <a:off x="2502941" y="3222202"/>
            <a:ext cx="4260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B1C958F4-B58B-4EA6-8CF4-B8AF9C1CB7BD}"/>
              </a:ext>
            </a:extLst>
          </p:cNvPr>
          <p:cNvSpPr txBox="1"/>
          <p:nvPr/>
        </p:nvSpPr>
        <p:spPr>
          <a:xfrm>
            <a:off x="5185591" y="1195033"/>
            <a:ext cx="133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Nội dung">
            <a:extLst>
              <a:ext uri="{FF2B5EF4-FFF2-40B4-BE49-F238E27FC236}">
                <a16:creationId xmlns:a16="http://schemas.microsoft.com/office/drawing/2014/main" id="{FCD821BE-4599-4F78-B732-E577CC4D1BAC}"/>
              </a:ext>
            </a:extLst>
          </p:cNvPr>
          <p:cNvSpPr txBox="1"/>
          <p:nvPr/>
        </p:nvSpPr>
        <p:spPr>
          <a:xfrm>
            <a:off x="5016536" y="1852788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1760D8-AB83-408C-B6F5-1376DF33F0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34" y="1146810"/>
            <a:ext cx="681958" cy="437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0655B4-E973-4B23-8BA8-DAD3340FB4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56" y="1884902"/>
            <a:ext cx="1026427" cy="4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06C86C-C701-4F41-91D9-5CD013AF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29" y="680613"/>
            <a:ext cx="6392941" cy="3267261"/>
          </a:xfrm>
          <a:prstGeom prst="rect">
            <a:avLst/>
          </a:prstGeom>
        </p:spPr>
      </p:pic>
      <p:sp>
        <p:nvSpPr>
          <p:cNvPr id="15" name="Nội dung">
            <a:extLst>
              <a:ext uri="{FF2B5EF4-FFF2-40B4-BE49-F238E27FC236}">
                <a16:creationId xmlns:a16="http://schemas.microsoft.com/office/drawing/2014/main" id="{24A1A774-9D05-473E-ABDB-2028CFD7A442}"/>
              </a:ext>
            </a:extLst>
          </p:cNvPr>
          <p:cNvSpPr txBox="1"/>
          <p:nvPr/>
        </p:nvSpPr>
        <p:spPr>
          <a:xfrm>
            <a:off x="2582433" y="1009460"/>
            <a:ext cx="493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C589AA4C-6F5D-4BFB-BC79-64B1FB1EF496}"/>
              </a:ext>
            </a:extLst>
          </p:cNvPr>
          <p:cNvSpPr txBox="1"/>
          <p:nvPr/>
        </p:nvSpPr>
        <p:spPr>
          <a:xfrm>
            <a:off x="2450780" y="1683305"/>
            <a:ext cx="461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Nội dung">
            <a:extLst>
              <a:ext uri="{FF2B5EF4-FFF2-40B4-BE49-F238E27FC236}">
                <a16:creationId xmlns:a16="http://schemas.microsoft.com/office/drawing/2014/main" id="{1E764089-8605-49F3-AD20-D347B30CDAF4}"/>
              </a:ext>
            </a:extLst>
          </p:cNvPr>
          <p:cNvSpPr txBox="1"/>
          <p:nvPr/>
        </p:nvSpPr>
        <p:spPr>
          <a:xfrm>
            <a:off x="4036070" y="2347889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ội dung">
            <a:extLst>
              <a:ext uri="{FF2B5EF4-FFF2-40B4-BE49-F238E27FC236}">
                <a16:creationId xmlns:a16="http://schemas.microsoft.com/office/drawing/2014/main" id="{68B0E8BF-D7DD-4D96-8779-7010373BD1A3}"/>
              </a:ext>
            </a:extLst>
          </p:cNvPr>
          <p:cNvSpPr txBox="1"/>
          <p:nvPr/>
        </p:nvSpPr>
        <p:spPr>
          <a:xfrm>
            <a:off x="2450780" y="3012473"/>
            <a:ext cx="506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      </a:t>
            </a:r>
            <a:r>
              <a:rPr kumimoji="0" lang="fr-F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.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28" name="Nội dung">
            <a:extLst>
              <a:ext uri="{FF2B5EF4-FFF2-40B4-BE49-F238E27FC236}">
                <a16:creationId xmlns:a16="http://schemas.microsoft.com/office/drawing/2014/main" id="{4BE393AC-3453-48FC-B99D-700CCB04B01D}"/>
              </a:ext>
            </a:extLst>
          </p:cNvPr>
          <p:cNvSpPr txBox="1"/>
          <p:nvPr/>
        </p:nvSpPr>
        <p:spPr>
          <a:xfrm>
            <a:off x="2334126" y="2343428"/>
            <a:ext cx="234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Nội dung">
            <a:extLst>
              <a:ext uri="{FF2B5EF4-FFF2-40B4-BE49-F238E27FC236}">
                <a16:creationId xmlns:a16="http://schemas.microsoft.com/office/drawing/2014/main" id="{A6CB00D9-9566-46BE-A57F-B40E81B54DE8}"/>
              </a:ext>
            </a:extLst>
          </p:cNvPr>
          <p:cNvSpPr txBox="1"/>
          <p:nvPr/>
        </p:nvSpPr>
        <p:spPr>
          <a:xfrm>
            <a:off x="3480486" y="3071139"/>
            <a:ext cx="1044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fr-F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     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2F321D8-584A-4005-9782-9832CF458D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29" y="2378502"/>
            <a:ext cx="1749733" cy="644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76F56B-E548-438F-A9E9-A1991D0B7B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6" y="3173733"/>
            <a:ext cx="1044881" cy="403840"/>
          </a:xfrm>
          <a:prstGeom prst="rect">
            <a:avLst/>
          </a:prstGeom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C1AC8-4B5A-4B3A-A577-22DFB5016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97" y="700182"/>
            <a:ext cx="5412736" cy="3488337"/>
          </a:xfrm>
          <a:prstGeom prst="rect">
            <a:avLst/>
          </a:prstGeom>
        </p:spPr>
      </p:pic>
      <p:sp>
        <p:nvSpPr>
          <p:cNvPr id="17" name="Nội dung">
            <a:extLst>
              <a:ext uri="{FF2B5EF4-FFF2-40B4-BE49-F238E27FC236}">
                <a16:creationId xmlns:a16="http://schemas.microsoft.com/office/drawing/2014/main" id="{F6CF4D78-AE4D-454B-8869-99EBD6144800}"/>
              </a:ext>
            </a:extLst>
          </p:cNvPr>
          <p:cNvSpPr txBox="1"/>
          <p:nvPr/>
        </p:nvSpPr>
        <p:spPr>
          <a:xfrm>
            <a:off x="2559818" y="1160341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ội dung">
            <a:extLst>
              <a:ext uri="{FF2B5EF4-FFF2-40B4-BE49-F238E27FC236}">
                <a16:creationId xmlns:a16="http://schemas.microsoft.com/office/drawing/2014/main" id="{16BC5F60-956E-41AB-853F-12518599E6E0}"/>
              </a:ext>
            </a:extLst>
          </p:cNvPr>
          <p:cNvSpPr txBox="1"/>
          <p:nvPr/>
        </p:nvSpPr>
        <p:spPr>
          <a:xfrm>
            <a:off x="1554171" y="1903254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   </a:t>
            </a:r>
            <a:r>
              <a:rPr lang="fr-FR" sz="2300" b="1" dirty="0" smtClean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ội dung">
            <a:extLst>
              <a:ext uri="{FF2B5EF4-FFF2-40B4-BE49-F238E27FC236}">
                <a16:creationId xmlns:a16="http://schemas.microsoft.com/office/drawing/2014/main" id="{2AEECA4C-D9D8-4896-B452-8178053847CF}"/>
              </a:ext>
            </a:extLst>
          </p:cNvPr>
          <p:cNvSpPr txBox="1"/>
          <p:nvPr/>
        </p:nvSpPr>
        <p:spPr>
          <a:xfrm>
            <a:off x="2559818" y="2511313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ội dung">
            <a:extLst>
              <a:ext uri="{FF2B5EF4-FFF2-40B4-BE49-F238E27FC236}">
                <a16:creationId xmlns:a16="http://schemas.microsoft.com/office/drawing/2014/main" id="{01B7B9A2-0774-422D-97AB-423A6668F5C0}"/>
              </a:ext>
            </a:extLst>
          </p:cNvPr>
          <p:cNvSpPr txBox="1"/>
          <p:nvPr/>
        </p:nvSpPr>
        <p:spPr>
          <a:xfrm>
            <a:off x="2559817" y="3224653"/>
            <a:ext cx="785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Nội dung">
            <a:extLst>
              <a:ext uri="{FF2B5EF4-FFF2-40B4-BE49-F238E27FC236}">
                <a16:creationId xmlns:a16="http://schemas.microsoft.com/office/drawing/2014/main" id="{DE69EBC5-D520-4D80-A7AA-330143E32AB8}"/>
              </a:ext>
            </a:extLst>
          </p:cNvPr>
          <p:cNvSpPr txBox="1"/>
          <p:nvPr/>
        </p:nvSpPr>
        <p:spPr>
          <a:xfrm>
            <a:off x="5271361" y="1896305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Nội dung">
            <a:extLst>
              <a:ext uri="{FF2B5EF4-FFF2-40B4-BE49-F238E27FC236}">
                <a16:creationId xmlns:a16="http://schemas.microsoft.com/office/drawing/2014/main" id="{AE72B90C-E3DA-4DF9-A574-3A64538FFDAF}"/>
              </a:ext>
            </a:extLst>
          </p:cNvPr>
          <p:cNvSpPr txBox="1"/>
          <p:nvPr/>
        </p:nvSpPr>
        <p:spPr>
          <a:xfrm>
            <a:off x="5282247" y="2519648"/>
            <a:ext cx="221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300" b="1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 </a:t>
            </a:r>
            <a:r>
              <a:rPr lang="fr-F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342700-3F62-40F1-AA7D-5EB167835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50" y="1893648"/>
            <a:ext cx="782319" cy="411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594269-9475-4A16-878D-BCCCBF2F27F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11" y="2292658"/>
            <a:ext cx="804701" cy="8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17128-BCD3-4820-B7B7-28662BA15DE6}"/>
              </a:ext>
            </a:extLst>
          </p:cNvPr>
          <p:cNvSpPr/>
          <p:nvPr/>
        </p:nvSpPr>
        <p:spPr>
          <a:xfrm>
            <a:off x="409903" y="132499"/>
            <a:ext cx="8250621" cy="4660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55" y="3384330"/>
            <a:ext cx="1859956" cy="165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p15">
            <a:extLst>
              <a:ext uri="{FF2B5EF4-FFF2-40B4-BE49-F238E27FC236}">
                <a16:creationId xmlns:a16="http://schemas.microsoft.com/office/drawing/2014/main" id="{65FA7605-F70D-4B65-AF84-5D64344018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72416">
            <a:off x="7198244" y="-265593"/>
            <a:ext cx="2389033" cy="24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3;p15">
            <a:extLst>
              <a:ext uri="{FF2B5EF4-FFF2-40B4-BE49-F238E27FC236}">
                <a16:creationId xmlns:a16="http://schemas.microsoft.com/office/drawing/2014/main" id="{4E4734CD-2096-4020-9F9E-76EBFF8197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603" y="-1901990"/>
            <a:ext cx="7280794" cy="7045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93BFB8-CA94-45FC-A3E3-CF47A61E8F61}"/>
              </a:ext>
            </a:extLst>
          </p:cNvPr>
          <p:cNvSpPr/>
          <p:nvPr/>
        </p:nvSpPr>
        <p:spPr>
          <a:xfrm>
            <a:off x="1371599" y="2182595"/>
            <a:ext cx="7002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300" b="1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r>
              <a:rPr lang="pt-B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11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75" t="5026" r="6201" b="117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751" y="-208415"/>
            <a:ext cx="4645634" cy="1280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22" y="2866499"/>
            <a:ext cx="6529443" cy="147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771" y="1423640"/>
            <a:ext cx="4092809" cy="188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0"/>
            <a:ext cx="4877279" cy="2461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6" y="994000"/>
            <a:ext cx="1462151" cy="3539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832" y="1339377"/>
            <a:ext cx="1225999" cy="3054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477" y="2251964"/>
            <a:ext cx="1047784" cy="2700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48" y="2337998"/>
            <a:ext cx="1293599" cy="25288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183" y="2143984"/>
            <a:ext cx="1763718" cy="26978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0474" y="1969220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 err="1">
                <a:solidFill>
                  <a:prstClr val="white"/>
                </a:solidFill>
                <a:latin typeface="Bungee Inline" pitchFamily="2" charset="0"/>
              </a:rPr>
              <a:t>BiRTHDAY</a:t>
            </a:r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33441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SẺ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217951" cy="7402709"/>
          </a:xfrm>
          <a:prstGeom prst="rect">
            <a:avLst/>
          </a:prstGeom>
        </p:spPr>
      </p:pic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1751" y="-208415"/>
            <a:ext cx="4645634" cy="1280414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22" y="2866499"/>
            <a:ext cx="6529443" cy="1471814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771" y="1423640"/>
            <a:ext cx="4092809" cy="1889699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0"/>
            <a:ext cx="4877279" cy="2461550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6" y="994000"/>
            <a:ext cx="1462151" cy="3539810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832" y="1339377"/>
            <a:ext cx="1225999" cy="3054244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477" y="2251964"/>
            <a:ext cx="1047784" cy="2700885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48" y="2337998"/>
            <a:ext cx="1293599" cy="2528816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183" y="2143984"/>
            <a:ext cx="1763718" cy="2697812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29616"/>
            <a:ext cx="890255" cy="876291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7" y="-29616"/>
            <a:ext cx="911555" cy="900830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0" y="-29616"/>
            <a:ext cx="897464" cy="890397"/>
          </a:xfrm>
          <a:prstGeom prst="rect">
            <a:avLst/>
          </a:prstGeom>
        </p:spPr>
      </p:pic>
      <p:pic>
        <p:nvPicPr>
          <p:cNvPr id="23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1" y="-29616"/>
            <a:ext cx="879508" cy="865712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66" y="-29616"/>
            <a:ext cx="875925" cy="862186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42" y="-20599"/>
            <a:ext cx="3524560" cy="35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24" action="ppaction://hlinksldjump"/>
            <a:extLst>
              <a:ext uri="{FF2B5EF4-FFF2-40B4-BE49-F238E27FC236}">
                <a16:creationId xmlns:a16="http://schemas.microsoft.com/office/drawing/2014/main" id="{F9425B5B-2FDD-40BE-A828-EA310910FFCB}"/>
              </a:ext>
            </a:extLst>
          </p:cNvPr>
          <p:cNvSpPr/>
          <p:nvPr/>
        </p:nvSpPr>
        <p:spPr>
          <a:xfrm>
            <a:off x="8201485" y="4581541"/>
            <a:ext cx="799621" cy="455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FBFD2-5254-48F1-B7A1-2D86BBCF6F98}:256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第一PPT，www.1ppt.com ">
  <a:themeElements>
    <a:clrScheme name="3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456</Words>
  <Application>Microsoft Office PowerPoint</Application>
  <PresentationFormat>On-screen Show (16:9)</PresentationFormat>
  <Paragraphs>103</Paragraphs>
  <Slides>25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25</vt:i4>
      </vt:variant>
    </vt:vector>
  </HeadingPairs>
  <TitlesOfParts>
    <vt:vector size="64" baseType="lpstr">
      <vt:lpstr>Malgun Gothic</vt:lpstr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Bungee Inline</vt:lpstr>
      <vt:lpstr>Calibri</vt:lpstr>
      <vt:lpstr>Calibri Light</vt:lpstr>
      <vt:lpstr>等线</vt:lpstr>
      <vt:lpstr>等线 Light</vt:lpstr>
      <vt:lpstr>HY견고딕</vt:lpstr>
      <vt:lpstr>Quicksand Medium</vt:lpstr>
      <vt:lpstr>黑体</vt:lpstr>
      <vt:lpstr>Times New Roman</vt:lpstr>
      <vt:lpstr>Verdana</vt:lpstr>
      <vt:lpstr>VNI-Avo</vt:lpstr>
      <vt:lpstr>Wingdings</vt:lpstr>
      <vt:lpstr>华康少女文字W5</vt:lpstr>
      <vt:lpstr>汉仪全唐诗简</vt:lpstr>
      <vt:lpstr>Hoạt động</vt:lpstr>
      <vt:lpstr>Khởi động</vt:lpstr>
      <vt:lpstr>Khám phá và Luyện tập</vt:lpstr>
      <vt:lpstr>9_www.33ppt.com</vt:lpstr>
      <vt:lpstr>PPT定制1801380800</vt:lpstr>
      <vt:lpstr>4_Office 主题​​</vt:lpstr>
      <vt:lpstr>2_Office 主题</vt:lpstr>
      <vt:lpstr>1_Khởi động</vt:lpstr>
      <vt:lpstr>2_Khởi động</vt:lpstr>
      <vt:lpstr>第一PPT，www.1ppt.com </vt:lpstr>
      <vt:lpstr>sample</vt:lpstr>
      <vt:lpstr>7_Office Theme</vt:lpstr>
      <vt:lpstr>Office 主题</vt:lpstr>
      <vt:lpstr>2_Office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</cp:lastModifiedBy>
  <cp:revision>704</cp:revision>
  <dcterms:created xsi:type="dcterms:W3CDTF">2021-03-08T07:39:19Z</dcterms:created>
  <dcterms:modified xsi:type="dcterms:W3CDTF">2021-10-30T14:01:14Z</dcterms:modified>
  <cp:contentStatus/>
</cp:coreProperties>
</file>