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885" r:id="rId2"/>
    <p:sldMasterId id="2147483901" r:id="rId3"/>
    <p:sldMasterId id="2147483916" r:id="rId4"/>
    <p:sldMasterId id="2147483922" r:id="rId5"/>
    <p:sldMasterId id="2147484018" r:id="rId6"/>
    <p:sldMasterId id="2147484059" r:id="rId7"/>
    <p:sldMasterId id="2147484062" r:id="rId8"/>
    <p:sldMasterId id="2147484074" r:id="rId9"/>
    <p:sldMasterId id="2147484099" r:id="rId10"/>
    <p:sldMasterId id="2147484105" r:id="rId11"/>
    <p:sldMasterId id="2147484147" r:id="rId12"/>
    <p:sldMasterId id="2147484171" r:id="rId13"/>
    <p:sldMasterId id="2147484174" r:id="rId14"/>
    <p:sldMasterId id="2147484180" r:id="rId15"/>
    <p:sldMasterId id="2147484204" r:id="rId16"/>
    <p:sldMasterId id="2147484211" r:id="rId17"/>
  </p:sldMasterIdLst>
  <p:notesMasterIdLst>
    <p:notesMasterId r:id="rId77"/>
  </p:notesMasterIdLst>
  <p:sldIdLst>
    <p:sldId id="3379" r:id="rId18"/>
    <p:sldId id="352" r:id="rId19"/>
    <p:sldId id="3346" r:id="rId20"/>
    <p:sldId id="3347" r:id="rId21"/>
    <p:sldId id="3349" r:id="rId22"/>
    <p:sldId id="3350" r:id="rId23"/>
    <p:sldId id="3352" r:id="rId24"/>
    <p:sldId id="2593" r:id="rId25"/>
    <p:sldId id="3351" r:id="rId26"/>
    <p:sldId id="3354" r:id="rId27"/>
    <p:sldId id="286" r:id="rId28"/>
    <p:sldId id="2568" r:id="rId29"/>
    <p:sldId id="3396" r:id="rId30"/>
    <p:sldId id="3357" r:id="rId31"/>
    <p:sldId id="3358" r:id="rId32"/>
    <p:sldId id="3356" r:id="rId33"/>
    <p:sldId id="3381" r:id="rId34"/>
    <p:sldId id="3327" r:id="rId35"/>
    <p:sldId id="3343" r:id="rId36"/>
    <p:sldId id="3344" r:id="rId37"/>
    <p:sldId id="3380" r:id="rId38"/>
    <p:sldId id="3360" r:id="rId39"/>
    <p:sldId id="3382" r:id="rId40"/>
    <p:sldId id="3361" r:id="rId41"/>
    <p:sldId id="3383" r:id="rId42"/>
    <p:sldId id="3362" r:id="rId43"/>
    <p:sldId id="3384" r:id="rId44"/>
    <p:sldId id="3363" r:id="rId45"/>
    <p:sldId id="3385" r:id="rId46"/>
    <p:sldId id="3365" r:id="rId47"/>
    <p:sldId id="3366" r:id="rId48"/>
    <p:sldId id="411" r:id="rId49"/>
    <p:sldId id="3367" r:id="rId50"/>
    <p:sldId id="3368" r:id="rId51"/>
    <p:sldId id="3369" r:id="rId52"/>
    <p:sldId id="332" r:id="rId53"/>
    <p:sldId id="2630" r:id="rId54"/>
    <p:sldId id="3370" r:id="rId55"/>
    <p:sldId id="3397" r:id="rId56"/>
    <p:sldId id="401" r:id="rId57"/>
    <p:sldId id="2620" r:id="rId58"/>
    <p:sldId id="3373" r:id="rId59"/>
    <p:sldId id="3386" r:id="rId60"/>
    <p:sldId id="3387" r:id="rId61"/>
    <p:sldId id="3364" r:id="rId62"/>
    <p:sldId id="3388" r:id="rId63"/>
    <p:sldId id="3389" r:id="rId64"/>
    <p:sldId id="3393" r:id="rId65"/>
    <p:sldId id="3390" r:id="rId66"/>
    <p:sldId id="3375" r:id="rId67"/>
    <p:sldId id="2631" r:id="rId68"/>
    <p:sldId id="2607" r:id="rId69"/>
    <p:sldId id="307" r:id="rId70"/>
    <p:sldId id="3376" r:id="rId71"/>
    <p:sldId id="3377" r:id="rId72"/>
    <p:sldId id="3395" r:id="rId73"/>
    <p:sldId id="3378" r:id="rId74"/>
    <p:sldId id="290" r:id="rId75"/>
    <p:sldId id="65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0783" autoAdjust="0"/>
  </p:normalViewPr>
  <p:slideViewPr>
    <p:cSldViewPr snapToGrid="0">
      <p:cViewPr varScale="1">
        <p:scale>
          <a:sx n="59" d="100"/>
          <a:sy n="59" d="100"/>
        </p:scale>
        <p:origin x="3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19D62-AA7A-4182-9FAA-47FB7A7350C7}"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4F86-14A3-48D2-8632-BC2BB79190CF}" type="slidenum">
              <a:rPr lang="en-US" smtClean="0"/>
              <a:t>‹#›</a:t>
            </a:fld>
            <a:endParaRPr lang="en-US"/>
          </a:p>
        </p:txBody>
      </p:sp>
    </p:spTree>
    <p:extLst>
      <p:ext uri="{BB962C8B-B14F-4D97-AF65-F5344CB8AC3E}">
        <p14:creationId xmlns:p14="http://schemas.microsoft.com/office/powerpoint/2010/main" val="1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23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417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442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30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999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544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144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274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871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959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632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4939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54698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3639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2411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8601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120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382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29283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95706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150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4498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77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37478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7480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2741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6243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0390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9285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3589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0527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515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7146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47777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4132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08428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377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4421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211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271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554C2-3A88-4873-ACF6-0EEDC6101EB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6711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20985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261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986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3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920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618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40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830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897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08F19D0-F4B1-4C67-8B9B-2D43605F14E0}"/>
              </a:ext>
            </a:extLst>
          </p:cNvPr>
          <p:cNvSpPr/>
          <p:nvPr userDrawn="1"/>
        </p:nvSpPr>
        <p:spPr>
          <a:xfrm>
            <a:off x="0" y="0"/>
            <a:ext cx="6096000" cy="3429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 name="矩形 2">
            <a:extLst>
              <a:ext uri="{FF2B5EF4-FFF2-40B4-BE49-F238E27FC236}">
                <a16:creationId xmlns:a16="http://schemas.microsoft.com/office/drawing/2014/main" id="{9DB69652-717E-4E82-B343-89A08A675C12}"/>
              </a:ext>
            </a:extLst>
          </p:cNvPr>
          <p:cNvSpPr/>
          <p:nvPr userDrawn="1"/>
        </p:nvSpPr>
        <p:spPr>
          <a:xfrm>
            <a:off x="6096000" y="3428997"/>
            <a:ext cx="6096000" cy="3429003"/>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474943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ABA3BE-18E6-4010-9492-4FBFC48D5492}"/>
              </a:ext>
            </a:extLst>
          </p:cNvPr>
          <p:cNvSpPr/>
          <p:nvPr userDrawn="1"/>
        </p:nvSpPr>
        <p:spPr>
          <a:xfrm>
            <a:off x="0" y="3429000"/>
            <a:ext cx="12192000" cy="3429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 name="矩形 2">
            <a:extLst>
              <a:ext uri="{FF2B5EF4-FFF2-40B4-BE49-F238E27FC236}">
                <a16:creationId xmlns:a16="http://schemas.microsoft.com/office/drawing/2014/main" id="{37C3314B-EF1D-4293-876E-FCBFD460FA97}"/>
              </a:ext>
            </a:extLst>
          </p:cNvPr>
          <p:cNvSpPr/>
          <p:nvPr userDrawn="1"/>
        </p:nvSpPr>
        <p:spPr>
          <a:xfrm>
            <a:off x="0" y="1"/>
            <a:ext cx="12192000" cy="3429001"/>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7" name="矩形: 圆角 6">
            <a:extLst>
              <a:ext uri="{FF2B5EF4-FFF2-40B4-BE49-F238E27FC236}">
                <a16:creationId xmlns:a16="http://schemas.microsoft.com/office/drawing/2014/main" id="{3C3015F2-B8FA-4BFE-8BFA-054E3A312611}"/>
              </a:ext>
            </a:extLst>
          </p:cNvPr>
          <p:cNvSpPr/>
          <p:nvPr userDrawn="1"/>
        </p:nvSpPr>
        <p:spPr>
          <a:xfrm>
            <a:off x="270114" y="191067"/>
            <a:ext cx="11721068" cy="6480628"/>
          </a:xfrm>
          <a:prstGeom prst="roundRect">
            <a:avLst>
              <a:gd name="adj" fmla="val 3785"/>
            </a:avLst>
          </a:prstGeom>
          <a:solidFill>
            <a:schemeClr val="bg1"/>
          </a:solidFill>
          <a:ln w="19304">
            <a:solidFill>
              <a:srgbClr val="727272"/>
            </a:solidFill>
          </a:ln>
          <a:effectLst>
            <a:outerShdw blurRad="139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8" name="图片 7">
            <a:extLst>
              <a:ext uri="{FF2B5EF4-FFF2-40B4-BE49-F238E27FC236}">
                <a16:creationId xmlns:a16="http://schemas.microsoft.com/office/drawing/2014/main" id="{A1996CCC-4024-4AD3-950C-6384B5FBAA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95" t="28208" r="52504" b="33610"/>
          <a:stretch/>
        </p:blipFill>
        <p:spPr>
          <a:xfrm>
            <a:off x="-454807" y="596900"/>
            <a:ext cx="3405971" cy="5562600"/>
          </a:xfrm>
          <a:prstGeom prst="rect">
            <a:avLst/>
          </a:prstGeom>
          <a:effectLst/>
        </p:spPr>
      </p:pic>
    </p:spTree>
    <p:extLst>
      <p:ext uri="{BB962C8B-B14F-4D97-AF65-F5344CB8AC3E}">
        <p14:creationId xmlns:p14="http://schemas.microsoft.com/office/powerpoint/2010/main" val="31675187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3406D85-5E05-4ED4-9A9F-CED228D8EF20}"/>
              </a:ext>
            </a:extLst>
          </p:cNvPr>
          <p:cNvSpPr/>
          <p:nvPr userDrawn="1"/>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 name="矩形 2">
            <a:extLst>
              <a:ext uri="{FF2B5EF4-FFF2-40B4-BE49-F238E27FC236}">
                <a16:creationId xmlns:a16="http://schemas.microsoft.com/office/drawing/2014/main" id="{3AA9DC88-92C9-4AAF-9D8B-C247ACBE7C8A}"/>
              </a:ext>
            </a:extLst>
          </p:cNvPr>
          <p:cNvSpPr/>
          <p:nvPr userDrawn="1"/>
        </p:nvSpPr>
        <p:spPr>
          <a:xfrm>
            <a:off x="6096000" y="0"/>
            <a:ext cx="6096000" cy="6858000"/>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371031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8" y="-11817"/>
            <a:ext cx="12175159" cy="6945404"/>
          </a:xfrm>
          <a:prstGeom prst="rect">
            <a:avLst/>
          </a:prstGeom>
          <a:noFill/>
          <a:ln>
            <a:noFill/>
          </a:ln>
        </p:spPr>
      </p:pic>
      <p:grpSp>
        <p:nvGrpSpPr>
          <p:cNvPr id="3" name="组合 2"/>
          <p:cNvGrpSpPr/>
          <p:nvPr userDrawn="1"/>
        </p:nvGrpSpPr>
        <p:grpSpPr>
          <a:xfrm rot="20983264">
            <a:off x="8997969"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10" name="组合 9"/>
          <p:cNvGrpSpPr/>
          <p:nvPr userDrawn="1"/>
        </p:nvGrpSpPr>
        <p:grpSpPr>
          <a:xfrm rot="1008724">
            <a:off x="-479232" y="1179845"/>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28" name="组合 27"/>
          <p:cNvGrpSpPr/>
          <p:nvPr userDrawn="1"/>
        </p:nvGrpSpPr>
        <p:grpSpPr>
          <a:xfrm rot="20983264">
            <a:off x="562443" y="-144647"/>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72" name="组合 71"/>
          <p:cNvGrpSpPr/>
          <p:nvPr userDrawn="1"/>
        </p:nvGrpSpPr>
        <p:grpSpPr>
          <a:xfrm rot="616736" flipH="1">
            <a:off x="-144698" y="-102198"/>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91" name="组合 90"/>
          <p:cNvGrpSpPr/>
          <p:nvPr userDrawn="1"/>
        </p:nvGrpSpPr>
        <p:grpSpPr>
          <a:xfrm rot="20636176" flipH="1">
            <a:off x="1727404"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97" name="组合 96"/>
          <p:cNvGrpSpPr/>
          <p:nvPr userDrawn="1"/>
        </p:nvGrpSpPr>
        <p:grpSpPr>
          <a:xfrm rot="20636176" flipH="1">
            <a:off x="11196875"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103" name="组合 102"/>
          <p:cNvGrpSpPr/>
          <p:nvPr userDrawn="1"/>
        </p:nvGrpSpPr>
        <p:grpSpPr>
          <a:xfrm rot="20636176" flipH="1">
            <a:off x="7968100"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0" y="454257"/>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spTree>
    <p:extLst>
      <p:ext uri="{BB962C8B-B14F-4D97-AF65-F5344CB8AC3E}">
        <p14:creationId xmlns:p14="http://schemas.microsoft.com/office/powerpoint/2010/main" val="38557276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2E857AC-EF41-4A43-98EC-1155DE42E698}"/>
              </a:ext>
            </a:extLst>
          </p:cNvPr>
          <p:cNvSpPr/>
          <p:nvPr userDrawn="1"/>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6" name="矩形 5">
            <a:extLst>
              <a:ext uri="{FF2B5EF4-FFF2-40B4-BE49-F238E27FC236}">
                <a16:creationId xmlns:a16="http://schemas.microsoft.com/office/drawing/2014/main" id="{151B6B24-BE61-400D-8757-F475B342A88A}"/>
              </a:ext>
            </a:extLst>
          </p:cNvPr>
          <p:cNvSpPr/>
          <p:nvPr userDrawn="1"/>
        </p:nvSpPr>
        <p:spPr>
          <a:xfrm>
            <a:off x="6096000" y="0"/>
            <a:ext cx="6096000" cy="6858000"/>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1648636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75559"/>
            <a:fld id="{057B077D-680E-4F7B-B169-2CB385BA6FD9}" type="datetimeFigureOut">
              <a:rPr lang="en-US" smtClean="0">
                <a:solidFill>
                  <a:prstClr val="black">
                    <a:tint val="75000"/>
                  </a:prstClr>
                </a:solidFill>
              </a:rPr>
              <a:pPr defTabSz="875559"/>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7555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75559"/>
            <a:fld id="{CE0FCA04-DE5B-49D2-BA5F-4F38980E4C56}" type="slidenum">
              <a:rPr lang="en-US" smtClean="0">
                <a:solidFill>
                  <a:prstClr val="black">
                    <a:tint val="75000"/>
                  </a:prstClr>
                </a:solidFill>
              </a:rPr>
              <a:pPr defTabSz="875559"/>
              <a:t>‹#›</a:t>
            </a:fld>
            <a:endParaRPr lang="en-US">
              <a:solidFill>
                <a:prstClr val="black">
                  <a:tint val="75000"/>
                </a:prstClr>
              </a:solidFill>
            </a:endParaRPr>
          </a:p>
        </p:txBody>
      </p:sp>
    </p:spTree>
    <p:extLst>
      <p:ext uri="{BB962C8B-B14F-4D97-AF65-F5344CB8AC3E}">
        <p14:creationId xmlns:p14="http://schemas.microsoft.com/office/powerpoint/2010/main" val="2193825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74102"/>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314987"/>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603040"/>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66563"/>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4" y="76"/>
            <a:ext cx="12201119" cy="6858000"/>
          </a:xfrm>
          <a:prstGeom prst="rect">
            <a:avLst/>
          </a:prstGeom>
        </p:spPr>
      </p:pic>
      <p:grpSp>
        <p:nvGrpSpPr>
          <p:cNvPr id="3" name="组合 2"/>
          <p:cNvGrpSpPr/>
          <p:nvPr userDrawn="1"/>
        </p:nvGrpSpPr>
        <p:grpSpPr>
          <a:xfrm rot="20983264">
            <a:off x="7924819" y="-244847"/>
            <a:ext cx="683541"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10" name="组合 9"/>
          <p:cNvGrpSpPr/>
          <p:nvPr userDrawn="1"/>
        </p:nvGrpSpPr>
        <p:grpSpPr>
          <a:xfrm rot="1008724">
            <a:off x="10114941" y="286485"/>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16" name="组合 15"/>
          <p:cNvGrpSpPr/>
          <p:nvPr userDrawn="1"/>
        </p:nvGrpSpPr>
        <p:grpSpPr>
          <a:xfrm rot="297948">
            <a:off x="11631146" y="698578"/>
            <a:ext cx="514317" cy="36851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22" name="组合 21"/>
          <p:cNvGrpSpPr/>
          <p:nvPr userDrawn="1"/>
        </p:nvGrpSpPr>
        <p:grpSpPr>
          <a:xfrm rot="20983264">
            <a:off x="8577103" y="115441"/>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28" name="组合 27"/>
          <p:cNvGrpSpPr/>
          <p:nvPr userDrawn="1"/>
        </p:nvGrpSpPr>
        <p:grpSpPr>
          <a:xfrm rot="20983264">
            <a:off x="9621614" y="-143654"/>
            <a:ext cx="514317" cy="36851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grpSp>
        <p:nvGrpSpPr>
          <p:cNvPr id="34" name="组合 33"/>
          <p:cNvGrpSpPr/>
          <p:nvPr userDrawn="1"/>
        </p:nvGrpSpPr>
        <p:grpSpPr>
          <a:xfrm rot="20983264">
            <a:off x="10944172" y="-248967"/>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29">
                <a:defRPr/>
              </a:pPr>
              <a:endParaRPr lang="zh-CN" altLang="en-US" sz="1705">
                <a:solidFill>
                  <a:prstClr val="white"/>
                </a:solidFill>
              </a:endParaRPr>
            </a:p>
          </p:txBody>
        </p:sp>
      </p:grpSp>
    </p:spTree>
    <p:extLst>
      <p:ext uri="{BB962C8B-B14F-4D97-AF65-F5344CB8AC3E}">
        <p14:creationId xmlns:p14="http://schemas.microsoft.com/office/powerpoint/2010/main" val="56565858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77799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315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423709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16509749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53874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669187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454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716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06581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408550822"/>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748766556"/>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559982573"/>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019368583"/>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48413544"/>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3460635683"/>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1364732"/>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0852001"/>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65303690"/>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4482139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67409247"/>
      </p:ext>
    </p:extLst>
  </p:cSld>
  <p:clrMapOvr>
    <a:masterClrMapping/>
  </p:clrMapOvr>
  <p:transition spd="slow" advClick="0"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524684113"/>
      </p:ext>
    </p:extLst>
  </p:cSld>
  <p:clrMapOvr>
    <a:masterClrMapping/>
  </p:clrMapOvr>
  <p:transition spd="slow" advClick="0"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2"/>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7"/>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8" y="853535"/>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5"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4" y="1659414"/>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95306" y="1394275"/>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3"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8"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4262626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28747" y="487069"/>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1146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19792230"/>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2384241"/>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94944582"/>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11357191"/>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151716894"/>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44240039"/>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593898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66193690"/>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22067774"/>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81369837"/>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55148988"/>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09884379"/>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4" y="2648011"/>
            <a:ext cx="4762501"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8" name="Freeform 7"/>
          <p:cNvSpPr/>
          <p:nvPr/>
        </p:nvSpPr>
        <p:spPr>
          <a:xfrm>
            <a:off x="-3161" y="-909"/>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2" name="Title 1"/>
          <p:cNvSpPr>
            <a:spLocks noGrp="1"/>
          </p:cNvSpPr>
          <p:nvPr>
            <p:ph type="ctrTitle"/>
          </p:nvPr>
        </p:nvSpPr>
        <p:spPr>
          <a:xfrm rot="19140000">
            <a:off x="1089637" y="1730467"/>
            <a:ext cx="7531497" cy="1204307"/>
          </a:xfrm>
        </p:spPr>
        <p:txBody>
          <a:bodyPr bIns="9130" anchor="b"/>
          <a:lstStyle>
            <a:lvl1pPr>
              <a:defRPr sz="2925"/>
            </a:lvl1pPr>
          </a:lstStyle>
          <a:p>
            <a:r>
              <a:rPr lang="en-US"/>
              <a:t>Click to edit Master title style</a:t>
            </a:r>
            <a:endParaRPr lang="en-US" dirty="0"/>
          </a:p>
        </p:txBody>
      </p:sp>
      <p:sp>
        <p:nvSpPr>
          <p:cNvPr id="3" name="Subtitle 2"/>
          <p:cNvSpPr>
            <a:spLocks noGrp="1"/>
          </p:cNvSpPr>
          <p:nvPr>
            <p:ph type="subTitle" idx="1"/>
          </p:nvPr>
        </p:nvSpPr>
        <p:spPr>
          <a:xfrm rot="19140000">
            <a:off x="1616371" y="2471037"/>
            <a:ext cx="8681508" cy="329259"/>
          </a:xfrm>
        </p:spPr>
        <p:txBody>
          <a:bodyPr tIns="9130">
            <a:normAutofit/>
          </a:bodyPr>
          <a:lstStyle>
            <a:lvl1pPr marL="0" indent="0" algn="l">
              <a:buNone/>
              <a:defRPr kumimoji="0" lang="en-US" sz="1372" b="0" i="0" u="none" strike="noStrike" kern="1200" cap="all" spc="367" normalizeH="0" baseline="0" noProof="0" dirty="0" smtClean="0">
                <a:ln>
                  <a:noFill/>
                </a:ln>
                <a:solidFill>
                  <a:schemeClr val="tx1"/>
                </a:solidFill>
                <a:effectLst/>
                <a:uLnTx/>
                <a:uFillTx/>
                <a:latin typeface="+mn-lt"/>
                <a:ea typeface="+mj-ea"/>
                <a:cs typeface="Tunga" pitchFamily="2"/>
              </a:defRPr>
            </a:lvl1pPr>
            <a:lvl2pPr marL="416996" indent="0" algn="ctr">
              <a:buNone/>
              <a:defRPr>
                <a:solidFill>
                  <a:schemeClr val="tx1">
                    <a:tint val="75000"/>
                  </a:schemeClr>
                </a:solidFill>
              </a:defRPr>
            </a:lvl2pPr>
            <a:lvl3pPr marL="834035" indent="0" algn="ctr">
              <a:buNone/>
              <a:defRPr>
                <a:solidFill>
                  <a:schemeClr val="tx1">
                    <a:tint val="75000"/>
                  </a:schemeClr>
                </a:solidFill>
              </a:defRPr>
            </a:lvl3pPr>
            <a:lvl4pPr marL="1251053" indent="0" algn="ctr">
              <a:buNone/>
              <a:defRPr>
                <a:solidFill>
                  <a:schemeClr val="tx1">
                    <a:tint val="75000"/>
                  </a:schemeClr>
                </a:solidFill>
              </a:defRPr>
            </a:lvl4pPr>
            <a:lvl5pPr marL="1668069" indent="0" algn="ctr">
              <a:buNone/>
              <a:defRPr>
                <a:solidFill>
                  <a:schemeClr val="tx1">
                    <a:tint val="75000"/>
                  </a:schemeClr>
                </a:solidFill>
              </a:defRPr>
            </a:lvl5pPr>
            <a:lvl6pPr marL="2085113" indent="0" algn="ctr">
              <a:buNone/>
              <a:defRPr>
                <a:solidFill>
                  <a:schemeClr val="tx1">
                    <a:tint val="75000"/>
                  </a:schemeClr>
                </a:solidFill>
              </a:defRPr>
            </a:lvl6pPr>
            <a:lvl7pPr marL="2502108" indent="0" algn="ctr">
              <a:buNone/>
              <a:defRPr>
                <a:solidFill>
                  <a:schemeClr val="tx1">
                    <a:tint val="75000"/>
                  </a:schemeClr>
                </a:solidFill>
              </a:defRPr>
            </a:lvl7pPr>
            <a:lvl8pPr marL="2919098" indent="0" algn="ctr">
              <a:buNone/>
              <a:defRPr>
                <a:solidFill>
                  <a:schemeClr val="tx1">
                    <a:tint val="75000"/>
                  </a:schemeClr>
                </a:solidFill>
              </a:defRPr>
            </a:lvl8pPr>
            <a:lvl9pPr marL="3336090" indent="0" algn="ctr">
              <a:buNone/>
              <a:defRPr>
                <a:solidFill>
                  <a:schemeClr val="tx1">
                    <a:tint val="75000"/>
                  </a:schemeClr>
                </a:solidFill>
              </a:defRPr>
            </a:lvl9pPr>
          </a:lstStyle>
          <a:p>
            <a:pPr marL="0" marR="0" lvl="0" indent="0" algn="l" defTabSz="834035"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November 26,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564826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November 26,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324819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61" y="-909"/>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7" name="Right Triangle 6"/>
          <p:cNvSpPr/>
          <p:nvPr/>
        </p:nvSpPr>
        <p:spPr>
          <a:xfrm>
            <a:off x="4" y="2648011"/>
            <a:ext cx="4762501"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2" name="Title 1"/>
          <p:cNvSpPr>
            <a:spLocks noGrp="1"/>
          </p:cNvSpPr>
          <p:nvPr>
            <p:ph type="title"/>
          </p:nvPr>
        </p:nvSpPr>
        <p:spPr>
          <a:xfrm rot="19140000">
            <a:off x="1092642" y="1726850"/>
            <a:ext cx="7534657" cy="1207509"/>
          </a:xfrm>
        </p:spPr>
        <p:txBody>
          <a:bodyPr bIns="9130" anchor="b"/>
          <a:lstStyle>
            <a:lvl1pPr algn="l">
              <a:defRPr kumimoji="0" lang="en-US" sz="2925"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834035"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7"/>
            <a:ext cx="8680704" cy="329184"/>
          </a:xfrm>
        </p:spPr>
        <p:txBody>
          <a:bodyPr anchor="t">
            <a:normAutofit/>
          </a:bodyPr>
          <a:lstStyle>
            <a:lvl1pPr marL="0" indent="0">
              <a:buNone/>
              <a:defRPr kumimoji="0" lang="en-US" sz="1372" b="0" i="0" u="none" strike="noStrike" kern="1200" cap="all" spc="367" normalizeH="0" baseline="0" noProof="0" dirty="0" smtClean="0">
                <a:ln>
                  <a:noFill/>
                </a:ln>
                <a:solidFill>
                  <a:schemeClr val="tx1"/>
                </a:solidFill>
                <a:effectLst/>
                <a:uLnTx/>
                <a:uFillTx/>
                <a:latin typeface="+mn-lt"/>
                <a:ea typeface="+mj-ea"/>
                <a:cs typeface="Tunga" pitchFamily="2"/>
              </a:defRPr>
            </a:lvl1pPr>
            <a:lvl2pPr marL="416996" indent="0">
              <a:buNone/>
              <a:defRPr sz="1736">
                <a:solidFill>
                  <a:schemeClr val="tx1">
                    <a:tint val="75000"/>
                  </a:schemeClr>
                </a:solidFill>
              </a:defRPr>
            </a:lvl2pPr>
            <a:lvl3pPr marL="834035" indent="0">
              <a:buNone/>
              <a:defRPr sz="1463">
                <a:solidFill>
                  <a:schemeClr val="tx1">
                    <a:tint val="75000"/>
                  </a:schemeClr>
                </a:solidFill>
              </a:defRPr>
            </a:lvl3pPr>
            <a:lvl4pPr marL="1251053" indent="0">
              <a:buNone/>
              <a:defRPr sz="1372">
                <a:solidFill>
                  <a:schemeClr val="tx1">
                    <a:tint val="75000"/>
                  </a:schemeClr>
                </a:solidFill>
              </a:defRPr>
            </a:lvl4pPr>
            <a:lvl5pPr marL="1668069" indent="0">
              <a:buNone/>
              <a:defRPr sz="1372">
                <a:solidFill>
                  <a:schemeClr val="tx1">
                    <a:tint val="75000"/>
                  </a:schemeClr>
                </a:solidFill>
              </a:defRPr>
            </a:lvl5pPr>
            <a:lvl6pPr marL="2085113" indent="0">
              <a:buNone/>
              <a:defRPr sz="1372">
                <a:solidFill>
                  <a:schemeClr val="tx1">
                    <a:tint val="75000"/>
                  </a:schemeClr>
                </a:solidFill>
              </a:defRPr>
            </a:lvl6pPr>
            <a:lvl7pPr marL="2502108" indent="0">
              <a:buNone/>
              <a:defRPr sz="1372">
                <a:solidFill>
                  <a:schemeClr val="tx1">
                    <a:tint val="75000"/>
                  </a:schemeClr>
                </a:solidFill>
              </a:defRPr>
            </a:lvl7pPr>
            <a:lvl8pPr marL="2919098" indent="0">
              <a:buNone/>
              <a:defRPr sz="1372">
                <a:solidFill>
                  <a:schemeClr val="tx1">
                    <a:tint val="75000"/>
                  </a:schemeClr>
                </a:solidFill>
              </a:defRPr>
            </a:lvl8pPr>
            <a:lvl9pPr marL="3336090" indent="0">
              <a:buNone/>
              <a:defRPr sz="1372">
                <a:solidFill>
                  <a:schemeClr val="tx1">
                    <a:tint val="75000"/>
                  </a:schemeClr>
                </a:solidFill>
              </a:defRPr>
            </a:lvl9pPr>
          </a:lstStyle>
          <a:p>
            <a:pPr marL="0" marR="0" lvl="0" indent="0" algn="l" defTabSz="834035"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November 26,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491773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378" y="1097281"/>
            <a:ext cx="4267201" cy="3712464"/>
          </a:xfrm>
        </p:spPr>
        <p:txBody>
          <a:bodyPr/>
          <a:lstStyle>
            <a:lvl1pPr>
              <a:defRPr sz="2559"/>
            </a:lvl1pPr>
            <a:lvl2pPr>
              <a:defRPr sz="2193"/>
            </a:lvl2pPr>
            <a:lvl3pPr>
              <a:defRPr sz="1828"/>
            </a:lvl3pPr>
            <a:lvl4pPr>
              <a:defRPr sz="1736"/>
            </a:lvl4pPr>
            <a:lvl5pPr>
              <a:defRPr sz="1736"/>
            </a:lvl5pPr>
            <a:lvl6pPr>
              <a:defRPr sz="1736"/>
            </a:lvl6pPr>
            <a:lvl7pPr>
              <a:defRPr sz="1736"/>
            </a:lvl7pPr>
            <a:lvl8pPr>
              <a:defRPr sz="1736"/>
            </a:lvl8pPr>
            <a:lvl9pPr>
              <a:defRPr sz="17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785" y="1097281"/>
            <a:ext cx="4267201" cy="3712464"/>
          </a:xfrm>
        </p:spPr>
        <p:txBody>
          <a:bodyPr/>
          <a:lstStyle>
            <a:lvl1pPr>
              <a:defRPr sz="2559"/>
            </a:lvl1pPr>
            <a:lvl2pPr>
              <a:defRPr sz="2193"/>
            </a:lvl2pPr>
            <a:lvl3pPr>
              <a:defRPr sz="1828"/>
            </a:lvl3pPr>
            <a:lvl4pPr>
              <a:defRPr sz="1736"/>
            </a:lvl4pPr>
            <a:lvl5pPr>
              <a:defRPr sz="1736"/>
            </a:lvl5pPr>
            <a:lvl6pPr>
              <a:defRPr sz="1736"/>
            </a:lvl6pPr>
            <a:lvl7pPr>
              <a:defRPr sz="1736"/>
            </a:lvl7pPr>
            <a:lvl8pPr>
              <a:defRPr sz="1736"/>
            </a:lvl8pPr>
            <a:lvl9pPr>
              <a:defRPr sz="17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November 26,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665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378" y="1097281"/>
            <a:ext cx="4267201" cy="548640"/>
          </a:xfrm>
        </p:spPr>
        <p:txBody>
          <a:bodyPr anchor="b">
            <a:normAutofit/>
          </a:bodyPr>
          <a:lstStyle>
            <a:lvl1pPr marL="0" indent="0">
              <a:buNone/>
              <a:defRPr lang="en-US" sz="1372" b="0" kern="1200" cap="all" spc="367" baseline="0" dirty="0" smtClean="0">
                <a:solidFill>
                  <a:schemeClr val="tx1"/>
                </a:solidFill>
                <a:latin typeface="+mn-lt"/>
                <a:ea typeface="+mj-ea"/>
                <a:cs typeface="Tunga" pitchFamily="2"/>
              </a:defRPr>
            </a:lvl1pPr>
            <a:lvl2pPr marL="416996" indent="0">
              <a:buNone/>
              <a:defRPr sz="1828" b="1"/>
            </a:lvl2pPr>
            <a:lvl3pPr marL="834035" indent="0">
              <a:buNone/>
              <a:defRPr sz="1736" b="1"/>
            </a:lvl3pPr>
            <a:lvl4pPr marL="1251053" indent="0">
              <a:buNone/>
              <a:defRPr sz="1463" b="1"/>
            </a:lvl4pPr>
            <a:lvl5pPr marL="1668069" indent="0">
              <a:buNone/>
              <a:defRPr sz="1463" b="1"/>
            </a:lvl5pPr>
            <a:lvl6pPr marL="2085113" indent="0">
              <a:buNone/>
              <a:defRPr sz="1463" b="1"/>
            </a:lvl6pPr>
            <a:lvl7pPr marL="2502108" indent="0">
              <a:buNone/>
              <a:defRPr sz="1463" b="1"/>
            </a:lvl7pPr>
            <a:lvl8pPr marL="2919098" indent="0">
              <a:buNone/>
              <a:defRPr sz="1463" b="1"/>
            </a:lvl8pPr>
            <a:lvl9pPr marL="3336090" indent="0">
              <a:buNone/>
              <a:defRPr sz="1463" b="1"/>
            </a:lvl9pPr>
          </a:lstStyle>
          <a:p>
            <a:pPr marL="0" lvl="0" indent="0" algn="l" defTabSz="834035"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98" y="1701860"/>
            <a:ext cx="4267201" cy="3108960"/>
          </a:xfrm>
        </p:spPr>
        <p:txBody>
          <a:bodyPr/>
          <a:lstStyle>
            <a:lvl1pPr>
              <a:defRPr sz="2193"/>
            </a:lvl1pPr>
            <a:lvl2pPr>
              <a:defRPr sz="1828"/>
            </a:lvl2pPr>
            <a:lvl3pPr>
              <a:defRPr sz="1736"/>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785" y="1097281"/>
            <a:ext cx="4267201" cy="548640"/>
          </a:xfrm>
        </p:spPr>
        <p:txBody>
          <a:bodyPr anchor="b">
            <a:normAutofit/>
          </a:bodyPr>
          <a:lstStyle>
            <a:lvl1pPr marL="0" indent="0">
              <a:buNone/>
              <a:defRPr lang="en-US" sz="1372" b="0" kern="1200" cap="all" spc="367" baseline="0" dirty="0" smtClean="0">
                <a:solidFill>
                  <a:schemeClr val="tx1"/>
                </a:solidFill>
                <a:latin typeface="+mn-lt"/>
                <a:ea typeface="+mj-ea"/>
                <a:cs typeface="Tunga" pitchFamily="2"/>
              </a:defRPr>
            </a:lvl1pPr>
            <a:lvl2pPr marL="416996" indent="0">
              <a:buNone/>
              <a:defRPr sz="1828" b="1"/>
            </a:lvl2pPr>
            <a:lvl3pPr marL="834035" indent="0">
              <a:buNone/>
              <a:defRPr sz="1736" b="1"/>
            </a:lvl3pPr>
            <a:lvl4pPr marL="1251053" indent="0">
              <a:buNone/>
              <a:defRPr sz="1463" b="1"/>
            </a:lvl4pPr>
            <a:lvl5pPr marL="1668069" indent="0">
              <a:buNone/>
              <a:defRPr sz="1463" b="1"/>
            </a:lvl5pPr>
            <a:lvl6pPr marL="2085113" indent="0">
              <a:buNone/>
              <a:defRPr sz="1463" b="1"/>
            </a:lvl6pPr>
            <a:lvl7pPr marL="2502108" indent="0">
              <a:buNone/>
              <a:defRPr sz="1463" b="1"/>
            </a:lvl7pPr>
            <a:lvl8pPr marL="2919098" indent="0">
              <a:buNone/>
              <a:defRPr sz="1463" b="1"/>
            </a:lvl8pPr>
            <a:lvl9pPr marL="3336090" indent="0">
              <a:buNone/>
              <a:defRPr sz="1463" b="1"/>
            </a:lvl9pPr>
          </a:lstStyle>
          <a:p>
            <a:pPr marL="0" lvl="0" indent="0" algn="l" defTabSz="834035"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785" y="1701860"/>
            <a:ext cx="4267201" cy="3108960"/>
          </a:xfrm>
        </p:spPr>
        <p:txBody>
          <a:bodyPr/>
          <a:lstStyle>
            <a:lvl1pPr>
              <a:defRPr sz="2193"/>
            </a:lvl1pPr>
            <a:lvl2pPr>
              <a:defRPr sz="1828"/>
            </a:lvl2pPr>
            <a:lvl3pPr>
              <a:defRPr sz="1736"/>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November 26,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29033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561675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November 26,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8569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November 26,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02457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4" y="2648011"/>
            <a:ext cx="4762501"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18" name="Right Triangle 17"/>
          <p:cNvSpPr/>
          <p:nvPr/>
        </p:nvSpPr>
        <p:spPr>
          <a:xfrm rot="5400000">
            <a:off x="1720852" y="-1720848"/>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4035"/>
            <a:endParaRPr lang="en-US" sz="1463">
              <a:solidFill>
                <a:srgbClr val="FFFFFF"/>
              </a:solidFill>
            </a:endParaRPr>
          </a:p>
        </p:txBody>
      </p:sp>
      <p:sp>
        <p:nvSpPr>
          <p:cNvPr id="2" name="Title 1"/>
          <p:cNvSpPr>
            <a:spLocks noGrp="1"/>
          </p:cNvSpPr>
          <p:nvPr>
            <p:ph type="title"/>
          </p:nvPr>
        </p:nvSpPr>
        <p:spPr>
          <a:xfrm rot="19140000">
            <a:off x="1046682" y="1576145"/>
            <a:ext cx="6949441" cy="1089428"/>
          </a:xfrm>
        </p:spPr>
        <p:txBody>
          <a:bodyPr bIns="0" anchor="b"/>
          <a:lstStyle>
            <a:lvl1pPr algn="l">
              <a:defRPr kumimoji="0" lang="en-US" sz="2559"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834035"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879" y="2619083"/>
            <a:ext cx="5077039" cy="3324687"/>
          </a:xfrm>
        </p:spPr>
        <p:txBody>
          <a:bodyPr/>
          <a:lstStyle>
            <a:lvl1pPr>
              <a:defRPr sz="2925"/>
            </a:lvl1pPr>
            <a:lvl2pPr>
              <a:defRPr sz="2559"/>
            </a:lvl2pPr>
            <a:lvl3pPr>
              <a:defRPr sz="2193"/>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21" y="2253459"/>
            <a:ext cx="7726347" cy="623315"/>
          </a:xfrm>
        </p:spPr>
        <p:txBody>
          <a:bodyPr>
            <a:normAutofit/>
          </a:bodyPr>
          <a:lstStyle>
            <a:lvl1pPr marL="0" indent="0">
              <a:buNone/>
              <a:defRPr lang="en-US" sz="1372" b="1" kern="1200" dirty="0" smtClean="0">
                <a:solidFill>
                  <a:srgbClr val="FFFFFF"/>
                </a:solidFill>
                <a:latin typeface="+mn-lt"/>
                <a:ea typeface="+mn-ea"/>
                <a:cs typeface="+mn-cs"/>
              </a:defRPr>
            </a:lvl1pPr>
            <a:lvl2pPr marL="416996" indent="0">
              <a:buNone/>
              <a:defRPr sz="1097"/>
            </a:lvl2pPr>
            <a:lvl3pPr marL="834035" indent="0">
              <a:buNone/>
              <a:defRPr sz="1007"/>
            </a:lvl3pPr>
            <a:lvl4pPr marL="1251053" indent="0">
              <a:buNone/>
              <a:defRPr sz="823"/>
            </a:lvl4pPr>
            <a:lvl5pPr marL="1668069" indent="0">
              <a:buNone/>
              <a:defRPr sz="823"/>
            </a:lvl5pPr>
            <a:lvl6pPr marL="2085113" indent="0">
              <a:buNone/>
              <a:defRPr sz="823"/>
            </a:lvl6pPr>
            <a:lvl7pPr marL="2502108" indent="0">
              <a:buNone/>
              <a:defRPr sz="823"/>
            </a:lvl7pPr>
            <a:lvl8pPr marL="2919098" indent="0">
              <a:buNone/>
              <a:defRPr sz="823"/>
            </a:lvl8pPr>
            <a:lvl9pPr marL="3336090" indent="0">
              <a:buNone/>
              <a:defRPr sz="823"/>
            </a:lvl9pPr>
          </a:lstStyle>
          <a:p>
            <a:pPr marL="0" marR="0" lvl="0" indent="0" algn="l" defTabSz="834035" rtl="0" eaLnBrk="1" fontAlgn="auto" latinLnBrk="0" hangingPunct="1">
              <a:lnSpc>
                <a:spcPct val="100000"/>
              </a:lnSpc>
              <a:spcBef>
                <a:spcPts val="275"/>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November 26, 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915026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1"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517" anchor="ctr"/>
          <a:lstStyle>
            <a:lvl1pPr algn="r">
              <a:defRPr/>
            </a:lvl1pPr>
          </a:lstStyle>
          <a:p>
            <a:r>
              <a:rPr lang="en-US"/>
              <a:t>Click icon to add picture</a:t>
            </a:r>
            <a:endParaRPr lang="en-US" dirty="0"/>
          </a:p>
        </p:txBody>
      </p:sp>
      <p:sp>
        <p:nvSpPr>
          <p:cNvPr id="9" name="Right Triangle 8"/>
          <p:cNvSpPr/>
          <p:nvPr/>
        </p:nvSpPr>
        <p:spPr>
          <a:xfrm>
            <a:off x="4" y="2648011"/>
            <a:ext cx="4762501"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10" name="Freeform 9"/>
          <p:cNvSpPr/>
          <p:nvPr/>
        </p:nvSpPr>
        <p:spPr>
          <a:xfrm>
            <a:off x="4" y="5048387"/>
            <a:ext cx="4762501"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2" name="Title 1"/>
          <p:cNvSpPr>
            <a:spLocks noGrp="1"/>
          </p:cNvSpPr>
          <p:nvPr>
            <p:ph type="title"/>
          </p:nvPr>
        </p:nvSpPr>
        <p:spPr>
          <a:xfrm rot="19140000">
            <a:off x="894929" y="1717503"/>
            <a:ext cx="7315200" cy="867444"/>
          </a:xfrm>
        </p:spPr>
        <p:txBody>
          <a:bodyPr anchor="b"/>
          <a:lstStyle>
            <a:lvl1pPr algn="l">
              <a:defRPr sz="2559"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794" y="2180646"/>
            <a:ext cx="8128727" cy="740665"/>
          </a:xfrm>
        </p:spPr>
        <p:txBody>
          <a:bodyPr/>
          <a:lstStyle>
            <a:lvl1pPr marL="0" indent="0">
              <a:buNone/>
              <a:defRPr sz="1372">
                <a:solidFill>
                  <a:schemeClr val="tx2"/>
                </a:solidFill>
              </a:defRPr>
            </a:lvl1pPr>
            <a:lvl2pPr marL="416996" indent="0">
              <a:buNone/>
              <a:defRPr sz="1097"/>
            </a:lvl2pPr>
            <a:lvl3pPr marL="834035" indent="0">
              <a:buNone/>
              <a:defRPr sz="1007"/>
            </a:lvl3pPr>
            <a:lvl4pPr marL="1251053" indent="0">
              <a:buNone/>
              <a:defRPr sz="823"/>
            </a:lvl4pPr>
            <a:lvl5pPr marL="1668069" indent="0">
              <a:buNone/>
              <a:defRPr sz="823"/>
            </a:lvl5pPr>
            <a:lvl6pPr marL="2085113" indent="0">
              <a:buNone/>
              <a:defRPr sz="823"/>
            </a:lvl6pPr>
            <a:lvl7pPr marL="2502108" indent="0">
              <a:buNone/>
              <a:defRPr sz="823"/>
            </a:lvl7pPr>
            <a:lvl8pPr marL="2919098" indent="0">
              <a:buNone/>
              <a:defRPr sz="823"/>
            </a:lvl8pPr>
            <a:lvl9pPr marL="3336090" indent="0">
              <a:buNone/>
              <a:defRPr sz="823"/>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November 26,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447941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November 26,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50481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3"/>
            <a:ext cx="2743200" cy="46783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703"/>
            <a:ext cx="8026400" cy="4678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November 26,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124860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02"/>
            <a:ext cx="12192000" cy="6856443"/>
          </a:xfrm>
          <a:prstGeom prst="rect">
            <a:avLst/>
          </a:prstGeom>
        </p:spPr>
      </p:pic>
    </p:spTree>
    <p:extLst>
      <p:ext uri="{BB962C8B-B14F-4D97-AF65-F5344CB8AC3E}">
        <p14:creationId xmlns:p14="http://schemas.microsoft.com/office/powerpoint/2010/main" val="64928127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350065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1553608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20418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57470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20553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8747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667205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688366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744009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911768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952240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697040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5325012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34338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3864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701491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144453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4129608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1153767465"/>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93281395"/>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44472021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3781991962"/>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75063717"/>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157977160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85164369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695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27915745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2508700480"/>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4255859370"/>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149682735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581622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528281959"/>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892902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7078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44810649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8710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580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5740927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975789719"/>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92057149"/>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4909705"/>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707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440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749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380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7336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297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jp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0.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image" Target="../media/image28.jpe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91.xml"/><Relationship Id="rId7" Type="http://schemas.openxmlformats.org/officeDocument/2006/relationships/image" Target="../media/image37.jp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1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3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40.svg"/></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image" Target="../media/image42.png"/><Relationship Id="rId5" Type="http://schemas.openxmlformats.org/officeDocument/2006/relationships/theme" Target="../theme/theme17.xml"/><Relationship Id="rId4"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5.xml"/><Relationship Id="rId1" Type="http://schemas.openxmlformats.org/officeDocument/2006/relationships/slideLayout" Target="../slideLayouts/slideLayout20.xml"/><Relationship Id="rId5" Type="http://schemas.openxmlformats.org/officeDocument/2006/relationships/image" Target="../media/image28.jpeg"/><Relationship Id="rId4" Type="http://schemas.microsoft.com/office/2007/relationships/hdphoto" Target="../media/hdphoto4.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0.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9.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31636274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4512" t="11689" r="12131" b="19818"/>
          <a:stretch/>
        </p:blipFill>
        <p:spPr>
          <a:xfrm>
            <a:off x="181052" y="5461518"/>
            <a:ext cx="1309117" cy="1222311"/>
          </a:xfrm>
          <a:prstGeom prst="rect">
            <a:avLst/>
          </a:prstGeom>
        </p:spPr>
      </p:pic>
    </p:spTree>
    <p:extLst>
      <p:ext uri="{BB962C8B-B14F-4D97-AF65-F5344CB8AC3E}">
        <p14:creationId xmlns:p14="http://schemas.microsoft.com/office/powerpoint/2010/main" val="3938999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5EA24C6-B4BC-43B1-BBF7-E43B2C586E8C}" type="datetimeFigureOut">
              <a:rPr lang="en-US" smtClean="0">
                <a:solidFill>
                  <a:prstClr val="black">
                    <a:tint val="75000"/>
                  </a:prstClr>
                </a:solidFill>
              </a:rPr>
              <a:pPr>
                <a:defRPr/>
              </a:pPr>
              <a:t>11/26/2021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83D29B-0323-4B08-8148-6B0565546AB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327728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0F08-30E2-4E9F-8FBA-763B1B4E26B3}"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CAAB0-7EB4-4636-BAE8-6D43F569E5F9}" type="slidenum">
              <a:rPr lang="zh-CN" altLang="en-US" smtClean="0"/>
              <a:t>‹#›</a:t>
            </a:fld>
            <a:endParaRPr lang="zh-CN" altLang="en-US"/>
          </a:p>
        </p:txBody>
      </p:sp>
    </p:spTree>
    <p:extLst>
      <p:ext uri="{BB962C8B-B14F-4D97-AF65-F5344CB8AC3E}">
        <p14:creationId xmlns:p14="http://schemas.microsoft.com/office/powerpoint/2010/main" val="87159133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216" r:id="rId12"/>
    <p:sldLayoutId id="2147484219" r:id="rId13"/>
  </p:sldLayoutIdLst>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862220719"/>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218" r:id="rId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2021/11/26</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extLst>
      <p:ext uri="{BB962C8B-B14F-4D97-AF65-F5344CB8AC3E}">
        <p14:creationId xmlns:p14="http://schemas.microsoft.com/office/powerpoint/2010/main" val="4208790750"/>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1219170" rtl="0" eaLnBrk="1" latinLnBrk="0" hangingPunct="1">
        <a:spcBef>
          <a:spcPct val="0"/>
        </a:spcBef>
        <a:buNone/>
        <a:defRPr sz="5867" b="0" i="0" kern="1200">
          <a:solidFill>
            <a:schemeClr val="tx1"/>
          </a:solidFill>
          <a:latin typeface="inpin heiti" charset="-122"/>
          <a:ea typeface="inpin heiti" charset="-122"/>
          <a:cs typeface="+mj-cs"/>
        </a:defRPr>
      </a:lvl1pPr>
    </p:titleStyle>
    <p:bodyStyle>
      <a:lvl1pPr marL="457189" indent="-457189" algn="l" defTabSz="1219170" rtl="0" eaLnBrk="1" latinLnBrk="0" hangingPunct="1">
        <a:spcBef>
          <a:spcPct val="20000"/>
        </a:spcBef>
        <a:buFont typeface="Arial" pitchFamily="34" charset="0"/>
        <a:buChar char="•"/>
        <a:defRPr sz="4267" b="0" i="0" kern="1200">
          <a:solidFill>
            <a:schemeClr val="tx1"/>
          </a:solidFill>
          <a:latin typeface="inpin heiti" charset="-122"/>
          <a:ea typeface="inpin heiti" charset="-122"/>
          <a:cs typeface="+mn-cs"/>
        </a:defRPr>
      </a:lvl1pPr>
      <a:lvl2pPr marL="990575" indent="-380990" algn="l" defTabSz="1219170" rtl="0" eaLnBrk="1" latinLnBrk="0" hangingPunct="1">
        <a:spcBef>
          <a:spcPct val="20000"/>
        </a:spcBef>
        <a:buFont typeface="Arial" pitchFamily="34" charset="0"/>
        <a:buChar char="–"/>
        <a:defRPr sz="3733" b="0" i="0" kern="1200">
          <a:solidFill>
            <a:schemeClr val="tx1"/>
          </a:solidFill>
          <a:latin typeface="inpin heiti" charset="-122"/>
          <a:ea typeface="inpin heiti" charset="-122"/>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3pPr>
      <a:lvl4pPr marL="2133547" indent="-304792" algn="l" defTabSz="1219170" rtl="0" eaLnBrk="1" latinLnBrk="0" hangingPunct="1">
        <a:spcBef>
          <a:spcPct val="20000"/>
        </a:spcBef>
        <a:buFont typeface="Arial" pitchFamily="34" charset="0"/>
        <a:buChar char="–"/>
        <a:defRPr sz="2667" b="0" i="0" kern="1200">
          <a:solidFill>
            <a:schemeClr val="tx1"/>
          </a:solidFill>
          <a:latin typeface="inpin heiti" charset="-122"/>
          <a:ea typeface="inpin heiti" charset="-122"/>
          <a:cs typeface="+mn-cs"/>
        </a:defRPr>
      </a:lvl4pPr>
      <a:lvl5pPr marL="2743131" indent="-304792" algn="l" defTabSz="1219170" rtl="0" eaLnBrk="1" latinLnBrk="0" hangingPunct="1">
        <a:spcBef>
          <a:spcPct val="20000"/>
        </a:spcBef>
        <a:buFont typeface="Arial" pitchFamily="34" charset="0"/>
        <a:buChar char="»"/>
        <a:defRPr sz="2667" b="0" i="0" kern="1200">
          <a:solidFill>
            <a:schemeClr val="tx1"/>
          </a:solidFill>
          <a:latin typeface="inpin heiti" charset="-122"/>
          <a:ea typeface="inpin heiti"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2021/11/26</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04449545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21505"/>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7"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1" y="0"/>
            <a:ext cx="12193057" cy="6858595"/>
          </a:xfrm>
          <a:prstGeom prst="rect">
            <a:avLst/>
          </a:prstGeom>
        </p:spPr>
      </p:pic>
    </p:spTree>
    <p:extLst>
      <p:ext uri="{BB962C8B-B14F-4D97-AF65-F5344CB8AC3E}">
        <p14:creationId xmlns:p14="http://schemas.microsoft.com/office/powerpoint/2010/main" val="223311668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8FA647-C6ED-4C22-A53B-30EE0CE8803A}"/>
              </a:ext>
            </a:extLst>
          </p:cNvPr>
          <p:cNvGrpSpPr/>
          <p:nvPr userDrawn="1"/>
        </p:nvGrpSpPr>
        <p:grpSpPr>
          <a:xfrm>
            <a:off x="3614696" y="2256099"/>
            <a:ext cx="4382349" cy="2551747"/>
            <a:chOff x="3614696" y="2256098"/>
            <a:chExt cx="4382349" cy="2551747"/>
          </a:xfrm>
        </p:grpSpPr>
        <p:grpSp>
          <p:nvGrpSpPr>
            <p:cNvPr id="3" name="Group 2">
              <a:extLst>
                <a:ext uri="{FF2B5EF4-FFF2-40B4-BE49-F238E27FC236}">
                  <a16:creationId xmlns:a16="http://schemas.microsoft.com/office/drawing/2014/main" id="{29E57989-2429-4F4C-9E9D-E16828501E1A}"/>
                </a:ext>
              </a:extLst>
            </p:cNvPr>
            <p:cNvGrpSpPr/>
            <p:nvPr userDrawn="1"/>
          </p:nvGrpSpPr>
          <p:grpSpPr>
            <a:xfrm>
              <a:off x="3614696" y="2256098"/>
              <a:ext cx="4382349" cy="1750998"/>
              <a:chOff x="4065548" y="1655206"/>
              <a:chExt cx="4382349" cy="1750998"/>
            </a:xfrm>
          </p:grpSpPr>
          <p:pic>
            <p:nvPicPr>
              <p:cNvPr id="5" name="Picture 4">
                <a:extLst>
                  <a:ext uri="{FF2B5EF4-FFF2-40B4-BE49-F238E27FC236}">
                    <a16:creationId xmlns:a16="http://schemas.microsoft.com/office/drawing/2014/main" id="{DCC5DA6B-D13B-4EFC-A9C7-24D27320BDDB}"/>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id="{0BE32D17-8858-4CAC-B45D-7FCC2DC2F4E7}"/>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id="{2DABD720-A7D9-4105-8C96-68C60049EF25}"/>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cs typeface="Times New Roman" panose="02020603050405020304" pitchFamily="18" charset="0"/>
                  </a:rPr>
                  <a:t>BÀI SOẠN CỦA </a:t>
                </a:r>
              </a:p>
              <a:p>
                <a:pPr algn="ctr" defTabSz="914377"/>
                <a:r>
                  <a:rPr lang="en-US" sz="2800" b="1" dirty="0">
                    <a:solidFill>
                      <a:srgbClr val="FF0000"/>
                    </a:solidFill>
                    <a:cs typeface="Times New Roman" panose="02020603050405020304" pitchFamily="18" charset="0"/>
                  </a:rPr>
                  <a:t>LAN H</a:t>
                </a:r>
                <a:r>
                  <a:rPr lang="vi-VN" sz="2800" b="1" dirty="0">
                    <a:solidFill>
                      <a:srgbClr val="FF0000"/>
                    </a:solidFill>
                    <a:cs typeface="Times New Roman" panose="02020603050405020304" pitchFamily="18" charset="0"/>
                  </a:rPr>
                  <a:t>ƯƠN</a:t>
                </a:r>
                <a:r>
                  <a:rPr lang="en-US" sz="28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id="{E0E9EE64-27F8-4181-B451-B4232D55448F}"/>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id="{0A9A9B9B-533A-40F1-B64C-FC4FD3AB074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12226392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827429" rtl="0" eaLnBrk="1" latinLnBrk="0" hangingPunct="1">
        <a:spcBef>
          <a:spcPct val="0"/>
        </a:spcBef>
        <a:buNone/>
        <a:defRPr sz="4023" kern="1200">
          <a:solidFill>
            <a:schemeClr val="tx1"/>
          </a:solidFill>
          <a:latin typeface="+mj-lt"/>
          <a:ea typeface="+mj-ea"/>
          <a:cs typeface="+mj-cs"/>
        </a:defRPr>
      </a:lvl1pPr>
    </p:titleStyle>
    <p:bodyStyle>
      <a:lvl1pPr marL="310326" indent="-310326" algn="l" defTabSz="827429" rtl="0" eaLnBrk="1" latinLnBrk="0" hangingPunct="1">
        <a:spcBef>
          <a:spcPct val="20000"/>
        </a:spcBef>
        <a:buFont typeface="Arial" pitchFamily="34" charset="0"/>
        <a:buChar char="•"/>
        <a:defRPr sz="2925" kern="1200">
          <a:solidFill>
            <a:schemeClr val="tx1"/>
          </a:solidFill>
          <a:latin typeface="+mn-lt"/>
          <a:ea typeface="+mn-ea"/>
          <a:cs typeface="+mn-cs"/>
        </a:defRPr>
      </a:lvl1pPr>
      <a:lvl2pPr marL="672310" indent="-258602" algn="l" defTabSz="827429" rtl="0" eaLnBrk="1" latinLnBrk="0" hangingPunct="1">
        <a:spcBef>
          <a:spcPct val="20000"/>
        </a:spcBef>
        <a:buFont typeface="Arial" pitchFamily="34" charset="0"/>
        <a:buChar char="–"/>
        <a:defRPr sz="2559" kern="1200">
          <a:solidFill>
            <a:schemeClr val="tx1"/>
          </a:solidFill>
          <a:latin typeface="+mn-lt"/>
          <a:ea typeface="+mn-ea"/>
          <a:cs typeface="+mn-cs"/>
        </a:defRPr>
      </a:lvl2pPr>
      <a:lvl3pPr marL="1034307" indent="-206881" algn="l" defTabSz="827429" rtl="0" eaLnBrk="1" latinLnBrk="0" hangingPunct="1">
        <a:spcBef>
          <a:spcPct val="20000"/>
        </a:spcBef>
        <a:buFont typeface="Arial" pitchFamily="34" charset="0"/>
        <a:buChar char="•"/>
        <a:defRPr sz="2193" kern="1200">
          <a:solidFill>
            <a:schemeClr val="tx1"/>
          </a:solidFill>
          <a:latin typeface="+mn-lt"/>
          <a:ea typeface="+mn-ea"/>
          <a:cs typeface="+mn-cs"/>
        </a:defRPr>
      </a:lvl3pPr>
      <a:lvl4pPr marL="1447969"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4pPr>
      <a:lvl5pPr marL="1861732"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5pPr>
      <a:lvl6pPr marL="2275434"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6pPr>
      <a:lvl7pPr marL="2689154"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7pPr>
      <a:lvl8pPr marL="3102918"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8pPr>
      <a:lvl9pPr marL="3516579" indent="-206881" algn="l" defTabSz="827429" rtl="0" eaLnBrk="1" latinLnBrk="0" hangingPunct="1">
        <a:spcBef>
          <a:spcPct val="20000"/>
        </a:spcBef>
        <a:buFont typeface="Arial" pitchFamily="34" charset="0"/>
        <a:buChar char="•"/>
        <a:defRPr sz="1828" kern="1200">
          <a:solidFill>
            <a:schemeClr val="tx1"/>
          </a:solidFill>
          <a:latin typeface="+mn-lt"/>
          <a:ea typeface="+mn-ea"/>
          <a:cs typeface="+mn-cs"/>
        </a:defRPr>
      </a:lvl9pPr>
    </p:bodyStyle>
    <p:otherStyle>
      <a:defPPr>
        <a:defRPr lang="zh-CN"/>
      </a:defPPr>
      <a:lvl1pPr marL="0" algn="l" defTabSz="827429" rtl="0" eaLnBrk="1" latinLnBrk="0" hangingPunct="1">
        <a:defRPr sz="1705" kern="1200">
          <a:solidFill>
            <a:schemeClr val="tx1"/>
          </a:solidFill>
          <a:latin typeface="+mn-lt"/>
          <a:ea typeface="+mn-ea"/>
          <a:cs typeface="+mn-cs"/>
        </a:defRPr>
      </a:lvl1pPr>
      <a:lvl2pPr marL="413664" algn="l" defTabSz="827429" rtl="0" eaLnBrk="1" latinLnBrk="0" hangingPunct="1">
        <a:defRPr sz="1705" kern="1200">
          <a:solidFill>
            <a:schemeClr val="tx1"/>
          </a:solidFill>
          <a:latin typeface="+mn-lt"/>
          <a:ea typeface="+mn-ea"/>
          <a:cs typeface="+mn-cs"/>
        </a:defRPr>
      </a:lvl2pPr>
      <a:lvl3pPr marL="827429" algn="l" defTabSz="827429" rtl="0" eaLnBrk="1" latinLnBrk="0" hangingPunct="1">
        <a:defRPr sz="1705" kern="1200">
          <a:solidFill>
            <a:schemeClr val="tx1"/>
          </a:solidFill>
          <a:latin typeface="+mn-lt"/>
          <a:ea typeface="+mn-ea"/>
          <a:cs typeface="+mn-cs"/>
        </a:defRPr>
      </a:lvl3pPr>
      <a:lvl4pPr marL="1241136" algn="l" defTabSz="827429" rtl="0" eaLnBrk="1" latinLnBrk="0" hangingPunct="1">
        <a:defRPr sz="1705" kern="1200">
          <a:solidFill>
            <a:schemeClr val="tx1"/>
          </a:solidFill>
          <a:latin typeface="+mn-lt"/>
          <a:ea typeface="+mn-ea"/>
          <a:cs typeface="+mn-cs"/>
        </a:defRPr>
      </a:lvl4pPr>
      <a:lvl5pPr marL="1654851" algn="l" defTabSz="827429" rtl="0" eaLnBrk="1" latinLnBrk="0" hangingPunct="1">
        <a:defRPr sz="1705" kern="1200">
          <a:solidFill>
            <a:schemeClr val="tx1"/>
          </a:solidFill>
          <a:latin typeface="+mn-lt"/>
          <a:ea typeface="+mn-ea"/>
          <a:cs typeface="+mn-cs"/>
        </a:defRPr>
      </a:lvl5pPr>
      <a:lvl6pPr marL="2068612" algn="l" defTabSz="827429" rtl="0" eaLnBrk="1" latinLnBrk="0" hangingPunct="1">
        <a:defRPr sz="1705" kern="1200">
          <a:solidFill>
            <a:schemeClr val="tx1"/>
          </a:solidFill>
          <a:latin typeface="+mn-lt"/>
          <a:ea typeface="+mn-ea"/>
          <a:cs typeface="+mn-cs"/>
        </a:defRPr>
      </a:lvl6pPr>
      <a:lvl7pPr marL="2482271" algn="l" defTabSz="827429" rtl="0" eaLnBrk="1" latinLnBrk="0" hangingPunct="1">
        <a:defRPr sz="1705" kern="1200">
          <a:solidFill>
            <a:schemeClr val="tx1"/>
          </a:solidFill>
          <a:latin typeface="+mn-lt"/>
          <a:ea typeface="+mn-ea"/>
          <a:cs typeface="+mn-cs"/>
        </a:defRPr>
      </a:lvl7pPr>
      <a:lvl8pPr marL="2895933" algn="l" defTabSz="827429" rtl="0" eaLnBrk="1" latinLnBrk="0" hangingPunct="1">
        <a:defRPr sz="1705" kern="1200">
          <a:solidFill>
            <a:schemeClr val="tx1"/>
          </a:solidFill>
          <a:latin typeface="+mn-lt"/>
          <a:ea typeface="+mn-ea"/>
          <a:cs typeface="+mn-cs"/>
        </a:defRPr>
      </a:lvl8pPr>
      <a:lvl9pPr marL="3309692" algn="l" defTabSz="827429"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05142"/>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357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790605679"/>
      </p:ext>
    </p:extLst>
  </p:cSld>
  <p:clrMap bg1="lt1" tx1="dk1" bg2="lt2" tx2="dk2" accent1="accent1" accent2="accent2" accent3="accent3" accent4="accent4" accent5="accent5" accent6="accent6" hlink="hlink" folHlink="folHlink"/>
  <p:sldLayoutIdLst>
    <p:sldLayoutId id="2147483923"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587873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09666"/>
      </p:ext>
    </p:extLst>
  </p:cSld>
  <p:clrMap bg1="lt1" tx1="dk1" bg2="lt2" tx2="dk2" accent1="accent1" accent2="accent2" accent3="accent3" accent4="accent4" accent5="accent5" accent6="accent6" hlink="hlink" folHlink="folHlink"/>
  <p:sldLayoutIdLst>
    <p:sldLayoutId id="2147484060" r:id="rId1"/>
    <p:sldLayoutId id="2147484061" r:id="rId2"/>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11/26/2021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390259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761"/>
            <a:ext cx="4765676" cy="180736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8" name="Freeform 7"/>
          <p:cNvSpPr/>
          <p:nvPr/>
        </p:nvSpPr>
        <p:spPr>
          <a:xfrm>
            <a:off x="-3161" y="5051412"/>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3419" tIns="41749" rIns="83419" bIns="41749" rtlCol="0" anchor="ctr"/>
          <a:lstStyle/>
          <a:p>
            <a:pPr algn="ctr" defTabSz="833378"/>
            <a:endParaRPr lang="en-US" sz="1463">
              <a:solidFill>
                <a:srgbClr val="FFFFFF"/>
              </a:solidFill>
            </a:endParaRPr>
          </a:p>
        </p:txBody>
      </p:sp>
      <p:sp>
        <p:nvSpPr>
          <p:cNvPr id="2" name="Title Placeholder 1"/>
          <p:cNvSpPr>
            <a:spLocks noGrp="1"/>
          </p:cNvSpPr>
          <p:nvPr>
            <p:ph type="title"/>
          </p:nvPr>
        </p:nvSpPr>
        <p:spPr>
          <a:xfrm>
            <a:off x="1097280" y="365761"/>
            <a:ext cx="10027920" cy="548640"/>
          </a:xfrm>
          <a:prstGeom prst="rect">
            <a:avLst/>
          </a:prstGeom>
        </p:spPr>
        <p:txBody>
          <a:bodyPr vert="horz" lIns="91260" tIns="45674" rIns="91260" bIns="4567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793"/>
            <a:ext cx="10027920" cy="3579849"/>
          </a:xfrm>
          <a:prstGeom prst="rect">
            <a:avLst/>
          </a:prstGeom>
        </p:spPr>
        <p:txBody>
          <a:bodyPr vert="horz" lIns="91260" tIns="45674" rIns="91260" bIns="456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5" y="5870586"/>
            <a:ext cx="2901697" cy="201169"/>
          </a:xfrm>
          <a:prstGeom prst="rect">
            <a:avLst/>
          </a:prstGeom>
        </p:spPr>
        <p:txBody>
          <a:bodyPr vert="horz" lIns="91260" tIns="45674" rIns="91260" bIns="45674" rtlCol="0" anchor="ctr"/>
          <a:lstStyle>
            <a:lvl1pPr algn="l">
              <a:defRPr sz="1097">
                <a:solidFill>
                  <a:srgbClr val="FFFFFF"/>
                </a:solidFill>
              </a:defRPr>
            </a:lvl1pPr>
          </a:lstStyle>
          <a:p>
            <a:pPr defTabSz="833378"/>
            <a:fld id="{81D1B318-237C-4B8D-AB3D-AA6F00534237}" type="datetimeFigureOut">
              <a:rPr lang="en-US" smtClean="0"/>
              <a:pPr defTabSz="833378"/>
              <a:t>11/26/2021</a:t>
            </a:fld>
            <a:endParaRPr lang="en-US"/>
          </a:p>
        </p:txBody>
      </p:sp>
      <p:sp>
        <p:nvSpPr>
          <p:cNvPr id="5" name="Footer Placeholder 4"/>
          <p:cNvSpPr>
            <a:spLocks noGrp="1"/>
          </p:cNvSpPr>
          <p:nvPr>
            <p:ph type="ftr" sz="quarter" idx="3"/>
          </p:nvPr>
        </p:nvSpPr>
        <p:spPr>
          <a:xfrm>
            <a:off x="4690019" y="6285262"/>
            <a:ext cx="6299200" cy="274321"/>
          </a:xfrm>
          <a:prstGeom prst="rect">
            <a:avLst/>
          </a:prstGeom>
        </p:spPr>
        <p:txBody>
          <a:bodyPr vert="horz" lIns="91260" tIns="45674" rIns="91260" bIns="45674" rtlCol="0" anchor="ctr"/>
          <a:lstStyle>
            <a:lvl1pPr algn="r">
              <a:defRPr sz="1007" cap="all" spc="183" baseline="0">
                <a:solidFill>
                  <a:srgbClr val="FFFFFF"/>
                </a:solidFill>
              </a:defRPr>
            </a:lvl1pPr>
          </a:lstStyle>
          <a:p>
            <a:pPr defTabSz="833378"/>
            <a:endParaRPr lang="en-US"/>
          </a:p>
        </p:txBody>
      </p:sp>
      <p:sp>
        <p:nvSpPr>
          <p:cNvPr id="6" name="Slide Number Placeholder 5"/>
          <p:cNvSpPr>
            <a:spLocks noGrp="1"/>
          </p:cNvSpPr>
          <p:nvPr>
            <p:ph type="sldNum" sz="quarter" idx="4"/>
          </p:nvPr>
        </p:nvSpPr>
        <p:spPr>
          <a:xfrm>
            <a:off x="11201387" y="6170951"/>
            <a:ext cx="670560" cy="502919"/>
          </a:xfrm>
          <a:prstGeom prst="ellipse">
            <a:avLst/>
          </a:prstGeom>
          <a:ln w="19050">
            <a:solidFill>
              <a:srgbClr val="FFFFFF"/>
            </a:solidFill>
          </a:ln>
        </p:spPr>
        <p:txBody>
          <a:bodyPr vert="horz" lIns="9130" tIns="9130" rIns="9130" bIns="9130" rtlCol="0" anchor="ctr">
            <a:normAutofit/>
          </a:bodyPr>
          <a:lstStyle>
            <a:lvl1pPr algn="ctr">
              <a:defRPr sz="1463">
                <a:solidFill>
                  <a:srgbClr val="FFFFFF"/>
                </a:solidFill>
              </a:defRPr>
            </a:lvl1pPr>
          </a:lstStyle>
          <a:p>
            <a:pPr defTabSz="833378"/>
            <a:fld id="{CDF8EA54-B860-4220-BD07-5EEB717B5211}" type="slidenum">
              <a:rPr lang="en-US" smtClean="0"/>
              <a:pPr defTabSz="833378"/>
              <a:t>‹#›</a:t>
            </a:fld>
            <a:endParaRPr lang="en-US"/>
          </a:p>
        </p:txBody>
      </p:sp>
      <p:pic>
        <p:nvPicPr>
          <p:cNvPr id="10" name="Picture 9">
            <a:extLst>
              <a:ext uri="{FF2B5EF4-FFF2-40B4-BE49-F238E27FC236}">
                <a16:creationId xmlns:a16="http://schemas.microsoft.com/office/drawing/2014/main" id="{1B893930-5BFE-4254-8FA7-CD0A0955FFD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4512" t="11689" r="12131" b="19818"/>
          <a:stretch/>
        </p:blipFill>
        <p:spPr>
          <a:xfrm>
            <a:off x="129017" y="5544649"/>
            <a:ext cx="1341561" cy="1252603"/>
          </a:xfrm>
          <a:prstGeom prst="rect">
            <a:avLst/>
          </a:prstGeom>
        </p:spPr>
      </p:pic>
    </p:spTree>
    <p:extLst>
      <p:ext uri="{BB962C8B-B14F-4D97-AF65-F5344CB8AC3E}">
        <p14:creationId xmlns:p14="http://schemas.microsoft.com/office/powerpoint/2010/main" val="101470899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34035" rtl="0" eaLnBrk="1" latinLnBrk="0" hangingPunct="1">
        <a:spcBef>
          <a:spcPct val="0"/>
        </a:spcBef>
        <a:buNone/>
        <a:defRPr sz="2559" kern="1200" cap="all" baseline="0">
          <a:solidFill>
            <a:schemeClr val="tx1"/>
          </a:solidFill>
          <a:latin typeface="+mj-lt"/>
          <a:ea typeface="+mj-ea"/>
          <a:cs typeface="+mj-cs"/>
        </a:defRPr>
      </a:lvl1pPr>
    </p:titleStyle>
    <p:bodyStyle>
      <a:lvl1pPr marL="312783" indent="-312783" algn="l" defTabSz="834035" rtl="0" eaLnBrk="1" latinLnBrk="0" hangingPunct="1">
        <a:spcBef>
          <a:spcPts val="731"/>
        </a:spcBef>
        <a:buFont typeface="Arial" pitchFamily="34" charset="0"/>
        <a:buNone/>
        <a:defRPr sz="1463" b="1" kern="1200">
          <a:solidFill>
            <a:schemeClr val="tx1"/>
          </a:solidFill>
          <a:latin typeface="+mn-lt"/>
          <a:ea typeface="+mn-ea"/>
          <a:cs typeface="+mn-cs"/>
        </a:defRPr>
      </a:lvl1pPr>
      <a:lvl2pPr marL="158479" indent="-158479" algn="l" defTabSz="834035" rtl="0" eaLnBrk="1" latinLnBrk="0" hangingPunct="1">
        <a:spcBef>
          <a:spcPts val="275"/>
        </a:spcBef>
        <a:buClr>
          <a:schemeClr val="accent2"/>
        </a:buClr>
        <a:buFont typeface="Wingdings" pitchFamily="2" charset="2"/>
        <a:buChar char="§"/>
        <a:defRPr sz="1463" kern="1200">
          <a:solidFill>
            <a:schemeClr val="tx1"/>
          </a:solidFill>
          <a:latin typeface="+mn-lt"/>
          <a:ea typeface="+mn-ea"/>
          <a:cs typeface="+mn-cs"/>
        </a:defRPr>
      </a:lvl2pPr>
      <a:lvl3pPr marL="366975" indent="-150130" algn="l" defTabSz="834035" rtl="0" eaLnBrk="1" latinLnBrk="0" hangingPunct="1">
        <a:spcBef>
          <a:spcPts val="275"/>
        </a:spcBef>
        <a:buClr>
          <a:schemeClr val="accent2"/>
        </a:buClr>
        <a:buFont typeface="Wingdings" pitchFamily="2" charset="2"/>
        <a:buChar char="§"/>
        <a:defRPr sz="1463" kern="1200">
          <a:solidFill>
            <a:schemeClr val="tx1"/>
          </a:solidFill>
          <a:latin typeface="+mn-lt"/>
          <a:ea typeface="+mn-ea"/>
          <a:cs typeface="+mn-cs"/>
        </a:defRPr>
      </a:lvl3pPr>
      <a:lvl4pPr marL="575471" indent="-150130" algn="l" defTabSz="834035" rtl="0" eaLnBrk="1" latinLnBrk="0" hangingPunct="1">
        <a:spcBef>
          <a:spcPts val="275"/>
        </a:spcBef>
        <a:buClr>
          <a:schemeClr val="accent2"/>
        </a:buClr>
        <a:buFont typeface="Wingdings" pitchFamily="2" charset="2"/>
        <a:buChar char="§"/>
        <a:defRPr sz="1463" kern="1200">
          <a:solidFill>
            <a:schemeClr val="tx1"/>
          </a:solidFill>
          <a:latin typeface="+mn-lt"/>
          <a:ea typeface="+mn-ea"/>
          <a:cs typeface="+mn-cs"/>
        </a:defRPr>
      </a:lvl4pPr>
      <a:lvl5pPr marL="783994" indent="-158479" algn="l" defTabSz="834035" rtl="0" eaLnBrk="1" latinLnBrk="0" hangingPunct="1">
        <a:spcBef>
          <a:spcPts val="275"/>
        </a:spcBef>
        <a:buClr>
          <a:schemeClr val="accent2"/>
        </a:buClr>
        <a:buFont typeface="Wingdings" pitchFamily="2" charset="2"/>
        <a:buChar char="§"/>
        <a:defRPr sz="1463" kern="1200">
          <a:solidFill>
            <a:schemeClr val="tx1"/>
          </a:solidFill>
          <a:latin typeface="+mn-lt"/>
          <a:ea typeface="+mn-ea"/>
          <a:cs typeface="+mn-cs"/>
        </a:defRPr>
      </a:lvl5pPr>
      <a:lvl6pPr marL="1000814" indent="-158479" algn="l" defTabSz="834035" rtl="0" eaLnBrk="1" latinLnBrk="0" hangingPunct="1">
        <a:spcBef>
          <a:spcPts val="275"/>
        </a:spcBef>
        <a:buClr>
          <a:schemeClr val="accent2"/>
        </a:buClr>
        <a:buFont typeface="Wingdings" pitchFamily="2" charset="2"/>
        <a:buChar char="§"/>
        <a:defRPr sz="1372" kern="1200">
          <a:solidFill>
            <a:schemeClr val="tx1"/>
          </a:solidFill>
          <a:latin typeface="+mn-lt"/>
          <a:ea typeface="+mn-ea"/>
          <a:cs typeface="+mn-cs"/>
        </a:defRPr>
      </a:lvl6pPr>
      <a:lvl7pPr marL="1234378" indent="-150130" algn="l" defTabSz="834035" rtl="0" eaLnBrk="1" latinLnBrk="0" hangingPunct="1">
        <a:spcBef>
          <a:spcPts val="275"/>
        </a:spcBef>
        <a:buClr>
          <a:schemeClr val="accent2"/>
        </a:buClr>
        <a:buFont typeface="Wingdings" pitchFamily="2" charset="2"/>
        <a:buChar char="§"/>
        <a:defRPr sz="1372" kern="1200">
          <a:solidFill>
            <a:schemeClr val="tx1"/>
          </a:solidFill>
          <a:latin typeface="+mn-lt"/>
          <a:ea typeface="+mn-ea"/>
          <a:cs typeface="+mn-cs"/>
        </a:defRPr>
      </a:lvl7pPr>
      <a:lvl8pPr marL="1442851" indent="-150130" algn="l" defTabSz="834035" rtl="0" eaLnBrk="1" latinLnBrk="0" hangingPunct="1">
        <a:spcBef>
          <a:spcPts val="275"/>
        </a:spcBef>
        <a:buClr>
          <a:schemeClr val="accent2"/>
        </a:buClr>
        <a:buFont typeface="Wingdings" pitchFamily="2" charset="2"/>
        <a:buChar char="§"/>
        <a:defRPr sz="1372" kern="1200">
          <a:solidFill>
            <a:schemeClr val="tx1"/>
          </a:solidFill>
          <a:latin typeface="+mn-lt"/>
          <a:ea typeface="+mn-ea"/>
          <a:cs typeface="+mn-cs"/>
        </a:defRPr>
      </a:lvl8pPr>
      <a:lvl9pPr marL="1634726" indent="-150130" algn="l" defTabSz="834035" rtl="0" eaLnBrk="1" latinLnBrk="0" hangingPunct="1">
        <a:spcBef>
          <a:spcPts val="275"/>
        </a:spcBef>
        <a:buClr>
          <a:schemeClr val="accent2"/>
        </a:buClr>
        <a:buFont typeface="Wingdings" pitchFamily="2" charset="2"/>
        <a:buChar char="§"/>
        <a:defRPr sz="1372" kern="1200">
          <a:solidFill>
            <a:schemeClr val="tx1"/>
          </a:solidFill>
          <a:latin typeface="+mn-lt"/>
          <a:ea typeface="+mn-ea"/>
          <a:cs typeface="+mn-cs"/>
        </a:defRPr>
      </a:lvl9pPr>
    </p:bodyStyle>
    <p:otherStyle>
      <a:defPPr>
        <a:defRPr lang="en-US"/>
      </a:defPPr>
      <a:lvl1pPr marL="0" algn="l" defTabSz="834035" rtl="0" eaLnBrk="1" latinLnBrk="0" hangingPunct="1">
        <a:defRPr sz="1736" kern="1200">
          <a:solidFill>
            <a:schemeClr val="tx1"/>
          </a:solidFill>
          <a:latin typeface="+mn-lt"/>
          <a:ea typeface="+mn-ea"/>
          <a:cs typeface="+mn-cs"/>
        </a:defRPr>
      </a:lvl1pPr>
      <a:lvl2pPr marL="416996" algn="l" defTabSz="834035" rtl="0" eaLnBrk="1" latinLnBrk="0" hangingPunct="1">
        <a:defRPr sz="1736" kern="1200">
          <a:solidFill>
            <a:schemeClr val="tx1"/>
          </a:solidFill>
          <a:latin typeface="+mn-lt"/>
          <a:ea typeface="+mn-ea"/>
          <a:cs typeface="+mn-cs"/>
        </a:defRPr>
      </a:lvl2pPr>
      <a:lvl3pPr marL="834035" algn="l" defTabSz="834035" rtl="0" eaLnBrk="1" latinLnBrk="0" hangingPunct="1">
        <a:defRPr sz="1736" kern="1200">
          <a:solidFill>
            <a:schemeClr val="tx1"/>
          </a:solidFill>
          <a:latin typeface="+mn-lt"/>
          <a:ea typeface="+mn-ea"/>
          <a:cs typeface="+mn-cs"/>
        </a:defRPr>
      </a:lvl3pPr>
      <a:lvl4pPr marL="1251053" algn="l" defTabSz="834035" rtl="0" eaLnBrk="1" latinLnBrk="0" hangingPunct="1">
        <a:defRPr sz="1736" kern="1200">
          <a:solidFill>
            <a:schemeClr val="tx1"/>
          </a:solidFill>
          <a:latin typeface="+mn-lt"/>
          <a:ea typeface="+mn-ea"/>
          <a:cs typeface="+mn-cs"/>
        </a:defRPr>
      </a:lvl4pPr>
      <a:lvl5pPr marL="1668069" algn="l" defTabSz="834035" rtl="0" eaLnBrk="1" latinLnBrk="0" hangingPunct="1">
        <a:defRPr sz="1736" kern="1200">
          <a:solidFill>
            <a:schemeClr val="tx1"/>
          </a:solidFill>
          <a:latin typeface="+mn-lt"/>
          <a:ea typeface="+mn-ea"/>
          <a:cs typeface="+mn-cs"/>
        </a:defRPr>
      </a:lvl5pPr>
      <a:lvl6pPr marL="2085113" algn="l" defTabSz="834035" rtl="0" eaLnBrk="1" latinLnBrk="0" hangingPunct="1">
        <a:defRPr sz="1736" kern="1200">
          <a:solidFill>
            <a:schemeClr val="tx1"/>
          </a:solidFill>
          <a:latin typeface="+mn-lt"/>
          <a:ea typeface="+mn-ea"/>
          <a:cs typeface="+mn-cs"/>
        </a:defRPr>
      </a:lvl6pPr>
      <a:lvl7pPr marL="2502108" algn="l" defTabSz="834035" rtl="0" eaLnBrk="1" latinLnBrk="0" hangingPunct="1">
        <a:defRPr sz="1736" kern="1200">
          <a:solidFill>
            <a:schemeClr val="tx1"/>
          </a:solidFill>
          <a:latin typeface="+mn-lt"/>
          <a:ea typeface="+mn-ea"/>
          <a:cs typeface="+mn-cs"/>
        </a:defRPr>
      </a:lvl7pPr>
      <a:lvl8pPr marL="2919098" algn="l" defTabSz="834035" rtl="0" eaLnBrk="1" latinLnBrk="0" hangingPunct="1">
        <a:defRPr sz="1736" kern="1200">
          <a:solidFill>
            <a:schemeClr val="tx1"/>
          </a:solidFill>
          <a:latin typeface="+mn-lt"/>
          <a:ea typeface="+mn-ea"/>
          <a:cs typeface="+mn-cs"/>
        </a:defRPr>
      </a:lvl8pPr>
      <a:lvl9pPr marL="3336090" algn="l" defTabSz="834035" rtl="0" eaLnBrk="1" latinLnBrk="0" hangingPunct="1">
        <a:defRPr sz="17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4.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7.xml"/><Relationship Id="rId1" Type="http://schemas.openxmlformats.org/officeDocument/2006/relationships/tags" Target="../tags/tag1.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63.png"/><Relationship Id="rId5" Type="http://schemas.openxmlformats.org/officeDocument/2006/relationships/image" Target="../media/image77.png"/><Relationship Id="rId4" Type="http://schemas.openxmlformats.org/officeDocument/2006/relationships/image" Target="../media/image76.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image" Target="../media/image63.pn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3.xml"/><Relationship Id="rId5" Type="http://schemas.openxmlformats.org/officeDocument/2006/relationships/image" Target="../media/image79.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81.jpg"/></Relationships>
</file>

<file path=ppt/slides/_rels/slide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48.png"/><Relationship Id="rId11" Type="http://schemas.openxmlformats.org/officeDocument/2006/relationships/image" Target="../media/image85.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3.xml"/><Relationship Id="rId6" Type="http://schemas.openxmlformats.org/officeDocument/2006/relationships/image" Target="../media/image48.png"/><Relationship Id="rId11" Type="http://schemas.openxmlformats.org/officeDocument/2006/relationships/image" Target="../media/image85.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48.png"/><Relationship Id="rId11" Type="http://schemas.openxmlformats.org/officeDocument/2006/relationships/image" Target="../media/image85.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3.xml"/><Relationship Id="rId6" Type="http://schemas.openxmlformats.org/officeDocument/2006/relationships/image" Target="../media/image48.png"/><Relationship Id="rId11" Type="http://schemas.openxmlformats.org/officeDocument/2006/relationships/image" Target="../media/image85.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3.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3.xml"/><Relationship Id="rId6" Type="http://schemas.openxmlformats.org/officeDocument/2006/relationships/image" Target="../media/image84.png"/><Relationship Id="rId5" Type="http://schemas.openxmlformats.org/officeDocument/2006/relationships/image" Target="../media/image48.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78.jpeg"/><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47.png"/><Relationship Id="rId11" Type="http://schemas.openxmlformats.org/officeDocument/2006/relationships/image" Target="../media/image56.jpg"/><Relationship Id="rId5" Type="http://schemas.openxmlformats.org/officeDocument/2006/relationships/image" Target="../media/image46.png"/><Relationship Id="rId10" Type="http://schemas.openxmlformats.org/officeDocument/2006/relationships/image" Target="../media/image55.jpg"/><Relationship Id="rId4" Type="http://schemas.openxmlformats.org/officeDocument/2006/relationships/image" Target="../media/image45.png"/><Relationship Id="rId9" Type="http://schemas.openxmlformats.org/officeDocument/2006/relationships/image" Target="../media/image54.jp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05.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05.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0.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68.xml"/><Relationship Id="rId4" Type="http://schemas.microsoft.com/office/2007/relationships/hdphoto" Target="../media/hdphoto8.wdp"/></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90.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90.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68.xml"/><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microsoft.com/office/2007/relationships/hdphoto" Target="../media/hdphoto9.wdp"/><Relationship Id="rId2" Type="http://schemas.openxmlformats.org/officeDocument/2006/relationships/notesSlide" Target="../notesSlides/notesSlide43.xml"/><Relationship Id="rId1" Type="http://schemas.openxmlformats.org/officeDocument/2006/relationships/slideLayout" Target="../slideLayouts/slideLayout11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5.png"/><Relationship Id="rId1" Type="http://schemas.openxmlformats.org/officeDocument/2006/relationships/slideLayout" Target="../slideLayouts/slideLayout11.xml"/><Relationship Id="rId4" Type="http://schemas.openxmlformats.org/officeDocument/2006/relationships/hyperlink" Target="https://www.facebook.com/profile.php?id=10004927436406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3.png"/><Relationship Id="rId3" Type="http://schemas.openxmlformats.org/officeDocument/2006/relationships/image" Target="../media/image44.png"/><Relationship Id="rId7" Type="http://schemas.openxmlformats.org/officeDocument/2006/relationships/image" Target="../media/image47.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48.png"/><Relationship Id="rId11" Type="http://schemas.openxmlformats.org/officeDocument/2006/relationships/image" Target="../media/image62.png"/><Relationship Id="rId5" Type="http://schemas.openxmlformats.org/officeDocument/2006/relationships/image" Target="../media/image46.png"/><Relationship Id="rId10" Type="http://schemas.microsoft.com/office/2007/relationships/hdphoto" Target="../media/hdphoto5.wdp"/><Relationship Id="rId4" Type="http://schemas.openxmlformats.org/officeDocument/2006/relationships/image" Target="../media/image45.png"/><Relationship Id="rId9" Type="http://schemas.openxmlformats.org/officeDocument/2006/relationships/image" Target="../media/image61.png"/><Relationship Id="rId1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66.png"/><Relationship Id="rId4" Type="http://schemas.openxmlformats.org/officeDocument/2006/relationships/image" Target="../media/image45.pn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47" y="3369413"/>
            <a:ext cx="2036252" cy="3488503"/>
          </a:xfrm>
          <a:prstGeom prst="rect">
            <a:avLst/>
          </a:prstGeom>
        </p:spPr>
      </p:pic>
      <p:sp>
        <p:nvSpPr>
          <p:cNvPr id="13" name="Khởi động">
            <a:extLst>
              <a:ext uri="{FF2B5EF4-FFF2-40B4-BE49-F238E27FC236}">
                <a16:creationId xmlns:a16="http://schemas.microsoft.com/office/drawing/2014/main" id="{3373C61E-F340-4C65-A36D-CE80E98126A9}"/>
              </a:ext>
            </a:extLst>
          </p:cNvPr>
          <p:cNvSpPr txBox="1"/>
          <p:nvPr/>
        </p:nvSpPr>
        <p:spPr>
          <a:xfrm>
            <a:off x="1994316" y="1669009"/>
            <a:ext cx="8660689" cy="1528560"/>
          </a:xfrm>
          <a:prstGeom prst="rect">
            <a:avLst/>
          </a:prstGeom>
          <a:noFill/>
        </p:spPr>
        <p:txBody>
          <a:bodyPr wrap="square" rtlCol="0">
            <a:spAutoFit/>
          </a:bodyPr>
          <a:lstStyle/>
          <a:p>
            <a:pPr defTabSz="914377">
              <a:defRPr/>
            </a:pPr>
            <a:r>
              <a:rPr lang="en-US" sz="9333" dirty="0" err="1">
                <a:solidFill>
                  <a:srgbClr val="FF0000"/>
                </a:solidFill>
                <a:latin typeface="Times New Roman" panose="02020603050405020304" pitchFamily="18" charset="0"/>
                <a:cs typeface="Times New Roman" panose="02020603050405020304" pitchFamily="18" charset="0"/>
              </a:rPr>
              <a:t>Môn</a:t>
            </a:r>
            <a:r>
              <a:rPr lang="en-US" sz="9333" dirty="0">
                <a:solidFill>
                  <a:srgbClr val="FF0000"/>
                </a:solidFill>
                <a:latin typeface="Times New Roman" panose="02020603050405020304" pitchFamily="18" charset="0"/>
                <a:cs typeface="Times New Roman" panose="02020603050405020304" pitchFamily="18" charset="0"/>
              </a:rPr>
              <a:t>: </a:t>
            </a:r>
            <a:r>
              <a:rPr lang="en-US" sz="9333" dirty="0" err="1">
                <a:solidFill>
                  <a:srgbClr val="FF0000"/>
                </a:solidFill>
                <a:latin typeface="Times New Roman" panose="02020603050405020304" pitchFamily="18" charset="0"/>
                <a:cs typeface="Times New Roman" panose="02020603050405020304" pitchFamily="18" charset="0"/>
              </a:rPr>
              <a:t>Tiếng</a:t>
            </a:r>
            <a:r>
              <a:rPr lang="en-US" sz="9333" dirty="0">
                <a:solidFill>
                  <a:srgbClr val="FF0000"/>
                </a:solidFill>
                <a:latin typeface="Times New Roman" panose="02020603050405020304" pitchFamily="18" charset="0"/>
                <a:cs typeface="Times New Roman" panose="02020603050405020304" pitchFamily="18" charset="0"/>
              </a:rPr>
              <a:t> </a:t>
            </a:r>
            <a:r>
              <a:rPr lang="en-US" sz="9333" dirty="0" err="1">
                <a:solidFill>
                  <a:srgbClr val="FF0000"/>
                </a:solidFill>
                <a:latin typeface="Times New Roman" panose="02020603050405020304" pitchFamily="18" charset="0"/>
                <a:cs typeface="Times New Roman" panose="02020603050405020304" pitchFamily="18" charset="0"/>
              </a:rPr>
              <a:t>Việt</a:t>
            </a:r>
            <a:endParaRPr lang="en-US" sz="9333" dirty="0">
              <a:solidFill>
                <a:srgbClr val="FF0000"/>
              </a:solidFill>
              <a:latin typeface="Times New Roman" panose="02020603050405020304" pitchFamily="18" charset="0"/>
              <a:cs typeface="Times New Roman" panose="02020603050405020304" pitchFamily="18" charset="0"/>
            </a:endParaRPr>
          </a:p>
        </p:txBody>
      </p:sp>
      <p:sp>
        <p:nvSpPr>
          <p:cNvPr id="4" name="Khởi động">
            <a:extLst>
              <a:ext uri="{FF2B5EF4-FFF2-40B4-BE49-F238E27FC236}">
                <a16:creationId xmlns:a16="http://schemas.microsoft.com/office/drawing/2014/main" id="{DEFDCB21-52C1-4783-9A02-858E361203BD}"/>
              </a:ext>
            </a:extLst>
          </p:cNvPr>
          <p:cNvSpPr txBox="1"/>
          <p:nvPr/>
        </p:nvSpPr>
        <p:spPr>
          <a:xfrm>
            <a:off x="1870842" y="666169"/>
            <a:ext cx="9690537" cy="830997"/>
          </a:xfrm>
          <a:prstGeom prst="rect">
            <a:avLst/>
          </a:prstGeom>
          <a:noFill/>
        </p:spPr>
        <p:txBody>
          <a:bodyPr wrap="square" rtlCol="0">
            <a:spAutoFit/>
          </a:bodyPr>
          <a:lstStyle/>
          <a:p>
            <a:pPr defTabSz="914377">
              <a:defRPr/>
            </a:pPr>
            <a:r>
              <a:rPr lang="en-US" sz="4800" dirty="0" err="1">
                <a:latin typeface="Times New Roman" panose="02020603050405020304" pitchFamily="18" charset="0"/>
                <a:cs typeface="Times New Roman" panose="02020603050405020304" pitchFamily="18" charset="0"/>
              </a:rPr>
              <a:t>Thứ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1 </a:t>
            </a:r>
            <a:r>
              <a:rPr lang="en-US" sz="4800" dirty="0" err="1">
                <a:latin typeface="Times New Roman" panose="02020603050405020304" pitchFamily="18" charset="0"/>
                <a:cs typeface="Times New Roman" panose="02020603050405020304" pitchFamily="18" charset="0"/>
              </a:rPr>
              <a:t>tháng</a:t>
            </a:r>
            <a:r>
              <a:rPr lang="en-US" sz="4800" dirty="0">
                <a:latin typeface="Times New Roman" panose="02020603050405020304" pitchFamily="18" charset="0"/>
                <a:cs typeface="Times New Roman" panose="02020603050405020304" pitchFamily="18" charset="0"/>
              </a:rPr>
              <a:t> 12 </a:t>
            </a:r>
            <a:r>
              <a:rPr lang="en-US" sz="4800" dirty="0" err="1">
                <a:latin typeface="Times New Roman" panose="02020603050405020304" pitchFamily="18" charset="0"/>
                <a:cs typeface="Times New Roman" panose="02020603050405020304" pitchFamily="18" charset="0"/>
              </a:rPr>
              <a:t>năm</a:t>
            </a:r>
            <a:r>
              <a:rPr lang="en-US" sz="4800" dirty="0">
                <a:latin typeface="Times New Roman" panose="02020603050405020304" pitchFamily="18" charset="0"/>
                <a:cs typeface="Times New Roman" panose="02020603050405020304" pitchFamily="18" charset="0"/>
              </a:rPr>
              <a:t> 2021</a:t>
            </a:r>
          </a:p>
        </p:txBody>
      </p:sp>
    </p:spTree>
    <p:extLst>
      <p:ext uri="{BB962C8B-B14F-4D97-AF65-F5344CB8AC3E}">
        <p14:creationId xmlns:p14="http://schemas.microsoft.com/office/powerpoint/2010/main" val="1694698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13">
                                            <p:txEl>
                                              <p:pRg st="0" end="0"/>
                                            </p:txEl>
                                          </p:spTgt>
                                        </p:tgtEl>
                                      </p:cBhvr>
                                    </p:animEffect>
                                  </p:childTnLst>
                                </p:cTn>
                              </p:par>
                            </p:childTnLst>
                          </p:cTn>
                        </p:par>
                        <p:par>
                          <p:cTn id="16" fill="hold">
                            <p:stCondLst>
                              <p:cond delay="265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7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P spid="4" grpId="0" build="p"/>
      <p:bldP spid="4"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mj-lt"/>
                <a:ea typeface="+mn-ea"/>
                <a:cs typeface="Times New Roman" pitchFamily="18" charset="0"/>
              </a:rPr>
              <a:t>Bố tôi làm nghề thợ mộc. Ngày tôi chuẩn bị vào lớp Một, bố tặng tôi một món quà đặc biệt. Đó là một cái bàn nhỏ xinh tự tay bố đóng.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mj-lt"/>
                <a:ea typeface="+mn-ea"/>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mj-lt"/>
                <a:ea typeface="+mn-ea"/>
                <a:cs typeface="Times New Roman" pitchFamily="18" charset="0"/>
              </a:rPr>
              <a:t>Với tôi, đây là cái bàn đẹp nhất trên đời. Mỗi khi ngồi vào bàn học, tôi lại thấy thân quen và ấm áp như có bố ngồi bên cạnh. </a:t>
            </a:r>
            <a:endParaRPr kumimoji="0" lang="en-US" sz="2800" b="0" i="0"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	</a:t>
            </a:r>
            <a:r>
              <a:rPr kumimoji="0" lang="vi-VN"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Cái bàn học của tôi</a:t>
            </a:r>
            <a:endPar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6839792" y="5436379"/>
            <a:ext cx="4831339" cy="492443"/>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Cao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Nguyệt</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B7EF700-C47F-4680-BB4D-8A9E9237CA06}"/>
              </a:ext>
            </a:extLst>
          </p:cNvPr>
          <p:cNvSpPr/>
          <p:nvPr/>
        </p:nvSpPr>
        <p:spPr>
          <a:xfrm>
            <a:off x="8399246" y="263796"/>
            <a:ext cx="334739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3200" b="1" i="0" u="none" strike="noStrike" kern="0" cap="none" spc="0" normalizeH="0" baseline="0" noProof="0" dirty="0" err="1">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Đọc</a:t>
            </a:r>
            <a:r>
              <a:rPr kumimoji="0" lang="zh-CN" altLang="en-US" sz="3200" b="1" i="0" u="none" strike="noStrike" kern="0" cap="none" spc="0" normalizeH="0" baseline="0" noProof="0" dirty="0">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 </a:t>
            </a:r>
            <a:r>
              <a:rPr kumimoji="0" lang="en-US" altLang="zh-CN" sz="3200" b="1" i="0" u="none" strike="noStrike" kern="0" cap="none" spc="0" normalizeH="0" baseline="0" noProof="0" dirty="0" err="1">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nối</a:t>
            </a:r>
            <a:r>
              <a:rPr kumimoji="0" lang="en-US" altLang="zh-CN" sz="3200" b="1" i="0" u="none" strike="noStrike" kern="0" cap="none" spc="0" normalizeH="0" baseline="0" noProof="0" dirty="0">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 </a:t>
            </a:r>
            <a:r>
              <a:rPr kumimoji="0" lang="en-US" altLang="zh-CN" sz="3200" b="1" i="0" u="none" strike="noStrike" kern="0" cap="none" spc="0" normalizeH="0" baseline="0" noProof="0" dirty="0" err="1">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tiếp</a:t>
            </a:r>
            <a:r>
              <a:rPr kumimoji="0" lang="en-US" altLang="zh-CN" sz="3200" b="1" i="0" u="none" strike="noStrike" kern="0" cap="none" spc="0" normalizeH="0" baseline="0" noProof="0" dirty="0">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 </a:t>
            </a:r>
            <a:r>
              <a:rPr kumimoji="0" lang="en-US" altLang="zh-CN" sz="3200" b="1" i="0" u="none" strike="noStrike" kern="0" cap="none" spc="0" normalizeH="0" baseline="0" noProof="0" dirty="0" err="1">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rPr>
              <a:t>câu</a:t>
            </a:r>
            <a:endParaRPr kumimoji="0" lang="zh-CN" altLang="en-US" sz="3200" b="1" i="0" u="none" strike="noStrike" kern="0" cap="none" spc="0" normalizeH="0" baseline="0" noProof="0" dirty="0">
              <a:ln>
                <a:noFill/>
              </a:ln>
              <a:solidFill>
                <a:srgbClr val="FF0000"/>
              </a:solidFill>
              <a:effectLst/>
              <a:highlight>
                <a:srgbClr val="FFFF00"/>
              </a:highlight>
              <a:uLnTx/>
              <a:uFillTx/>
              <a:latin typeface="Arial" panose="020B060402020202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3931269636"/>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6" y="418711"/>
            <a:ext cx="12090968" cy="6445280"/>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992995" y="667963"/>
            <a:ext cx="5801332" cy="748988"/>
          </a:xfrm>
          <a:prstGeom prst="rect">
            <a:avLst/>
          </a:prstGeom>
          <a:noFill/>
        </p:spPr>
        <p:txBody>
          <a:bodyPr wrap="none" rtlCol="0">
            <a:spAutoFit/>
          </a:bodyPr>
          <a:lstStyle/>
          <a:p>
            <a:pPr algn="ctr"/>
            <a:r>
              <a:rPr lang="en-US" sz="4267"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16" name="Luyện đọc từ khó">
            <a:extLst>
              <a:ext uri="{FF2B5EF4-FFF2-40B4-BE49-F238E27FC236}">
                <a16:creationId xmlns:a16="http://schemas.microsoft.com/office/drawing/2014/main" id="{6A2A2FE7-DAFB-4DE2-82B6-499A8EF4EF05}"/>
              </a:ext>
            </a:extLst>
          </p:cNvPr>
          <p:cNvSpPr txBox="1"/>
          <p:nvPr/>
        </p:nvSpPr>
        <p:spPr>
          <a:xfrm>
            <a:off x="3833165" y="1817642"/>
            <a:ext cx="2193229" cy="748988"/>
          </a:xfrm>
          <a:prstGeom prst="rect">
            <a:avLst/>
          </a:prstGeom>
          <a:noFill/>
        </p:spPr>
        <p:txBody>
          <a:bodyPr wrap="none" rtlCol="0">
            <a:spAutoFit/>
          </a:bodyPr>
          <a:lstStyle/>
          <a:p>
            <a:pPr algn="ct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chuẩn</a:t>
            </a: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bị</a:t>
            </a:r>
            <a:endParaRPr lang="en-US" sz="4267" dirty="0">
              <a:solidFill>
                <a:srgbClr val="FFFF00"/>
              </a:solidFill>
              <a:latin typeface="Times New Roman" panose="02020603050405020304" pitchFamily="18" charset="0"/>
              <a:cs typeface="Times New Roman" panose="02020603050405020304" pitchFamily="18" charset="0"/>
            </a:endParaRPr>
          </a:p>
        </p:txBody>
      </p:sp>
      <p:sp>
        <p:nvSpPr>
          <p:cNvPr id="18" name="Luyện đọc từ khó">
            <a:extLst>
              <a:ext uri="{FF2B5EF4-FFF2-40B4-BE49-F238E27FC236}">
                <a16:creationId xmlns:a16="http://schemas.microsoft.com/office/drawing/2014/main" id="{E50BD4C2-F7E3-493D-964C-11CD390AFC4A}"/>
              </a:ext>
            </a:extLst>
          </p:cNvPr>
          <p:cNvSpPr txBox="1"/>
          <p:nvPr/>
        </p:nvSpPr>
        <p:spPr>
          <a:xfrm>
            <a:off x="3932953" y="2663534"/>
            <a:ext cx="1890261" cy="748988"/>
          </a:xfrm>
          <a:prstGeom prst="rect">
            <a:avLst/>
          </a:prstGeom>
          <a:noFill/>
        </p:spPr>
        <p:txBody>
          <a:bodyPr wrap="none" rtlCol="0">
            <a:spAutoFit/>
          </a:bodyPr>
          <a:lstStyle/>
          <a:p>
            <a:pPr algn="ctr"/>
            <a:r>
              <a:rPr lang="en-US" sz="4267" dirty="0" err="1">
                <a:solidFill>
                  <a:srgbClr val="FFFF00"/>
                </a:solidFill>
                <a:latin typeface="Times New Roman" panose="02020603050405020304" pitchFamily="18" charset="0"/>
                <a:cs typeface="Times New Roman" panose="02020603050405020304" pitchFamily="18" charset="0"/>
              </a:rPr>
              <a:t>trần</a:t>
            </a: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đời</a:t>
            </a:r>
            <a:endParaRPr lang="en-US" sz="4267" dirty="0">
              <a:solidFill>
                <a:srgbClr val="FFFF00"/>
              </a:solidFill>
              <a:latin typeface="Times New Roman" panose="02020603050405020304" pitchFamily="18" charset="0"/>
              <a:cs typeface="Times New Roman" panose="02020603050405020304" pitchFamily="18" charset="0"/>
            </a:endParaRPr>
          </a:p>
        </p:txBody>
      </p:sp>
      <p:sp>
        <p:nvSpPr>
          <p:cNvPr id="20" name="Luyện đọc từ khó">
            <a:extLst>
              <a:ext uri="{FF2B5EF4-FFF2-40B4-BE49-F238E27FC236}">
                <a16:creationId xmlns:a16="http://schemas.microsoft.com/office/drawing/2014/main" id="{277902B0-E29B-47EB-B1FB-694C799217AA}"/>
              </a:ext>
            </a:extLst>
          </p:cNvPr>
          <p:cNvSpPr txBox="1"/>
          <p:nvPr/>
        </p:nvSpPr>
        <p:spPr>
          <a:xfrm>
            <a:off x="3932953" y="3719119"/>
            <a:ext cx="1386918" cy="748988"/>
          </a:xfrm>
          <a:prstGeom prst="rect">
            <a:avLst/>
          </a:prstGeom>
          <a:noFill/>
        </p:spPr>
        <p:txBody>
          <a:bodyPr wrap="none" rtlCol="0">
            <a:spAutoFit/>
          </a:bodyPr>
          <a:lstStyle/>
          <a:p>
            <a:pPr algn="ct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nhẵn</a:t>
            </a:r>
            <a:endParaRPr lang="en-US" sz="4267" dirty="0">
              <a:solidFill>
                <a:srgbClr val="FFFF00"/>
              </a:solidFill>
              <a:latin typeface="Times New Roman" panose="02020603050405020304" pitchFamily="18" charset="0"/>
              <a:cs typeface="Times New Roman" panose="02020603050405020304" pitchFamily="18" charset="0"/>
            </a:endParaRPr>
          </a:p>
        </p:txBody>
      </p:sp>
      <p:sp>
        <p:nvSpPr>
          <p:cNvPr id="24" name="Luyện đọc từ khó">
            <a:extLst>
              <a:ext uri="{FF2B5EF4-FFF2-40B4-BE49-F238E27FC236}">
                <a16:creationId xmlns:a16="http://schemas.microsoft.com/office/drawing/2014/main" id="{A6D45EFD-F969-4E80-BD8E-1D0A2FF46BDC}"/>
              </a:ext>
            </a:extLst>
          </p:cNvPr>
          <p:cNvSpPr txBox="1"/>
          <p:nvPr/>
        </p:nvSpPr>
        <p:spPr>
          <a:xfrm>
            <a:off x="3995991" y="4743763"/>
            <a:ext cx="2810385" cy="748988"/>
          </a:xfrm>
          <a:prstGeom prst="rect">
            <a:avLst/>
          </a:prstGeom>
          <a:noFill/>
        </p:spPr>
        <p:txBody>
          <a:bodyPr wrap="none" rtlCol="0">
            <a:spAutoFit/>
          </a:bodyPr>
          <a:lstStyle/>
          <a:p>
            <a:pPr algn="ct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yêu</a:t>
            </a:r>
            <a:r>
              <a:rPr lang="en-US" sz="4267" dirty="0">
                <a:solidFill>
                  <a:srgbClr val="FFFF00"/>
                </a:solidFill>
                <a:latin typeface="Times New Roman" panose="02020603050405020304" pitchFamily="18" charset="0"/>
                <a:cs typeface="Times New Roman" panose="02020603050405020304" pitchFamily="18" charset="0"/>
              </a:rPr>
              <a:t> </a:t>
            </a:r>
            <a:r>
              <a:rPr lang="en-US" sz="4267" dirty="0" err="1">
                <a:solidFill>
                  <a:srgbClr val="FFFF00"/>
                </a:solidFill>
                <a:latin typeface="Times New Roman" panose="02020603050405020304" pitchFamily="18" charset="0"/>
                <a:cs typeface="Times New Roman" panose="02020603050405020304" pitchFamily="18" charset="0"/>
              </a:rPr>
              <a:t>thương</a:t>
            </a:r>
            <a:endParaRPr lang="en-US" sz="4267"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81FB0FF9-7D57-4E82-9AAB-D0D4ECA47D6B}"/>
              </a:ext>
            </a:extLst>
          </p:cNvPr>
          <p:cNvCxnSpPr>
            <a:cxnSpLocks/>
          </p:cNvCxnSpPr>
          <p:nvPr/>
        </p:nvCxnSpPr>
        <p:spPr>
          <a:xfrm>
            <a:off x="4604358" y="2492100"/>
            <a:ext cx="715513"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F9E33D57-2206-4CA4-AEA2-EE621B316919}"/>
              </a:ext>
            </a:extLst>
          </p:cNvPr>
          <p:cNvCxnSpPr>
            <a:cxnSpLocks/>
          </p:cNvCxnSpPr>
          <p:nvPr/>
        </p:nvCxnSpPr>
        <p:spPr>
          <a:xfrm>
            <a:off x="3995991" y="3289131"/>
            <a:ext cx="36797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80CDA63-DF1B-4259-A525-6F0B1D644D40}"/>
              </a:ext>
            </a:extLst>
          </p:cNvPr>
          <p:cNvCxnSpPr>
            <a:cxnSpLocks/>
          </p:cNvCxnSpPr>
          <p:nvPr/>
        </p:nvCxnSpPr>
        <p:spPr>
          <a:xfrm flipV="1">
            <a:off x="5549533" y="5401182"/>
            <a:ext cx="1040107" cy="1"/>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F30F7302-DE10-4CB5-80B7-95452E6934FA}"/>
              </a:ext>
            </a:extLst>
          </p:cNvPr>
          <p:cNvSpPr txBox="1"/>
          <p:nvPr/>
        </p:nvSpPr>
        <p:spPr>
          <a:xfrm>
            <a:off x="4640936" y="3547686"/>
            <a:ext cx="70419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07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by="(-#ppt_w*2)" calcmode="lin" valueType="num">
                                      <p:cBhvr rctx="PPT">
                                        <p:cTn id="11" dur="375" autoRev="1" fill="hold">
                                          <p:stCondLst>
                                            <p:cond delay="0"/>
                                          </p:stCondLst>
                                        </p:cTn>
                                        <p:tgtEl>
                                          <p:spTgt spid="18"/>
                                        </p:tgtEl>
                                        <p:attrNameLst>
                                          <p:attrName>ppt_w</p:attrName>
                                        </p:attrNameLst>
                                      </p:cBhvr>
                                    </p:anim>
                                    <p:anim by="(#ppt_w*0.50)" calcmode="lin" valueType="num">
                                      <p:cBhvr>
                                        <p:cTn id="12" dur="375" decel="50000" autoRev="1" fill="hold">
                                          <p:stCondLst>
                                            <p:cond delay="0"/>
                                          </p:stCondLst>
                                        </p:cTn>
                                        <p:tgtEl>
                                          <p:spTgt spid="18"/>
                                        </p:tgtEl>
                                        <p:attrNameLst>
                                          <p:attrName>ppt_x</p:attrName>
                                        </p:attrNameLst>
                                      </p:cBhvr>
                                    </p:anim>
                                    <p:anim from="(-#ppt_h/2)" to="(#ppt_y)" calcmode="lin" valueType="num">
                                      <p:cBhvr>
                                        <p:cTn id="13" dur="750" fill="hold">
                                          <p:stCondLst>
                                            <p:cond delay="0"/>
                                          </p:stCondLst>
                                        </p:cTn>
                                        <p:tgtEl>
                                          <p:spTgt spid="18"/>
                                        </p:tgtEl>
                                        <p:attrNameLst>
                                          <p:attrName>ppt_y</p:attrName>
                                        </p:attrNameLst>
                                      </p:cBhvr>
                                    </p:anim>
                                    <p:animRot by="21600000">
                                      <p:cBhvr>
                                        <p:cTn id="14" dur="750" fill="hold">
                                          <p:stCondLst>
                                            <p:cond delay="0"/>
                                          </p:stCondLst>
                                        </p:cTn>
                                        <p:tgtEl>
                                          <p:spTgt spid="18"/>
                                        </p:tgtEl>
                                        <p:attrNameLst>
                                          <p:attrName>r</p:attrName>
                                        </p:attrNameLst>
                                      </p:cBhvr>
                                    </p:animRot>
                                  </p:childTnLst>
                                </p:cTn>
                              </p:par>
                            </p:childTnLst>
                          </p:cTn>
                        </p:par>
                        <p:par>
                          <p:cTn id="15" fill="hold">
                            <p:stCondLst>
                              <p:cond delay="17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by="(-#ppt_w*2)" calcmode="lin" valueType="num">
                                      <p:cBhvr rctx="PPT">
                                        <p:cTn id="18" dur="375" autoRev="1" fill="hold">
                                          <p:stCondLst>
                                            <p:cond delay="0"/>
                                          </p:stCondLst>
                                        </p:cTn>
                                        <p:tgtEl>
                                          <p:spTgt spid="20"/>
                                        </p:tgtEl>
                                        <p:attrNameLst>
                                          <p:attrName>ppt_w</p:attrName>
                                        </p:attrNameLst>
                                      </p:cBhvr>
                                    </p:anim>
                                    <p:anim by="(#ppt_w*0.50)" calcmode="lin" valueType="num">
                                      <p:cBhvr>
                                        <p:cTn id="19" dur="375" decel="50000" autoRev="1" fill="hold">
                                          <p:stCondLst>
                                            <p:cond delay="0"/>
                                          </p:stCondLst>
                                        </p:cTn>
                                        <p:tgtEl>
                                          <p:spTgt spid="20"/>
                                        </p:tgtEl>
                                        <p:attrNameLst>
                                          <p:attrName>ppt_x</p:attrName>
                                        </p:attrNameLst>
                                      </p:cBhvr>
                                    </p:anim>
                                    <p:anim from="(-#ppt_h/2)" to="(#ppt_y)" calcmode="lin" valueType="num">
                                      <p:cBhvr>
                                        <p:cTn id="20" dur="750" fill="hold">
                                          <p:stCondLst>
                                            <p:cond delay="0"/>
                                          </p:stCondLst>
                                        </p:cTn>
                                        <p:tgtEl>
                                          <p:spTgt spid="20"/>
                                        </p:tgtEl>
                                        <p:attrNameLst>
                                          <p:attrName>ppt_y</p:attrName>
                                        </p:attrNameLst>
                                      </p:cBhvr>
                                    </p:anim>
                                    <p:animRot by="21600000">
                                      <p:cBhvr>
                                        <p:cTn id="21" dur="750" fill="hold">
                                          <p:stCondLst>
                                            <p:cond delay="0"/>
                                          </p:stCondLst>
                                        </p:cTn>
                                        <p:tgtEl>
                                          <p:spTgt spid="20"/>
                                        </p:tgtEl>
                                        <p:attrNameLst>
                                          <p:attrName>r</p:attrName>
                                        </p:attrNameLst>
                                      </p:cBhvr>
                                    </p:animRot>
                                  </p:childTnLst>
                                </p:cTn>
                              </p:par>
                            </p:childTnLst>
                          </p:cTn>
                        </p:par>
                        <p:par>
                          <p:cTn id="22" fill="hold">
                            <p:stCondLst>
                              <p:cond delay="2675"/>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4"/>
                                        </p:tgtEl>
                                        <p:attrNameLst>
                                          <p:attrName>style.visibility</p:attrName>
                                        </p:attrNameLst>
                                      </p:cBhvr>
                                      <p:to>
                                        <p:strVal val="visible"/>
                                      </p:to>
                                    </p:set>
                                    <p:anim by="(-#ppt_w*2)" calcmode="lin" valueType="num">
                                      <p:cBhvr rctx="PPT">
                                        <p:cTn id="25" dur="375" autoRev="1" fill="hold">
                                          <p:stCondLst>
                                            <p:cond delay="0"/>
                                          </p:stCondLst>
                                        </p:cTn>
                                        <p:tgtEl>
                                          <p:spTgt spid="24"/>
                                        </p:tgtEl>
                                        <p:attrNameLst>
                                          <p:attrName>ppt_w</p:attrName>
                                        </p:attrNameLst>
                                      </p:cBhvr>
                                    </p:anim>
                                    <p:anim by="(#ppt_w*0.50)" calcmode="lin" valueType="num">
                                      <p:cBhvr>
                                        <p:cTn id="26" dur="375" decel="50000" autoRev="1" fill="hold">
                                          <p:stCondLst>
                                            <p:cond delay="0"/>
                                          </p:stCondLst>
                                        </p:cTn>
                                        <p:tgtEl>
                                          <p:spTgt spid="24"/>
                                        </p:tgtEl>
                                        <p:attrNameLst>
                                          <p:attrName>ppt_x</p:attrName>
                                        </p:attrNameLst>
                                      </p:cBhvr>
                                    </p:anim>
                                    <p:anim from="(-#ppt_h/2)" to="(#ppt_y)" calcmode="lin" valueType="num">
                                      <p:cBhvr>
                                        <p:cTn id="27" dur="750" fill="hold">
                                          <p:stCondLst>
                                            <p:cond delay="0"/>
                                          </p:stCondLst>
                                        </p:cTn>
                                        <p:tgtEl>
                                          <p:spTgt spid="24"/>
                                        </p:tgtEl>
                                        <p:attrNameLst>
                                          <p:attrName>ppt_y</p:attrName>
                                        </p:attrNameLst>
                                      </p:cBhvr>
                                    </p:anim>
                                    <p:animRot by="21600000">
                                      <p:cBhvr>
                                        <p:cTn id="28" dur="750" fill="hold">
                                          <p:stCondLst>
                                            <p:cond delay="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linds(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linds(horizontal)">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8FB06-E8C0-41D9-B1E9-162B3A70F1DF}"/>
              </a:ext>
            </a:extLst>
          </p:cNvPr>
          <p:cNvSpPr/>
          <p:nvPr/>
        </p:nvSpPr>
        <p:spPr>
          <a:xfrm>
            <a:off x="429752" y="1259610"/>
            <a:ext cx="11332496" cy="165539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mn-cs"/>
              </a:rPr>
              <a:t>Cái bàn không quá rộng</a:t>
            </a:r>
            <a:r>
              <a:rPr kumimoji="0" lang="vi-VN" sz="3600" b="0" i="0" u="none" strike="noStrike" kern="1200" cap="none" spc="0" normalizeH="0" baseline="0" noProof="0" dirty="0">
                <a:ln>
                  <a:noFill/>
                </a:ln>
                <a:solidFill>
                  <a:srgbClr val="FF0000"/>
                </a:solidFill>
                <a:effectLst/>
                <a:uLnTx/>
                <a:uFillTx/>
                <a:latin typeface="+mj-lt"/>
                <a:ea typeface="+mn-ea"/>
                <a:cs typeface="+mn-cs"/>
              </a:rPr>
              <a:t> </a:t>
            </a:r>
            <a:r>
              <a:rPr kumimoji="0" lang="vi-VN" sz="3600" b="0" i="0" u="none" strike="noStrike" kern="1200" cap="none" spc="0" normalizeH="0" baseline="0" noProof="0" dirty="0">
                <a:ln>
                  <a:noFill/>
                </a:ln>
                <a:solidFill>
                  <a:prstClr val="black"/>
                </a:solidFill>
                <a:effectLst/>
                <a:uLnTx/>
                <a:uFillTx/>
                <a:latin typeface="+mj-lt"/>
                <a:ea typeface="+mn-ea"/>
                <a:cs typeface="+mn-cs"/>
              </a:rPr>
              <a:t>nhưng đủ để tôi đặt một chiếc đèn học và những quyển sách</a:t>
            </a:r>
            <a:r>
              <a:rPr kumimoji="0" lang="vi-VN" sz="3600" b="0" i="0" u="none" strike="noStrike" kern="1200" cap="none" spc="0" normalizeH="0" baseline="0" noProof="0" dirty="0">
                <a:ln>
                  <a:noFill/>
                </a:ln>
                <a:solidFill>
                  <a:srgbClr val="FF0000"/>
                </a:solidFill>
                <a:effectLst/>
                <a:uLnTx/>
                <a:uFillTx/>
                <a:latin typeface="+mj-lt"/>
                <a:ea typeface="+mn-ea"/>
                <a:cs typeface="+mn-cs"/>
              </a:rPr>
              <a:t>. </a:t>
            </a: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25" name="Rectangle 24">
            <a:extLst>
              <a:ext uri="{FF2B5EF4-FFF2-40B4-BE49-F238E27FC236}">
                <a16:creationId xmlns:a16="http://schemas.microsoft.com/office/drawing/2014/main" id="{E1F44D21-1F39-4188-84A6-15192D773DFC}"/>
              </a:ext>
            </a:extLst>
          </p:cNvPr>
          <p:cNvSpPr/>
          <p:nvPr/>
        </p:nvSpPr>
        <p:spPr>
          <a:xfrm>
            <a:off x="429752" y="3060481"/>
            <a:ext cx="11332496" cy="8243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Bố khắc dòng 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Tặng con trai  yêu thương</a:t>
            </a:r>
            <a:r>
              <a:rPr kumimoji="0" lang="vi-VN"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5D6D8992-62F6-48A9-B4D9-95A60C3F9713}"/>
              </a:ext>
            </a:extLst>
          </p:cNvPr>
          <p:cNvGrpSpPr/>
          <p:nvPr/>
        </p:nvGrpSpPr>
        <p:grpSpPr>
          <a:xfrm>
            <a:off x="2373990" y="152901"/>
            <a:ext cx="5449210" cy="1208127"/>
            <a:chOff x="3568352" y="2594608"/>
            <a:chExt cx="5760641" cy="1195255"/>
          </a:xfrm>
        </p:grpSpPr>
        <p:sp>
          <p:nvSpPr>
            <p:cNvPr id="16" name="Wave 15">
              <a:extLst>
                <a:ext uri="{FF2B5EF4-FFF2-40B4-BE49-F238E27FC236}">
                  <a16:creationId xmlns:a16="http://schemas.microsoft.com/office/drawing/2014/main" id="{5D790101-F7EE-4D23-B8E4-4D92E7B00008}"/>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24"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文本框 6">
              <a:extLst>
                <a:ext uri="{FF2B5EF4-FFF2-40B4-BE49-F238E27FC236}">
                  <a16:creationId xmlns:a16="http://schemas.microsoft.com/office/drawing/2014/main" id="{15957055-20D4-43B3-B6B2-E125328640CD}"/>
                </a:ext>
              </a:extLst>
            </p:cNvPr>
            <p:cNvSpPr txBox="1">
              <a:spLocks noChangeArrowheads="1"/>
            </p:cNvSpPr>
            <p:nvPr/>
          </p:nvSpPr>
          <p:spPr bwMode="auto">
            <a:xfrm>
              <a:off x="4783541" y="2883245"/>
              <a:ext cx="3330261" cy="51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32"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err="1">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Cách</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800" b="1" i="0" u="none" strike="noStrike" kern="0" cap="none" spc="0" normalizeH="0" baseline="0" noProof="0" dirty="0" err="1">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ngắt</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800" b="1" i="0" u="none" strike="noStrike" kern="0" cap="none" spc="0" normalizeH="0" baseline="0" noProof="0" dirty="0" err="1">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nghỉ</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 </a:t>
              </a:r>
              <a:r>
                <a:rPr kumimoji="0" lang="en-US" altLang="zh-CN" sz="2800" b="1" i="0" u="none" strike="noStrike" kern="0" cap="none" spc="0" normalizeH="0" baseline="0" noProof="0" dirty="0" err="1">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rPr>
                <a:t>câu</a:t>
              </a:r>
              <a:endPar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ea typeface="华康海报体W12(P)" panose="040B0C00000000000000" pitchFamily="82" charset="-122"/>
                <a:cs typeface="Times New Roman" panose="02020603050405020304" pitchFamily="18" charset="0"/>
              </a:endParaRPr>
            </a:p>
          </p:txBody>
        </p:sp>
      </p:grpSp>
      <p:cxnSp>
        <p:nvCxnSpPr>
          <p:cNvPr id="4" name="Straight Connector 3">
            <a:extLst>
              <a:ext uri="{FF2B5EF4-FFF2-40B4-BE49-F238E27FC236}">
                <a16:creationId xmlns:a16="http://schemas.microsoft.com/office/drawing/2014/main" id="{D2BCE512-90C0-4061-BFCC-354FB0530086}"/>
              </a:ext>
            </a:extLst>
          </p:cNvPr>
          <p:cNvCxnSpPr/>
          <p:nvPr/>
        </p:nvCxnSpPr>
        <p:spPr>
          <a:xfrm flipH="1">
            <a:off x="1180038" y="2360986"/>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CFDFCA-7685-4CB4-8809-2D8953BC23D3}"/>
              </a:ext>
            </a:extLst>
          </p:cNvPr>
          <p:cNvCxnSpPr/>
          <p:nvPr/>
        </p:nvCxnSpPr>
        <p:spPr>
          <a:xfrm flipH="1">
            <a:off x="7330965" y="1498220"/>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5FA473-0EA2-4656-B168-EDAD30E52075}"/>
              </a:ext>
            </a:extLst>
          </p:cNvPr>
          <p:cNvCxnSpPr/>
          <p:nvPr/>
        </p:nvCxnSpPr>
        <p:spPr>
          <a:xfrm flipH="1">
            <a:off x="4872750" y="1555809"/>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C343EB-F7FA-4C30-835D-AC0E6396DE67}"/>
              </a:ext>
            </a:extLst>
          </p:cNvPr>
          <p:cNvCxnSpPr/>
          <p:nvPr/>
        </p:nvCxnSpPr>
        <p:spPr>
          <a:xfrm flipH="1">
            <a:off x="3948969" y="3344996"/>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202357-B93E-42BE-869A-BCE016F9DE05}"/>
              </a:ext>
            </a:extLst>
          </p:cNvPr>
          <p:cNvCxnSpPr/>
          <p:nvPr/>
        </p:nvCxnSpPr>
        <p:spPr>
          <a:xfrm flipH="1">
            <a:off x="9594741" y="3305306"/>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95253E-397D-4D47-8B39-0D3C28687FDF}"/>
              </a:ext>
            </a:extLst>
          </p:cNvPr>
          <p:cNvCxnSpPr/>
          <p:nvPr/>
        </p:nvCxnSpPr>
        <p:spPr>
          <a:xfrm flipH="1">
            <a:off x="5293162" y="2308698"/>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85F71B-4B6F-49D3-B36D-F5AB0194824F}"/>
              </a:ext>
            </a:extLst>
          </p:cNvPr>
          <p:cNvCxnSpPr/>
          <p:nvPr/>
        </p:nvCxnSpPr>
        <p:spPr>
          <a:xfrm flipH="1">
            <a:off x="5360276" y="2347670"/>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EFDB1D-5411-45AD-868D-7DFEEBBF3A24}"/>
              </a:ext>
            </a:extLst>
          </p:cNvPr>
          <p:cNvCxnSpPr/>
          <p:nvPr/>
        </p:nvCxnSpPr>
        <p:spPr>
          <a:xfrm flipH="1">
            <a:off x="3891162" y="3323292"/>
            <a:ext cx="115614" cy="44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EC3B35-D764-45F8-812A-40A8CCA21073}"/>
              </a:ext>
            </a:extLst>
          </p:cNvPr>
          <p:cNvCxnSpPr>
            <a:cxnSpLocks/>
          </p:cNvCxnSpPr>
          <p:nvPr/>
        </p:nvCxnSpPr>
        <p:spPr>
          <a:xfrm flipH="1">
            <a:off x="9652548" y="3323292"/>
            <a:ext cx="143093" cy="4631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0539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4B5DF3E-F38D-4EF0-B8D5-21031030E17A}"/>
              </a:ext>
            </a:extLst>
          </p:cNvPr>
          <p:cNvSpPr txBox="1"/>
          <p:nvPr/>
        </p:nvSpPr>
        <p:spPr>
          <a:xfrm>
            <a:off x="2184544" y="242769"/>
            <a:ext cx="5679815" cy="646331"/>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	</a:t>
            </a:r>
            <a:r>
              <a:rPr kumimoji="0" lang="vi-VN"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Cái bàn học của tôi</a:t>
            </a:r>
            <a:endPar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endParaRPr>
          </a:p>
        </p:txBody>
      </p:sp>
      <p:sp>
        <p:nvSpPr>
          <p:cNvPr id="13" name="Rectangle 12">
            <a:extLst>
              <a:ext uri="{FF2B5EF4-FFF2-40B4-BE49-F238E27FC236}">
                <a16:creationId xmlns:a16="http://schemas.microsoft.com/office/drawing/2014/main" id="{B4491677-67CD-431F-BEA7-5A3E5730BA83}"/>
              </a:ext>
            </a:extLst>
          </p:cNvPr>
          <p:cNvSpPr/>
          <p:nvPr/>
        </p:nvSpPr>
        <p:spPr>
          <a:xfrm>
            <a:off x="7864359" y="42715"/>
            <a:ext cx="3214341" cy="523220"/>
          </a:xfrm>
          <a:prstGeom prst="rect">
            <a:avLst/>
          </a:prstGeom>
          <a:solidFill>
            <a:srgbClr val="FFFF00"/>
          </a:solidFill>
        </p:spPr>
        <p:txBody>
          <a:bodyPr wrap="none">
            <a:spAutoFit/>
          </a:bodyPr>
          <a:lstStyle/>
          <a:p>
            <a:pPr algn="ctr"/>
            <a:r>
              <a:rPr lang="en-US" sz="2800" dirty="0" err="1">
                <a:solidFill>
                  <a:srgbClr val="FF0000"/>
                </a:solidFill>
                <a:latin typeface="VNI-Avo" pitchFamily="2" charset="0"/>
              </a:rPr>
              <a:t>Luyeän</a:t>
            </a:r>
            <a:r>
              <a:rPr lang="en-US" sz="2800" dirty="0">
                <a:solidFill>
                  <a:srgbClr val="FF0000"/>
                </a:solidFill>
                <a:latin typeface="VNI-Avo" pitchFamily="2" charset="0"/>
              </a:rPr>
              <a:t> </a:t>
            </a:r>
            <a:r>
              <a:rPr lang="en-US" sz="2800" dirty="0" err="1">
                <a:solidFill>
                  <a:srgbClr val="FF0000"/>
                </a:solidFill>
                <a:latin typeface="VNI-Avo" pitchFamily="2" charset="0"/>
              </a:rPr>
              <a:t>ñoïc</a:t>
            </a:r>
            <a:r>
              <a:rPr lang="en-US" sz="2800" dirty="0">
                <a:solidFill>
                  <a:srgbClr val="FF0000"/>
                </a:solidFill>
                <a:latin typeface="VNI-Avo" pitchFamily="2" charset="0"/>
              </a:rPr>
              <a:t> </a:t>
            </a:r>
            <a:r>
              <a:rPr lang="en-US" sz="2800" dirty="0" err="1">
                <a:solidFill>
                  <a:srgbClr val="FF0000"/>
                </a:solidFill>
                <a:latin typeface="VNI-Avo" pitchFamily="2" charset="0"/>
              </a:rPr>
              <a:t>ñoaïn</a:t>
            </a:r>
            <a:endParaRPr lang="en-US" sz="2800" dirty="0">
              <a:solidFill>
                <a:srgbClr val="FF0000"/>
              </a:solidFill>
              <a:latin typeface="VNI-Avo" pitchFamily="2" charset="0"/>
            </a:endParaRPr>
          </a:p>
        </p:txBody>
      </p:sp>
      <p:sp>
        <p:nvSpPr>
          <p:cNvPr id="2" name="Rectangle 1">
            <a:extLst>
              <a:ext uri="{FF2B5EF4-FFF2-40B4-BE49-F238E27FC236}">
                <a16:creationId xmlns:a16="http://schemas.microsoft.com/office/drawing/2014/main" id="{55A3367D-F793-4193-A7EE-D90EA57B6A7F}"/>
              </a:ext>
            </a:extLst>
          </p:cNvPr>
          <p:cNvSpPr/>
          <p:nvPr/>
        </p:nvSpPr>
        <p:spPr>
          <a:xfrm>
            <a:off x="1" y="1030015"/>
            <a:ext cx="12192000" cy="582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57F1BA1-76AD-4517-87CD-D91C3EE2ABFF}"/>
              </a:ext>
            </a:extLst>
          </p:cNvPr>
          <p:cNvSpPr txBox="1"/>
          <p:nvPr/>
        </p:nvSpPr>
        <p:spPr>
          <a:xfrm>
            <a:off x="583931" y="1030015"/>
            <a:ext cx="11366331" cy="4401205"/>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Bố tôi làm nghề thợ mộc. Ngày tôi chuẩn bị vào lớp Một, bố tặng tôi một món quà đặc biệt. Đó là một cái bàn nhỏ xinh tự tay bố đóng.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Với tôi, đây là cái bàn đẹp nhất trên đời. Mỗi khi ngồi vào bàn học, tôi lại thấy thân quen và ấm áp như có bố ngồi bên cạnh.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7AD0A1A-CEF0-4465-B4C0-59AF88F792D0}"/>
              </a:ext>
            </a:extLst>
          </p:cNvPr>
          <p:cNvSpPr txBox="1"/>
          <p:nvPr/>
        </p:nvSpPr>
        <p:spPr>
          <a:xfrm>
            <a:off x="6608564" y="5402857"/>
            <a:ext cx="4831339" cy="492443"/>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Cao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Nguyệt</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3206396A-76F2-4595-B606-156F5C0589DC}"/>
              </a:ext>
            </a:extLst>
          </p:cNvPr>
          <p:cNvSpPr/>
          <p:nvPr/>
        </p:nvSpPr>
        <p:spPr>
          <a:xfrm>
            <a:off x="874793" y="987013"/>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1</a:t>
            </a:r>
          </a:p>
        </p:txBody>
      </p:sp>
      <p:sp>
        <p:nvSpPr>
          <p:cNvPr id="17" name="Oval 16">
            <a:extLst>
              <a:ext uri="{FF2B5EF4-FFF2-40B4-BE49-F238E27FC236}">
                <a16:creationId xmlns:a16="http://schemas.microsoft.com/office/drawing/2014/main" id="{155DB862-4B80-444D-90D6-B83560A7A599}"/>
              </a:ext>
            </a:extLst>
          </p:cNvPr>
          <p:cNvSpPr/>
          <p:nvPr/>
        </p:nvSpPr>
        <p:spPr>
          <a:xfrm>
            <a:off x="936937" y="1928972"/>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2</a:t>
            </a:r>
          </a:p>
        </p:txBody>
      </p:sp>
      <p:sp>
        <p:nvSpPr>
          <p:cNvPr id="21" name="Oval 20">
            <a:extLst>
              <a:ext uri="{FF2B5EF4-FFF2-40B4-BE49-F238E27FC236}">
                <a16:creationId xmlns:a16="http://schemas.microsoft.com/office/drawing/2014/main" id="{358E5E3D-D9EC-435F-A96E-B0BB4022CAA0}"/>
              </a:ext>
            </a:extLst>
          </p:cNvPr>
          <p:cNvSpPr/>
          <p:nvPr/>
        </p:nvSpPr>
        <p:spPr>
          <a:xfrm>
            <a:off x="874793" y="4489262"/>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3</a:t>
            </a:r>
          </a:p>
        </p:txBody>
      </p:sp>
      <p:cxnSp>
        <p:nvCxnSpPr>
          <p:cNvPr id="22" name="Straight Connector 21">
            <a:extLst>
              <a:ext uri="{FF2B5EF4-FFF2-40B4-BE49-F238E27FC236}">
                <a16:creationId xmlns:a16="http://schemas.microsoft.com/office/drawing/2014/main" id="{52693A50-30EE-4628-A55B-E0D469DB5FE9}"/>
              </a:ext>
            </a:extLst>
          </p:cNvPr>
          <p:cNvCxnSpPr/>
          <p:nvPr/>
        </p:nvCxnSpPr>
        <p:spPr>
          <a:xfrm flipH="1">
            <a:off x="10116799" y="1534156"/>
            <a:ext cx="195943" cy="359958"/>
          </a:xfrm>
          <a:prstGeom prst="line">
            <a:avLst/>
          </a:prstGeom>
          <a:noFill/>
          <a:ln w="38100" cap="flat" cmpd="sng" algn="ctr">
            <a:solidFill>
              <a:srgbClr val="FF0000"/>
            </a:solidFill>
            <a:prstDash val="solid"/>
            <a:miter lim="800000"/>
          </a:ln>
          <a:effectLst/>
        </p:spPr>
      </p:cxnSp>
      <p:cxnSp>
        <p:nvCxnSpPr>
          <p:cNvPr id="23" name="Straight Connector 22">
            <a:extLst>
              <a:ext uri="{FF2B5EF4-FFF2-40B4-BE49-F238E27FC236}">
                <a16:creationId xmlns:a16="http://schemas.microsoft.com/office/drawing/2014/main" id="{7FDD9080-8449-43A4-94A6-1482F8DAD83D}"/>
              </a:ext>
            </a:extLst>
          </p:cNvPr>
          <p:cNvCxnSpPr/>
          <p:nvPr/>
        </p:nvCxnSpPr>
        <p:spPr>
          <a:xfrm flipH="1">
            <a:off x="10617542" y="4074678"/>
            <a:ext cx="195943" cy="359958"/>
          </a:xfrm>
          <a:prstGeom prst="line">
            <a:avLst/>
          </a:prstGeom>
          <a:noFill/>
          <a:ln w="38100" cap="flat" cmpd="sng" algn="ctr">
            <a:solidFill>
              <a:srgbClr val="FF0000"/>
            </a:solidFill>
            <a:prstDash val="solid"/>
            <a:miter lim="800000"/>
          </a:ln>
          <a:effectLst/>
        </p:spPr>
      </p:cxnSp>
      <p:cxnSp>
        <p:nvCxnSpPr>
          <p:cNvPr id="24" name="Straight Connector 23">
            <a:extLst>
              <a:ext uri="{FF2B5EF4-FFF2-40B4-BE49-F238E27FC236}">
                <a16:creationId xmlns:a16="http://schemas.microsoft.com/office/drawing/2014/main" id="{B633F432-2017-4A53-A0E0-F98F7DACAB95}"/>
              </a:ext>
            </a:extLst>
          </p:cNvPr>
          <p:cNvCxnSpPr/>
          <p:nvPr/>
        </p:nvCxnSpPr>
        <p:spPr>
          <a:xfrm flipH="1">
            <a:off x="8235447" y="4950236"/>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168483000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DBD0D72-97DB-4C68-BF64-6C8B77B439F7}"/>
              </a:ext>
            </a:extLst>
          </p:cNvPr>
          <p:cNvSpPr/>
          <p:nvPr/>
        </p:nvSpPr>
        <p:spPr>
          <a:xfrm>
            <a:off x="-1086237" y="480964"/>
            <a:ext cx="7798108" cy="584775"/>
          </a:xfrm>
          <a:prstGeom prst="rect">
            <a:avLst/>
          </a:prstGeom>
        </p:spPr>
        <p:txBody>
          <a:bodyPr wrap="square">
            <a:spAutoFit/>
          </a:bodyPr>
          <a:lstStyle/>
          <a:p>
            <a:pPr algn="ctr" defTabSz="914377">
              <a:defRPr/>
            </a:pP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FFFF0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FFFF0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nhóm</a:t>
            </a:r>
            <a:endParaRPr lang="zh-CN" altLang="en-US" sz="3200" b="1" kern="0" dirty="0">
              <a:solidFill>
                <a:srgbClr val="FFFF00"/>
              </a:solidFill>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BE3E0717-F3E4-42ED-A440-263996227A97}"/>
              </a:ext>
            </a:extLst>
          </p:cNvPr>
          <p:cNvSpPr/>
          <p:nvPr/>
        </p:nvSpPr>
        <p:spPr>
          <a:xfrm>
            <a:off x="765259" y="2367590"/>
            <a:ext cx="5599812" cy="1815882"/>
          </a:xfrm>
          <a:prstGeom prst="rect">
            <a:avLst/>
          </a:prstGeom>
        </p:spPr>
        <p:txBody>
          <a:bodyPr wrap="square">
            <a:spAutoFit/>
          </a:bodyPr>
          <a:lstStyle/>
          <a:p>
            <a:pPr algn="ctr" defTabSz="914377">
              <a:buClr>
                <a:srgbClr val="000000"/>
              </a:buClr>
            </a:pPr>
            <a:r>
              <a:rPr lang="en-US" altLang="zh-CN" sz="2800" b="1" dirty="0" err="1">
                <a:solidFill>
                  <a:srgbClr val="FF0000"/>
                </a:solidFill>
                <a:latin typeface="Arial" panose="020B0604020202020204" pitchFamily="34" charset="0"/>
                <a:ea typeface="微软雅黑" panose="020B0503020204020204" pitchFamily="34" charset="-122"/>
                <a:cs typeface="Arial"/>
                <a:sym typeface="Arial"/>
              </a:rPr>
              <a:t>Yêu</a:t>
            </a:r>
            <a:r>
              <a:rPr lang="zh-CN" altLang="en-US" sz="2800" b="1" dirty="0">
                <a:solidFill>
                  <a:srgbClr val="FF0000"/>
                </a:solidFill>
                <a:latin typeface="Arial" panose="020B0604020202020204" pitchFamily="34" charset="0"/>
                <a:ea typeface="微软雅黑" panose="020B0503020204020204" pitchFamily="34" charset="-122"/>
                <a:cs typeface="Arial"/>
                <a:sym typeface="Arial"/>
              </a:rPr>
              <a:t> </a:t>
            </a:r>
            <a:r>
              <a:rPr lang="en-US" altLang="zh-CN" sz="2800" b="1" dirty="0" err="1">
                <a:solidFill>
                  <a:srgbClr val="FF0000"/>
                </a:solidFill>
                <a:latin typeface="Arial" panose="020B0604020202020204" pitchFamily="34" charset="0"/>
                <a:ea typeface="微软雅黑" panose="020B0503020204020204" pitchFamily="34" charset="-122"/>
                <a:cs typeface="Arial"/>
                <a:sym typeface="Arial"/>
              </a:rPr>
              <a:t>cầu</a:t>
            </a:r>
            <a:endParaRPr lang="zh-CN" altLang="en-US" sz="2800" b="1" dirty="0">
              <a:solidFill>
                <a:srgbClr val="FF0000"/>
              </a:solidFill>
              <a:latin typeface="Arial" panose="020B0604020202020204" pitchFamily="34" charset="0"/>
              <a:ea typeface="微软雅黑" panose="020B0503020204020204" pitchFamily="34" charset="-122"/>
              <a:cs typeface="Arial"/>
              <a:sym typeface="Arial"/>
            </a:endParaRPr>
          </a:p>
          <a:p>
            <a:pPr defTabSz="914377">
              <a:buClr>
                <a:srgbClr val="000000"/>
              </a:buClr>
              <a:buSzPts val="2800"/>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Phân</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công</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đọc</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theo</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đoạn</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a:p>
            <a:pPr defTabSz="914377">
              <a:buClr>
                <a:srgbClr val="000000"/>
              </a:buClr>
              <a:buSzPts val="2800"/>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Tất</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cả</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thành</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viên</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đều</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đọc</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a:p>
            <a:pPr defTabSz="914377">
              <a:buClr>
                <a:srgbClr val="000000"/>
              </a:buClr>
              <a:buSzPts val="2800"/>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Giải</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nghĩa</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từ</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cùng</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nhau</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pic>
        <p:nvPicPr>
          <p:cNvPr id="16" name="Picture 15">
            <a:extLst>
              <a:ext uri="{FF2B5EF4-FFF2-40B4-BE49-F238E27FC236}">
                <a16:creationId xmlns:a16="http://schemas.microsoft.com/office/drawing/2014/main" id="{43E6E6D0-7011-4411-A438-907421A19806}"/>
              </a:ext>
            </a:extLst>
          </p:cNvPr>
          <p:cNvPicPr>
            <a:picLocks noChangeAspect="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3719317" y="4714563"/>
            <a:ext cx="4069952" cy="2065501"/>
          </a:xfrm>
          <a:prstGeom prst="rect">
            <a:avLst/>
          </a:prstGeom>
        </p:spPr>
      </p:pic>
      <p:pic>
        <p:nvPicPr>
          <p:cNvPr id="17" name="Picture 16">
            <a:extLst>
              <a:ext uri="{FF2B5EF4-FFF2-40B4-BE49-F238E27FC236}">
                <a16:creationId xmlns:a16="http://schemas.microsoft.com/office/drawing/2014/main" id="{6EBDF4A8-6A5C-4E64-8BA9-9438C41CE617}"/>
              </a:ext>
            </a:extLst>
          </p:cNvPr>
          <p:cNvPicPr>
            <a:picLocks noChangeAspect="1"/>
          </p:cNvPicPr>
          <p:nvPr/>
        </p:nvPicPr>
        <p:blipFill>
          <a:blip r:embed="rId5"/>
          <a:stretch>
            <a:fillRect/>
          </a:stretch>
        </p:blipFill>
        <p:spPr>
          <a:xfrm>
            <a:off x="6304722" y="1749678"/>
            <a:ext cx="5259761" cy="2646165"/>
          </a:xfrm>
          <a:prstGeom prst="rect">
            <a:avLst/>
          </a:prstGeom>
        </p:spPr>
      </p:pic>
      <p:pic>
        <p:nvPicPr>
          <p:cNvPr id="18" name="Kí hiệu - Khám phá &amp; Luyện tập">
            <a:extLst>
              <a:ext uri="{FF2B5EF4-FFF2-40B4-BE49-F238E27FC236}">
                <a16:creationId xmlns:a16="http://schemas.microsoft.com/office/drawing/2014/main" id="{631003AD-A36B-453E-8AF6-CE79DAF8FDA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324" y="437598"/>
            <a:ext cx="615553" cy="615553"/>
          </a:xfrm>
          <a:prstGeom prst="rect">
            <a:avLst/>
          </a:prstGeom>
        </p:spPr>
      </p:pic>
    </p:spTree>
    <p:extLst>
      <p:ext uri="{BB962C8B-B14F-4D97-AF65-F5344CB8AC3E}">
        <p14:creationId xmlns:p14="http://schemas.microsoft.com/office/powerpoint/2010/main" val="171145197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ounded Rectangle 7">
            <a:extLst>
              <a:ext uri="{FF2B5EF4-FFF2-40B4-BE49-F238E27FC236}">
                <a16:creationId xmlns:a16="http://schemas.microsoft.com/office/drawing/2014/main" id="{98194912-4369-4A52-89C0-5109A18C67E6}"/>
              </a:ext>
            </a:extLst>
          </p:cNvPr>
          <p:cNvSpPr/>
          <p:nvPr/>
        </p:nvSpPr>
        <p:spPr>
          <a:xfrm>
            <a:off x="2329941" y="23653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5F3C2849-5319-44C5-AC8F-F77EC35B8DB8}"/>
              </a:ext>
            </a:extLst>
          </p:cNvPr>
          <p:cNvSpPr/>
          <p:nvPr/>
        </p:nvSpPr>
        <p:spPr>
          <a:xfrm>
            <a:off x="-167857" y="672642"/>
            <a:ext cx="7798108" cy="584775"/>
          </a:xfrm>
          <a:prstGeom prst="rect">
            <a:avLst/>
          </a:prstGeom>
        </p:spPr>
        <p:txBody>
          <a:bodyPr wrap="square">
            <a:spAutoFit/>
          </a:bodyPr>
          <a:lstStyle/>
          <a:p>
            <a:pPr algn="ctr" defTabSz="914377">
              <a:defRPr/>
            </a:pP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FFFF0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FFFF0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trước</a:t>
            </a:r>
            <a:r>
              <a:rPr lang="en-US" altLang="zh-CN" sz="3200" b="1" kern="0" dirty="0">
                <a:solidFill>
                  <a:srgbClr val="FFFF0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FFFF00"/>
                </a:solidFill>
                <a:latin typeface="Arial" panose="020B0604020202020204" pitchFamily="34" charset="0"/>
                <a:ea typeface="inpin heiti" charset="-122"/>
                <a:cs typeface="Times New Roman" panose="02020603050405020304" pitchFamily="18" charset="0"/>
                <a:sym typeface="Arial"/>
              </a:rPr>
              <a:t>lớp</a:t>
            </a:r>
            <a:endParaRPr lang="zh-CN" altLang="en-US" sz="3200" b="1" kern="0" dirty="0">
              <a:solidFill>
                <a:srgbClr val="FFFF00"/>
              </a:solidFill>
              <a:latin typeface="Arial" panose="020B0604020202020204" pitchFamily="34"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5906FF14-AD58-4F74-AA80-7B5F43BA34E8}"/>
              </a:ext>
            </a:extLst>
          </p:cNvPr>
          <p:cNvSpPr/>
          <p:nvPr/>
        </p:nvSpPr>
        <p:spPr>
          <a:xfrm>
            <a:off x="4267806" y="1421740"/>
            <a:ext cx="3946593" cy="662810"/>
          </a:xfrm>
          <a:prstGeom prst="rect">
            <a:avLst/>
          </a:prstGeom>
        </p:spPr>
        <p:txBody>
          <a:bodyPr wrap="none">
            <a:spAutoFit/>
          </a:bodyPr>
          <a:lstStyle/>
          <a:p>
            <a:pPr algn="ctr" defTabSz="914377">
              <a:lnSpc>
                <a:spcPct val="112000"/>
              </a:lnSpc>
              <a:defRPr/>
            </a:pP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B6387DB2-E040-4BEA-8804-F27BE855E0C7}"/>
              </a:ext>
            </a:extLst>
          </p:cNvPr>
          <p:cNvSpPr/>
          <p:nvPr/>
        </p:nvSpPr>
        <p:spPr>
          <a:xfrm>
            <a:off x="3082295" y="2472331"/>
            <a:ext cx="1938351" cy="599459"/>
          </a:xfrm>
          <a:prstGeom prst="rect">
            <a:avLst/>
          </a:prstGeom>
        </p:spPr>
        <p:txBody>
          <a:bodyPr wrap="none">
            <a:spAutoFit/>
          </a:bodyPr>
          <a:lstStyle/>
          <a:p>
            <a:pPr defTabSz="914377">
              <a:lnSpc>
                <a:spcPct val="112000"/>
              </a:lnSpc>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577E20E-3C4A-4DCD-B8F4-47DBD6C02DAD}"/>
              </a:ext>
            </a:extLst>
          </p:cNvPr>
          <p:cNvSpPr/>
          <p:nvPr/>
        </p:nvSpPr>
        <p:spPr>
          <a:xfrm>
            <a:off x="2470875" y="2512719"/>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7" name="Rounded Rectangle 9">
            <a:extLst>
              <a:ext uri="{FF2B5EF4-FFF2-40B4-BE49-F238E27FC236}">
                <a16:creationId xmlns:a16="http://schemas.microsoft.com/office/drawing/2014/main" id="{09D49872-7815-48A7-A8CD-2A2D58BA705D}"/>
              </a:ext>
            </a:extLst>
          </p:cNvPr>
          <p:cNvSpPr/>
          <p:nvPr/>
        </p:nvSpPr>
        <p:spPr>
          <a:xfrm>
            <a:off x="2329941" y="33423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8" name="Rectangle 27">
            <a:extLst>
              <a:ext uri="{FF2B5EF4-FFF2-40B4-BE49-F238E27FC236}">
                <a16:creationId xmlns:a16="http://schemas.microsoft.com/office/drawing/2014/main" id="{3D4E4EA4-4ACB-4EE8-8966-D7DF43211639}"/>
              </a:ext>
            </a:extLst>
          </p:cNvPr>
          <p:cNvSpPr/>
          <p:nvPr/>
        </p:nvSpPr>
        <p:spPr>
          <a:xfrm>
            <a:off x="3082295" y="3449319"/>
            <a:ext cx="1960793" cy="599459"/>
          </a:xfrm>
          <a:prstGeom prst="rect">
            <a:avLst/>
          </a:prstGeom>
        </p:spPr>
        <p:txBody>
          <a:bodyPr wrap="none">
            <a:spAutoFit/>
          </a:bodyPr>
          <a:lstStyle/>
          <a:p>
            <a:pPr defTabSz="914377">
              <a:lnSpc>
                <a:spcPct val="112000"/>
              </a:lnSpc>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29" name="Oval 28">
            <a:extLst>
              <a:ext uri="{FF2B5EF4-FFF2-40B4-BE49-F238E27FC236}">
                <a16:creationId xmlns:a16="http://schemas.microsoft.com/office/drawing/2014/main" id="{B769AEDF-BF23-4EA1-BE18-1C16D736A1A1}"/>
              </a:ext>
            </a:extLst>
          </p:cNvPr>
          <p:cNvSpPr/>
          <p:nvPr/>
        </p:nvSpPr>
        <p:spPr>
          <a:xfrm>
            <a:off x="2470875" y="3489707"/>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0" name="Rounded Rectangle 12">
            <a:extLst>
              <a:ext uri="{FF2B5EF4-FFF2-40B4-BE49-F238E27FC236}">
                <a16:creationId xmlns:a16="http://schemas.microsoft.com/office/drawing/2014/main" id="{D4AC2B92-1A7E-45DF-AB28-D0996B8504D6}"/>
              </a:ext>
            </a:extLst>
          </p:cNvPr>
          <p:cNvSpPr/>
          <p:nvPr/>
        </p:nvSpPr>
        <p:spPr>
          <a:xfrm>
            <a:off x="2329941" y="44081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1" name="Rectangle 30">
            <a:extLst>
              <a:ext uri="{FF2B5EF4-FFF2-40B4-BE49-F238E27FC236}">
                <a16:creationId xmlns:a16="http://schemas.microsoft.com/office/drawing/2014/main" id="{01133A6A-E624-4E62-98D9-F2B96C140563}"/>
              </a:ext>
            </a:extLst>
          </p:cNvPr>
          <p:cNvSpPr/>
          <p:nvPr/>
        </p:nvSpPr>
        <p:spPr>
          <a:xfrm>
            <a:off x="3082295" y="4515062"/>
            <a:ext cx="3736920" cy="584775"/>
          </a:xfrm>
          <a:prstGeom prst="rect">
            <a:avLst/>
          </a:prstGeom>
        </p:spPr>
        <p:txBody>
          <a:bodyPr wrap="none">
            <a:spAutoFit/>
          </a:bodyPr>
          <a:lstStyle/>
          <a:p>
            <a:pPr defTabSz="914377">
              <a:buClr>
                <a:srgbClr val="000000"/>
              </a:buClr>
            </a:pPr>
            <a:r>
              <a:rPr lang="en-US" altLang="zh-CN" sz="32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32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32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32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32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32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32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32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32" name="Oval 31">
            <a:extLst>
              <a:ext uri="{FF2B5EF4-FFF2-40B4-BE49-F238E27FC236}">
                <a16:creationId xmlns:a16="http://schemas.microsoft.com/office/drawing/2014/main" id="{CFB3F5FA-8FE5-4769-BDA2-ED37221357C8}"/>
              </a:ext>
            </a:extLst>
          </p:cNvPr>
          <p:cNvSpPr/>
          <p:nvPr/>
        </p:nvSpPr>
        <p:spPr>
          <a:xfrm>
            <a:off x="2470875" y="4555449"/>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3" name="Picture 2" descr="Star Cartoon Images, Stock Photos &amp;amp; Vectors | Shutterstock">
            <a:extLst>
              <a:ext uri="{FF2B5EF4-FFF2-40B4-BE49-F238E27FC236}">
                <a16:creationId xmlns:a16="http://schemas.microsoft.com/office/drawing/2014/main" id="{FB403D7A-9EEE-4FA6-AD72-4D356657D3F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4" y="23391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6E1DB0D9-D4BA-46FF-A6BE-0AA5D44F709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4" y="33277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DE3ADDB5-22FE-4194-AF08-F1DC1315453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5" y="4446668"/>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Kí hiệu - Khám phá &amp; Luyện tập">
            <a:extLst>
              <a:ext uri="{FF2B5EF4-FFF2-40B4-BE49-F238E27FC236}">
                <a16:creationId xmlns:a16="http://schemas.microsoft.com/office/drawing/2014/main" id="{267FC177-1194-4C9A-8F04-6FDEBDFA09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9765" y="680918"/>
            <a:ext cx="615553" cy="615553"/>
          </a:xfrm>
          <a:prstGeom prst="rect">
            <a:avLst/>
          </a:prstGeom>
        </p:spPr>
      </p:pic>
    </p:spTree>
    <p:extLst>
      <p:ext uri="{BB962C8B-B14F-4D97-AF65-F5344CB8AC3E}">
        <p14:creationId xmlns:p14="http://schemas.microsoft.com/office/powerpoint/2010/main" val="1728633727"/>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69" y="0"/>
            <a:ext cx="12192000" cy="6858000"/>
          </a:xfrm>
          <a:prstGeom prst="rect">
            <a:avLst/>
          </a:prstGeom>
        </p:spPr>
      </p:pic>
      <p:pic>
        <p:nvPicPr>
          <p:cNvPr id="26" name="图片 12">
            <a:extLst>
              <a:ext uri="{FF2B5EF4-FFF2-40B4-BE49-F238E27FC236}">
                <a16:creationId xmlns:a16="http://schemas.microsoft.com/office/drawing/2014/main" id="{542522BA-9CE5-4206-B6F8-F10CD28BB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3269" y="3429000"/>
            <a:ext cx="10794123" cy="3195833"/>
          </a:xfrm>
          <a:prstGeom prst="rect">
            <a:avLst/>
          </a:prstGeom>
        </p:spPr>
      </p:pic>
      <p:pic>
        <p:nvPicPr>
          <p:cNvPr id="14" name="Picture 13">
            <a:extLst>
              <a:ext uri="{FF2B5EF4-FFF2-40B4-BE49-F238E27FC236}">
                <a16:creationId xmlns:a16="http://schemas.microsoft.com/office/drawing/2014/main" id="{C30562B0-07FE-440A-944E-B388D46D4065}"/>
              </a:ext>
            </a:extLst>
          </p:cNvPr>
          <p:cNvPicPr>
            <a:picLocks noChangeAspect="1"/>
          </p:cNvPicPr>
          <p:nvPr/>
        </p:nvPicPr>
        <p:blipFill>
          <a:blip r:embed="rId5"/>
          <a:stretch>
            <a:fillRect/>
          </a:stretch>
        </p:blipFill>
        <p:spPr>
          <a:xfrm>
            <a:off x="2406867" y="411253"/>
            <a:ext cx="7083973" cy="3339470"/>
          </a:xfrm>
          <a:prstGeom prst="rect">
            <a:avLst/>
          </a:prstGeom>
        </p:spPr>
      </p:pic>
    </p:spTree>
    <p:extLst>
      <p:ext uri="{BB962C8B-B14F-4D97-AF65-F5344CB8AC3E}">
        <p14:creationId xmlns:p14="http://schemas.microsoft.com/office/powerpoint/2010/main" val="32403298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Bố tôi làm nghề thợ mộc. Ngày tôi chuẩn bị vào lớp Một, bố tặng tôi một món quà đặc biệt. Đó là một cái bàn nhỏ xinh tự tay bố đóng.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Với tôi, đây là cái bàn đẹp nhất trên đời. Mỗi khi ngồi vào bàn học, tôi lại thấy thân quen và ấm áp như có bố ngồi bên cạnh.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	</a:t>
            </a:r>
            <a:r>
              <a:rPr kumimoji="0" lang="vi-VN"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Cái bàn học của tôi</a:t>
            </a:r>
            <a:endPar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55861" y="5368936"/>
            <a:ext cx="4831339" cy="492443"/>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Cao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Nguyệt</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4BC07B67-22A9-49BD-8A7D-83934AAAD8CE}"/>
              </a:ext>
            </a:extLst>
          </p:cNvPr>
          <p:cNvSpPr/>
          <p:nvPr/>
        </p:nvSpPr>
        <p:spPr>
          <a:xfrm>
            <a:off x="874793" y="943066"/>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1</a:t>
            </a:r>
          </a:p>
        </p:txBody>
      </p:sp>
      <p:cxnSp>
        <p:nvCxnSpPr>
          <p:cNvPr id="7" name="Straight Connector 6">
            <a:extLst>
              <a:ext uri="{FF2B5EF4-FFF2-40B4-BE49-F238E27FC236}">
                <a16:creationId xmlns:a16="http://schemas.microsoft.com/office/drawing/2014/main" id="{EB8602BE-A180-4834-AEB5-26A23A87FAF4}"/>
              </a:ext>
            </a:extLst>
          </p:cNvPr>
          <p:cNvCxnSpPr/>
          <p:nvPr/>
        </p:nvCxnSpPr>
        <p:spPr>
          <a:xfrm flipH="1">
            <a:off x="10053737" y="1534156"/>
            <a:ext cx="195943" cy="359958"/>
          </a:xfrm>
          <a:prstGeom prst="line">
            <a:avLst/>
          </a:prstGeom>
          <a:noFill/>
          <a:ln w="38100" cap="flat" cmpd="sng" algn="ctr">
            <a:solidFill>
              <a:srgbClr val="FF0000"/>
            </a:solidFill>
            <a:prstDash val="solid"/>
            <a:miter lim="800000"/>
          </a:ln>
          <a:effectLst/>
        </p:spPr>
      </p:cxnSp>
      <p:sp>
        <p:nvSpPr>
          <p:cNvPr id="8" name="Oval 7">
            <a:extLst>
              <a:ext uri="{FF2B5EF4-FFF2-40B4-BE49-F238E27FC236}">
                <a16:creationId xmlns:a16="http://schemas.microsoft.com/office/drawing/2014/main" id="{B3BCAA02-5E76-43CC-9840-5A609715BACB}"/>
              </a:ext>
            </a:extLst>
          </p:cNvPr>
          <p:cNvSpPr/>
          <p:nvPr/>
        </p:nvSpPr>
        <p:spPr>
          <a:xfrm>
            <a:off x="936937" y="1928972"/>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2</a:t>
            </a:r>
          </a:p>
        </p:txBody>
      </p:sp>
      <p:cxnSp>
        <p:nvCxnSpPr>
          <p:cNvPr id="9" name="Straight Connector 8">
            <a:extLst>
              <a:ext uri="{FF2B5EF4-FFF2-40B4-BE49-F238E27FC236}">
                <a16:creationId xmlns:a16="http://schemas.microsoft.com/office/drawing/2014/main" id="{7C37BB69-74E9-45F4-A4D7-DAD27B3C98D7}"/>
              </a:ext>
            </a:extLst>
          </p:cNvPr>
          <p:cNvCxnSpPr/>
          <p:nvPr/>
        </p:nvCxnSpPr>
        <p:spPr>
          <a:xfrm flipH="1">
            <a:off x="10559558" y="4055072"/>
            <a:ext cx="195943" cy="359958"/>
          </a:xfrm>
          <a:prstGeom prst="line">
            <a:avLst/>
          </a:prstGeom>
          <a:noFill/>
          <a:ln w="3810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2E3A8582-C89F-4995-8FCB-14077A2482DB}"/>
              </a:ext>
            </a:extLst>
          </p:cNvPr>
          <p:cNvSpPr/>
          <p:nvPr/>
        </p:nvSpPr>
        <p:spPr>
          <a:xfrm>
            <a:off x="874793" y="4489261"/>
            <a:ext cx="503336" cy="439767"/>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3</a:t>
            </a:r>
          </a:p>
        </p:txBody>
      </p:sp>
      <p:cxnSp>
        <p:nvCxnSpPr>
          <p:cNvPr id="11" name="Straight Connector 10">
            <a:extLst>
              <a:ext uri="{FF2B5EF4-FFF2-40B4-BE49-F238E27FC236}">
                <a16:creationId xmlns:a16="http://schemas.microsoft.com/office/drawing/2014/main" id="{B0D35E0F-79E5-4723-BBB1-ED78A61225D1}"/>
              </a:ext>
            </a:extLst>
          </p:cNvPr>
          <p:cNvCxnSpPr/>
          <p:nvPr/>
        </p:nvCxnSpPr>
        <p:spPr>
          <a:xfrm flipH="1">
            <a:off x="8319777" y="4929028"/>
            <a:ext cx="195943" cy="359958"/>
          </a:xfrm>
          <a:prstGeom prst="line">
            <a:avLst/>
          </a:prstGeom>
          <a:noFill/>
          <a:ln w="38100" cap="flat" cmpd="sng" algn="ctr">
            <a:solidFill>
              <a:srgbClr val="FF0000"/>
            </a:solidFill>
            <a:prstDash val="solid"/>
            <a:miter lim="800000"/>
          </a:ln>
          <a:effectLst/>
        </p:spPr>
      </p:cxnSp>
      <p:sp>
        <p:nvSpPr>
          <p:cNvPr id="12" name="Rectangle 11">
            <a:extLst>
              <a:ext uri="{FF2B5EF4-FFF2-40B4-BE49-F238E27FC236}">
                <a16:creationId xmlns:a16="http://schemas.microsoft.com/office/drawing/2014/main" id="{A53AD44F-7A62-4382-8514-E96533EA718E}"/>
              </a:ext>
            </a:extLst>
          </p:cNvPr>
          <p:cNvSpPr/>
          <p:nvPr/>
        </p:nvSpPr>
        <p:spPr>
          <a:xfrm>
            <a:off x="8131485" y="118585"/>
            <a:ext cx="3684022" cy="461665"/>
          </a:xfrm>
          <a:prstGeom prst="rect">
            <a:avLst/>
          </a:prstGeom>
          <a:solidFill>
            <a:srgbClr val="FFFF00"/>
          </a:solidFill>
        </p:spPr>
        <p:txBody>
          <a:bodyPr wrap="none">
            <a:spAutoFit/>
          </a:bodyPr>
          <a:lstStyle/>
          <a:p>
            <a:pPr algn="ctr" defTabSz="914400">
              <a:defRPr/>
            </a:pP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903152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10" name="TextBox 9">
            <a:extLst>
              <a:ext uri="{FF2B5EF4-FFF2-40B4-BE49-F238E27FC236}">
                <a16:creationId xmlns:a16="http://schemas.microsoft.com/office/drawing/2014/main" id="{F372A779-DFB0-429D-8BB2-2BDB315EF752}"/>
              </a:ext>
            </a:extLst>
          </p:cNvPr>
          <p:cNvSpPr txBox="1"/>
          <p:nvPr/>
        </p:nvSpPr>
        <p:spPr>
          <a:xfrm>
            <a:off x="2664421" y="571932"/>
            <a:ext cx="7562143" cy="830997"/>
          </a:xfrm>
          <a:prstGeom prst="rect">
            <a:avLst/>
          </a:prstGeom>
          <a:noFill/>
        </p:spPr>
        <p:txBody>
          <a:bodyPr wrap="square" rtlCol="0">
            <a:spAutoFit/>
          </a:bodyPr>
          <a:lstStyle/>
          <a:p>
            <a:pPr lvl="0" algn="ctr" defTabSz="1219170">
              <a:buClr>
                <a:srgbClr val="000000"/>
              </a:buClr>
            </a:pPr>
            <a:r>
              <a:rPr lang="nl-NL" sz="4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thợ mộc </a:t>
            </a:r>
            <a:r>
              <a:rPr lang="nl-NL" sz="4800" kern="0" dirty="0">
                <a:latin typeface="Arial-Rounded" panose="020B0500000000000000" pitchFamily="34" charset="0"/>
                <a:ea typeface="Arial-Rounded" panose="020B0500000000000000" pitchFamily="34" charset="0"/>
                <a:cs typeface="Arial-Rounded" panose="020B0500000000000000" pitchFamily="34" charset="0"/>
                <a:sym typeface="Arial"/>
              </a:rPr>
              <a:t>: thợ đóng đồ gỗ</a:t>
            </a:r>
            <a:endParaRPr kumimoji="0" lang="en-US" sz="4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655948EF-8D01-4D55-803F-FBB1BAB8BAC2}"/>
              </a:ext>
            </a:extLst>
          </p:cNvPr>
          <p:cNvPicPr>
            <a:picLocks noChangeAspect="1"/>
          </p:cNvPicPr>
          <p:nvPr/>
        </p:nvPicPr>
        <p:blipFill rotWithShape="1">
          <a:blip r:embed="rId4">
            <a:extLst>
              <a:ext uri="{28A0092B-C50C-407E-A947-70E740481C1C}">
                <a14:useLocalDpi xmlns:a14="http://schemas.microsoft.com/office/drawing/2010/main" val="0"/>
              </a:ext>
            </a:extLst>
          </a:blip>
          <a:srcRect b="12743"/>
          <a:stretch/>
        </p:blipFill>
        <p:spPr>
          <a:xfrm>
            <a:off x="2039007" y="1888165"/>
            <a:ext cx="8692055" cy="4228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9661105"/>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72A779-DFB0-429D-8BB2-2BDB315EF752}"/>
              </a:ext>
            </a:extLst>
          </p:cNvPr>
          <p:cNvSpPr txBox="1"/>
          <p:nvPr/>
        </p:nvSpPr>
        <p:spPr>
          <a:xfrm>
            <a:off x="1005596" y="331077"/>
            <a:ext cx="11291507" cy="1446550"/>
          </a:xfrm>
          <a:prstGeom prst="rect">
            <a:avLst/>
          </a:prstGeom>
          <a:noFill/>
        </p:spPr>
        <p:txBody>
          <a:bodyPr wrap="square" rtlCol="0">
            <a:spAutoFit/>
          </a:bodyPr>
          <a:lstStyle/>
          <a:p>
            <a:pPr lvl="0" algn="ctr" defTabSz="1219170">
              <a:buClr>
                <a:srgbClr val="000000"/>
              </a:buClr>
            </a:pPr>
            <a:r>
              <a:rPr lang="vi-VN"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kho báu</a:t>
            </a:r>
            <a:r>
              <a:rPr lang="en-US"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400" kern="0" dirty="0">
                <a:latin typeface="Arial-Rounded" panose="020B0500000000000000" pitchFamily="34" charset="0"/>
                <a:ea typeface="Arial-Rounded" panose="020B0500000000000000" pitchFamily="34" charset="0"/>
                <a:cs typeface="Arial-Rounded" panose="020B0500000000000000" pitchFamily="34" charset="0"/>
                <a:sym typeface="Arial"/>
              </a:rPr>
              <a:t>khối lượng lớn những thứ quý giá do tập trung tích góp lại</a:t>
            </a:r>
            <a:endParaRPr kumimoji="0" lang="en-US" sz="44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5">
            <a:extLst>
              <a:ext uri="{FF2B5EF4-FFF2-40B4-BE49-F238E27FC236}">
                <a16:creationId xmlns:a16="http://schemas.microsoft.com/office/drawing/2014/main" id="{89810A9A-01B3-49F2-A9A3-52A4E1B84C9B}"/>
              </a:ext>
            </a:extLst>
          </p:cNvPr>
          <p:cNvPicPr>
            <a:picLocks noChangeAspect="1"/>
          </p:cNvPicPr>
          <p:nvPr/>
        </p:nvPicPr>
        <p:blipFill rotWithShape="1">
          <a:blip r:embed="rId3">
            <a:extLst>
              <a:ext uri="{28A0092B-C50C-407E-A947-70E740481C1C}">
                <a14:useLocalDpi xmlns:a14="http://schemas.microsoft.com/office/drawing/2010/main" val="0"/>
              </a:ext>
            </a:extLst>
          </a:blip>
          <a:srcRect b="8259"/>
          <a:stretch/>
        </p:blipFill>
        <p:spPr>
          <a:xfrm>
            <a:off x="2921876" y="2070700"/>
            <a:ext cx="7546428" cy="4456223"/>
          </a:xfrm>
          <a:prstGeom prst="rect">
            <a:avLst/>
          </a:prstGeom>
        </p:spPr>
      </p:pic>
    </p:spTree>
    <p:extLst>
      <p:ext uri="{BB962C8B-B14F-4D97-AF65-F5344CB8AC3E}">
        <p14:creationId xmlns:p14="http://schemas.microsoft.com/office/powerpoint/2010/main" val="3043292577"/>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47" y="3369413"/>
            <a:ext cx="2036252" cy="3488503"/>
          </a:xfrm>
          <a:prstGeom prst="rect">
            <a:avLst/>
          </a:prstGeom>
        </p:spPr>
      </p:pic>
      <p:sp>
        <p:nvSpPr>
          <p:cNvPr id="13" name="Khởi động">
            <a:extLst>
              <a:ext uri="{FF2B5EF4-FFF2-40B4-BE49-F238E27FC236}">
                <a16:creationId xmlns:a16="http://schemas.microsoft.com/office/drawing/2014/main" id="{3373C61E-F340-4C65-A36D-CE80E98126A9}"/>
              </a:ext>
            </a:extLst>
          </p:cNvPr>
          <p:cNvSpPr txBox="1"/>
          <p:nvPr/>
        </p:nvSpPr>
        <p:spPr>
          <a:xfrm>
            <a:off x="3514377" y="1426333"/>
            <a:ext cx="6566457" cy="1528560"/>
          </a:xfrm>
          <a:prstGeom prst="rect">
            <a:avLst/>
          </a:prstGeom>
          <a:noFill/>
        </p:spPr>
        <p:txBody>
          <a:bodyPr wrap="square" rtlCol="0">
            <a:spAutoFit/>
          </a:bodyPr>
          <a:lstStyle/>
          <a:p>
            <a:pPr defTabSz="914377">
              <a:defRPr/>
            </a:pPr>
            <a:r>
              <a:rPr lang="en-US" sz="9333" dirty="0" err="1">
                <a:solidFill>
                  <a:srgbClr val="FF0000"/>
                </a:solidFill>
                <a:latin typeface="Averta Std CY Bold" panose="00000800000000000000" pitchFamily="50" charset="0"/>
              </a:rPr>
              <a:t>Khởi</a:t>
            </a:r>
            <a:r>
              <a:rPr lang="en-US" sz="9333" dirty="0">
                <a:solidFill>
                  <a:srgbClr val="FF0000"/>
                </a:solidFill>
                <a:latin typeface="Averta Std CY Bold" panose="00000800000000000000" pitchFamily="50" charset="0"/>
              </a:rPr>
              <a:t> </a:t>
            </a:r>
            <a:r>
              <a:rPr lang="en-US" sz="9333" dirty="0" err="1">
                <a:solidFill>
                  <a:srgbClr val="FF0000"/>
                </a:solidFill>
                <a:latin typeface="Averta Std CY Bold" panose="00000800000000000000" pitchFamily="50" charset="0"/>
              </a:rPr>
              <a:t>động</a:t>
            </a:r>
            <a:endParaRPr lang="en-US" sz="9333" dirty="0">
              <a:solidFill>
                <a:srgbClr val="FF0000"/>
              </a:solidFill>
              <a:latin typeface="Averta Std CY Bold" panose="00000800000000000000" pitchFamily="50" charset="0"/>
            </a:endParaRPr>
          </a:p>
        </p:txBody>
      </p:sp>
    </p:spTree>
    <p:extLst>
      <p:ext uri="{BB962C8B-B14F-4D97-AF65-F5344CB8AC3E}">
        <p14:creationId xmlns:p14="http://schemas.microsoft.com/office/powerpoint/2010/main" val="4055984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sp>
        <p:nvSpPr>
          <p:cNvPr id="10" name="TextBox 9">
            <a:extLst>
              <a:ext uri="{FF2B5EF4-FFF2-40B4-BE49-F238E27FC236}">
                <a16:creationId xmlns:a16="http://schemas.microsoft.com/office/drawing/2014/main" id="{F372A779-DFB0-429D-8BB2-2BDB315EF752}"/>
              </a:ext>
            </a:extLst>
          </p:cNvPr>
          <p:cNvSpPr txBox="1"/>
          <p:nvPr/>
        </p:nvSpPr>
        <p:spPr>
          <a:xfrm>
            <a:off x="262759" y="677880"/>
            <a:ext cx="11680921" cy="1446550"/>
          </a:xfrm>
          <a:prstGeom prst="rect">
            <a:avLst/>
          </a:prstGeom>
          <a:noFill/>
        </p:spPr>
        <p:txBody>
          <a:bodyPr wrap="square" rtlCol="0">
            <a:spAutoFit/>
          </a:bodyPr>
          <a:lstStyle/>
          <a:p>
            <a:pPr lvl="0" defTabSz="1219170">
              <a:buClr>
                <a:srgbClr val="000000"/>
              </a:buClr>
            </a:pPr>
            <a:r>
              <a:rPr lang="vi-VN"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đẹp nhất trên đời</a:t>
            </a:r>
            <a:r>
              <a:rPr lang="en-US"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400" kern="0" dirty="0">
                <a:latin typeface="Arial-Rounded" panose="020B0500000000000000" pitchFamily="34" charset="0"/>
                <a:ea typeface="Arial-Rounded" panose="020B0500000000000000" pitchFamily="34" charset="0"/>
                <a:cs typeface="Arial-Rounded" panose="020B0500000000000000" pitchFamily="34" charset="0"/>
                <a:sym typeface="Arial"/>
              </a:rPr>
              <a:t>rất đẹp, không có gì sánh bằng</a:t>
            </a:r>
            <a:endParaRPr kumimoji="0" lang="en-US" sz="44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ED664644-E637-42A7-9E79-012266A5EFB6}"/>
              </a:ext>
            </a:extLst>
          </p:cNvPr>
          <p:cNvSpPr txBox="1"/>
          <p:nvPr/>
        </p:nvSpPr>
        <p:spPr>
          <a:xfrm>
            <a:off x="262759" y="2301974"/>
            <a:ext cx="8297838" cy="769441"/>
          </a:xfrm>
          <a:prstGeom prst="rect">
            <a:avLst/>
          </a:prstGeom>
          <a:noFill/>
        </p:spPr>
        <p:txBody>
          <a:bodyPr wrap="square" rtlCol="0">
            <a:spAutoFit/>
          </a:bodyPr>
          <a:lstStyle/>
          <a:p>
            <a:pPr lvl="0" defTabSz="1219170">
              <a:buClr>
                <a:srgbClr val="000000"/>
              </a:buClr>
            </a:pPr>
            <a:r>
              <a:rPr lang="en-US" sz="44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nhẵn</a:t>
            </a:r>
            <a:r>
              <a:rPr lang="en-US" sz="44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bề</a:t>
            </a: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kern="0" dirty="0" err="1">
                <a:latin typeface="Arial-Rounded" panose="020B0500000000000000" pitchFamily="34" charset="0"/>
                <a:ea typeface="Arial-Rounded" panose="020B0500000000000000" pitchFamily="34" charset="0"/>
                <a:cs typeface="Arial-Rounded" panose="020B0500000000000000" pitchFamily="34" charset="0"/>
                <a:sym typeface="Arial"/>
              </a:rPr>
              <a:t>mặt</a:t>
            </a: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400" kern="0" dirty="0">
                <a:latin typeface="Arial-Rounded" panose="020B0500000000000000" pitchFamily="34" charset="0"/>
                <a:ea typeface="Arial-Rounded" panose="020B0500000000000000" pitchFamily="34" charset="0"/>
                <a:cs typeface="Arial-Rounded" panose="020B0500000000000000" pitchFamily="34" charset="0"/>
                <a:sym typeface="Arial"/>
              </a:rPr>
              <a:t>trơn, láng</a:t>
            </a:r>
            <a:r>
              <a:rPr lang="en-US" sz="4400" kern="0" dirty="0">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4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65945688"/>
      </p:ext>
    </p:extLst>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3AE990-F2F5-4143-8ECF-217C2EC6F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5346"/>
            <a:ext cx="12192000" cy="5174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609859-45E8-4455-B885-5FDB360B4F5C}"/>
              </a:ext>
            </a:extLst>
          </p:cNvPr>
          <p:cNvSpPr txBox="1"/>
          <p:nvPr/>
        </p:nvSpPr>
        <p:spPr>
          <a:xfrm>
            <a:off x="912164" y="216372"/>
            <a:ext cx="3998502"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SGK/ 94</a:t>
            </a:r>
          </a:p>
        </p:txBody>
      </p:sp>
    </p:spTree>
    <p:extLst>
      <p:ext uri="{BB962C8B-B14F-4D97-AF65-F5344CB8AC3E}">
        <p14:creationId xmlns:p14="http://schemas.microsoft.com/office/powerpoint/2010/main" val="3760638056"/>
      </p:ext>
    </p:extLst>
  </p:cSld>
  <p:clrMapOvr>
    <a:masterClrMapping/>
  </p:clrMapOvr>
  <p:transition spd="slow" advTm="2000">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r="79688" b="58313"/>
          <a:stretch/>
        </p:blipFill>
        <p:spPr>
          <a:xfrm>
            <a:off x="1418221" y="0"/>
            <a:ext cx="2476500" cy="2101850"/>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Khung">
            <a:extLst>
              <a:ext uri="{FF2B5EF4-FFF2-40B4-BE49-F238E27FC236}">
                <a16:creationId xmlns:a16="http://schemas.microsoft.com/office/drawing/2014/main" id="{0E48B86F-8EED-4DFA-B3AE-BD006A690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217" y="579967"/>
            <a:ext cx="11673566" cy="5551952"/>
          </a:xfrm>
          <a:prstGeom prst="rect">
            <a:avLst/>
          </a:prstGeom>
        </p:spPr>
      </p:pic>
      <p:sp>
        <p:nvSpPr>
          <p:cNvPr id="17" name="Câu hỏi 1">
            <a:extLst>
              <a:ext uri="{FF2B5EF4-FFF2-40B4-BE49-F238E27FC236}">
                <a16:creationId xmlns:a16="http://schemas.microsoft.com/office/drawing/2014/main" id="{878FDADB-C0FF-4679-9912-554A8975B48D}"/>
              </a:ext>
            </a:extLst>
          </p:cNvPr>
          <p:cNvSpPr txBox="1"/>
          <p:nvPr/>
        </p:nvSpPr>
        <p:spPr>
          <a:xfrm>
            <a:off x="527007" y="1320752"/>
            <a:ext cx="13178050" cy="707886"/>
          </a:xfrm>
          <a:prstGeom prst="rect">
            <a:avLst/>
          </a:prstGeom>
          <a:noFill/>
        </p:spPr>
        <p:txBody>
          <a:bodyPr wrap="square">
            <a:spAutoFit/>
          </a:bodyPr>
          <a:lstStyle/>
          <a:p>
            <a:pPr defTabSz="914377"/>
            <a:r>
              <a:rPr lang="en-US" sz="4000" dirty="0">
                <a:solidFill>
                  <a:prstClr val="black"/>
                </a:solidFill>
                <a:latin typeface="Averta Std CY" panose="00000500000000000000" pitchFamily="50" charset="0"/>
              </a:rPr>
              <a:t>1.Món </a:t>
            </a:r>
            <a:r>
              <a:rPr lang="en-US" sz="4000" dirty="0" err="1">
                <a:solidFill>
                  <a:prstClr val="black"/>
                </a:solidFill>
                <a:latin typeface="Averta Std CY" panose="00000500000000000000" pitchFamily="50" charset="0"/>
              </a:rPr>
              <a:t>quà</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đặc</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biệt</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mà</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bố</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tặng</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bạn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nhỏ</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là</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gì</a:t>
            </a:r>
            <a:r>
              <a:rPr lang="en-US" sz="4000" dirty="0">
                <a:solidFill>
                  <a:prstClr val="black"/>
                </a:solidFill>
                <a:latin typeface="Averta Std CY" panose="00000500000000000000" pitchFamily="50" charset="0"/>
              </a:rPr>
              <a:t>? </a:t>
            </a:r>
          </a:p>
        </p:txBody>
      </p:sp>
      <p:sp>
        <p:nvSpPr>
          <p:cNvPr id="21" name="Câu hỏi 1">
            <a:extLst>
              <a:ext uri="{FF2B5EF4-FFF2-40B4-BE49-F238E27FC236}">
                <a16:creationId xmlns:a16="http://schemas.microsoft.com/office/drawing/2014/main" id="{907B30F7-E0AE-4745-904A-5DDF8CE02EBB}"/>
              </a:ext>
            </a:extLst>
          </p:cNvPr>
          <p:cNvSpPr txBox="1"/>
          <p:nvPr/>
        </p:nvSpPr>
        <p:spPr>
          <a:xfrm>
            <a:off x="2157029" y="2348852"/>
            <a:ext cx="13178050" cy="707886"/>
          </a:xfrm>
          <a:prstGeom prst="rect">
            <a:avLst/>
          </a:prstGeom>
          <a:noFill/>
        </p:spPr>
        <p:txBody>
          <a:bodyPr wrap="square">
            <a:spAutoFit/>
          </a:bodyPr>
          <a:lstStyle/>
          <a:p>
            <a:pPr defTabSz="914377"/>
            <a:r>
              <a:rPr lang="en-US" sz="4000" dirty="0" err="1">
                <a:solidFill>
                  <a:srgbClr val="FF0000"/>
                </a:solidFill>
                <a:latin typeface="Averta Std CY" panose="00000500000000000000" pitchFamily="50" charset="0"/>
              </a:rPr>
              <a:t>Em</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đọc</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đoạn</a:t>
            </a:r>
            <a:r>
              <a:rPr lang="en-US" sz="4000" dirty="0">
                <a:solidFill>
                  <a:srgbClr val="FF0000"/>
                </a:solidFill>
                <a:latin typeface="Averta Std CY" panose="00000500000000000000" pitchFamily="50" charset="0"/>
              </a:rPr>
              <a:t> 1 </a:t>
            </a:r>
            <a:r>
              <a:rPr lang="en-US" sz="4000" dirty="0" err="1">
                <a:solidFill>
                  <a:srgbClr val="FF0000"/>
                </a:solidFill>
                <a:latin typeface="Averta Std CY" panose="00000500000000000000" pitchFamily="50" charset="0"/>
              </a:rPr>
              <a:t>để</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tìm</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câu</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trả</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lời</a:t>
            </a:r>
            <a:r>
              <a:rPr lang="en-US" sz="4000" dirty="0">
                <a:solidFill>
                  <a:srgbClr val="FF0000"/>
                </a:solidFill>
                <a:latin typeface="Averta Std CY" panose="00000500000000000000" pitchFamily="50" charset="0"/>
              </a:rPr>
              <a:t>. </a:t>
            </a:r>
          </a:p>
        </p:txBody>
      </p:sp>
      <p:pic>
        <p:nvPicPr>
          <p:cNvPr id="14" name="Kí hiệu - Cùng tìm hiểu">
            <a:extLst>
              <a:ext uri="{FF2B5EF4-FFF2-40B4-BE49-F238E27FC236}">
                <a16:creationId xmlns:a16="http://schemas.microsoft.com/office/drawing/2014/main" id="{BA0A563F-641D-4A7E-A997-CB95DDDCB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43" y="508232"/>
            <a:ext cx="853440" cy="853440"/>
          </a:xfrm>
          <a:prstGeom prst="rect">
            <a:avLst/>
          </a:prstGeom>
        </p:spPr>
      </p:pic>
      <p:sp>
        <p:nvSpPr>
          <p:cNvPr id="23" name="Câu hỏi 1">
            <a:extLst>
              <a:ext uri="{FF2B5EF4-FFF2-40B4-BE49-F238E27FC236}">
                <a16:creationId xmlns:a16="http://schemas.microsoft.com/office/drawing/2014/main" id="{0FF21147-B1E8-482F-8BD3-26EBAEF80528}"/>
              </a:ext>
            </a:extLst>
          </p:cNvPr>
          <p:cNvSpPr txBox="1"/>
          <p:nvPr/>
        </p:nvSpPr>
        <p:spPr>
          <a:xfrm>
            <a:off x="677743" y="3945434"/>
            <a:ext cx="11057057" cy="1323439"/>
          </a:xfrm>
          <a:prstGeom prst="rect">
            <a:avLst/>
          </a:prstGeom>
          <a:noFill/>
        </p:spPr>
        <p:txBody>
          <a:bodyPr wrap="square">
            <a:spAutoFit/>
          </a:bodyPr>
          <a:lstStyle/>
          <a:p>
            <a:pPr algn="ctr" defTabSz="914377"/>
            <a:r>
              <a:rPr lang="en-US" sz="4000" dirty="0" err="1">
                <a:solidFill>
                  <a:srgbClr val="7030A0"/>
                </a:solidFill>
                <a:latin typeface="Averta Std CY" panose="00000500000000000000" pitchFamily="50" charset="0"/>
              </a:rPr>
              <a:t>Món</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quà</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đặc</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biệt</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mà</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bố</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tặng</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bạn</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nhỏ</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là</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cái</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bàn</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nhỏ</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xinh</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xinh</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tự</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tay</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bố</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đóng</a:t>
            </a:r>
            <a:r>
              <a:rPr lang="en-US" sz="4000" dirty="0">
                <a:solidFill>
                  <a:srgbClr val="7030A0"/>
                </a:solidFill>
                <a:latin typeface="Averta Std CY" panose="00000500000000000000" pitchFamily="50" charset="0"/>
              </a:rPr>
              <a:t>. </a:t>
            </a:r>
          </a:p>
        </p:txBody>
      </p:sp>
      <p:cxnSp>
        <p:nvCxnSpPr>
          <p:cNvPr id="18" name="Straight Connector 17">
            <a:extLst>
              <a:ext uri="{FF2B5EF4-FFF2-40B4-BE49-F238E27FC236}">
                <a16:creationId xmlns:a16="http://schemas.microsoft.com/office/drawing/2014/main" id="{7E6B2F7F-6B13-4909-8FAC-1C6D046E5FD2}"/>
              </a:ext>
            </a:extLst>
          </p:cNvPr>
          <p:cNvCxnSpPr>
            <a:cxnSpLocks/>
          </p:cNvCxnSpPr>
          <p:nvPr/>
        </p:nvCxnSpPr>
        <p:spPr>
          <a:xfrm flipV="1">
            <a:off x="9433740" y="1700707"/>
            <a:ext cx="483146" cy="1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42228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500" fill="hold"/>
                                        <p:tgtEl>
                                          <p:spTgt spid="23"/>
                                        </p:tgtEl>
                                        <p:attrNameLst>
                                          <p:attrName>ppt_x</p:attrName>
                                        </p:attrNameLst>
                                      </p:cBhvr>
                                      <p:tavLst>
                                        <p:tav tm="0">
                                          <p:val>
                                            <p:strVal val="1+#ppt_w/2"/>
                                          </p:val>
                                        </p:tav>
                                        <p:tav tm="100000">
                                          <p:val>
                                            <p:strVal val="#ppt_x"/>
                                          </p:val>
                                        </p:tav>
                                      </p:tavLst>
                                    </p:anim>
                                    <p:anim calcmode="lin" valueType="num">
                                      <p:cBhvr additive="base">
                                        <p:cTn id="25"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algn="just" defTabSz="913981">
              <a:defRPr/>
            </a:pPr>
            <a:r>
              <a:rPr lang="en-US" sz="2800" dirty="0">
                <a:solidFill>
                  <a:srgbClr val="000000"/>
                </a:solidFill>
                <a:latin typeface="Averta Std CY" panose="00000500000000000000" pitchFamily="50" charset="0"/>
                <a:cs typeface="Times New Roman" pitchFamily="18" charset="0"/>
              </a:rPr>
              <a:t>	</a:t>
            </a:r>
            <a:r>
              <a:rPr lang="vi-VN" sz="2800" dirty="0">
                <a:solidFill>
                  <a:srgbClr val="000000"/>
                </a:solidFill>
                <a:latin typeface="+mj-lt"/>
                <a:cs typeface="Times New Roman" pitchFamily="18" charset="0"/>
              </a:rPr>
              <a:t>Bố tôi làm nghề thợ mộc. Ngày tôi chuẩn bị vào lớp Một, bố tặng tôi một món quà đặc biệt. Đó là một cái bàn nhỏ xinh tự tay bố đóng.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Với tôi, đây là cái bàn đẹp nhất trên đời. Mỗi khi ngồi vào bàn học, tôi lại thấy thân quen và ấm áp như có bố ngồi bên cạnh. </a:t>
            </a:r>
            <a:endParaRPr lang="en-US" sz="2800" dirty="0">
              <a:solidFill>
                <a:srgbClr val="000000"/>
              </a:solidFill>
              <a:latin typeface="+mj-lt"/>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defTabSz="913981">
              <a:defRPr/>
            </a:pPr>
            <a:r>
              <a:rPr lang="en-US" sz="3600" b="1" dirty="0">
                <a:solidFill>
                  <a:srgbClr val="00B0F0"/>
                </a:solidFill>
                <a:latin typeface="Averta Std CY" panose="00000500000000000000" pitchFamily="50" charset="0"/>
                <a:cs typeface="Times New Roman" pitchFamily="18" charset="0"/>
              </a:rPr>
              <a:t>	</a:t>
            </a:r>
            <a:r>
              <a:rPr lang="vi-VN" sz="3600" b="1" dirty="0">
                <a:solidFill>
                  <a:srgbClr val="00B0F0"/>
                </a:solidFill>
                <a:latin typeface="Averta Std CY" panose="00000500000000000000" pitchFamily="50" charset="0"/>
                <a:cs typeface="Times New Roman" pitchFamily="18" charset="0"/>
              </a:rPr>
              <a:t>Cái bàn học của tôi</a:t>
            </a:r>
            <a:endParaRPr lang="en-US" sz="3600" b="1" dirty="0">
              <a:solidFill>
                <a:srgbClr val="00B0F0"/>
              </a:solidFill>
              <a:latin typeface="Averta Std CY" panose="00000500000000000000" pitchFamily="50" charset="0"/>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55861" y="5607057"/>
            <a:ext cx="4831339" cy="492443"/>
          </a:xfrm>
          <a:prstGeom prst="rect">
            <a:avLst/>
          </a:prstGeom>
          <a:noFill/>
        </p:spPr>
        <p:txBody>
          <a:bodyPr wrap="square" rtlCol="0">
            <a:spAutoFit/>
          </a:bodyPr>
          <a:lstStyle/>
          <a:p>
            <a:pPr defTabSz="913981">
              <a:defRPr/>
            </a:pPr>
            <a:r>
              <a:rPr lang="en-US" sz="2600" b="1" dirty="0">
                <a:solidFill>
                  <a:srgbClr val="000000"/>
                </a:solidFill>
                <a:latin typeface="Averta Std CY" panose="00000500000000000000" pitchFamily="50" charset="0"/>
                <a:cs typeface="Times New Roman" pitchFamily="18" charset="0"/>
              </a:rPr>
              <a:t>	</a:t>
            </a:r>
            <a:r>
              <a:rPr lang="en-US" sz="2600" b="1" dirty="0">
                <a:solidFill>
                  <a:srgbClr val="000000"/>
                </a:solidFill>
                <a:latin typeface="Times New Roman" panose="02020603050405020304" pitchFamily="18" charset="0"/>
                <a:cs typeface="Times New Roman" panose="02020603050405020304" pitchFamily="18" charset="0"/>
              </a:rPr>
              <a:t>Cao </a:t>
            </a:r>
            <a:r>
              <a:rPr lang="en-US" sz="2600" b="1" dirty="0" err="1">
                <a:solidFill>
                  <a:srgbClr val="000000"/>
                </a:solidFill>
                <a:latin typeface="Times New Roman" panose="02020603050405020304" pitchFamily="18" charset="0"/>
                <a:cs typeface="Times New Roman" panose="02020603050405020304" pitchFamily="18" charset="0"/>
              </a:rPr>
              <a:t>Nguyệt</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Nguyên</a:t>
            </a:r>
            <a:endParaRPr lang="en-US" sz="2600" b="1" dirty="0">
              <a:solidFill>
                <a:srgbClr val="00000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0D47904-DDB3-4FAB-9804-EFF440537A52}"/>
              </a:ext>
            </a:extLst>
          </p:cNvPr>
          <p:cNvCxnSpPr>
            <a:cxnSpLocks/>
          </p:cNvCxnSpPr>
          <p:nvPr/>
        </p:nvCxnSpPr>
        <p:spPr>
          <a:xfrm>
            <a:off x="4572856" y="1862667"/>
            <a:ext cx="5282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4EE047-A3D0-4D9D-9082-06302770E33D}"/>
              </a:ext>
            </a:extLst>
          </p:cNvPr>
          <p:cNvSpPr txBox="1"/>
          <p:nvPr/>
        </p:nvSpPr>
        <p:spPr>
          <a:xfrm>
            <a:off x="4234302" y="1631834"/>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85663176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r="79688" b="58313"/>
          <a:stretch/>
        </p:blipFill>
        <p:spPr>
          <a:xfrm>
            <a:off x="1418221" y="0"/>
            <a:ext cx="2476500" cy="2101850"/>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Khung">
            <a:extLst>
              <a:ext uri="{FF2B5EF4-FFF2-40B4-BE49-F238E27FC236}">
                <a16:creationId xmlns:a16="http://schemas.microsoft.com/office/drawing/2014/main" id="{0E48B86F-8EED-4DFA-B3AE-BD006A690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517" y="228600"/>
            <a:ext cx="10936966" cy="5903319"/>
          </a:xfrm>
          <a:prstGeom prst="rect">
            <a:avLst/>
          </a:prstGeom>
        </p:spPr>
      </p:pic>
      <p:sp>
        <p:nvSpPr>
          <p:cNvPr id="17" name="Câu hỏi 1">
            <a:extLst>
              <a:ext uri="{FF2B5EF4-FFF2-40B4-BE49-F238E27FC236}">
                <a16:creationId xmlns:a16="http://schemas.microsoft.com/office/drawing/2014/main" id="{878FDADB-C0FF-4679-9912-554A8975B48D}"/>
              </a:ext>
            </a:extLst>
          </p:cNvPr>
          <p:cNvSpPr txBox="1"/>
          <p:nvPr/>
        </p:nvSpPr>
        <p:spPr>
          <a:xfrm>
            <a:off x="2370733" y="372138"/>
            <a:ext cx="13178050" cy="707886"/>
          </a:xfrm>
          <a:prstGeom prst="rect">
            <a:avLst/>
          </a:prstGeom>
          <a:noFill/>
        </p:spPr>
        <p:txBody>
          <a:bodyPr wrap="square">
            <a:spAutoFit/>
          </a:bodyPr>
          <a:lstStyle/>
          <a:p>
            <a:pPr lvl="0" defTabSz="914377"/>
            <a:r>
              <a:rPr lang="en-US" sz="4000" dirty="0">
                <a:solidFill>
                  <a:prstClr val="black"/>
                </a:solidFill>
                <a:latin typeface="Averta Std CY" panose="00000500000000000000" pitchFamily="50" charset="0"/>
              </a:rPr>
              <a:t>2. </a:t>
            </a:r>
            <a:r>
              <a:rPr lang="en-US" sz="4000" dirty="0" err="1">
                <a:solidFill>
                  <a:prstClr val="black"/>
                </a:solidFill>
                <a:latin typeface="Averta Std CY" panose="00000500000000000000" pitchFamily="50" charset="0"/>
              </a:rPr>
              <a:t>Món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quà</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có</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đặc</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điểm</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gì</a:t>
            </a:r>
            <a:r>
              <a:rPr lang="en-US" sz="4000" dirty="0">
                <a:solidFill>
                  <a:prstClr val="black"/>
                </a:solidFill>
                <a:latin typeface="Averta Std CY" panose="00000500000000000000" pitchFamily="50" charset="0"/>
              </a:rPr>
              <a:t>?</a:t>
            </a:r>
          </a:p>
        </p:txBody>
      </p:sp>
      <p:pic>
        <p:nvPicPr>
          <p:cNvPr id="14" name="Kí hiệu - Cùng tìm hiểu">
            <a:extLst>
              <a:ext uri="{FF2B5EF4-FFF2-40B4-BE49-F238E27FC236}">
                <a16:creationId xmlns:a16="http://schemas.microsoft.com/office/drawing/2014/main" id="{BA0A563F-641D-4A7E-A997-CB95DDDCB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485" y="342297"/>
            <a:ext cx="853440" cy="853440"/>
          </a:xfrm>
          <a:prstGeom prst="rect">
            <a:avLst/>
          </a:prstGeom>
        </p:spPr>
      </p:pic>
      <p:sp>
        <p:nvSpPr>
          <p:cNvPr id="24" name="Câu hỏi 1">
            <a:extLst>
              <a:ext uri="{FF2B5EF4-FFF2-40B4-BE49-F238E27FC236}">
                <a16:creationId xmlns:a16="http://schemas.microsoft.com/office/drawing/2014/main" id="{A51AC42F-3D4B-49A2-87A2-2C32D6E96CEA}"/>
              </a:ext>
            </a:extLst>
          </p:cNvPr>
          <p:cNvSpPr txBox="1"/>
          <p:nvPr/>
        </p:nvSpPr>
        <p:spPr>
          <a:xfrm>
            <a:off x="2157029" y="1058568"/>
            <a:ext cx="13178050" cy="707886"/>
          </a:xfrm>
          <a:prstGeom prst="rect">
            <a:avLst/>
          </a:prstGeom>
          <a:noFill/>
        </p:spPr>
        <p:txBody>
          <a:bodyPr wrap="square">
            <a:spAutoFit/>
          </a:bodyPr>
          <a:lstStyle/>
          <a:p>
            <a:pPr defTabSz="914377"/>
            <a:r>
              <a:rPr lang="en-US" sz="4000" dirty="0" err="1">
                <a:solidFill>
                  <a:srgbClr val="FF0000"/>
                </a:solidFill>
                <a:latin typeface="Averta Std CY" panose="00000500000000000000" pitchFamily="50" charset="0"/>
              </a:rPr>
              <a:t>Em</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đọc</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đoạn</a:t>
            </a:r>
            <a:r>
              <a:rPr lang="en-US" sz="4000" dirty="0">
                <a:solidFill>
                  <a:srgbClr val="FF0000"/>
                </a:solidFill>
                <a:latin typeface="Averta Std CY" panose="00000500000000000000" pitchFamily="50" charset="0"/>
              </a:rPr>
              <a:t> 2 </a:t>
            </a:r>
            <a:r>
              <a:rPr lang="en-US" sz="4000" dirty="0" err="1">
                <a:solidFill>
                  <a:srgbClr val="FF0000"/>
                </a:solidFill>
                <a:latin typeface="Averta Std CY" panose="00000500000000000000" pitchFamily="50" charset="0"/>
              </a:rPr>
              <a:t>để</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tìm</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câu</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trả</a:t>
            </a:r>
            <a:r>
              <a:rPr lang="en-US" sz="4000" dirty="0">
                <a:solidFill>
                  <a:srgbClr val="FF0000"/>
                </a:solidFill>
                <a:latin typeface="Averta Std CY" panose="00000500000000000000" pitchFamily="50" charset="0"/>
              </a:rPr>
              <a:t> </a:t>
            </a:r>
            <a:r>
              <a:rPr lang="en-US" sz="4000" dirty="0" err="1">
                <a:solidFill>
                  <a:srgbClr val="FF0000"/>
                </a:solidFill>
                <a:latin typeface="Averta Std CY" panose="00000500000000000000" pitchFamily="50" charset="0"/>
              </a:rPr>
              <a:t>lời</a:t>
            </a:r>
            <a:r>
              <a:rPr lang="en-US" sz="4000" dirty="0">
                <a:solidFill>
                  <a:srgbClr val="FF0000"/>
                </a:solidFill>
                <a:latin typeface="Averta Std CY" panose="00000500000000000000" pitchFamily="50" charset="0"/>
              </a:rPr>
              <a:t>. </a:t>
            </a:r>
          </a:p>
        </p:txBody>
      </p:sp>
      <p:sp>
        <p:nvSpPr>
          <p:cNvPr id="25" name="Câu hỏi 1">
            <a:extLst>
              <a:ext uri="{FF2B5EF4-FFF2-40B4-BE49-F238E27FC236}">
                <a16:creationId xmlns:a16="http://schemas.microsoft.com/office/drawing/2014/main" id="{5084B56C-2EAC-47D2-B9C3-C0ABDF7F00B4}"/>
              </a:ext>
            </a:extLst>
          </p:cNvPr>
          <p:cNvSpPr txBox="1"/>
          <p:nvPr/>
        </p:nvSpPr>
        <p:spPr>
          <a:xfrm>
            <a:off x="1599552" y="1936394"/>
            <a:ext cx="9964931" cy="4524315"/>
          </a:xfrm>
          <a:prstGeom prst="rect">
            <a:avLst/>
          </a:prstGeom>
          <a:noFill/>
        </p:spPr>
        <p:txBody>
          <a:bodyPr wrap="square">
            <a:spAutoFit/>
          </a:bodyPr>
          <a:lstStyle/>
          <a:p>
            <a:pPr defTabSz="914377"/>
            <a:r>
              <a:rPr lang="vi-VN" sz="3200" dirty="0">
                <a:solidFill>
                  <a:srgbClr val="7030A0"/>
                </a:solidFill>
                <a:latin typeface="Averta Std CY" panose="00000500000000000000" pitchFamily="50" charset="0"/>
              </a:rPr>
              <a:t>Món quà có đặc điểm:</a:t>
            </a:r>
          </a:p>
          <a:p>
            <a:pPr defTabSz="914377"/>
            <a:r>
              <a:rPr lang="vi-VN" sz="3200" dirty="0">
                <a:solidFill>
                  <a:srgbClr val="7030A0"/>
                </a:solidFill>
                <a:latin typeface="Averta Std CY" panose="00000500000000000000" pitchFamily="50" charset="0"/>
              </a:rPr>
              <a:t>+ Màu gỗ vẫn vàng óng, mặt bàn nhẵn và sạch sẽ.</a:t>
            </a:r>
          </a:p>
          <a:p>
            <a:pPr defTabSz="914377"/>
            <a:r>
              <a:rPr lang="vi-VN" sz="3200" dirty="0">
                <a:solidFill>
                  <a:srgbClr val="7030A0"/>
                </a:solidFill>
                <a:latin typeface="Averta Std CY" panose="00000500000000000000" pitchFamily="50" charset="0"/>
              </a:rPr>
              <a:t>+ Mặt bàn đặt được chiếc đèn học và những quyển sách.</a:t>
            </a:r>
          </a:p>
          <a:p>
            <a:pPr defTabSz="914377"/>
            <a:r>
              <a:rPr lang="vi-VN" sz="3200" dirty="0">
                <a:solidFill>
                  <a:srgbClr val="7030A0"/>
                </a:solidFill>
                <a:latin typeface="Averta Std CY" panose="00000500000000000000" pitchFamily="50" charset="0"/>
              </a:rPr>
              <a:t>+ Bên dưới có hai ngăn bàn.</a:t>
            </a:r>
          </a:p>
          <a:p>
            <a:pPr defTabSz="914377"/>
            <a:r>
              <a:rPr lang="vi-VN" sz="3200" dirty="0">
                <a:solidFill>
                  <a:srgbClr val="7030A0"/>
                </a:solidFill>
                <a:latin typeface="Averta Std CY" panose="00000500000000000000" pitchFamily="50" charset="0"/>
              </a:rPr>
              <a:t>+ Chân bàn đóng một thanh gỗ để bạn nhỏ gác chân lên. </a:t>
            </a:r>
          </a:p>
          <a:p>
            <a:pPr defTabSz="914377"/>
            <a:r>
              <a:rPr lang="vi-VN" sz="3200" dirty="0">
                <a:solidFill>
                  <a:srgbClr val="7030A0"/>
                </a:solidFill>
                <a:latin typeface="Averta Std CY" panose="00000500000000000000" pitchFamily="50" charset="0"/>
              </a:rPr>
              <a:t>+ Ở góc bàn bố khắc dòng chữ “Tặng con trai yêu thương”. </a:t>
            </a:r>
          </a:p>
        </p:txBody>
      </p:sp>
      <p:cxnSp>
        <p:nvCxnSpPr>
          <p:cNvPr id="18" name="Straight Connector 17">
            <a:extLst>
              <a:ext uri="{FF2B5EF4-FFF2-40B4-BE49-F238E27FC236}">
                <a16:creationId xmlns:a16="http://schemas.microsoft.com/office/drawing/2014/main" id="{8E8F7D06-07D4-4DBE-9C80-E40D6B866BAA}"/>
              </a:ext>
            </a:extLst>
          </p:cNvPr>
          <p:cNvCxnSpPr>
            <a:cxnSpLocks/>
          </p:cNvCxnSpPr>
          <p:nvPr/>
        </p:nvCxnSpPr>
        <p:spPr>
          <a:xfrm>
            <a:off x="7469730" y="631844"/>
            <a:ext cx="542156" cy="2390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9DE61E-F9AF-45C2-BDCE-9AA25FAB105B}"/>
              </a:ext>
            </a:extLst>
          </p:cNvPr>
          <p:cNvSpPr txBox="1"/>
          <p:nvPr/>
        </p:nvSpPr>
        <p:spPr>
          <a:xfrm>
            <a:off x="8027384" y="477935"/>
            <a:ext cx="583814"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0339182"/>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algn="just" defTabSz="913981">
              <a:defRPr/>
            </a:pPr>
            <a:r>
              <a:rPr lang="en-US" sz="2800" dirty="0">
                <a:solidFill>
                  <a:srgbClr val="000000"/>
                </a:solidFill>
                <a:latin typeface="Averta Std CY" panose="00000500000000000000" pitchFamily="50" charset="0"/>
                <a:cs typeface="Times New Roman" pitchFamily="18" charset="0"/>
              </a:rPr>
              <a:t>	</a:t>
            </a:r>
            <a:r>
              <a:rPr lang="vi-VN" sz="2800" dirty="0">
                <a:solidFill>
                  <a:srgbClr val="000000"/>
                </a:solidFill>
                <a:latin typeface="+mj-lt"/>
                <a:cs typeface="Times New Roman" pitchFamily="18" charset="0"/>
              </a:rPr>
              <a:t>Bố tôi làm nghề thợ mộc. Ngày tôi chuẩn bị vào lớp Một, bố tặng tôi một món quà đặc biệt. Đó là một cái bàn nhỏ xinh tự tay bố đóng.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Với tôi, đây là cái bàn đẹp nhất trên đời. Mỗi khi ngồi vào bàn học, tôi lại thấy thân quen và ấm áp như có bố ngồi bên cạnh. </a:t>
            </a:r>
            <a:endParaRPr lang="en-US" sz="2800" dirty="0">
              <a:solidFill>
                <a:srgbClr val="000000"/>
              </a:solidFill>
              <a:latin typeface="+mj-lt"/>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defTabSz="913981">
              <a:defRPr/>
            </a:pPr>
            <a:r>
              <a:rPr lang="en-US" sz="3600" b="1" dirty="0">
                <a:solidFill>
                  <a:srgbClr val="00B0F0"/>
                </a:solidFill>
                <a:latin typeface="Averta Std CY" panose="00000500000000000000" pitchFamily="50" charset="0"/>
                <a:cs typeface="Times New Roman" pitchFamily="18" charset="0"/>
              </a:rPr>
              <a:t>	</a:t>
            </a:r>
            <a:r>
              <a:rPr lang="vi-VN" sz="3600" b="1" dirty="0">
                <a:solidFill>
                  <a:srgbClr val="00B0F0"/>
                </a:solidFill>
                <a:latin typeface="Averta Std CY" panose="00000500000000000000" pitchFamily="50" charset="0"/>
                <a:cs typeface="Times New Roman" pitchFamily="18" charset="0"/>
              </a:rPr>
              <a:t>Cái bàn học của tôi</a:t>
            </a:r>
            <a:endParaRPr lang="en-US" sz="3600" b="1" dirty="0">
              <a:solidFill>
                <a:srgbClr val="00B0F0"/>
              </a:solidFill>
              <a:latin typeface="Averta Std CY" panose="00000500000000000000" pitchFamily="50" charset="0"/>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55861" y="5607057"/>
            <a:ext cx="4831339" cy="492443"/>
          </a:xfrm>
          <a:prstGeom prst="rect">
            <a:avLst/>
          </a:prstGeom>
          <a:noFill/>
        </p:spPr>
        <p:txBody>
          <a:bodyPr wrap="square" rtlCol="0">
            <a:spAutoFit/>
          </a:bodyPr>
          <a:lstStyle/>
          <a:p>
            <a:pPr defTabSz="913981">
              <a:defRPr/>
            </a:pPr>
            <a:r>
              <a:rPr lang="en-US" sz="2600" b="1" dirty="0">
                <a:solidFill>
                  <a:srgbClr val="000000"/>
                </a:solidFill>
                <a:latin typeface="Averta Std CY" panose="00000500000000000000" pitchFamily="50" charset="0"/>
                <a:cs typeface="Times New Roman" pitchFamily="18" charset="0"/>
              </a:rPr>
              <a:t>	</a:t>
            </a:r>
            <a:r>
              <a:rPr lang="en-US" sz="2600" dirty="0">
                <a:solidFill>
                  <a:srgbClr val="000000"/>
                </a:solidFill>
                <a:latin typeface="Times New Roman" panose="02020603050405020304" pitchFamily="18" charset="0"/>
                <a:cs typeface="Times New Roman" panose="02020603050405020304" pitchFamily="18" charset="0"/>
              </a:rPr>
              <a:t>Cao </a:t>
            </a:r>
            <a:r>
              <a:rPr lang="en-US" sz="2600" dirty="0" err="1">
                <a:solidFill>
                  <a:srgbClr val="000000"/>
                </a:solidFill>
                <a:latin typeface="Times New Roman" panose="02020603050405020304" pitchFamily="18" charset="0"/>
                <a:cs typeface="Times New Roman" panose="02020603050405020304" pitchFamily="18" charset="0"/>
              </a:rPr>
              <a:t>Nguyệt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Nguyên</a:t>
            </a:r>
            <a:endParaRPr lang="en-US" sz="2600" dirty="0">
              <a:solidFill>
                <a:srgbClr val="00000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0D47904-DDB3-4FAB-9804-EFF440537A52}"/>
              </a:ext>
            </a:extLst>
          </p:cNvPr>
          <p:cNvCxnSpPr>
            <a:cxnSpLocks/>
          </p:cNvCxnSpPr>
          <p:nvPr/>
        </p:nvCxnSpPr>
        <p:spPr>
          <a:xfrm>
            <a:off x="4572856" y="1862667"/>
            <a:ext cx="5282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4EE047-A3D0-4D9D-9082-06302770E33D}"/>
              </a:ext>
            </a:extLst>
          </p:cNvPr>
          <p:cNvSpPr txBox="1"/>
          <p:nvPr/>
        </p:nvSpPr>
        <p:spPr>
          <a:xfrm>
            <a:off x="4234302" y="1631834"/>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cxnSp>
        <p:nvCxnSpPr>
          <p:cNvPr id="9" name="Straight Connector 8">
            <a:extLst>
              <a:ext uri="{FF2B5EF4-FFF2-40B4-BE49-F238E27FC236}">
                <a16:creationId xmlns:a16="http://schemas.microsoft.com/office/drawing/2014/main" id="{4F580BDB-E9E8-414A-865E-60E5C9CA4B9A}"/>
              </a:ext>
            </a:extLst>
          </p:cNvPr>
          <p:cNvCxnSpPr>
            <a:cxnSpLocks/>
          </p:cNvCxnSpPr>
          <p:nvPr/>
        </p:nvCxnSpPr>
        <p:spPr>
          <a:xfrm>
            <a:off x="6664550" y="2336800"/>
            <a:ext cx="5070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77FC02-4936-4C52-A166-913C5AECF6E9}"/>
              </a:ext>
            </a:extLst>
          </p:cNvPr>
          <p:cNvCxnSpPr>
            <a:cxnSpLocks/>
          </p:cNvCxnSpPr>
          <p:nvPr/>
        </p:nvCxnSpPr>
        <p:spPr>
          <a:xfrm>
            <a:off x="560940" y="2709333"/>
            <a:ext cx="11173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D955EC-AE2E-44A0-B8B8-F5E1F40ACFCD}"/>
              </a:ext>
            </a:extLst>
          </p:cNvPr>
          <p:cNvCxnSpPr>
            <a:cxnSpLocks/>
          </p:cNvCxnSpPr>
          <p:nvPr/>
        </p:nvCxnSpPr>
        <p:spPr>
          <a:xfrm>
            <a:off x="685372" y="3183468"/>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578A82-792B-443D-919F-44777D05AC91}"/>
              </a:ext>
            </a:extLst>
          </p:cNvPr>
          <p:cNvCxnSpPr>
            <a:cxnSpLocks/>
          </p:cNvCxnSpPr>
          <p:nvPr/>
        </p:nvCxnSpPr>
        <p:spPr>
          <a:xfrm>
            <a:off x="651506" y="3575058"/>
            <a:ext cx="1024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525608-B3FC-4C41-AA73-A81CEBE14F42}"/>
              </a:ext>
            </a:extLst>
          </p:cNvPr>
          <p:cNvCxnSpPr>
            <a:cxnSpLocks/>
          </p:cNvCxnSpPr>
          <p:nvPr/>
        </p:nvCxnSpPr>
        <p:spPr>
          <a:xfrm>
            <a:off x="685372" y="4436535"/>
            <a:ext cx="9356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BC8190-5230-4FD9-90E4-46AE27172A7D}"/>
              </a:ext>
            </a:extLst>
          </p:cNvPr>
          <p:cNvSpPr txBox="1"/>
          <p:nvPr/>
        </p:nvSpPr>
        <p:spPr>
          <a:xfrm>
            <a:off x="6495273" y="2121452"/>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E35E6CC5-BFDB-4A9E-9AC6-59F499FBD479}"/>
              </a:ext>
            </a:extLst>
          </p:cNvPr>
          <p:cNvSpPr txBox="1"/>
          <p:nvPr/>
        </p:nvSpPr>
        <p:spPr>
          <a:xfrm>
            <a:off x="222387" y="3782369"/>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cxnSp>
        <p:nvCxnSpPr>
          <p:cNvPr id="26" name="Straight Connector 25">
            <a:extLst>
              <a:ext uri="{FF2B5EF4-FFF2-40B4-BE49-F238E27FC236}">
                <a16:creationId xmlns:a16="http://schemas.microsoft.com/office/drawing/2014/main" id="{81A0FB69-F881-48C5-8345-292EEB0B04E8}"/>
              </a:ext>
            </a:extLst>
          </p:cNvPr>
          <p:cNvCxnSpPr>
            <a:cxnSpLocks/>
          </p:cNvCxnSpPr>
          <p:nvPr/>
        </p:nvCxnSpPr>
        <p:spPr>
          <a:xfrm>
            <a:off x="685372" y="4013202"/>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90223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r="79688" b="58313"/>
          <a:stretch/>
        </p:blipFill>
        <p:spPr>
          <a:xfrm>
            <a:off x="1418221" y="0"/>
            <a:ext cx="2476500" cy="2101850"/>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Khung">
            <a:extLst>
              <a:ext uri="{FF2B5EF4-FFF2-40B4-BE49-F238E27FC236}">
                <a16:creationId xmlns:a16="http://schemas.microsoft.com/office/drawing/2014/main" id="{0E48B86F-8EED-4DFA-B3AE-BD006A690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217" y="579967"/>
            <a:ext cx="11673566" cy="5551952"/>
          </a:xfrm>
          <a:prstGeom prst="rect">
            <a:avLst/>
          </a:prstGeom>
        </p:spPr>
      </p:pic>
      <p:sp>
        <p:nvSpPr>
          <p:cNvPr id="17" name="Câu hỏi 1">
            <a:extLst>
              <a:ext uri="{FF2B5EF4-FFF2-40B4-BE49-F238E27FC236}">
                <a16:creationId xmlns:a16="http://schemas.microsoft.com/office/drawing/2014/main" id="{878FDADB-C0FF-4679-9912-554A8975B48D}"/>
              </a:ext>
            </a:extLst>
          </p:cNvPr>
          <p:cNvSpPr txBox="1"/>
          <p:nvPr/>
        </p:nvSpPr>
        <p:spPr>
          <a:xfrm>
            <a:off x="1531183" y="977859"/>
            <a:ext cx="13178050" cy="707886"/>
          </a:xfrm>
          <a:prstGeom prst="rect">
            <a:avLst/>
          </a:prstGeom>
          <a:noFill/>
        </p:spPr>
        <p:txBody>
          <a:bodyPr wrap="square">
            <a:spAutoFit/>
          </a:bodyPr>
          <a:lstStyle/>
          <a:p>
            <a:pPr lvl="0" defTabSz="914377"/>
            <a:r>
              <a:rPr lang="en-US" sz="4000" dirty="0">
                <a:solidFill>
                  <a:prstClr val="black"/>
                </a:solidFill>
                <a:latin typeface="Averta Std CY" panose="00000500000000000000" pitchFamily="50" charset="0"/>
              </a:rPr>
              <a:t>3. </a:t>
            </a:r>
            <a:r>
              <a:rPr lang="en-US" sz="4000" dirty="0" err="1">
                <a:solidFill>
                  <a:prstClr val="black"/>
                </a:solidFill>
                <a:latin typeface="Averta Std CY" panose="00000500000000000000" pitchFamily="50" charset="0"/>
              </a:rPr>
              <a:t>Vì</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sao</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bạn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nhỏ</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rất</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thích</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hai</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ngăn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bàn</a:t>
            </a:r>
            <a:r>
              <a:rPr lang="en-US" sz="4000" dirty="0">
                <a:solidFill>
                  <a:prstClr val="black"/>
                </a:solidFill>
                <a:latin typeface="Averta Std CY" panose="00000500000000000000" pitchFamily="50" charset="0"/>
              </a:rPr>
              <a:t>?</a:t>
            </a:r>
            <a:endParaRPr kumimoji="0" lang="en-US" sz="40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21" name="Câu hỏi 1">
            <a:extLst>
              <a:ext uri="{FF2B5EF4-FFF2-40B4-BE49-F238E27FC236}">
                <a16:creationId xmlns:a16="http://schemas.microsoft.com/office/drawing/2014/main" id="{907B30F7-E0AE-4745-904A-5DDF8CE02EBB}"/>
              </a:ext>
            </a:extLst>
          </p:cNvPr>
          <p:cNvSpPr txBox="1"/>
          <p:nvPr/>
        </p:nvSpPr>
        <p:spPr>
          <a:xfrm>
            <a:off x="2157029" y="2348852"/>
            <a:ext cx="13178050" cy="70788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Em</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đọc</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đoạn</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2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để</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tìm</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câu</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trả</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lời</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p>
        </p:txBody>
      </p:sp>
      <p:pic>
        <p:nvPicPr>
          <p:cNvPr id="14" name="Kí hiệu - Cùng tìm hiểu">
            <a:extLst>
              <a:ext uri="{FF2B5EF4-FFF2-40B4-BE49-F238E27FC236}">
                <a16:creationId xmlns:a16="http://schemas.microsoft.com/office/drawing/2014/main" id="{BA0A563F-641D-4A7E-A997-CB95DDDCB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135" y="545465"/>
            <a:ext cx="853440" cy="853440"/>
          </a:xfrm>
          <a:prstGeom prst="rect">
            <a:avLst/>
          </a:prstGeom>
        </p:spPr>
      </p:pic>
      <p:sp>
        <p:nvSpPr>
          <p:cNvPr id="23" name="Câu hỏi 1">
            <a:extLst>
              <a:ext uri="{FF2B5EF4-FFF2-40B4-BE49-F238E27FC236}">
                <a16:creationId xmlns:a16="http://schemas.microsoft.com/office/drawing/2014/main" id="{0FF21147-B1E8-482F-8BD3-26EBAEF80528}"/>
              </a:ext>
            </a:extLst>
          </p:cNvPr>
          <p:cNvSpPr txBox="1"/>
          <p:nvPr/>
        </p:nvSpPr>
        <p:spPr>
          <a:xfrm>
            <a:off x="677743" y="3945434"/>
            <a:ext cx="11057057" cy="1323439"/>
          </a:xfrm>
          <a:prstGeom prst="rect">
            <a:avLst/>
          </a:prstGeom>
          <a:noFill/>
        </p:spPr>
        <p:txBody>
          <a:bodyPr wrap="square">
            <a:spAutoFit/>
          </a:bodyPr>
          <a:lstStyle/>
          <a:p>
            <a:pPr lvl="0" algn="ctr" defTabSz="914377"/>
            <a:r>
              <a:rPr lang="vi-VN" sz="4000" dirty="0">
                <a:solidFill>
                  <a:srgbClr val="7030A0"/>
                </a:solidFill>
                <a:latin typeface="Averta Std CY" panose="00000500000000000000" pitchFamily="50" charset="0"/>
              </a:rPr>
              <a:t>Bạn nhỏ rất thích hai ngăn bàn vì nó giống như một kho báu bí mật. </a:t>
            </a:r>
            <a:endParaRPr kumimoji="0" lang="en-US" sz="4000" b="0" i="0" u="none" strike="noStrike" kern="1200" cap="none" spc="0" normalizeH="0" baseline="0" noProof="0" dirty="0">
              <a:ln>
                <a:noFill/>
              </a:ln>
              <a:solidFill>
                <a:srgbClr val="7030A0"/>
              </a:solidFill>
              <a:effectLst/>
              <a:uLnTx/>
              <a:uFillTx/>
              <a:latin typeface="Averta Std CY" panose="00000500000000000000" pitchFamily="50" charset="0"/>
              <a:ea typeface="+mn-ea"/>
              <a:cs typeface="+mn-cs"/>
            </a:endParaRPr>
          </a:p>
        </p:txBody>
      </p:sp>
      <p:cxnSp>
        <p:nvCxnSpPr>
          <p:cNvPr id="18" name="Straight Connector 17">
            <a:extLst>
              <a:ext uri="{FF2B5EF4-FFF2-40B4-BE49-F238E27FC236}">
                <a16:creationId xmlns:a16="http://schemas.microsoft.com/office/drawing/2014/main" id="{4F18A31E-9E4B-46C9-AF9E-45CDFAB8E370}"/>
              </a:ext>
            </a:extLst>
          </p:cNvPr>
          <p:cNvCxnSpPr>
            <a:cxnSpLocks/>
          </p:cNvCxnSpPr>
          <p:nvPr/>
        </p:nvCxnSpPr>
        <p:spPr>
          <a:xfrm>
            <a:off x="2057481" y="1214983"/>
            <a:ext cx="519744" cy="233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A755CF-6A4C-4D7B-847C-8287BE875155}"/>
              </a:ext>
            </a:extLst>
          </p:cNvPr>
          <p:cNvCxnSpPr>
            <a:cxnSpLocks/>
          </p:cNvCxnSpPr>
          <p:nvPr/>
        </p:nvCxnSpPr>
        <p:spPr>
          <a:xfrm>
            <a:off x="2734963" y="1282086"/>
            <a:ext cx="519744" cy="233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0150A1A-F489-4916-89AB-69176BA80886}"/>
              </a:ext>
            </a:extLst>
          </p:cNvPr>
          <p:cNvSpPr txBox="1"/>
          <p:nvPr/>
        </p:nvSpPr>
        <p:spPr>
          <a:xfrm>
            <a:off x="9842612" y="1108968"/>
            <a:ext cx="583814"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166309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500" fill="hold"/>
                                        <p:tgtEl>
                                          <p:spTgt spid="23"/>
                                        </p:tgtEl>
                                        <p:attrNameLst>
                                          <p:attrName>ppt_x</p:attrName>
                                        </p:attrNameLst>
                                      </p:cBhvr>
                                      <p:tavLst>
                                        <p:tav tm="0">
                                          <p:val>
                                            <p:strVal val="1+#ppt_w/2"/>
                                          </p:val>
                                        </p:tav>
                                        <p:tav tm="100000">
                                          <p:val>
                                            <p:strVal val="#ppt_x"/>
                                          </p:val>
                                        </p:tav>
                                      </p:tavLst>
                                    </p:anim>
                                    <p:anim calcmode="lin" valueType="num">
                                      <p:cBhvr additive="base">
                                        <p:cTn id="30"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algn="just" defTabSz="913981">
              <a:defRPr/>
            </a:pPr>
            <a:r>
              <a:rPr lang="en-US" sz="2800" dirty="0">
                <a:solidFill>
                  <a:srgbClr val="000000"/>
                </a:solidFill>
                <a:latin typeface="Averta Std CY" panose="00000500000000000000" pitchFamily="50" charset="0"/>
                <a:cs typeface="Times New Roman" pitchFamily="18" charset="0"/>
              </a:rPr>
              <a:t>	</a:t>
            </a:r>
            <a:r>
              <a:rPr lang="vi-VN" sz="2800" dirty="0">
                <a:solidFill>
                  <a:srgbClr val="000000"/>
                </a:solidFill>
                <a:latin typeface="+mj-lt"/>
                <a:cs typeface="Times New Roman" pitchFamily="18" charset="0"/>
              </a:rPr>
              <a:t>Bố tôi làm nghề thợ mộc. Ngày tôi chuẩn bị vào lớp Một, bố tặng tôi một món quà đặc biệt. Đó là một cái bàn nhỏ xinh tự tay bố đóng.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Với tôi, đây là cái bàn đẹp nhất trên đời. Mỗi khi ngồi vào bàn học, tôi lại thấy thân quen và ấm áp như có bố ngồi bên cạnh. </a:t>
            </a:r>
            <a:endParaRPr lang="en-US" sz="2800" dirty="0">
              <a:solidFill>
                <a:srgbClr val="000000"/>
              </a:solidFill>
              <a:latin typeface="+mj-lt"/>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defTabSz="913981">
              <a:defRPr/>
            </a:pPr>
            <a:r>
              <a:rPr lang="en-US" sz="3600" b="1" dirty="0">
                <a:solidFill>
                  <a:srgbClr val="00B0F0"/>
                </a:solidFill>
                <a:latin typeface="Averta Std CY" panose="00000500000000000000" pitchFamily="50" charset="0"/>
                <a:cs typeface="Times New Roman" pitchFamily="18" charset="0"/>
              </a:rPr>
              <a:t>	</a:t>
            </a:r>
            <a:r>
              <a:rPr lang="vi-VN" sz="3600" b="1" dirty="0">
                <a:solidFill>
                  <a:srgbClr val="00B0F0"/>
                </a:solidFill>
                <a:latin typeface="Averta Std CY" panose="00000500000000000000" pitchFamily="50" charset="0"/>
                <a:cs typeface="Times New Roman" pitchFamily="18" charset="0"/>
              </a:rPr>
              <a:t>Cái bàn học của tôi</a:t>
            </a:r>
            <a:endParaRPr lang="en-US" sz="3600" b="1" dirty="0">
              <a:solidFill>
                <a:srgbClr val="00B0F0"/>
              </a:solidFill>
              <a:latin typeface="Averta Std CY" panose="00000500000000000000" pitchFamily="50" charset="0"/>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55861" y="5607057"/>
            <a:ext cx="4831339" cy="492443"/>
          </a:xfrm>
          <a:prstGeom prst="rect">
            <a:avLst/>
          </a:prstGeom>
          <a:noFill/>
        </p:spPr>
        <p:txBody>
          <a:bodyPr wrap="square" rtlCol="0">
            <a:spAutoFit/>
          </a:bodyPr>
          <a:lstStyle/>
          <a:p>
            <a:pPr defTabSz="913981">
              <a:defRPr/>
            </a:pPr>
            <a:r>
              <a:rPr lang="en-US" sz="2600" b="1" dirty="0">
                <a:solidFill>
                  <a:srgbClr val="000000"/>
                </a:solidFill>
                <a:latin typeface="Averta Std CY" panose="00000500000000000000" pitchFamily="50" charset="0"/>
                <a:cs typeface="Times New Roman" pitchFamily="18" charset="0"/>
              </a:rPr>
              <a:t>	</a:t>
            </a:r>
            <a:r>
              <a:rPr lang="en-US" sz="2600" dirty="0">
                <a:solidFill>
                  <a:srgbClr val="000000"/>
                </a:solidFill>
                <a:latin typeface="Times New Roman" panose="02020603050405020304" pitchFamily="18" charset="0"/>
                <a:cs typeface="Times New Roman" panose="02020603050405020304" pitchFamily="18" charset="0"/>
              </a:rPr>
              <a:t>Cao </a:t>
            </a:r>
            <a:r>
              <a:rPr lang="en-US" sz="2600" dirty="0" err="1">
                <a:solidFill>
                  <a:srgbClr val="000000"/>
                </a:solidFill>
                <a:latin typeface="Times New Roman" panose="02020603050405020304" pitchFamily="18" charset="0"/>
                <a:cs typeface="Times New Roman" panose="02020603050405020304" pitchFamily="18" charset="0"/>
              </a:rPr>
              <a:t>Nguyệt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Nguyên</a:t>
            </a:r>
            <a:endParaRPr lang="en-US" sz="2600" dirty="0">
              <a:solidFill>
                <a:srgbClr val="00000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0D47904-DDB3-4FAB-9804-EFF440537A52}"/>
              </a:ext>
            </a:extLst>
          </p:cNvPr>
          <p:cNvCxnSpPr>
            <a:cxnSpLocks/>
          </p:cNvCxnSpPr>
          <p:nvPr/>
        </p:nvCxnSpPr>
        <p:spPr>
          <a:xfrm>
            <a:off x="4572856" y="1862667"/>
            <a:ext cx="5282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4EE047-A3D0-4D9D-9082-06302770E33D}"/>
              </a:ext>
            </a:extLst>
          </p:cNvPr>
          <p:cNvSpPr txBox="1"/>
          <p:nvPr/>
        </p:nvSpPr>
        <p:spPr>
          <a:xfrm>
            <a:off x="4234302" y="1631834"/>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cxnSp>
        <p:nvCxnSpPr>
          <p:cNvPr id="9" name="Straight Connector 8">
            <a:extLst>
              <a:ext uri="{FF2B5EF4-FFF2-40B4-BE49-F238E27FC236}">
                <a16:creationId xmlns:a16="http://schemas.microsoft.com/office/drawing/2014/main" id="{4F580BDB-E9E8-414A-865E-60E5C9CA4B9A}"/>
              </a:ext>
            </a:extLst>
          </p:cNvPr>
          <p:cNvCxnSpPr>
            <a:cxnSpLocks/>
          </p:cNvCxnSpPr>
          <p:nvPr/>
        </p:nvCxnSpPr>
        <p:spPr>
          <a:xfrm>
            <a:off x="6664550" y="2336800"/>
            <a:ext cx="5070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77FC02-4936-4C52-A166-913C5AECF6E9}"/>
              </a:ext>
            </a:extLst>
          </p:cNvPr>
          <p:cNvCxnSpPr>
            <a:cxnSpLocks/>
          </p:cNvCxnSpPr>
          <p:nvPr/>
        </p:nvCxnSpPr>
        <p:spPr>
          <a:xfrm>
            <a:off x="560940" y="2709333"/>
            <a:ext cx="11173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D955EC-AE2E-44A0-B8B8-F5E1F40ACFCD}"/>
              </a:ext>
            </a:extLst>
          </p:cNvPr>
          <p:cNvCxnSpPr>
            <a:cxnSpLocks/>
          </p:cNvCxnSpPr>
          <p:nvPr/>
        </p:nvCxnSpPr>
        <p:spPr>
          <a:xfrm>
            <a:off x="685372" y="3183468"/>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578A82-792B-443D-919F-44777D05AC91}"/>
              </a:ext>
            </a:extLst>
          </p:cNvPr>
          <p:cNvCxnSpPr>
            <a:cxnSpLocks/>
          </p:cNvCxnSpPr>
          <p:nvPr/>
        </p:nvCxnSpPr>
        <p:spPr>
          <a:xfrm>
            <a:off x="651506" y="3575058"/>
            <a:ext cx="1024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525608-B3FC-4C41-AA73-A81CEBE14F42}"/>
              </a:ext>
            </a:extLst>
          </p:cNvPr>
          <p:cNvCxnSpPr>
            <a:cxnSpLocks/>
          </p:cNvCxnSpPr>
          <p:nvPr/>
        </p:nvCxnSpPr>
        <p:spPr>
          <a:xfrm>
            <a:off x="685372" y="4436535"/>
            <a:ext cx="9356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BC8190-5230-4FD9-90E4-46AE27172A7D}"/>
              </a:ext>
            </a:extLst>
          </p:cNvPr>
          <p:cNvSpPr txBox="1"/>
          <p:nvPr/>
        </p:nvSpPr>
        <p:spPr>
          <a:xfrm>
            <a:off x="6495273" y="2121452"/>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E35E6CC5-BFDB-4A9E-9AC6-59F499FBD479}"/>
              </a:ext>
            </a:extLst>
          </p:cNvPr>
          <p:cNvSpPr txBox="1"/>
          <p:nvPr/>
        </p:nvSpPr>
        <p:spPr>
          <a:xfrm>
            <a:off x="222387" y="3782369"/>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5" name="TextBox 24">
            <a:extLst>
              <a:ext uri="{FF2B5EF4-FFF2-40B4-BE49-F238E27FC236}">
                <a16:creationId xmlns:a16="http://schemas.microsoft.com/office/drawing/2014/main" id="{1992F533-D995-4410-85C3-FAD2DC074B0C}"/>
              </a:ext>
            </a:extLst>
          </p:cNvPr>
          <p:cNvSpPr txBox="1"/>
          <p:nvPr/>
        </p:nvSpPr>
        <p:spPr>
          <a:xfrm>
            <a:off x="1590444" y="2797948"/>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cxnSp>
        <p:nvCxnSpPr>
          <p:cNvPr id="26" name="Straight Connector 25">
            <a:extLst>
              <a:ext uri="{FF2B5EF4-FFF2-40B4-BE49-F238E27FC236}">
                <a16:creationId xmlns:a16="http://schemas.microsoft.com/office/drawing/2014/main" id="{81A0FB69-F881-48C5-8345-292EEB0B04E8}"/>
              </a:ext>
            </a:extLst>
          </p:cNvPr>
          <p:cNvCxnSpPr>
            <a:cxnSpLocks/>
          </p:cNvCxnSpPr>
          <p:nvPr/>
        </p:nvCxnSpPr>
        <p:spPr>
          <a:xfrm>
            <a:off x="685372" y="4013202"/>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3F841F-FE6C-45F0-B549-F322EB5D5664}"/>
              </a:ext>
            </a:extLst>
          </p:cNvPr>
          <p:cNvCxnSpPr>
            <a:cxnSpLocks/>
          </p:cNvCxnSpPr>
          <p:nvPr/>
        </p:nvCxnSpPr>
        <p:spPr>
          <a:xfrm>
            <a:off x="6833827" y="3575058"/>
            <a:ext cx="490097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810E36-4558-431A-B51D-578B92A5C11A}"/>
              </a:ext>
            </a:extLst>
          </p:cNvPr>
          <p:cNvSpPr txBox="1"/>
          <p:nvPr/>
        </p:nvSpPr>
        <p:spPr>
          <a:xfrm>
            <a:off x="6541936" y="3375968"/>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86334228"/>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1" name="图片 10"/>
          <p:cNvPicPr>
            <a:picLocks noChangeAspect="1"/>
          </p:cNvPicPr>
          <p:nvPr/>
        </p:nvPicPr>
        <p:blipFill rotWithShape="1">
          <a:blip r:embed="rId9"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r="79688" b="58313"/>
          <a:stretch/>
        </p:blipFill>
        <p:spPr>
          <a:xfrm>
            <a:off x="1418221" y="0"/>
            <a:ext cx="2476500" cy="2101850"/>
          </a:xfrm>
          <a:prstGeom prst="rect">
            <a:avLst/>
          </a:prstGeom>
        </p:spPr>
      </p:pic>
      <p:pic>
        <p:nvPicPr>
          <p:cNvPr id="3" name="图片 2"/>
          <p:cNvPicPr>
            <a:picLocks noChangeAspect="1"/>
          </p:cNvPicPr>
          <p:nvPr/>
        </p:nvPicPr>
        <p:blipFill rotWithShape="1">
          <a:blip r:embed="rId10"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Khung">
            <a:extLst>
              <a:ext uri="{FF2B5EF4-FFF2-40B4-BE49-F238E27FC236}">
                <a16:creationId xmlns:a16="http://schemas.microsoft.com/office/drawing/2014/main" id="{0E48B86F-8EED-4DFA-B3AE-BD006A690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217" y="579967"/>
            <a:ext cx="11673566" cy="5551952"/>
          </a:xfrm>
          <a:prstGeom prst="rect">
            <a:avLst/>
          </a:prstGeom>
        </p:spPr>
      </p:pic>
      <p:sp>
        <p:nvSpPr>
          <p:cNvPr id="17" name="Câu hỏi 1">
            <a:extLst>
              <a:ext uri="{FF2B5EF4-FFF2-40B4-BE49-F238E27FC236}">
                <a16:creationId xmlns:a16="http://schemas.microsoft.com/office/drawing/2014/main" id="{878FDADB-C0FF-4679-9912-554A8975B48D}"/>
              </a:ext>
            </a:extLst>
          </p:cNvPr>
          <p:cNvSpPr txBox="1"/>
          <p:nvPr/>
        </p:nvSpPr>
        <p:spPr>
          <a:xfrm>
            <a:off x="1418221" y="883143"/>
            <a:ext cx="9981404" cy="132343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verta Std CY" panose="00000500000000000000" pitchFamily="50" charset="0"/>
              </a:rPr>
              <a:t>4. </a:t>
            </a:r>
            <a:r>
              <a:rPr lang="en-US" sz="4000" dirty="0" err="1">
                <a:solidFill>
                  <a:prstClr val="black"/>
                </a:solidFill>
                <a:latin typeface="Averta Std CY" panose="00000500000000000000" pitchFamily="50" charset="0"/>
              </a:rPr>
              <a:t>Bạn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nhỏ</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cảm</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thấy</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thế</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nào</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mỗi</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khi</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ngồi</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vào</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bàn</a:t>
            </a:r>
            <a:r>
              <a:rPr lang="en-US" sz="4000" dirty="0">
                <a:solidFill>
                  <a:prstClr val="black"/>
                </a:solidFill>
                <a:latin typeface="Averta Std CY" panose="00000500000000000000" pitchFamily="50" charset="0"/>
              </a:rPr>
              <a:t> </a:t>
            </a:r>
            <a:r>
              <a:rPr lang="en-US" sz="4000" dirty="0" err="1">
                <a:solidFill>
                  <a:prstClr val="black"/>
                </a:solidFill>
                <a:latin typeface="Averta Std CY" panose="00000500000000000000" pitchFamily="50" charset="0"/>
              </a:rPr>
              <a:t>học</a:t>
            </a:r>
            <a:r>
              <a:rPr lang="en-US" sz="4000" dirty="0">
                <a:solidFill>
                  <a:prstClr val="black"/>
                </a:solidFill>
                <a:latin typeface="Averta Std CY" panose="00000500000000000000" pitchFamily="50" charset="0"/>
              </a:rPr>
              <a:t>?</a:t>
            </a:r>
            <a:endParaRPr kumimoji="0" lang="en-US" sz="40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21" name="Câu hỏi 1">
            <a:extLst>
              <a:ext uri="{FF2B5EF4-FFF2-40B4-BE49-F238E27FC236}">
                <a16:creationId xmlns:a16="http://schemas.microsoft.com/office/drawing/2014/main" id="{907B30F7-E0AE-4745-904A-5DDF8CE02EBB}"/>
              </a:ext>
            </a:extLst>
          </p:cNvPr>
          <p:cNvSpPr txBox="1"/>
          <p:nvPr/>
        </p:nvSpPr>
        <p:spPr>
          <a:xfrm>
            <a:off x="2157029" y="2348852"/>
            <a:ext cx="13178050" cy="70788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Em</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đọc</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đoạn</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lang="en-US" sz="4000" dirty="0">
                <a:solidFill>
                  <a:srgbClr val="FF0000"/>
                </a:solidFill>
                <a:latin typeface="Averta Std CY" panose="00000500000000000000" pitchFamily="50" charset="0"/>
              </a:rPr>
              <a:t>3</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để</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tìm</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câu</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trả</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Averta Std CY" panose="00000500000000000000" pitchFamily="50" charset="0"/>
                <a:ea typeface="+mn-ea"/>
                <a:cs typeface="+mn-cs"/>
              </a:rPr>
              <a:t>lời</a:t>
            </a:r>
            <a:r>
              <a:rPr kumimoji="0" lang="en-US" sz="4000" b="0" i="0" u="none" strike="noStrike" kern="1200" cap="none" spc="0" normalizeH="0" baseline="0" noProof="0" dirty="0">
                <a:ln>
                  <a:noFill/>
                </a:ln>
                <a:solidFill>
                  <a:srgbClr val="FF0000"/>
                </a:solidFill>
                <a:effectLst/>
                <a:uLnTx/>
                <a:uFillTx/>
                <a:latin typeface="Averta Std CY" panose="00000500000000000000" pitchFamily="50" charset="0"/>
                <a:ea typeface="+mn-ea"/>
                <a:cs typeface="+mn-cs"/>
              </a:rPr>
              <a:t>. </a:t>
            </a:r>
          </a:p>
        </p:txBody>
      </p:sp>
      <p:pic>
        <p:nvPicPr>
          <p:cNvPr id="14" name="Kí hiệu - Cùng tìm hiểu">
            <a:extLst>
              <a:ext uri="{FF2B5EF4-FFF2-40B4-BE49-F238E27FC236}">
                <a16:creationId xmlns:a16="http://schemas.microsoft.com/office/drawing/2014/main" id="{BA0A563F-641D-4A7E-A997-CB95DDDCB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43" y="508232"/>
            <a:ext cx="853440" cy="853440"/>
          </a:xfrm>
          <a:prstGeom prst="rect">
            <a:avLst/>
          </a:prstGeom>
        </p:spPr>
      </p:pic>
      <p:sp>
        <p:nvSpPr>
          <p:cNvPr id="23" name="Câu hỏi 1">
            <a:extLst>
              <a:ext uri="{FF2B5EF4-FFF2-40B4-BE49-F238E27FC236}">
                <a16:creationId xmlns:a16="http://schemas.microsoft.com/office/drawing/2014/main" id="{0FF21147-B1E8-482F-8BD3-26EBAEF80528}"/>
              </a:ext>
            </a:extLst>
          </p:cNvPr>
          <p:cNvSpPr txBox="1"/>
          <p:nvPr/>
        </p:nvSpPr>
        <p:spPr>
          <a:xfrm>
            <a:off x="677743" y="3945434"/>
            <a:ext cx="11057057" cy="1323439"/>
          </a:xfrm>
          <a:prstGeom prst="rect">
            <a:avLst/>
          </a:prstGeom>
          <a:noFill/>
        </p:spPr>
        <p:txBody>
          <a:bodyPr wrap="square">
            <a:spAutoFit/>
          </a:bodyPr>
          <a:lstStyle/>
          <a:p>
            <a:pPr lvl="0" algn="ctr" defTabSz="914377"/>
            <a:r>
              <a:rPr lang="vi-VN" sz="4000" dirty="0">
                <a:solidFill>
                  <a:srgbClr val="7030A0"/>
                </a:solidFill>
                <a:latin typeface="Averta Std CY" panose="00000500000000000000" pitchFamily="50" charset="0"/>
              </a:rPr>
              <a:t>Mỗi khi ngồi vào bàn học, </a:t>
            </a:r>
            <a:r>
              <a:rPr lang="en-US" sz="4000" dirty="0" err="1">
                <a:solidFill>
                  <a:srgbClr val="7030A0"/>
                </a:solidFill>
                <a:latin typeface="Averta Std CY" panose="00000500000000000000" pitchFamily="50" charset="0"/>
              </a:rPr>
              <a:t>bạn</a:t>
            </a:r>
            <a:r>
              <a:rPr lang="en-US" sz="4000" dirty="0">
                <a:solidFill>
                  <a:srgbClr val="7030A0"/>
                </a:solidFill>
                <a:latin typeface="Averta Std CY" panose="00000500000000000000" pitchFamily="50" charset="0"/>
              </a:rPr>
              <a:t> </a:t>
            </a:r>
            <a:r>
              <a:rPr lang="en-US" sz="4000" dirty="0" err="1">
                <a:solidFill>
                  <a:srgbClr val="7030A0"/>
                </a:solidFill>
                <a:latin typeface="Averta Std CY" panose="00000500000000000000" pitchFamily="50" charset="0"/>
              </a:rPr>
              <a:t>nhỏ</a:t>
            </a:r>
            <a:r>
              <a:rPr lang="en-US" sz="4000" dirty="0">
                <a:solidFill>
                  <a:srgbClr val="7030A0"/>
                </a:solidFill>
                <a:latin typeface="Averta Std CY" panose="00000500000000000000" pitchFamily="50" charset="0"/>
              </a:rPr>
              <a:t> </a:t>
            </a:r>
            <a:r>
              <a:rPr lang="vi-VN" sz="4000" dirty="0">
                <a:solidFill>
                  <a:srgbClr val="7030A0"/>
                </a:solidFill>
                <a:latin typeface="Averta Std CY" panose="00000500000000000000" pitchFamily="50" charset="0"/>
              </a:rPr>
              <a:t>lại thấy thân quen và ấm áp như có bố ngồi bên cạnh. </a:t>
            </a:r>
            <a:endParaRPr kumimoji="0" lang="en-US" sz="4000" b="0" i="0" u="none" strike="noStrike" kern="1200" cap="none" spc="0" normalizeH="0" baseline="0" noProof="0" dirty="0">
              <a:ln>
                <a:noFill/>
              </a:ln>
              <a:solidFill>
                <a:srgbClr val="7030A0"/>
              </a:solidFill>
              <a:effectLst/>
              <a:uLnTx/>
              <a:uFillTx/>
              <a:latin typeface="Averta Std CY" panose="00000500000000000000" pitchFamily="50" charset="0"/>
              <a:ea typeface="+mn-ea"/>
              <a:cs typeface="+mn-cs"/>
            </a:endParaRPr>
          </a:p>
        </p:txBody>
      </p:sp>
      <p:cxnSp>
        <p:nvCxnSpPr>
          <p:cNvPr id="18" name="Straight Connector 17">
            <a:extLst>
              <a:ext uri="{FF2B5EF4-FFF2-40B4-BE49-F238E27FC236}">
                <a16:creationId xmlns:a16="http://schemas.microsoft.com/office/drawing/2014/main" id="{1690DF34-D189-4CD8-B925-DB539CAD893C}"/>
              </a:ext>
            </a:extLst>
          </p:cNvPr>
          <p:cNvCxnSpPr>
            <a:cxnSpLocks/>
          </p:cNvCxnSpPr>
          <p:nvPr/>
        </p:nvCxnSpPr>
        <p:spPr>
          <a:xfrm>
            <a:off x="6133792" y="1093393"/>
            <a:ext cx="519744" cy="233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67291E-26D3-40FB-81B9-5F0A02639BC5}"/>
              </a:ext>
            </a:extLst>
          </p:cNvPr>
          <p:cNvCxnSpPr>
            <a:cxnSpLocks/>
          </p:cNvCxnSpPr>
          <p:nvPr/>
        </p:nvCxnSpPr>
        <p:spPr>
          <a:xfrm>
            <a:off x="7055689" y="1149652"/>
            <a:ext cx="519744" cy="233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AD4E3E-F4C3-4E4B-8EF9-542C56550222}"/>
              </a:ext>
            </a:extLst>
          </p:cNvPr>
          <p:cNvSpPr txBox="1"/>
          <p:nvPr/>
        </p:nvSpPr>
        <p:spPr>
          <a:xfrm>
            <a:off x="7315561" y="1580293"/>
            <a:ext cx="639919"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580292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500" fill="hold"/>
                                        <p:tgtEl>
                                          <p:spTgt spid="23"/>
                                        </p:tgtEl>
                                        <p:attrNameLst>
                                          <p:attrName>ppt_x</p:attrName>
                                        </p:attrNameLst>
                                      </p:cBhvr>
                                      <p:tavLst>
                                        <p:tav tm="0">
                                          <p:val>
                                            <p:strVal val="1+#ppt_w/2"/>
                                          </p:val>
                                        </p:tav>
                                        <p:tav tm="100000">
                                          <p:val>
                                            <p:strVal val="#ppt_x"/>
                                          </p:val>
                                        </p:tav>
                                      </p:tavLst>
                                    </p:anim>
                                    <p:anim calcmode="lin" valueType="num">
                                      <p:cBhvr additive="base">
                                        <p:cTn id="30"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algn="just" defTabSz="913981">
              <a:defRPr/>
            </a:pPr>
            <a:r>
              <a:rPr lang="en-US" sz="2800" dirty="0">
                <a:solidFill>
                  <a:srgbClr val="000000"/>
                </a:solidFill>
                <a:latin typeface="Averta Std CY" panose="00000500000000000000" pitchFamily="50" charset="0"/>
                <a:cs typeface="Times New Roman" pitchFamily="18" charset="0"/>
              </a:rPr>
              <a:t>	</a:t>
            </a:r>
            <a:r>
              <a:rPr lang="vi-VN" sz="2800" dirty="0">
                <a:solidFill>
                  <a:srgbClr val="000000"/>
                </a:solidFill>
                <a:latin typeface="+mj-lt"/>
                <a:cs typeface="Times New Roman" pitchFamily="18" charset="0"/>
              </a:rPr>
              <a:t>Bố tôi làm nghề thợ mộc. Ngày tôi chuẩn bị vào lớp Một, bố tặng tôi một món quà đặc biệt. Đó là một cái bàn nhỏ xinh tự tay bố đóng.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Với tôi, đây là cái bàn đẹp nhất trên đời. Mỗi khi ngồi vào bàn học, tôi lại thấy thân quen và ấm áp như có bố ngồi bên cạnh. </a:t>
            </a:r>
            <a:endParaRPr lang="en-US" sz="2800" dirty="0">
              <a:solidFill>
                <a:srgbClr val="000000"/>
              </a:solidFill>
              <a:latin typeface="+mj-lt"/>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defTabSz="913981">
              <a:defRPr/>
            </a:pPr>
            <a:r>
              <a:rPr lang="en-US" sz="3600" b="1" dirty="0">
                <a:solidFill>
                  <a:srgbClr val="00B0F0"/>
                </a:solidFill>
                <a:latin typeface="Averta Std CY" panose="00000500000000000000" pitchFamily="50" charset="0"/>
                <a:cs typeface="Times New Roman" pitchFamily="18" charset="0"/>
              </a:rPr>
              <a:t>	</a:t>
            </a:r>
            <a:r>
              <a:rPr lang="vi-VN" sz="3600" b="1" dirty="0">
                <a:solidFill>
                  <a:srgbClr val="00B0F0"/>
                </a:solidFill>
                <a:latin typeface="Averta Std CY" panose="00000500000000000000" pitchFamily="50" charset="0"/>
                <a:cs typeface="Times New Roman" pitchFamily="18" charset="0"/>
              </a:rPr>
              <a:t>Cái bàn học của tôi</a:t>
            </a:r>
            <a:endParaRPr lang="en-US" sz="3600" b="1" dirty="0">
              <a:solidFill>
                <a:srgbClr val="00B0F0"/>
              </a:solidFill>
              <a:latin typeface="Averta Std CY" panose="00000500000000000000" pitchFamily="50" charset="0"/>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55861" y="5607057"/>
            <a:ext cx="4831339" cy="492443"/>
          </a:xfrm>
          <a:prstGeom prst="rect">
            <a:avLst/>
          </a:prstGeom>
          <a:noFill/>
        </p:spPr>
        <p:txBody>
          <a:bodyPr wrap="square" rtlCol="0">
            <a:spAutoFit/>
          </a:bodyPr>
          <a:lstStyle/>
          <a:p>
            <a:pPr defTabSz="913981">
              <a:defRPr/>
            </a:pPr>
            <a:r>
              <a:rPr lang="en-US" sz="2600" b="1" dirty="0">
                <a:solidFill>
                  <a:srgbClr val="000000"/>
                </a:solidFill>
                <a:latin typeface="Averta Std CY" panose="00000500000000000000" pitchFamily="50" charset="0"/>
                <a:cs typeface="Times New Roman" pitchFamily="18" charset="0"/>
              </a:rPr>
              <a:t>	</a:t>
            </a:r>
            <a:r>
              <a:rPr lang="en-US" sz="2600" b="1" dirty="0">
                <a:solidFill>
                  <a:srgbClr val="000000"/>
                </a:solidFill>
                <a:latin typeface="Times New Roman" panose="02020603050405020304" pitchFamily="18" charset="0"/>
                <a:cs typeface="Times New Roman" panose="02020603050405020304" pitchFamily="18" charset="0"/>
              </a:rPr>
              <a:t>Cao </a:t>
            </a:r>
            <a:r>
              <a:rPr lang="en-US" sz="2600" b="1" dirty="0" err="1">
                <a:solidFill>
                  <a:srgbClr val="000000"/>
                </a:solidFill>
                <a:latin typeface="Times New Roman" panose="02020603050405020304" pitchFamily="18" charset="0"/>
                <a:cs typeface="Times New Roman" panose="02020603050405020304" pitchFamily="18" charset="0"/>
              </a:rPr>
              <a:t>Nguyệt</a:t>
            </a:r>
            <a:r>
              <a:rPr lang="en-US" sz="2600" b="1" dirty="0">
                <a:solidFill>
                  <a:srgbClr val="000000"/>
                </a:solidFill>
                <a:latin typeface="Times New Roman" panose="02020603050405020304" pitchFamily="18" charset="0"/>
                <a:cs typeface="Times New Roman" panose="02020603050405020304" pitchFamily="18" charset="0"/>
              </a:rPr>
              <a:t> </a:t>
            </a:r>
            <a:r>
              <a:rPr lang="en-US" sz="2600" b="1" dirty="0" err="1">
                <a:solidFill>
                  <a:srgbClr val="000000"/>
                </a:solidFill>
                <a:latin typeface="Times New Roman" panose="02020603050405020304" pitchFamily="18" charset="0"/>
                <a:cs typeface="Times New Roman" panose="02020603050405020304" pitchFamily="18" charset="0"/>
              </a:rPr>
              <a:t>Nguyên</a:t>
            </a:r>
            <a:endParaRPr lang="en-US" sz="2600" b="1" dirty="0">
              <a:solidFill>
                <a:srgbClr val="00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B7EF700-C47F-4680-BB4D-8A9E9237CA06}"/>
              </a:ext>
            </a:extLst>
          </p:cNvPr>
          <p:cNvSpPr/>
          <p:nvPr/>
        </p:nvSpPr>
        <p:spPr>
          <a:xfrm>
            <a:off x="9269954" y="202615"/>
            <a:ext cx="1915910" cy="584775"/>
          </a:xfrm>
          <a:prstGeom prst="rect">
            <a:avLst/>
          </a:prstGeom>
        </p:spPr>
        <p:txBody>
          <a:bodyPr wrap="none">
            <a:spAutoFit/>
          </a:bodyPr>
          <a:lstStyle/>
          <a:p>
            <a:pPr algn="ctr">
              <a:buClr>
                <a:srgbClr val="000000"/>
              </a:buClr>
            </a:pPr>
            <a:r>
              <a:rPr lang="en-US" altLang="zh-CN" sz="3200" b="1" kern="0" dirty="0" err="1">
                <a:solidFill>
                  <a:srgbClr val="FF0000"/>
                </a:solidFill>
                <a:highlight>
                  <a:srgbClr val="FFFF00"/>
                </a:highlight>
                <a:latin typeface="Arial" panose="020B0604020202020204" pitchFamily="34" charset="0"/>
                <a:ea typeface="宋体" panose="02010600030101010101" pitchFamily="2" charset="-122"/>
                <a:cs typeface="Arial"/>
                <a:sym typeface="Arial"/>
              </a:rPr>
              <a:t>Đọc</a:t>
            </a:r>
            <a:r>
              <a:rPr lang="zh-CN" altLang="en-US" sz="3200" b="1" kern="0" dirty="0">
                <a:solidFill>
                  <a:srgbClr val="FF0000"/>
                </a:solidFill>
                <a:highlight>
                  <a:srgbClr val="FFFF00"/>
                </a:highlight>
                <a:latin typeface="Arial" panose="020B0604020202020204" pitchFamily="34" charset="0"/>
                <a:ea typeface="宋体" panose="02010600030101010101" pitchFamily="2" charset="-122"/>
                <a:cs typeface="Arial"/>
                <a:sym typeface="Arial"/>
              </a:rPr>
              <a:t> </a:t>
            </a:r>
            <a:r>
              <a:rPr lang="en-US" altLang="zh-CN" sz="3200" b="1" kern="0" dirty="0" err="1">
                <a:solidFill>
                  <a:srgbClr val="FF0000"/>
                </a:solidFill>
                <a:highlight>
                  <a:srgbClr val="FFFF00"/>
                </a:highlight>
                <a:latin typeface="Arial" panose="020B0604020202020204" pitchFamily="34" charset="0"/>
                <a:ea typeface="宋体" panose="02010600030101010101" pitchFamily="2" charset="-122"/>
                <a:cs typeface="Arial"/>
                <a:sym typeface="Arial"/>
              </a:rPr>
              <a:t>mẫu</a:t>
            </a:r>
            <a:endParaRPr lang="zh-CN" altLang="en-US" sz="3200" b="1" kern="0" dirty="0">
              <a:solidFill>
                <a:srgbClr val="FF0000"/>
              </a:solidFill>
              <a:highlight>
                <a:srgbClr val="FFFF00"/>
              </a:highlight>
              <a:latin typeface="Arial" panose="020B0604020202020204" pitchFamily="34" charset="0"/>
              <a:ea typeface="宋体" panose="02010600030101010101" pitchFamily="2" charset="-122"/>
              <a:cs typeface="Arial"/>
              <a:sym typeface="Arial"/>
            </a:endParaRPr>
          </a:p>
        </p:txBody>
      </p:sp>
      <p:cxnSp>
        <p:nvCxnSpPr>
          <p:cNvPr id="6" name="Straight Connector 5">
            <a:extLst>
              <a:ext uri="{FF2B5EF4-FFF2-40B4-BE49-F238E27FC236}">
                <a16:creationId xmlns:a16="http://schemas.microsoft.com/office/drawing/2014/main" id="{A0D47904-DDB3-4FAB-9804-EFF440537A52}"/>
              </a:ext>
            </a:extLst>
          </p:cNvPr>
          <p:cNvCxnSpPr>
            <a:cxnSpLocks/>
          </p:cNvCxnSpPr>
          <p:nvPr/>
        </p:nvCxnSpPr>
        <p:spPr>
          <a:xfrm>
            <a:off x="4572856" y="1862667"/>
            <a:ext cx="5282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4EE047-A3D0-4D9D-9082-06302770E33D}"/>
              </a:ext>
            </a:extLst>
          </p:cNvPr>
          <p:cNvSpPr txBox="1"/>
          <p:nvPr/>
        </p:nvSpPr>
        <p:spPr>
          <a:xfrm>
            <a:off x="4234302" y="1631834"/>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a:t>
            </a:r>
          </a:p>
        </p:txBody>
      </p:sp>
      <p:cxnSp>
        <p:nvCxnSpPr>
          <p:cNvPr id="9" name="Straight Connector 8">
            <a:extLst>
              <a:ext uri="{FF2B5EF4-FFF2-40B4-BE49-F238E27FC236}">
                <a16:creationId xmlns:a16="http://schemas.microsoft.com/office/drawing/2014/main" id="{4F580BDB-E9E8-414A-865E-60E5C9CA4B9A}"/>
              </a:ext>
            </a:extLst>
          </p:cNvPr>
          <p:cNvCxnSpPr>
            <a:cxnSpLocks/>
          </p:cNvCxnSpPr>
          <p:nvPr/>
        </p:nvCxnSpPr>
        <p:spPr>
          <a:xfrm>
            <a:off x="6664550" y="2336800"/>
            <a:ext cx="5070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77FC02-4936-4C52-A166-913C5AECF6E9}"/>
              </a:ext>
            </a:extLst>
          </p:cNvPr>
          <p:cNvCxnSpPr>
            <a:cxnSpLocks/>
          </p:cNvCxnSpPr>
          <p:nvPr/>
        </p:nvCxnSpPr>
        <p:spPr>
          <a:xfrm>
            <a:off x="560940" y="2709333"/>
            <a:ext cx="11173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D955EC-AE2E-44A0-B8B8-F5E1F40ACFCD}"/>
              </a:ext>
            </a:extLst>
          </p:cNvPr>
          <p:cNvCxnSpPr>
            <a:cxnSpLocks/>
          </p:cNvCxnSpPr>
          <p:nvPr/>
        </p:nvCxnSpPr>
        <p:spPr>
          <a:xfrm>
            <a:off x="685372" y="3183468"/>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578A82-792B-443D-919F-44777D05AC91}"/>
              </a:ext>
            </a:extLst>
          </p:cNvPr>
          <p:cNvCxnSpPr>
            <a:cxnSpLocks/>
          </p:cNvCxnSpPr>
          <p:nvPr/>
        </p:nvCxnSpPr>
        <p:spPr>
          <a:xfrm>
            <a:off x="651506" y="3575058"/>
            <a:ext cx="1024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525608-B3FC-4C41-AA73-A81CEBE14F42}"/>
              </a:ext>
            </a:extLst>
          </p:cNvPr>
          <p:cNvCxnSpPr>
            <a:cxnSpLocks/>
          </p:cNvCxnSpPr>
          <p:nvPr/>
        </p:nvCxnSpPr>
        <p:spPr>
          <a:xfrm>
            <a:off x="685372" y="4436535"/>
            <a:ext cx="9356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BC8190-5230-4FD9-90E4-46AE27172A7D}"/>
              </a:ext>
            </a:extLst>
          </p:cNvPr>
          <p:cNvSpPr txBox="1"/>
          <p:nvPr/>
        </p:nvSpPr>
        <p:spPr>
          <a:xfrm>
            <a:off x="6495273" y="2121452"/>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E35E6CC5-BFDB-4A9E-9AC6-59F499FBD479}"/>
              </a:ext>
            </a:extLst>
          </p:cNvPr>
          <p:cNvSpPr txBox="1"/>
          <p:nvPr/>
        </p:nvSpPr>
        <p:spPr>
          <a:xfrm>
            <a:off x="222387" y="3782369"/>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p>
        </p:txBody>
      </p:sp>
      <p:cxnSp>
        <p:nvCxnSpPr>
          <p:cNvPr id="26" name="Straight Connector 25">
            <a:extLst>
              <a:ext uri="{FF2B5EF4-FFF2-40B4-BE49-F238E27FC236}">
                <a16:creationId xmlns:a16="http://schemas.microsoft.com/office/drawing/2014/main" id="{81A0FB69-F881-48C5-8345-292EEB0B04E8}"/>
              </a:ext>
            </a:extLst>
          </p:cNvPr>
          <p:cNvCxnSpPr>
            <a:cxnSpLocks/>
          </p:cNvCxnSpPr>
          <p:nvPr/>
        </p:nvCxnSpPr>
        <p:spPr>
          <a:xfrm>
            <a:off x="685372" y="4013202"/>
            <a:ext cx="11049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3F841F-FE6C-45F0-B549-F322EB5D5664}"/>
              </a:ext>
            </a:extLst>
          </p:cNvPr>
          <p:cNvCxnSpPr>
            <a:cxnSpLocks/>
          </p:cNvCxnSpPr>
          <p:nvPr/>
        </p:nvCxnSpPr>
        <p:spPr>
          <a:xfrm>
            <a:off x="6833827" y="3575058"/>
            <a:ext cx="4900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810E36-4558-431A-B51D-578B92A5C11A}"/>
              </a:ext>
            </a:extLst>
          </p:cNvPr>
          <p:cNvSpPr txBox="1"/>
          <p:nvPr/>
        </p:nvSpPr>
        <p:spPr>
          <a:xfrm>
            <a:off x="6541936" y="3375968"/>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3</a:t>
            </a:r>
          </a:p>
        </p:txBody>
      </p:sp>
      <p:cxnSp>
        <p:nvCxnSpPr>
          <p:cNvPr id="28" name="Straight Connector 27">
            <a:extLst>
              <a:ext uri="{FF2B5EF4-FFF2-40B4-BE49-F238E27FC236}">
                <a16:creationId xmlns:a16="http://schemas.microsoft.com/office/drawing/2014/main" id="{AFBEB739-3B3D-46E5-8188-D88CA50517DD}"/>
              </a:ext>
            </a:extLst>
          </p:cNvPr>
          <p:cNvCxnSpPr>
            <a:cxnSpLocks/>
          </p:cNvCxnSpPr>
          <p:nvPr/>
        </p:nvCxnSpPr>
        <p:spPr>
          <a:xfrm>
            <a:off x="1007105" y="5266268"/>
            <a:ext cx="71208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31DB615-9E92-4CB1-B856-B73C5136BC3A}"/>
              </a:ext>
            </a:extLst>
          </p:cNvPr>
          <p:cNvSpPr txBox="1"/>
          <p:nvPr/>
        </p:nvSpPr>
        <p:spPr>
          <a:xfrm>
            <a:off x="685372" y="5111730"/>
            <a:ext cx="338554"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8058345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7358"/>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45729" t="10555" r="21354" b="3844"/>
          <a:stretch/>
        </p:blipFill>
        <p:spPr>
          <a:xfrm>
            <a:off x="8928100" y="4412205"/>
            <a:ext cx="2895600" cy="2547395"/>
          </a:xfrm>
          <a:prstGeom prst="rect">
            <a:avLst/>
          </a:prstGeom>
        </p:spPr>
      </p:pic>
      <p:pic>
        <p:nvPicPr>
          <p:cNvPr id="16" name="Kí hiệu - Khám phá &amp; Luyện tập">
            <a:extLst>
              <a:ext uri="{FF2B5EF4-FFF2-40B4-BE49-F238E27FC236}">
                <a16:creationId xmlns:a16="http://schemas.microsoft.com/office/drawing/2014/main" id="{CE9E4B1E-DFFB-45F3-A7C5-F7A56F3E00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5420" y="137225"/>
            <a:ext cx="851896" cy="851896"/>
          </a:xfrm>
          <a:prstGeom prst="rect">
            <a:avLst/>
          </a:prstGeom>
        </p:spPr>
      </p:pic>
      <p:sp>
        <p:nvSpPr>
          <p:cNvPr id="17" name="Rectangle 16">
            <a:extLst>
              <a:ext uri="{FF2B5EF4-FFF2-40B4-BE49-F238E27FC236}">
                <a16:creationId xmlns:a16="http://schemas.microsoft.com/office/drawing/2014/main" id="{639A83A0-5345-4AAC-AA5D-D3ED051DCD68}"/>
              </a:ext>
            </a:extLst>
          </p:cNvPr>
          <p:cNvSpPr/>
          <p:nvPr/>
        </p:nvSpPr>
        <p:spPr>
          <a:xfrm>
            <a:off x="1764816" y="471992"/>
            <a:ext cx="8662367" cy="517129"/>
          </a:xfrm>
          <a:prstGeom prst="rect">
            <a:avLst/>
          </a:prstGeom>
          <a:solidFill>
            <a:sysClr val="window" lastClr="FFFFFF"/>
          </a:solidFill>
        </p:spPr>
        <p:txBody>
          <a:bodyPr wrap="square">
            <a:spAutoFit/>
          </a:bodyPr>
          <a:lstStyle/>
          <a:p>
            <a:pPr defTabSz="1219170">
              <a:lnSpc>
                <a:spcPct val="90000"/>
              </a:lnSpc>
              <a:spcBef>
                <a:spcPts val="1333"/>
              </a:spcBef>
            </a:pPr>
            <a:r>
              <a:rPr lang="en-US" sz="3067" b="1" kern="0" dirty="0" err="1">
                <a:solidFill>
                  <a:srgbClr val="FF0000"/>
                </a:solidFill>
                <a:latin typeface="Averta Std CY Bold" panose="00000800000000000000" pitchFamily="50" charset="0"/>
                <a:ea typeface="微软雅黑"/>
              </a:rPr>
              <a:t>Nói</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với</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bạn</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về</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cái</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bàn</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học</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của</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em</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theo</a:t>
            </a:r>
            <a:r>
              <a:rPr lang="en-US" sz="3067" b="1" kern="0" dirty="0">
                <a:solidFill>
                  <a:srgbClr val="FF0000"/>
                </a:solidFill>
                <a:latin typeface="Averta Std CY Bold" panose="00000800000000000000" pitchFamily="50" charset="0"/>
                <a:ea typeface="微软雅黑"/>
              </a:rPr>
              <a:t> </a:t>
            </a:r>
            <a:r>
              <a:rPr lang="en-US" sz="3067" b="1" kern="0" dirty="0" err="1">
                <a:solidFill>
                  <a:srgbClr val="FF0000"/>
                </a:solidFill>
                <a:latin typeface="Averta Std CY Bold" panose="00000800000000000000" pitchFamily="50" charset="0"/>
                <a:ea typeface="微软雅黑"/>
              </a:rPr>
              <a:t>gợi</a:t>
            </a:r>
            <a:r>
              <a:rPr lang="en-US" sz="3067" b="1" kern="0" dirty="0">
                <a:solidFill>
                  <a:srgbClr val="FF0000"/>
                </a:solidFill>
                <a:latin typeface="Averta Std CY Bold" panose="00000800000000000000" pitchFamily="50" charset="0"/>
                <a:ea typeface="微软雅黑"/>
              </a:rPr>
              <a:t> ý:</a:t>
            </a:r>
          </a:p>
        </p:txBody>
      </p:sp>
      <p:pic>
        <p:nvPicPr>
          <p:cNvPr id="18" name="Picture 17">
            <a:extLst>
              <a:ext uri="{FF2B5EF4-FFF2-40B4-BE49-F238E27FC236}">
                <a16:creationId xmlns:a16="http://schemas.microsoft.com/office/drawing/2014/main" id="{F3E89285-4565-4EDB-9F1B-735FBA2890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953" y="2203316"/>
            <a:ext cx="11430647" cy="1096990"/>
          </a:xfrm>
          <a:prstGeom prst="rect">
            <a:avLst/>
          </a:prstGeom>
        </p:spPr>
      </p:pic>
    </p:spTree>
    <p:extLst>
      <p:ext uri="{BB962C8B-B14F-4D97-AF65-F5344CB8AC3E}">
        <p14:creationId xmlns:p14="http://schemas.microsoft.com/office/powerpoint/2010/main" val="30969133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652A15B-07F6-4C2D-B319-F25D817DB0B0}"/>
              </a:ext>
            </a:extLst>
          </p:cNvPr>
          <p:cNvSpPr/>
          <p:nvPr/>
        </p:nvSpPr>
        <p:spPr>
          <a:xfrm>
            <a:off x="-169333" y="635104"/>
            <a:ext cx="11935489" cy="4315160"/>
          </a:xfrm>
          <a:prstGeom prst="roundRect">
            <a:avLst/>
          </a:prstGeom>
          <a:solidFill>
            <a:srgbClr val="FFFFFF">
              <a:alpha val="50000"/>
            </a:srgbClr>
          </a:solidFill>
          <a:ln w="25400" cap="flat" cmpd="sng" algn="ctr">
            <a:solidFill>
              <a:srgbClr val="87D8CE">
                <a:lumMod val="60000"/>
                <a:lumOff val="40000"/>
              </a:srgbClr>
            </a:solidFill>
            <a:prstDash val="solid"/>
          </a:ln>
          <a:effectLst/>
        </p:spPr>
        <p:txBody>
          <a:bodyPr rtlCol="0" anchor="ctr"/>
          <a:lstStyle/>
          <a:p>
            <a:pPr algn="ctr" defTabSz="1219170">
              <a:defRPr/>
            </a:pPr>
            <a:endParaRPr lang="en-US" sz="2400" kern="0">
              <a:solidFill>
                <a:srgbClr val="FFFFFF"/>
              </a:solidFill>
              <a:latin typeface="Arial"/>
              <a:cs typeface="Arial"/>
              <a:sym typeface="Arial"/>
            </a:endParaRPr>
          </a:p>
        </p:txBody>
      </p:sp>
      <p:sp>
        <p:nvSpPr>
          <p:cNvPr id="8" name="Rectangle 7">
            <a:extLst>
              <a:ext uri="{FF2B5EF4-FFF2-40B4-BE49-F238E27FC236}">
                <a16:creationId xmlns:a16="http://schemas.microsoft.com/office/drawing/2014/main" id="{F64E5E01-EFFA-4285-8273-28E921D1A120}"/>
              </a:ext>
            </a:extLst>
          </p:cNvPr>
          <p:cNvSpPr/>
          <p:nvPr/>
        </p:nvSpPr>
        <p:spPr>
          <a:xfrm>
            <a:off x="425844" y="1941247"/>
            <a:ext cx="11430801" cy="2062296"/>
          </a:xfrm>
          <a:prstGeom prst="rect">
            <a:avLst/>
          </a:prstGeom>
        </p:spPr>
        <p:txBody>
          <a:bodyPr wrap="square">
            <a:spAutoFit/>
          </a:bodyPr>
          <a:lstStyle/>
          <a:p>
            <a:pPr defTabSz="914377"/>
            <a:r>
              <a:rPr lang="en-US" sz="4267" i="1" dirty="0">
                <a:solidFill>
                  <a:srgbClr val="EA1ECD"/>
                </a:solidFill>
                <a:latin typeface="+mj-lt"/>
              </a:rPr>
              <a:t>     </a:t>
            </a:r>
            <a:r>
              <a:rPr lang="vi-VN" sz="4267" i="1" dirty="0">
                <a:solidFill>
                  <a:srgbClr val="EA1ECD"/>
                </a:solidFill>
                <a:latin typeface="+mj-lt"/>
              </a:rPr>
              <a:t>Nội dung bài đọc nói về hình dáng, công dụng của cái bàn học, tình cảm của bạn nhỏ đối với bàn học và bố mình.</a:t>
            </a:r>
          </a:p>
        </p:txBody>
      </p:sp>
      <p:sp>
        <p:nvSpPr>
          <p:cNvPr id="9" name="Rectangle 8">
            <a:extLst>
              <a:ext uri="{FF2B5EF4-FFF2-40B4-BE49-F238E27FC236}">
                <a16:creationId xmlns:a16="http://schemas.microsoft.com/office/drawing/2014/main" id="{8A16B791-DC29-4398-A856-22AEBEE038DD}"/>
              </a:ext>
            </a:extLst>
          </p:cNvPr>
          <p:cNvSpPr/>
          <p:nvPr/>
        </p:nvSpPr>
        <p:spPr>
          <a:xfrm>
            <a:off x="2604689" y="831672"/>
            <a:ext cx="7342628" cy="913007"/>
          </a:xfrm>
          <a:prstGeom prst="rect">
            <a:avLst/>
          </a:prstGeom>
        </p:spPr>
        <p:txBody>
          <a:bodyPr wrap="square">
            <a:spAutoFit/>
          </a:bodyPr>
          <a:lstStyle/>
          <a:p>
            <a:pPr algn="ctr" defTabSz="1219170">
              <a:defRPr/>
            </a:pPr>
            <a:r>
              <a:rPr lang="en-US" sz="5333" b="1" kern="0" dirty="0">
                <a:solidFill>
                  <a:srgbClr val="7030A0"/>
                </a:solidFill>
                <a:latin typeface="TimesNewRomanPS-ItalicMT"/>
              </a:rPr>
              <a:t>NỘI DUNG BÀI ĐỌC: </a:t>
            </a:r>
            <a:endParaRPr lang="en-US" sz="5333" b="1" kern="0" dirty="0">
              <a:solidFill>
                <a:srgbClr val="7030A0"/>
              </a:solidFill>
              <a:latin typeface="Calibri"/>
            </a:endParaRPr>
          </a:p>
        </p:txBody>
      </p:sp>
    </p:spTree>
    <p:extLst>
      <p:ext uri="{BB962C8B-B14F-4D97-AF65-F5344CB8AC3E}">
        <p14:creationId xmlns:p14="http://schemas.microsoft.com/office/powerpoint/2010/main" val="3434544522"/>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6">
            <a:extLst>
              <a:ext uri="{FF2B5EF4-FFF2-40B4-BE49-F238E27FC236}">
                <a16:creationId xmlns:a16="http://schemas.microsoft.com/office/drawing/2014/main" id="{497A11B7-2192-41AA-8EE1-6DB6D7A0CF06}"/>
              </a:ext>
            </a:extLst>
          </p:cNvPr>
          <p:cNvSpPr/>
          <p:nvPr/>
        </p:nvSpPr>
        <p:spPr>
          <a:xfrm>
            <a:off x="813880" y="963694"/>
            <a:ext cx="10564239" cy="4315160"/>
          </a:xfrm>
          <a:prstGeom prst="roundRect">
            <a:avLst/>
          </a:prstGeom>
          <a:solidFill>
            <a:srgbClr val="FFFFFF">
              <a:alpha val="50000"/>
            </a:srgbClr>
          </a:solidFill>
          <a:ln w="25400" cap="flat" cmpd="sng" algn="ctr">
            <a:solidFill>
              <a:srgbClr val="87D8CE">
                <a:lumMod val="60000"/>
                <a:lumOff val="40000"/>
              </a:srgbClr>
            </a:solidFill>
            <a:prstDash val="solid"/>
          </a:ln>
          <a:effectLst/>
        </p:spPr>
        <p:txBody>
          <a:bodyPr rtlCol="0" anchor="ctr"/>
          <a:lstStyle/>
          <a:p>
            <a:pPr algn="ctr" defTabSz="1219170">
              <a:defRPr/>
            </a:pPr>
            <a:endParaRPr lang="en-US" sz="2400" kern="0">
              <a:solidFill>
                <a:srgbClr val="FFFFFF"/>
              </a:solidFill>
              <a:latin typeface="Arial"/>
              <a:cs typeface="Arial"/>
              <a:sym typeface="Arial"/>
            </a:endParaRPr>
          </a:p>
        </p:txBody>
      </p:sp>
      <p:sp>
        <p:nvSpPr>
          <p:cNvPr id="50" name="Rectangle 49">
            <a:extLst>
              <a:ext uri="{FF2B5EF4-FFF2-40B4-BE49-F238E27FC236}">
                <a16:creationId xmlns:a16="http://schemas.microsoft.com/office/drawing/2014/main" id="{EF81939A-0D30-42CD-9E64-A2A595C073D0}"/>
              </a:ext>
            </a:extLst>
          </p:cNvPr>
          <p:cNvSpPr/>
          <p:nvPr/>
        </p:nvSpPr>
        <p:spPr>
          <a:xfrm>
            <a:off x="728133" y="2527210"/>
            <a:ext cx="10564238" cy="1405641"/>
          </a:xfrm>
          <a:prstGeom prst="rect">
            <a:avLst/>
          </a:prstGeom>
        </p:spPr>
        <p:txBody>
          <a:bodyPr wrap="square">
            <a:spAutoFit/>
          </a:bodyPr>
          <a:lstStyle/>
          <a:p>
            <a:pPr defTabSz="914377"/>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Em</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cần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yêu</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quý</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bảo</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quản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giữ</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gìn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sắp</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xếp</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bàn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học</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gọn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gàng</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sạch</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sẽ</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ngăn</a:t>
            </a:r>
            <a:r>
              <a:rPr lang="en-US" sz="4267" i="1" dirty="0">
                <a:solidFill>
                  <a:srgbClr val="EA1ECD"/>
                </a:solidFill>
                <a:latin typeface="Times New Roman" panose="02020603050405020304" pitchFamily="18" charset="0"/>
                <a:cs typeface="Times New Roman" panose="02020603050405020304" pitchFamily="18" charset="0"/>
              </a:rPr>
              <a:t> </a:t>
            </a:r>
            <a:r>
              <a:rPr lang="en-US" sz="4267" i="1" dirty="0" err="1">
                <a:solidFill>
                  <a:srgbClr val="EA1ECD"/>
                </a:solidFill>
                <a:latin typeface="Times New Roman" panose="02020603050405020304" pitchFamily="18" charset="0"/>
                <a:cs typeface="Times New Roman" panose="02020603050405020304" pitchFamily="18" charset="0"/>
              </a:rPr>
              <a:t>nắp</a:t>
            </a:r>
            <a:r>
              <a:rPr lang="en-US" sz="4267" i="1" dirty="0">
                <a:solidFill>
                  <a:srgbClr val="EA1ECD"/>
                </a:solidFill>
                <a:latin typeface="Times New Roman" panose="02020603050405020304" pitchFamily="18" charset="0"/>
                <a:cs typeface="Times New Roman" panose="02020603050405020304" pitchFamily="18" charset="0"/>
              </a:rPr>
              <a:t>..</a:t>
            </a:r>
            <a:endParaRPr lang="en-US" sz="4267" dirty="0">
              <a:solidFill>
                <a:srgbClr val="EA1ECD"/>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082D618A-3AA8-4B4E-95B1-7AE35D45DAF3}"/>
              </a:ext>
            </a:extLst>
          </p:cNvPr>
          <p:cNvSpPr/>
          <p:nvPr/>
        </p:nvSpPr>
        <p:spPr>
          <a:xfrm>
            <a:off x="1976124" y="1320846"/>
            <a:ext cx="7086123" cy="913007"/>
          </a:xfrm>
          <a:prstGeom prst="rect">
            <a:avLst/>
          </a:prstGeom>
        </p:spPr>
        <p:txBody>
          <a:bodyPr wrap="square">
            <a:spAutoFit/>
          </a:bodyPr>
          <a:lstStyle/>
          <a:p>
            <a:pPr algn="ctr" defTabSz="1219170">
              <a:defRPr/>
            </a:pPr>
            <a:r>
              <a:rPr lang="en-US" sz="5333" b="1" kern="0" dirty="0">
                <a:solidFill>
                  <a:srgbClr val="000000"/>
                </a:solidFill>
                <a:latin typeface="TimesNewRomanPS-ItalicMT"/>
              </a:rPr>
              <a:t>LIÊN HỆ BẢN THÂN</a:t>
            </a:r>
            <a:endParaRPr lang="en-US" sz="5333" b="1" kern="0" dirty="0">
              <a:solidFill>
                <a:srgbClr val="000000"/>
              </a:solidFill>
              <a:latin typeface="Calibri"/>
            </a:endParaRPr>
          </a:p>
        </p:txBody>
      </p:sp>
    </p:spTree>
    <p:extLst>
      <p:ext uri="{BB962C8B-B14F-4D97-AF65-F5344CB8AC3E}">
        <p14:creationId xmlns:p14="http://schemas.microsoft.com/office/powerpoint/2010/main" val="3943645916"/>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
            <a:extLst>
              <a:ext uri="{FF2B5EF4-FFF2-40B4-BE49-F238E27FC236}">
                <a16:creationId xmlns:a16="http://schemas.microsoft.com/office/drawing/2014/main" id="{AD914464-970B-4B6A-B968-7EFB665BFEA4}"/>
              </a:ext>
            </a:extLst>
          </p:cNvPr>
          <p:cNvSpPr txBox="1">
            <a:spLocks noChangeArrowheads="1"/>
          </p:cNvSpPr>
          <p:nvPr/>
        </p:nvSpPr>
        <p:spPr bwMode="auto">
          <a:xfrm>
            <a:off x="2861468" y="2570434"/>
            <a:ext cx="64690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LUYỆN ĐỌC LẠI</a:t>
            </a:r>
          </a:p>
        </p:txBody>
      </p:sp>
    </p:spTree>
    <p:extLst>
      <p:ext uri="{BB962C8B-B14F-4D97-AF65-F5344CB8AC3E}">
        <p14:creationId xmlns:p14="http://schemas.microsoft.com/office/powerpoint/2010/main" val="288170436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2">
            <a:extLst>
              <a:ext uri="{FF2B5EF4-FFF2-40B4-BE49-F238E27FC236}">
                <a16:creationId xmlns:a16="http://schemas.microsoft.com/office/drawing/2014/main" id="{F035178B-0F27-4223-85E7-9D3DA04C1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14" y="0"/>
            <a:ext cx="11926186" cy="6131919"/>
          </a:xfrm>
          <a:prstGeom prst="rect">
            <a:avLst/>
          </a:prstGeom>
        </p:spPr>
      </p:pic>
      <p:sp>
        <p:nvSpPr>
          <p:cNvPr id="15" name="TextBox 14">
            <a:extLst>
              <a:ext uri="{FF2B5EF4-FFF2-40B4-BE49-F238E27FC236}">
                <a16:creationId xmlns:a16="http://schemas.microsoft.com/office/drawing/2014/main" id="{DA37A16D-EBFA-49BD-8E3B-D581A70BF5AC}"/>
              </a:ext>
            </a:extLst>
          </p:cNvPr>
          <p:cNvSpPr txBox="1"/>
          <p:nvPr/>
        </p:nvSpPr>
        <p:spPr>
          <a:xfrm>
            <a:off x="850605" y="2771284"/>
            <a:ext cx="10185990" cy="1323439"/>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verta Std CY" panose="00000500000000000000" pitchFamily="50" charset="0"/>
                <a:ea typeface="+mn-ea"/>
                <a:cs typeface="Times New Roman"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Cái bàn học của tôi</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6558400"/>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A37A16D-EBFA-49BD-8E3B-D581A70BF5AC}"/>
              </a:ext>
            </a:extLst>
          </p:cNvPr>
          <p:cNvSpPr txBox="1"/>
          <p:nvPr/>
        </p:nvSpPr>
        <p:spPr>
          <a:xfrm>
            <a:off x="1704000" y="986949"/>
            <a:ext cx="8295389" cy="707886"/>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verta Std CY" panose="00000500000000000000" pitchFamily="50" charset="0"/>
                <a:ea typeface="+mn-ea"/>
                <a:cs typeface="Times New Roman"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Xác</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định</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giọng</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F59F88-DD10-4790-988C-505402DD88F4}"/>
              </a:ext>
            </a:extLst>
          </p:cNvPr>
          <p:cNvSpPr txBox="1"/>
          <p:nvPr/>
        </p:nvSpPr>
        <p:spPr>
          <a:xfrm>
            <a:off x="497150" y="1975853"/>
            <a:ext cx="11043821" cy="1323439"/>
          </a:xfrm>
          <a:prstGeom prst="rect">
            <a:avLst/>
          </a:prstGeom>
          <a:noFill/>
        </p:spPr>
        <p:txBody>
          <a:bodyPr wrap="square" rtlCol="0">
            <a:spAutoFit/>
          </a:bodyPr>
          <a:lstStyle/>
          <a:p>
            <a:pPr lvl="0" defTabSz="913981">
              <a:defRPr/>
            </a:pPr>
            <a:r>
              <a:rPr kumimoji="0" lang="en-US" sz="4000" b="1" i="0" u="none" strike="noStrike" kern="1200" cap="none" spc="0" normalizeH="0" baseline="0" noProof="0" dirty="0">
                <a:ln>
                  <a:noFill/>
                </a:ln>
                <a:effectLst/>
                <a:uLnTx/>
                <a:uFillTx/>
                <a:latin typeface="Averta Std CY" panose="00000500000000000000" pitchFamily="50" charset="0"/>
                <a:ea typeface="+mn-ea"/>
                <a:cs typeface="Times New Roman"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a:t>
            </a:r>
            <a:endParaRPr kumimoji="0" 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4660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81563" t="33341" r="2396" b="42950"/>
          <a:stretch/>
        </p:blipFill>
        <p:spPr>
          <a:xfrm>
            <a:off x="679413" y="810592"/>
            <a:ext cx="1477616" cy="738808"/>
          </a:xfrm>
          <a:prstGeom prst="rect">
            <a:avLst/>
          </a:prstGeom>
        </p:spPr>
      </p:pic>
      <p:pic>
        <p:nvPicPr>
          <p:cNvPr id="16" name="Khung">
            <a:extLst>
              <a:ext uri="{FF2B5EF4-FFF2-40B4-BE49-F238E27FC236}">
                <a16:creationId xmlns:a16="http://schemas.microsoft.com/office/drawing/2014/main" id="{6D732C00-0FDC-4135-BE22-DCAE60015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79" y="697283"/>
            <a:ext cx="11803241" cy="5434636"/>
          </a:xfrm>
          <a:prstGeom prst="rect">
            <a:avLst/>
          </a:prstGeom>
        </p:spPr>
      </p:pic>
      <p:sp>
        <p:nvSpPr>
          <p:cNvPr id="4" name="Rectangle 3">
            <a:extLst>
              <a:ext uri="{FF2B5EF4-FFF2-40B4-BE49-F238E27FC236}">
                <a16:creationId xmlns:a16="http://schemas.microsoft.com/office/drawing/2014/main" id="{B3A3606C-BF3D-4DFD-AD7F-E27EA36B86DE}"/>
              </a:ext>
            </a:extLst>
          </p:cNvPr>
          <p:cNvSpPr/>
          <p:nvPr/>
        </p:nvSpPr>
        <p:spPr>
          <a:xfrm>
            <a:off x="1023790" y="1466337"/>
            <a:ext cx="9645724" cy="3416320"/>
          </a:xfrm>
          <a:prstGeom prst="rect">
            <a:avLst/>
          </a:prstGeom>
        </p:spPr>
        <p:txBody>
          <a:bodyPr wrap="square">
            <a:spAutoFit/>
          </a:bodyPr>
          <a:lstStyle/>
          <a:p>
            <a:pPr lvl="0" algn="just" defTabSz="913981">
              <a:defRPr/>
            </a:pPr>
            <a:r>
              <a:rPr lang="en-US" sz="3600" dirty="0">
                <a:solidFill>
                  <a:srgbClr val="000000"/>
                </a:solidFill>
                <a:latin typeface="Averta Std CY" panose="00000500000000000000" pitchFamily="50" charset="0"/>
                <a:cs typeface="Times New Roman" pitchFamily="18" charset="0"/>
              </a:rPr>
              <a:t>	</a:t>
            </a:r>
            <a:r>
              <a:rPr lang="vi-VN" sz="3600" dirty="0">
                <a:solidFill>
                  <a:srgbClr val="000000"/>
                </a:solidFill>
                <a:latin typeface="+mj-lt"/>
                <a:cs typeface="Times New Roman" pitchFamily="18" charset="0"/>
              </a:rPr>
              <a:t>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p:txBody>
      </p:sp>
    </p:spTree>
    <p:extLst>
      <p:ext uri="{BB962C8B-B14F-4D97-AF65-F5344CB8AC3E}">
        <p14:creationId xmlns:p14="http://schemas.microsoft.com/office/powerpoint/2010/main" val="746790996"/>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81137" y="710653"/>
            <a:ext cx="7798108" cy="584775"/>
          </a:xfrm>
          <a:prstGeom prst="rect">
            <a:avLst/>
          </a:prstGeom>
        </p:spPr>
        <p:txBody>
          <a:bodyPr wrap="square">
            <a:spAutoFit/>
          </a:bodyPr>
          <a:lstStyle/>
          <a:p>
            <a:pPr algn="ctr" defTabSz="914377">
              <a:buClr>
                <a:srgbClr val="000000"/>
              </a:buClr>
            </a:pPr>
            <a:r>
              <a:rPr lang="en-US" altLang="zh-CN" sz="3200" b="1" kern="0" dirty="0" err="1">
                <a:solidFill>
                  <a:srgbClr val="7030A0"/>
                </a:solidFill>
                <a:latin typeface="Arial" panose="020B0604020202020204" pitchFamily="34" charset="0"/>
                <a:ea typeface="微软雅黑" panose="020B0503020204020204" pitchFamily="34" charset="-122"/>
                <a:cs typeface="Arial"/>
                <a:sym typeface="Arial"/>
              </a:rPr>
              <a:t>Luyện</a:t>
            </a:r>
            <a:r>
              <a:rPr lang="zh-CN" altLang="en-US" sz="3200" b="1" kern="0" dirty="0">
                <a:solidFill>
                  <a:srgbClr val="7030A0"/>
                </a:solidFill>
                <a:latin typeface="Arial" panose="020B0604020202020204" pitchFamily="34" charset="0"/>
                <a:ea typeface="微软雅黑" panose="020B0503020204020204" pitchFamily="34" charset="-122"/>
                <a:cs typeface="Arial"/>
                <a:sym typeface="Arial"/>
              </a:rPr>
              <a:t> </a:t>
            </a:r>
            <a:r>
              <a:rPr lang="en-US" altLang="zh-CN" sz="3200" b="1" kern="0" dirty="0" err="1">
                <a:solidFill>
                  <a:srgbClr val="7030A0"/>
                </a:solidFill>
                <a:latin typeface="Arial" panose="020B0604020202020204" pitchFamily="34" charset="0"/>
                <a:ea typeface="微软雅黑" panose="020B0503020204020204" pitchFamily="34" charset="-122"/>
                <a:cs typeface="Arial"/>
                <a:sym typeface="Arial"/>
              </a:rPr>
              <a:t>đọc</a:t>
            </a:r>
            <a:r>
              <a:rPr lang="zh-CN" altLang="en-US" sz="3200" b="1" kern="0" dirty="0">
                <a:solidFill>
                  <a:srgbClr val="7030A0"/>
                </a:solidFill>
                <a:latin typeface="Arial" panose="020B0604020202020204" pitchFamily="34" charset="0"/>
                <a:ea typeface="微软雅黑" panose="020B0503020204020204" pitchFamily="34" charset="-122"/>
                <a:cs typeface="Arial"/>
                <a:sym typeface="Arial"/>
              </a:rPr>
              <a:t> </a:t>
            </a:r>
            <a:r>
              <a:rPr lang="en-US" altLang="zh-CN" sz="3200" b="1" kern="0" dirty="0" err="1">
                <a:solidFill>
                  <a:srgbClr val="7030A0"/>
                </a:solidFill>
                <a:latin typeface="Arial" panose="020B0604020202020204" pitchFamily="34" charset="0"/>
                <a:ea typeface="微软雅黑" panose="020B0503020204020204" pitchFamily="34" charset="-122"/>
                <a:cs typeface="Arial"/>
                <a:sym typeface="Arial"/>
              </a:rPr>
              <a:t>nhóm</a:t>
            </a:r>
            <a:endParaRPr lang="zh-CN" altLang="en-US" sz="3200" b="1" kern="0" dirty="0">
              <a:solidFill>
                <a:srgbClr val="7030A0"/>
              </a:solidFill>
              <a:latin typeface="Arial" panose="020B0604020202020204" pitchFamily="34" charset="0"/>
              <a:ea typeface="微软雅黑" panose="020B0503020204020204" pitchFamily="34" charset="-122"/>
              <a:cs typeface="Arial"/>
              <a:sym typeface="Arial"/>
            </a:endParaRPr>
          </a:p>
        </p:txBody>
      </p:sp>
      <p:sp>
        <p:nvSpPr>
          <p:cNvPr id="22" name="Rounded Rectangle 21"/>
          <p:cNvSpPr/>
          <p:nvPr/>
        </p:nvSpPr>
        <p:spPr>
          <a:xfrm>
            <a:off x="1268360" y="2732302"/>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23" name="Rectangle 22"/>
          <p:cNvSpPr/>
          <p:nvPr/>
        </p:nvSpPr>
        <p:spPr>
          <a:xfrm>
            <a:off x="4136710" y="2031716"/>
            <a:ext cx="3113288" cy="523220"/>
          </a:xfrm>
          <a:prstGeom prst="rect">
            <a:avLst/>
          </a:prstGeom>
        </p:spPr>
        <p:txBody>
          <a:bodyPr wrap="none">
            <a:spAutoFit/>
          </a:bodyPr>
          <a:lstStyle/>
          <a:p>
            <a:pPr algn="ctr" defTabSz="914377">
              <a:buClr>
                <a:srgbClr val="000000"/>
              </a:buClr>
            </a:pPr>
            <a:r>
              <a:rPr lang="en-US" altLang="zh-CN" sz="2800" b="1" dirty="0" err="1">
                <a:solidFill>
                  <a:srgbClr val="FF1531"/>
                </a:solidFill>
                <a:latin typeface="Arial" panose="020B0604020202020204" pitchFamily="34" charset="0"/>
                <a:ea typeface="微软雅黑" panose="020B0503020204020204" pitchFamily="34" charset="-122"/>
                <a:cs typeface="Arial"/>
                <a:sym typeface="Arial"/>
              </a:rPr>
              <a:t>Tiêu</a:t>
            </a:r>
            <a:r>
              <a:rPr lang="zh-CN" altLang="en-US" sz="28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2800" b="1" dirty="0" err="1">
                <a:solidFill>
                  <a:srgbClr val="FF1531"/>
                </a:solidFill>
                <a:latin typeface="Arial" panose="020B0604020202020204" pitchFamily="34" charset="0"/>
                <a:ea typeface="微软雅黑" panose="020B0503020204020204" pitchFamily="34" charset="-122"/>
                <a:cs typeface="Arial"/>
                <a:sym typeface="Arial"/>
              </a:rPr>
              <a:t>chí</a:t>
            </a:r>
            <a:r>
              <a:rPr lang="zh-CN" altLang="en-US" sz="28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2800" b="1" dirty="0" err="1">
                <a:solidFill>
                  <a:srgbClr val="FF1531"/>
                </a:solidFill>
                <a:latin typeface="Arial" panose="020B0604020202020204" pitchFamily="34" charset="0"/>
                <a:ea typeface="微软雅黑" panose="020B0503020204020204" pitchFamily="34" charset="-122"/>
                <a:cs typeface="Arial"/>
                <a:sym typeface="Arial"/>
              </a:rPr>
              <a:t>đánh</a:t>
            </a:r>
            <a:r>
              <a:rPr lang="zh-CN" altLang="en-US" sz="28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2800" b="1" dirty="0" err="1">
                <a:solidFill>
                  <a:srgbClr val="FF1531"/>
                </a:solidFill>
                <a:latin typeface="Arial" panose="020B0604020202020204" pitchFamily="34" charset="0"/>
                <a:ea typeface="微软雅黑" panose="020B0503020204020204" pitchFamily="34" charset="-122"/>
                <a:cs typeface="Arial"/>
                <a:sym typeface="Arial"/>
              </a:rPr>
              <a:t>giá</a:t>
            </a:r>
            <a:endParaRPr lang="zh-CN" altLang="en-US" sz="2800" b="1" dirty="0">
              <a:solidFill>
                <a:srgbClr val="FF1531"/>
              </a:solidFill>
              <a:latin typeface="Arial" panose="020B0604020202020204" pitchFamily="34" charset="0"/>
              <a:ea typeface="微软雅黑" panose="020B0503020204020204" pitchFamily="34" charset="-122"/>
              <a:cs typeface="Arial"/>
              <a:sym typeface="Arial"/>
            </a:endParaRPr>
          </a:p>
        </p:txBody>
      </p:sp>
      <p:sp>
        <p:nvSpPr>
          <p:cNvPr id="24" name="Rectangle 23"/>
          <p:cNvSpPr/>
          <p:nvPr/>
        </p:nvSpPr>
        <p:spPr>
          <a:xfrm>
            <a:off x="2002426" y="2663910"/>
            <a:ext cx="1938351" cy="584775"/>
          </a:xfrm>
          <a:prstGeom prst="rect">
            <a:avLst/>
          </a:prstGeom>
        </p:spPr>
        <p:txBody>
          <a:bodyPr wrap="none">
            <a:spAutoFit/>
          </a:bodyPr>
          <a:lstStyle/>
          <a:p>
            <a:pPr defTabSz="914377">
              <a:buClr>
                <a:srgbClr val="000000"/>
              </a:buClr>
            </a:pPr>
            <a:r>
              <a:rPr lang="en-US" altLang="zh-CN" sz="3200">
                <a:solidFill>
                  <a:srgbClr val="000000"/>
                </a:solidFill>
                <a:latin typeface="Arial" panose="020B0604020202020204" pitchFamily="34" charset="0"/>
                <a:ea typeface="微软雅黑" panose="020B0503020204020204" pitchFamily="34" charset="-122"/>
                <a:cs typeface="Arial"/>
                <a:sym typeface="Arial"/>
              </a:rPr>
              <a:t>Đọc</a:t>
            </a:r>
            <a:r>
              <a:rPr lang="zh-CN" altLang="en-US" sz="3200">
                <a:solidFill>
                  <a:srgbClr val="000000"/>
                </a:solidFill>
                <a:latin typeface="Arial" panose="020B0604020202020204" pitchFamily="34" charset="0"/>
                <a:ea typeface="微软雅黑" panose="020B0503020204020204" pitchFamily="34" charset="-122"/>
                <a:cs typeface="Arial"/>
                <a:sym typeface="Arial"/>
              </a:rPr>
              <a:t> </a:t>
            </a:r>
            <a:r>
              <a:rPr lang="en-US" altLang="zh-CN" sz="3200">
                <a:solidFill>
                  <a:srgbClr val="000000"/>
                </a:solidFill>
                <a:latin typeface="Arial" panose="020B0604020202020204" pitchFamily="34" charset="0"/>
                <a:ea typeface="微软雅黑" panose="020B0503020204020204" pitchFamily="34" charset="-122"/>
                <a:cs typeface="Arial"/>
                <a:sym typeface="Arial"/>
              </a:rPr>
              <a:t>đúng</a:t>
            </a:r>
            <a:endParaRPr lang="zh-CN" altLang="en-US" sz="3200">
              <a:solidFill>
                <a:srgbClr val="000000"/>
              </a:solidFill>
              <a:latin typeface="Arial" panose="020B0604020202020204" pitchFamily="34" charset="0"/>
              <a:ea typeface="微软雅黑" panose="020B0503020204020204" pitchFamily="34" charset="-122"/>
              <a:cs typeface="Arial"/>
              <a:sym typeface="Arial"/>
            </a:endParaRPr>
          </a:p>
        </p:txBody>
      </p:sp>
      <p:sp>
        <p:nvSpPr>
          <p:cNvPr id="25" name="Oval 24"/>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b="1"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grpSp>
        <p:nvGrpSpPr>
          <p:cNvPr id="35" name="Group 34"/>
          <p:cNvGrpSpPr/>
          <p:nvPr/>
        </p:nvGrpSpPr>
        <p:grpSpPr>
          <a:xfrm>
            <a:off x="1268360" y="3353087"/>
            <a:ext cx="3645680" cy="607106"/>
            <a:chOff x="1717199" y="4363552"/>
            <a:chExt cx="3645680" cy="607107"/>
          </a:xfrm>
        </p:grpSpPr>
        <p:sp>
          <p:nvSpPr>
            <p:cNvPr id="26" name="Rounded Rectangle 25"/>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27" name="Rectangle 26"/>
            <p:cNvSpPr/>
            <p:nvPr/>
          </p:nvSpPr>
          <p:spPr>
            <a:xfrm>
              <a:off x="2451266" y="4363552"/>
              <a:ext cx="1960793" cy="599460"/>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Đọc</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a:solidFill>
                    <a:srgbClr val="000000"/>
                  </a:solidFill>
                  <a:latin typeface="Arial"/>
                  <a:ea typeface="微软雅黑" panose="020B0503020204020204" pitchFamily="34" charset="-122"/>
                  <a:cs typeface="Arial"/>
                  <a:sym typeface="Arial"/>
                </a:rPr>
                <a:t>to, </a:t>
              </a:r>
              <a:r>
                <a:rPr lang="en-US" altLang="zh-CN" sz="3200" kern="0" dirty="0" err="1">
                  <a:solidFill>
                    <a:srgbClr val="000000"/>
                  </a:solidFill>
                  <a:latin typeface="Arial"/>
                  <a:ea typeface="微软雅黑" panose="020B0503020204020204" pitchFamily="34" charset="-122"/>
                  <a:cs typeface="Arial"/>
                  <a:sym typeface="Arial"/>
                </a:rPr>
                <a:t>rõ</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28" name="Oval 27"/>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grpSp>
      <p:grpSp>
        <p:nvGrpSpPr>
          <p:cNvPr id="36" name="Group 35"/>
          <p:cNvGrpSpPr/>
          <p:nvPr/>
        </p:nvGrpSpPr>
        <p:grpSpPr>
          <a:xfrm>
            <a:off x="1268361" y="4091565"/>
            <a:ext cx="5119274" cy="599459"/>
            <a:chOff x="1717199" y="5199333"/>
            <a:chExt cx="5119273" cy="599458"/>
          </a:xfrm>
        </p:grpSpPr>
        <p:sp>
          <p:nvSpPr>
            <p:cNvPr id="29" name="Rounded Rectangle 28"/>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30" name="Rectangle 29"/>
            <p:cNvSpPr/>
            <p:nvPr/>
          </p:nvSpPr>
          <p:spPr>
            <a:xfrm>
              <a:off x="2451266" y="5199333"/>
              <a:ext cx="3736919" cy="599458"/>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Ngắt</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nghỉ</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đúng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chỗ</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31" name="Oval 30"/>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grpSp>
      <p:pic>
        <p:nvPicPr>
          <p:cNvPr id="32"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06353" y="2732301"/>
            <a:ext cx="1841155" cy="5250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9613" y="3381181"/>
            <a:ext cx="1841155" cy="5250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7633" y="4128553"/>
            <a:ext cx="1841155" cy="52500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1268361" y="4779337"/>
            <a:ext cx="8097635" cy="599459"/>
            <a:chOff x="1717199" y="5199333"/>
            <a:chExt cx="8097635" cy="599458"/>
          </a:xfrm>
        </p:grpSpPr>
        <p:sp>
          <p:nvSpPr>
            <p:cNvPr id="40" name="Rounded Rectangle 39"/>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41" name="Rectangle 40"/>
            <p:cNvSpPr/>
            <p:nvPr/>
          </p:nvSpPr>
          <p:spPr>
            <a:xfrm>
              <a:off x="2414688" y="5199333"/>
              <a:ext cx="6373861" cy="599458"/>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Giọng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đọc</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và</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nhấn</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giọng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phù</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hợp</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42" name="Oval 41"/>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4</a:t>
              </a:r>
              <a:endParaRPr lang="en-US" sz="2800" kern="0" dirty="0">
                <a:solidFill>
                  <a:prstClr val="black"/>
                </a:solidFill>
                <a:latin typeface="Calibri"/>
                <a:sym typeface="Arial"/>
              </a:endParaRPr>
            </a:p>
          </p:txBody>
        </p:sp>
      </p:grpSp>
      <p:pic>
        <p:nvPicPr>
          <p:cNvPr id="43"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8760" y="4816325"/>
            <a:ext cx="1841155" cy="5250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862762" y="2594795"/>
            <a:ext cx="1634551" cy="1728491"/>
          </a:xfrm>
          <a:prstGeom prst="rect">
            <a:avLst/>
          </a:prstGeom>
        </p:spPr>
      </p:pic>
    </p:spTree>
    <p:extLst>
      <p:ext uri="{BB962C8B-B14F-4D97-AF65-F5344CB8AC3E}">
        <p14:creationId xmlns:p14="http://schemas.microsoft.com/office/powerpoint/2010/main" val="3640687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6946" y="602568"/>
            <a:ext cx="7798108" cy="666786"/>
          </a:xfrm>
          <a:prstGeom prst="rect">
            <a:avLst/>
          </a:prstGeom>
        </p:spPr>
        <p:txBody>
          <a:bodyPr wrap="square">
            <a:spAutoFit/>
          </a:bodyPr>
          <a:lstStyle/>
          <a:p>
            <a:pPr algn="ctr" defTabSz="914377">
              <a:buClr>
                <a:srgbClr val="000000"/>
              </a:buClr>
            </a:pPr>
            <a:r>
              <a:rPr lang="en-US" altLang="zh-CN" sz="3733" b="1" kern="0" dirty="0" err="1">
                <a:solidFill>
                  <a:srgbClr val="7030A0"/>
                </a:solidFill>
                <a:latin typeface="Arial" panose="020B0604020202020204" pitchFamily="34" charset="0"/>
                <a:ea typeface="微软雅黑" panose="020B0503020204020204" pitchFamily="34" charset="-122"/>
                <a:cs typeface="Arial"/>
                <a:sym typeface="Arial"/>
              </a:rPr>
              <a:t>Đọc</a:t>
            </a:r>
            <a:r>
              <a:rPr lang="zh-CN" altLang="en-US" sz="3733" b="1" kern="0" dirty="0">
                <a:solidFill>
                  <a:srgbClr val="7030A0"/>
                </a:solidFill>
                <a:latin typeface="Arial" panose="020B0604020202020204" pitchFamily="34" charset="0"/>
                <a:ea typeface="微软雅黑" panose="020B0503020204020204" pitchFamily="34" charset="-122"/>
                <a:cs typeface="Arial"/>
                <a:sym typeface="Arial"/>
              </a:rPr>
              <a:t> </a:t>
            </a:r>
            <a:r>
              <a:rPr lang="vi-VN" altLang="zh-CN" sz="3733" b="1" kern="0" dirty="0">
                <a:solidFill>
                  <a:srgbClr val="7030A0"/>
                </a:solidFill>
                <a:latin typeface="Arial" panose="020B0604020202020204" pitchFamily="34" charset="0"/>
                <a:ea typeface="微软雅黑" panose="020B0503020204020204" pitchFamily="34" charset="-122"/>
                <a:cs typeface="Arial"/>
                <a:sym typeface="Arial"/>
              </a:rPr>
              <a:t>trước</a:t>
            </a:r>
            <a:r>
              <a:rPr lang="zh-CN" altLang="en-US" sz="3733" b="1" kern="0" dirty="0">
                <a:solidFill>
                  <a:srgbClr val="7030A0"/>
                </a:solidFill>
                <a:latin typeface="Arial" panose="020B0604020202020204" pitchFamily="34" charset="0"/>
                <a:ea typeface="微软雅黑" panose="020B0503020204020204" pitchFamily="34" charset="-122"/>
                <a:cs typeface="Arial"/>
                <a:sym typeface="Arial"/>
              </a:rPr>
              <a:t> </a:t>
            </a:r>
            <a:r>
              <a:rPr lang="en-US" altLang="zh-CN" sz="3733" b="1" kern="0" dirty="0" err="1">
                <a:solidFill>
                  <a:srgbClr val="7030A0"/>
                </a:solidFill>
                <a:latin typeface="Arial" panose="020B0604020202020204" pitchFamily="34" charset="0"/>
                <a:ea typeface="微软雅黑" panose="020B0503020204020204" pitchFamily="34" charset="-122"/>
                <a:cs typeface="Arial"/>
                <a:sym typeface="Arial"/>
              </a:rPr>
              <a:t>lớp</a:t>
            </a:r>
            <a:endParaRPr lang="zh-CN" altLang="en-US" sz="3733" b="1" kern="0" dirty="0">
              <a:solidFill>
                <a:srgbClr val="7030A0"/>
              </a:solidFill>
              <a:latin typeface="Arial" panose="020B0604020202020204" pitchFamily="34" charset="0"/>
              <a:ea typeface="微软雅黑" panose="020B0503020204020204" pitchFamily="34" charset="-122"/>
              <a:cs typeface="Arial"/>
              <a:sym typeface="Arial"/>
            </a:endParaRPr>
          </a:p>
        </p:txBody>
      </p:sp>
      <p:sp>
        <p:nvSpPr>
          <p:cNvPr id="33" name="Rounded Rectangle 32"/>
          <p:cNvSpPr/>
          <p:nvPr/>
        </p:nvSpPr>
        <p:spPr>
          <a:xfrm>
            <a:off x="1268360" y="2732302"/>
            <a:ext cx="3645680" cy="523585"/>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34" name="Rectangle 33"/>
          <p:cNvSpPr/>
          <p:nvPr/>
        </p:nvSpPr>
        <p:spPr>
          <a:xfrm>
            <a:off x="4335455" y="1722849"/>
            <a:ext cx="3521092" cy="584775"/>
          </a:xfrm>
          <a:prstGeom prst="rect">
            <a:avLst/>
          </a:prstGeom>
        </p:spPr>
        <p:txBody>
          <a:bodyPr wrap="none">
            <a:spAutoFit/>
          </a:bodyPr>
          <a:lstStyle/>
          <a:p>
            <a:pPr algn="ctr" defTabSz="914377">
              <a:buClr>
                <a:srgbClr val="000000"/>
              </a:buClr>
            </a:pPr>
            <a:r>
              <a:rPr lang="en-US" altLang="zh-CN" sz="3200" b="1" dirty="0" err="1">
                <a:solidFill>
                  <a:srgbClr val="FF1531"/>
                </a:solidFill>
                <a:latin typeface="Arial" panose="020B0604020202020204" pitchFamily="34" charset="0"/>
                <a:ea typeface="微软雅黑" panose="020B0503020204020204" pitchFamily="34" charset="-122"/>
                <a:cs typeface="Arial"/>
                <a:sym typeface="Arial"/>
              </a:rPr>
              <a:t>Tiêu</a:t>
            </a:r>
            <a:r>
              <a:rPr lang="zh-CN" altLang="en-US" sz="32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3200" b="1" dirty="0" err="1">
                <a:solidFill>
                  <a:srgbClr val="FF1531"/>
                </a:solidFill>
                <a:latin typeface="Arial" panose="020B0604020202020204" pitchFamily="34" charset="0"/>
                <a:ea typeface="微软雅黑" panose="020B0503020204020204" pitchFamily="34" charset="-122"/>
                <a:cs typeface="Arial"/>
                <a:sym typeface="Arial"/>
              </a:rPr>
              <a:t>chí</a:t>
            </a:r>
            <a:r>
              <a:rPr lang="zh-CN" altLang="en-US" sz="32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3200" b="1" dirty="0" err="1">
                <a:solidFill>
                  <a:srgbClr val="FF1531"/>
                </a:solidFill>
                <a:latin typeface="Arial" panose="020B0604020202020204" pitchFamily="34" charset="0"/>
                <a:ea typeface="微软雅黑" panose="020B0503020204020204" pitchFamily="34" charset="-122"/>
                <a:cs typeface="Arial"/>
                <a:sym typeface="Arial"/>
              </a:rPr>
              <a:t>đánh</a:t>
            </a:r>
            <a:r>
              <a:rPr lang="zh-CN" altLang="en-US" sz="3200" b="1" dirty="0">
                <a:solidFill>
                  <a:srgbClr val="FF1531"/>
                </a:solidFill>
                <a:latin typeface="Arial" panose="020B0604020202020204" pitchFamily="34" charset="0"/>
                <a:ea typeface="微软雅黑" panose="020B0503020204020204" pitchFamily="34" charset="-122"/>
                <a:cs typeface="Arial"/>
                <a:sym typeface="Arial"/>
              </a:rPr>
              <a:t> </a:t>
            </a:r>
            <a:r>
              <a:rPr lang="en-US" altLang="zh-CN" sz="3200" b="1" dirty="0" err="1">
                <a:solidFill>
                  <a:srgbClr val="FF1531"/>
                </a:solidFill>
                <a:latin typeface="Arial" panose="020B0604020202020204" pitchFamily="34" charset="0"/>
                <a:ea typeface="微软雅黑" panose="020B0503020204020204" pitchFamily="34" charset="-122"/>
                <a:cs typeface="Arial"/>
                <a:sym typeface="Arial"/>
              </a:rPr>
              <a:t>giá</a:t>
            </a:r>
            <a:endParaRPr lang="zh-CN" altLang="en-US" sz="3200" b="1" dirty="0">
              <a:solidFill>
                <a:srgbClr val="FF1531"/>
              </a:solidFill>
              <a:latin typeface="Arial" panose="020B0604020202020204" pitchFamily="34" charset="0"/>
              <a:ea typeface="微软雅黑" panose="020B0503020204020204" pitchFamily="34" charset="-122"/>
              <a:cs typeface="Arial"/>
              <a:sym typeface="Arial"/>
            </a:endParaRPr>
          </a:p>
        </p:txBody>
      </p:sp>
      <p:sp>
        <p:nvSpPr>
          <p:cNvPr id="44" name="Rectangle 43"/>
          <p:cNvSpPr/>
          <p:nvPr/>
        </p:nvSpPr>
        <p:spPr>
          <a:xfrm>
            <a:off x="2002426" y="2663910"/>
            <a:ext cx="1938351" cy="584775"/>
          </a:xfrm>
          <a:prstGeom prst="rect">
            <a:avLst/>
          </a:prstGeom>
        </p:spPr>
        <p:txBody>
          <a:bodyPr wrap="none">
            <a:spAutoFit/>
          </a:bodyPr>
          <a:lstStyle/>
          <a:p>
            <a:pPr defTabSz="914377">
              <a:buClr>
                <a:srgbClr val="000000"/>
              </a:buClr>
            </a:pPr>
            <a:r>
              <a:rPr lang="en-US" altLang="zh-CN" sz="3200">
                <a:solidFill>
                  <a:srgbClr val="000000"/>
                </a:solidFill>
                <a:latin typeface="Arial" panose="020B0604020202020204" pitchFamily="34" charset="0"/>
                <a:ea typeface="微软雅黑" panose="020B0503020204020204" pitchFamily="34" charset="-122"/>
                <a:cs typeface="Arial"/>
                <a:sym typeface="Arial"/>
              </a:rPr>
              <a:t>Đọc</a:t>
            </a:r>
            <a:r>
              <a:rPr lang="zh-CN" altLang="en-US" sz="3200">
                <a:solidFill>
                  <a:srgbClr val="000000"/>
                </a:solidFill>
                <a:latin typeface="Arial" panose="020B0604020202020204" pitchFamily="34" charset="0"/>
                <a:ea typeface="微软雅黑" panose="020B0503020204020204" pitchFamily="34" charset="-122"/>
                <a:cs typeface="Arial"/>
                <a:sym typeface="Arial"/>
              </a:rPr>
              <a:t> </a:t>
            </a:r>
            <a:r>
              <a:rPr lang="en-US" altLang="zh-CN" sz="3200">
                <a:solidFill>
                  <a:srgbClr val="000000"/>
                </a:solidFill>
                <a:latin typeface="Arial" panose="020B0604020202020204" pitchFamily="34" charset="0"/>
                <a:ea typeface="微软雅黑" panose="020B0503020204020204" pitchFamily="34" charset="-122"/>
                <a:cs typeface="Arial"/>
                <a:sym typeface="Arial"/>
              </a:rPr>
              <a:t>đúng</a:t>
            </a:r>
            <a:endParaRPr lang="zh-CN" altLang="en-US" sz="3200">
              <a:solidFill>
                <a:srgbClr val="000000"/>
              </a:solidFill>
              <a:latin typeface="Arial" panose="020B0604020202020204" pitchFamily="34" charset="0"/>
              <a:ea typeface="微软雅黑" panose="020B0503020204020204" pitchFamily="34" charset="-122"/>
              <a:cs typeface="Arial"/>
              <a:sym typeface="Arial"/>
            </a:endParaRPr>
          </a:p>
        </p:txBody>
      </p:sp>
      <p:sp>
        <p:nvSpPr>
          <p:cNvPr id="45" name="Oval 44"/>
          <p:cNvSpPr/>
          <p:nvPr/>
        </p:nvSpPr>
        <p:spPr>
          <a:xfrm>
            <a:off x="1360673" y="2778093"/>
            <a:ext cx="432000" cy="432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b="1"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grpSp>
        <p:nvGrpSpPr>
          <p:cNvPr id="46" name="Group 45"/>
          <p:cNvGrpSpPr/>
          <p:nvPr/>
        </p:nvGrpSpPr>
        <p:grpSpPr>
          <a:xfrm>
            <a:off x="1268360" y="3353087"/>
            <a:ext cx="3645680" cy="607106"/>
            <a:chOff x="1717199" y="4363552"/>
            <a:chExt cx="3645680" cy="607107"/>
          </a:xfrm>
        </p:grpSpPr>
        <p:sp>
          <p:nvSpPr>
            <p:cNvPr id="47" name="Rounded Rectangle 46"/>
            <p:cNvSpPr/>
            <p:nvPr/>
          </p:nvSpPr>
          <p:spPr>
            <a:xfrm>
              <a:off x="1717199" y="4407610"/>
              <a:ext cx="3645680" cy="563049"/>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48" name="Rectangle 47"/>
            <p:cNvSpPr/>
            <p:nvPr/>
          </p:nvSpPr>
          <p:spPr>
            <a:xfrm>
              <a:off x="2451266" y="4363552"/>
              <a:ext cx="1960793" cy="599460"/>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Đọc</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a:solidFill>
                    <a:srgbClr val="000000"/>
                  </a:solidFill>
                  <a:latin typeface="Arial"/>
                  <a:ea typeface="微软雅黑" panose="020B0503020204020204" pitchFamily="34" charset="-122"/>
                  <a:cs typeface="Arial"/>
                  <a:sym typeface="Arial"/>
                </a:rPr>
                <a:t>to, </a:t>
              </a:r>
              <a:r>
                <a:rPr lang="en-US" altLang="zh-CN" sz="3200" kern="0" dirty="0" err="1">
                  <a:solidFill>
                    <a:srgbClr val="000000"/>
                  </a:solidFill>
                  <a:latin typeface="Arial"/>
                  <a:ea typeface="微软雅黑" panose="020B0503020204020204" pitchFamily="34" charset="-122"/>
                  <a:cs typeface="Arial"/>
                  <a:sym typeface="Arial"/>
                </a:rPr>
                <a:t>rõ</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49" name="Oval 48"/>
            <p:cNvSpPr/>
            <p:nvPr/>
          </p:nvSpPr>
          <p:spPr>
            <a:xfrm>
              <a:off x="1824062" y="4469499"/>
              <a:ext cx="432000" cy="432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grpSp>
      <p:grpSp>
        <p:nvGrpSpPr>
          <p:cNvPr id="50" name="Group 49"/>
          <p:cNvGrpSpPr/>
          <p:nvPr/>
        </p:nvGrpSpPr>
        <p:grpSpPr>
          <a:xfrm>
            <a:off x="1268361" y="4091565"/>
            <a:ext cx="5119274" cy="599459"/>
            <a:chOff x="1717199" y="5199333"/>
            <a:chExt cx="5119273" cy="599458"/>
          </a:xfrm>
        </p:grpSpPr>
        <p:sp>
          <p:nvSpPr>
            <p:cNvPr id="51" name="Rounded Rectangle 50"/>
            <p:cNvSpPr/>
            <p:nvPr/>
          </p:nvSpPr>
          <p:spPr>
            <a:xfrm>
              <a:off x="1717199" y="5206535"/>
              <a:ext cx="5119273" cy="58458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52" name="Rectangle 51"/>
            <p:cNvSpPr/>
            <p:nvPr/>
          </p:nvSpPr>
          <p:spPr>
            <a:xfrm>
              <a:off x="2451266" y="5199333"/>
              <a:ext cx="3736919" cy="599458"/>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Ngắt</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nghỉ</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đúng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chỗ</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53" name="Oval 52"/>
            <p:cNvSpPr/>
            <p:nvPr/>
          </p:nvSpPr>
          <p:spPr>
            <a:xfrm>
              <a:off x="1859964" y="5282826"/>
              <a:ext cx="432000" cy="432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grpSp>
      <p:pic>
        <p:nvPicPr>
          <p:cNvPr id="54"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06353" y="2732301"/>
            <a:ext cx="1841155" cy="52500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9613" y="3381181"/>
            <a:ext cx="1841155" cy="5250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7633" y="4128553"/>
            <a:ext cx="1841155" cy="52500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1268361" y="4779337"/>
            <a:ext cx="8097635" cy="599459"/>
            <a:chOff x="1717199" y="5199333"/>
            <a:chExt cx="8097635" cy="599458"/>
          </a:xfrm>
        </p:grpSpPr>
        <p:sp>
          <p:nvSpPr>
            <p:cNvPr id="58" name="Rounded Rectangle 57"/>
            <p:cNvSpPr/>
            <p:nvPr/>
          </p:nvSpPr>
          <p:spPr>
            <a:xfrm>
              <a:off x="1717199" y="5206535"/>
              <a:ext cx="8097635" cy="584583"/>
            </a:xfrm>
            <a:prstGeom prst="roundRect">
              <a:avLst>
                <a:gd name="adj" fmla="val 50000"/>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endParaRPr lang="en-US" sz="1867" kern="0">
                <a:solidFill>
                  <a:prstClr val="white"/>
                </a:solidFill>
                <a:latin typeface="Calibri"/>
                <a:sym typeface="Arial"/>
              </a:endParaRPr>
            </a:p>
          </p:txBody>
        </p:sp>
        <p:sp>
          <p:nvSpPr>
            <p:cNvPr id="59" name="Rectangle 58"/>
            <p:cNvSpPr/>
            <p:nvPr/>
          </p:nvSpPr>
          <p:spPr>
            <a:xfrm>
              <a:off x="2414688" y="5199333"/>
              <a:ext cx="6373861" cy="599458"/>
            </a:xfrm>
            <a:prstGeom prst="rect">
              <a:avLst/>
            </a:prstGeom>
          </p:spPr>
          <p:txBody>
            <a:bodyPr wrap="none">
              <a:spAutoFit/>
            </a:bodyPr>
            <a:lstStyle/>
            <a:p>
              <a:pPr defTabSz="914377">
                <a:lnSpc>
                  <a:spcPct val="112000"/>
                </a:lnSpc>
                <a:defRPr/>
              </a:pPr>
              <a:r>
                <a:rPr lang="en-US" altLang="zh-CN" sz="3200" kern="0" dirty="0" err="1">
                  <a:solidFill>
                    <a:srgbClr val="000000"/>
                  </a:solidFill>
                  <a:latin typeface="Arial"/>
                  <a:ea typeface="微软雅黑" panose="020B0503020204020204" pitchFamily="34" charset="-122"/>
                  <a:cs typeface="Arial"/>
                  <a:sym typeface="Arial"/>
                </a:rPr>
                <a:t>Giọng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đọc</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và</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nhấn</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giọng</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phù</a:t>
              </a:r>
              <a:r>
                <a:rPr lang="zh-CN" altLang="en-US" sz="3200" kern="0" dirty="0">
                  <a:solidFill>
                    <a:srgbClr val="000000"/>
                  </a:solidFill>
                  <a:latin typeface="Arial"/>
                  <a:ea typeface="微软雅黑" panose="020B0503020204020204" pitchFamily="34" charset="-122"/>
                  <a:cs typeface="Arial"/>
                  <a:sym typeface="Arial"/>
                </a:rPr>
                <a:t> </a:t>
              </a:r>
              <a:r>
                <a:rPr lang="en-US" altLang="zh-CN" sz="3200" kern="0" dirty="0" err="1">
                  <a:solidFill>
                    <a:srgbClr val="000000"/>
                  </a:solidFill>
                  <a:latin typeface="Arial"/>
                  <a:ea typeface="微软雅黑" panose="020B0503020204020204" pitchFamily="34" charset="-122"/>
                  <a:cs typeface="Arial"/>
                  <a:sym typeface="Arial"/>
                </a:rPr>
                <a:t>hợp</a:t>
              </a:r>
              <a:endParaRPr lang="zh-CN" altLang="en-US" sz="3200" kern="0" dirty="0">
                <a:solidFill>
                  <a:srgbClr val="000000"/>
                </a:solidFill>
                <a:latin typeface="Arial"/>
                <a:ea typeface="微软雅黑" panose="020B0503020204020204" pitchFamily="34" charset="-122"/>
                <a:cs typeface="Arial"/>
                <a:sym typeface="Arial"/>
              </a:endParaRPr>
            </a:p>
          </p:txBody>
        </p:sp>
        <p:sp>
          <p:nvSpPr>
            <p:cNvPr id="60" name="Oval 59"/>
            <p:cNvSpPr/>
            <p:nvPr/>
          </p:nvSpPr>
          <p:spPr>
            <a:xfrm>
              <a:off x="1859964" y="5282826"/>
              <a:ext cx="432000" cy="432000"/>
            </a:xfrm>
            <a:prstGeom prst="ellipse">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4</a:t>
              </a:r>
              <a:endParaRPr lang="en-US" sz="2800" kern="0" dirty="0">
                <a:solidFill>
                  <a:prstClr val="black"/>
                </a:solidFill>
                <a:latin typeface="Calibri"/>
                <a:sym typeface="Arial"/>
              </a:endParaRPr>
            </a:p>
          </p:txBody>
        </p:sp>
      </p:grpSp>
      <p:pic>
        <p:nvPicPr>
          <p:cNvPr id="61"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8760" y="4816325"/>
            <a:ext cx="1841155" cy="52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0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Bố tôi làm nghề thợ mộc. Ngày tôi chuẩn bị vào lớp Một, bố tặng tôi một món quà đặc biệt. Đó là một cái bàn nhỏ xinh tự tay bố đóng.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Với tôi, đây là cái bàn đẹp nhất trên đời. Mỗi khi ngồi vào bàn học, tôi lại thấy thân quen và ấm áp như có bố ngồi bên cạnh.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	</a:t>
            </a:r>
            <a:r>
              <a:rPr kumimoji="0" lang="vi-VN" sz="3600" b="1" i="0" u="none" strike="noStrike" kern="1200" cap="none" spc="0" normalizeH="0" baseline="0" noProof="0" dirty="0">
                <a:ln>
                  <a:noFill/>
                </a:ln>
                <a:solidFill>
                  <a:srgbClr val="00B0F0"/>
                </a:solidFill>
                <a:effectLst/>
                <a:uLnTx/>
                <a:uFillTx/>
                <a:latin typeface="+mj-lt"/>
                <a:ea typeface="+mn-ea"/>
                <a:cs typeface="Times New Roman" pitchFamily="18" charset="0"/>
              </a:rPr>
              <a:t>Cái bàn học của tôi</a:t>
            </a:r>
            <a:endParaRPr kumimoji="0" lang="en-US" sz="3600" b="1" i="0" u="none" strike="noStrike" kern="1200" cap="none" spc="0" normalizeH="0" baseline="0" noProof="0" dirty="0">
              <a:ln>
                <a:noFill/>
              </a:ln>
              <a:solidFill>
                <a:srgbClr val="00B0F0"/>
              </a:solidFill>
              <a:effectLst/>
              <a:uLnTx/>
              <a:uFillTx/>
              <a:latin typeface="+mj-lt"/>
              <a:ea typeface="+mn-ea"/>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7030788" y="5615157"/>
            <a:ext cx="4831339" cy="492443"/>
          </a:xfrm>
          <a:prstGeom prst="rect">
            <a:avLst/>
          </a:prstGeom>
          <a:noFill/>
        </p:spPr>
        <p:txBody>
          <a:bodyPr wrap="square" rtlCol="0">
            <a:spAutoFit/>
          </a:bodyPr>
          <a:lstStyle/>
          <a:p>
            <a:pPr marL="0" marR="0" lvl="0" indent="0" algn="l" defTabSz="913981"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rta Std CY" panose="00000500000000000000" pitchFamily="50" charset="0"/>
                <a:ea typeface="+mn-ea"/>
                <a:cs typeface="Times New Roman" pitchFamily="18" charset="0"/>
              </a:rPr>
              <a:t>	</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Cao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Nguyệt</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endPar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B7EF700-C47F-4680-BB4D-8A9E9237CA06}"/>
              </a:ext>
            </a:extLst>
          </p:cNvPr>
          <p:cNvSpPr/>
          <p:nvPr/>
        </p:nvSpPr>
        <p:spPr>
          <a:xfrm>
            <a:off x="8577389" y="92681"/>
            <a:ext cx="212109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2800" b="1" i="0" u="none" strike="noStrike" kern="0" cap="none" spc="0" normalizeH="0" baseline="0" noProof="0" dirty="0" err="1">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2800" b="1"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1" i="0" u="none" strike="noStrike" kern="0" cap="none" spc="0" normalizeH="0" baseline="0" noProof="0" dirty="0" err="1">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rPr>
              <a:t>toàn</a:t>
            </a:r>
            <a:r>
              <a:rPr kumimoji="0" lang="en-US" altLang="zh-CN" sz="2800" b="1"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1" i="0" u="none" strike="noStrike" kern="0" cap="none" spc="0" normalizeH="0" baseline="0" noProof="0" dirty="0" err="1">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rPr>
              <a:t>bài</a:t>
            </a:r>
            <a:endParaRPr kumimoji="0" lang="zh-CN" altLang="en-US" sz="2800" b="1"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3757950994"/>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
            <a:extLst>
              <a:ext uri="{FF2B5EF4-FFF2-40B4-BE49-F238E27FC236}">
                <a16:creationId xmlns:a16="http://schemas.microsoft.com/office/drawing/2014/main" id="{AD914464-970B-4B6A-B968-7EFB665BFEA4}"/>
              </a:ext>
            </a:extLst>
          </p:cNvPr>
          <p:cNvSpPr txBox="1">
            <a:spLocks noChangeArrowheads="1"/>
          </p:cNvSpPr>
          <p:nvPr/>
        </p:nvSpPr>
        <p:spPr bwMode="auto">
          <a:xfrm>
            <a:off x="3912503" y="1859340"/>
            <a:ext cx="64690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96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zh-CN" sz="9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2</a:t>
            </a:r>
          </a:p>
        </p:txBody>
      </p:sp>
    </p:spTree>
    <p:extLst>
      <p:ext uri="{BB962C8B-B14F-4D97-AF65-F5344CB8AC3E}">
        <p14:creationId xmlns:p14="http://schemas.microsoft.com/office/powerpoint/2010/main" val="141410642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9017074" y="369620"/>
            <a:ext cx="1562100" cy="781050"/>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7" name="Picture 6">
            <a:extLst>
              <a:ext uri="{FF2B5EF4-FFF2-40B4-BE49-F238E27FC236}">
                <a16:creationId xmlns:a16="http://schemas.microsoft.com/office/drawing/2014/main" id="{44FBDB99-DC80-42AB-BAB4-931FD0EE68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3250" y="3097464"/>
            <a:ext cx="5677152"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3BFA244C-FCBD-40AF-9251-7871E61CA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4396" y="384697"/>
            <a:ext cx="2659606" cy="26596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548AECAA-E674-4330-A890-A09DDA125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01" y="448046"/>
            <a:ext cx="3387447" cy="29809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a:extLst>
              <a:ext uri="{FF2B5EF4-FFF2-40B4-BE49-F238E27FC236}">
                <a16:creationId xmlns:a16="http://schemas.microsoft.com/office/drawing/2014/main" id="{D9793DEF-F66D-4A67-9BD0-32BF490EED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6626" y="241040"/>
            <a:ext cx="2771185" cy="2771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9D31BFE9-ED51-4EA4-9498-E018398B3E06}"/>
              </a:ext>
            </a:extLst>
          </p:cNvPr>
          <p:cNvSpPr txBox="1"/>
          <p:nvPr/>
        </p:nvSpPr>
        <p:spPr>
          <a:xfrm>
            <a:off x="151597" y="4563266"/>
            <a:ext cx="5786747" cy="1077218"/>
          </a:xfrm>
          <a:prstGeom prst="rect">
            <a:avLst/>
          </a:prstGeom>
          <a:noFill/>
        </p:spPr>
        <p:txBody>
          <a:bodyPr wrap="square">
            <a:spAutoFit/>
          </a:bodyPr>
          <a:lstStyle/>
          <a:p>
            <a:r>
              <a:rPr lang="en-US" sz="3200" b="0" i="0" dirty="0">
                <a:solidFill>
                  <a:srgbClr val="FF0000"/>
                </a:solidFill>
                <a:effectLst/>
                <a:latin typeface="Open Sans" panose="020B0606030504020204" pitchFamily="34" charset="0"/>
              </a:rPr>
              <a:t>- </a:t>
            </a:r>
            <a:r>
              <a:rPr lang="en-US" sz="3200" b="0" i="0" dirty="0">
                <a:solidFill>
                  <a:srgbClr val="000000"/>
                </a:solidFill>
                <a:effectLst/>
                <a:latin typeface="Open Sans" panose="020B0606030504020204" pitchFamily="34"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Bàn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học</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của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em</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làm</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bằng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gỗ</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xoan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đào</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màu</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vàng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rất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đẹp</a:t>
            </a:r>
            <a:r>
              <a:rPr lang="en-US" sz="3200" b="0" i="0" dirty="0">
                <a:solidFill>
                  <a:srgbClr val="FF0000"/>
                </a:solidFill>
                <a:effectLst/>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25056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4" name="Rectangle 3"/>
          <p:cNvSpPr/>
          <p:nvPr/>
        </p:nvSpPr>
        <p:spPr>
          <a:xfrm>
            <a:off x="1280416" y="1924749"/>
            <a:ext cx="6920641" cy="944769"/>
          </a:xfrm>
          <a:prstGeom prst="rect">
            <a:avLst/>
          </a:prstGeom>
          <a:noFill/>
        </p:spPr>
        <p:txBody>
          <a:bodyPr wrap="square" lIns="112676" tIns="56336" rIns="112676" bIns="56336">
            <a:spAutoFit/>
          </a:bodyPr>
          <a:lstStyle/>
          <a:p>
            <a:pPr algn="ctr" defTabSz="881135">
              <a:defRPr/>
            </a:pPr>
            <a:r>
              <a:rPr lang="en-US" sz="5400" b="1" dirty="0">
                <a:ln w="12700">
                  <a:solidFill>
                    <a:srgbClr val="4BACC6"/>
                  </a:solidFill>
                  <a:prstDash val="solid"/>
                </a:ln>
                <a:solidFill>
                  <a:srgbClr val="FFFF00"/>
                </a:solidFill>
                <a:latin typeface="HP001 4 hàng" panose="020B0603050302020204" pitchFamily="34" charset="0"/>
                <a:ea typeface="HP001" panose="020B0603050302020204" pitchFamily="34" charset="0"/>
              </a:rPr>
              <a:t>Nghe -V</a:t>
            </a:r>
            <a:r>
              <a:rPr lang="el-GR" sz="5400" b="1" dirty="0">
                <a:ln w="12700">
                  <a:solidFill>
                    <a:srgbClr val="4BACC6"/>
                  </a:solidFill>
                  <a:prstDash val="solid"/>
                </a:ln>
                <a:solidFill>
                  <a:srgbClr val="FFFF00"/>
                </a:solidFill>
                <a:latin typeface="HP001 4 hàng" panose="020B0603050302020204" pitchFamily="34" charset="0"/>
                <a:ea typeface="HP001" panose="020B0603050302020204" pitchFamily="34" charset="0"/>
              </a:rPr>
              <a:t>μ</a:t>
            </a:r>
            <a:r>
              <a:rPr lang="en-US" sz="5400" b="1" dirty="0" err="1">
                <a:ln w="12700">
                  <a:solidFill>
                    <a:srgbClr val="4BACC6"/>
                  </a:solidFill>
                  <a:prstDash val="solid"/>
                </a:ln>
                <a:solidFill>
                  <a:srgbClr val="FFFF00"/>
                </a:solidFill>
                <a:latin typeface="HP001 4 hàng" panose="020B0603050302020204" pitchFamily="34" charset="0"/>
                <a:ea typeface="HP001" panose="020B0603050302020204" pitchFamily="34" charset="0"/>
              </a:rPr>
              <a:t>ết</a:t>
            </a:r>
            <a:r>
              <a:rPr lang="en-US" sz="5400" b="1" dirty="0">
                <a:ln w="12700">
                  <a:solidFill>
                    <a:srgbClr val="4BACC6"/>
                  </a:solidFill>
                  <a:prstDash val="solid"/>
                </a:ln>
                <a:solidFill>
                  <a:srgbClr val="FFFF00"/>
                </a:solidFill>
                <a:latin typeface="HP001 4 hàng" panose="020B0603050302020204" pitchFamily="34" charset="0"/>
                <a:ea typeface="HP001" panose="020B0603050302020204" pitchFamily="34" charset="0"/>
              </a:rPr>
              <a:t> </a:t>
            </a:r>
          </a:p>
        </p:txBody>
      </p:sp>
      <p:sp>
        <p:nvSpPr>
          <p:cNvPr id="5" name="Rectangle 4">
            <a:extLst>
              <a:ext uri="{FF2B5EF4-FFF2-40B4-BE49-F238E27FC236}">
                <a16:creationId xmlns:a16="http://schemas.microsoft.com/office/drawing/2014/main" id="{FC7033A5-1E59-4F47-A58D-249F14203018}"/>
              </a:ext>
            </a:extLst>
          </p:cNvPr>
          <p:cNvSpPr/>
          <p:nvPr/>
        </p:nvSpPr>
        <p:spPr>
          <a:xfrm>
            <a:off x="199149" y="3075057"/>
            <a:ext cx="99649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Chị tẩy và em bút chì</a:t>
            </a:r>
            <a:endPar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8AEBFE2A-AAA4-418D-B66E-5CDB177FB53A}"/>
              </a:ext>
            </a:extLst>
          </p:cNvPr>
          <p:cNvCxnSpPr>
            <a:cxnSpLocks/>
          </p:cNvCxnSpPr>
          <p:nvPr/>
        </p:nvCxnSpPr>
        <p:spPr>
          <a:xfrm>
            <a:off x="3339479" y="2596313"/>
            <a:ext cx="27565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7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49397" y="-2846502"/>
            <a:ext cx="7034120" cy="12451084"/>
          </a:xfrm>
          <a:prstGeom prst="rect">
            <a:avLst/>
          </a:prstGeom>
          <a:effectLst>
            <a:outerShdw blurRad="152400" dist="76200" dir="5400000" algn="t" rotWithShape="0">
              <a:prstClr val="black">
                <a:alpha val="40000"/>
              </a:prstClr>
            </a:outerShdw>
          </a:effectLst>
        </p:spPr>
      </p:pic>
      <p:sp>
        <p:nvSpPr>
          <p:cNvPr id="2" name="Rectangle 1">
            <a:extLst>
              <a:ext uri="{FF2B5EF4-FFF2-40B4-BE49-F238E27FC236}">
                <a16:creationId xmlns:a16="http://schemas.microsoft.com/office/drawing/2014/main" id="{E21387D2-A127-4757-BD10-EB79C09EF65C}"/>
              </a:ext>
            </a:extLst>
          </p:cNvPr>
          <p:cNvSpPr/>
          <p:nvPr/>
        </p:nvSpPr>
        <p:spPr>
          <a:xfrm>
            <a:off x="223284" y="2186279"/>
            <a:ext cx="11503489"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Bút chì ngồi vẽ dãy núi và dòng sông dưới vầng mặt trời toả sáng. Chị tẩy giúp em xoá những nét vẽ thừa. Bức tranh vẽ xong, cả hai chị em cùng ngắm và mỉm cười.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F76D2B6-C112-4AAD-854E-E08C69B11B27}"/>
              </a:ext>
            </a:extLst>
          </p:cNvPr>
          <p:cNvSpPr/>
          <p:nvPr/>
        </p:nvSpPr>
        <p:spPr>
          <a:xfrm>
            <a:off x="1113549" y="1069592"/>
            <a:ext cx="99649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Chị tẩy và em bút chì</a:t>
            </a:r>
            <a:endParaRPr kumimoji="0" lang="en-US" sz="40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F403297-9847-4EA7-9295-4A685409B3AF}"/>
              </a:ext>
            </a:extLst>
          </p:cNvPr>
          <p:cNvSpPr/>
          <p:nvPr/>
        </p:nvSpPr>
        <p:spPr>
          <a:xfrm>
            <a:off x="7079396" y="4564850"/>
            <a:ext cx="609600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heo Trần Hoài Dương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106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49397" y="-2846502"/>
            <a:ext cx="7034120" cy="12451084"/>
          </a:xfrm>
          <a:prstGeom prst="rect">
            <a:avLst/>
          </a:prstGeom>
          <a:effectLst>
            <a:outerShdw blurRad="152400" dist="76200" dir="5400000" algn="t" rotWithShape="0">
              <a:prstClr val="black">
                <a:alpha val="40000"/>
              </a:prstClr>
            </a:outerShdw>
          </a:effectLst>
        </p:spPr>
      </p:pic>
      <p:sp>
        <p:nvSpPr>
          <p:cNvPr id="2" name="Rectangle 1">
            <a:extLst>
              <a:ext uri="{FF2B5EF4-FFF2-40B4-BE49-F238E27FC236}">
                <a16:creationId xmlns:a16="http://schemas.microsoft.com/office/drawing/2014/main" id="{E21387D2-A127-4757-BD10-EB79C09EF65C}"/>
              </a:ext>
            </a:extLst>
          </p:cNvPr>
          <p:cNvSpPr/>
          <p:nvPr/>
        </p:nvSpPr>
        <p:spPr>
          <a:xfrm>
            <a:off x="457200" y="2378747"/>
            <a:ext cx="11269573" cy="1323439"/>
          </a:xfrm>
          <a:prstGeom prst="rect">
            <a:avLst/>
          </a:prstGeom>
        </p:spPr>
        <p:txBody>
          <a:bodyPr wrap="square">
            <a:spAutoFit/>
          </a:bodyPr>
          <a:lstStyle/>
          <a:p>
            <a:pPr lvl="0" algn="just"/>
            <a:r>
              <a:rPr kumimoji="0" lang="en-US" sz="40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rPr>
              <a:t>	</a:t>
            </a:r>
            <a:r>
              <a:rPr lang="vi-VN" sz="4000" dirty="0">
                <a:solidFill>
                  <a:prstClr val="black"/>
                </a:solidFill>
                <a:latin typeface="Times New Roman" panose="02020603050405020304" pitchFamily="18" charset="0"/>
                <a:cs typeface="Times New Roman" panose="02020603050405020304" pitchFamily="18" charset="0"/>
              </a:rPr>
              <a:t>Bút chì và tẩy cùng nhau góp sức để hoàn thành bức tranh. Cả hai cùng cười và ngồi ngắm bức tranh.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F76D2B6-C112-4AAD-854E-E08C69B11B27}"/>
              </a:ext>
            </a:extLst>
          </p:cNvPr>
          <p:cNvSpPr/>
          <p:nvPr/>
        </p:nvSpPr>
        <p:spPr>
          <a:xfrm>
            <a:off x="1113549" y="1069592"/>
            <a:ext cx="9964900" cy="707886"/>
          </a:xfrm>
          <a:prstGeom prst="rect">
            <a:avLst/>
          </a:prstGeom>
        </p:spPr>
        <p:txBody>
          <a:bodyPr wrap="square">
            <a:spAutoFit/>
          </a:bodyPr>
          <a:lstStyle/>
          <a:p>
            <a:pPr lvl="0" algn="ctr"/>
            <a:r>
              <a:rPr lang="vi-VN" sz="4000" b="1" dirty="0">
                <a:solidFill>
                  <a:srgbClr val="00B0F0"/>
                </a:solidFill>
                <a:latin typeface="Times New Roman" panose="02020603050405020304" pitchFamily="18" charset="0"/>
                <a:cs typeface="Times New Roman" panose="02020603050405020304" pitchFamily="18" charset="0"/>
              </a:rPr>
              <a:t>Đoạn văn có nội dung gì? </a:t>
            </a:r>
            <a:endParaRPr kumimoji="0" lang="en-US" sz="40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37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578939" y="-2884602"/>
            <a:ext cx="7034120" cy="12451084"/>
          </a:xfrm>
          <a:prstGeom prst="rect">
            <a:avLst/>
          </a:prstGeom>
          <a:effectLst>
            <a:outerShdw blurRad="152400" dist="76200" dir="5400000" algn="t" rotWithShape="0">
              <a:prstClr val="black">
                <a:alpha val="40000"/>
              </a:prstClr>
            </a:outerShdw>
          </a:effectLst>
        </p:spPr>
      </p:pic>
      <p:sp>
        <p:nvSpPr>
          <p:cNvPr id="11" name="Google Shape;5317;p41">
            <a:extLst>
              <a:ext uri="{FF2B5EF4-FFF2-40B4-BE49-F238E27FC236}">
                <a16:creationId xmlns:a16="http://schemas.microsoft.com/office/drawing/2014/main" id="{1CD24255-EE20-4ACA-B547-779A477B4987}"/>
              </a:ext>
            </a:extLst>
          </p:cNvPr>
          <p:cNvSpPr txBox="1">
            <a:spLocks/>
          </p:cNvSpPr>
          <p:nvPr/>
        </p:nvSpPr>
        <p:spPr>
          <a:xfrm>
            <a:off x="2706591" y="1112017"/>
            <a:ext cx="6778815" cy="135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1219170">
              <a:buClr>
                <a:srgbClr val="29486D"/>
              </a:buClr>
              <a:defRPr/>
            </a:pPr>
            <a:r>
              <a:rPr lang="en-US" sz="3733" kern="0" dirty="0" err="1">
                <a:solidFill>
                  <a:srgbClr val="FC6460"/>
                </a:solidFill>
                <a:latin typeface="Times New Roman" panose="02020603050405020304" pitchFamily="18" charset="0"/>
                <a:cs typeface="Times New Roman" panose="02020603050405020304" pitchFamily="18" charset="0"/>
              </a:rPr>
              <a:t>Đọc</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thầm</a:t>
            </a:r>
            <a:r>
              <a:rPr lang="en-US" sz="3733" kern="0" dirty="0">
                <a:solidFill>
                  <a:srgbClr val="FC6460"/>
                </a:solidFill>
                <a:latin typeface="Times New Roman" panose="02020603050405020304" pitchFamily="18" charset="0"/>
                <a:cs typeface="Times New Roman" panose="02020603050405020304" pitchFamily="18" charset="0"/>
              </a:rPr>
              <a:t> đ</a:t>
            </a:r>
            <a:r>
              <a:rPr lang="en-US" sz="3733" kern="0" dirty="0" err="1">
                <a:solidFill>
                  <a:srgbClr val="FC6460"/>
                </a:solidFill>
                <a:latin typeface="Times New Roman" panose="02020603050405020304" pitchFamily="18" charset="0"/>
                <a:cs typeface="Times New Roman" panose="02020603050405020304" pitchFamily="18" charset="0"/>
              </a:rPr>
              <a:t>oạn</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văn</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và</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thực</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hiện</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các</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yêu</a:t>
            </a:r>
            <a:r>
              <a:rPr lang="en-US" sz="3733" kern="0" dirty="0">
                <a:solidFill>
                  <a:srgbClr val="FC6460"/>
                </a:solidFill>
                <a:latin typeface="Times New Roman" panose="02020603050405020304" pitchFamily="18" charset="0"/>
                <a:cs typeface="Times New Roman" panose="02020603050405020304" pitchFamily="18" charset="0"/>
              </a:rPr>
              <a:t> </a:t>
            </a:r>
            <a:r>
              <a:rPr lang="en-US" sz="3733" kern="0" dirty="0" err="1">
                <a:solidFill>
                  <a:srgbClr val="FC6460"/>
                </a:solidFill>
                <a:latin typeface="Times New Roman" panose="02020603050405020304" pitchFamily="18" charset="0"/>
                <a:cs typeface="Times New Roman" panose="02020603050405020304" pitchFamily="18" charset="0"/>
              </a:rPr>
              <a:t>cầu</a:t>
            </a:r>
            <a:endParaRPr lang="en-US" sz="3733" kern="0" dirty="0">
              <a:solidFill>
                <a:srgbClr val="FC6460"/>
              </a:solidFill>
              <a:latin typeface="Times New Roman" panose="02020603050405020304" pitchFamily="18" charset="0"/>
              <a:cs typeface="Times New Roman" panose="02020603050405020304" pitchFamily="18" charset="0"/>
            </a:endParaRPr>
          </a:p>
        </p:txBody>
      </p:sp>
      <p:sp>
        <p:nvSpPr>
          <p:cNvPr id="12" name="Google Shape;5317;p41">
            <a:extLst>
              <a:ext uri="{FF2B5EF4-FFF2-40B4-BE49-F238E27FC236}">
                <a16:creationId xmlns:a16="http://schemas.microsoft.com/office/drawing/2014/main" id="{B430F913-085F-4C97-AC52-9B443E66F558}"/>
              </a:ext>
            </a:extLst>
          </p:cNvPr>
          <p:cNvSpPr txBox="1">
            <a:spLocks/>
          </p:cNvSpPr>
          <p:nvPr/>
        </p:nvSpPr>
        <p:spPr>
          <a:xfrm>
            <a:off x="1434533" y="2587200"/>
            <a:ext cx="9678944" cy="8212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1219170">
              <a:buClr>
                <a:srgbClr val="29486D"/>
              </a:buClr>
              <a:defRPr/>
            </a:pPr>
            <a:r>
              <a:rPr lang="en-US" sz="3733" b="0" kern="0" dirty="0">
                <a:solidFill>
                  <a:prstClr val="black"/>
                </a:solidFill>
                <a:latin typeface="Times New Roman" panose="02020603050405020304" pitchFamily="18" charset="0"/>
                <a:cs typeface="Times New Roman" panose="02020603050405020304" pitchFamily="18" charset="0"/>
              </a:rPr>
              <a:t>1. </a:t>
            </a:r>
            <a:r>
              <a:rPr lang="en-US" sz="3733" b="0" kern="0" dirty="0" err="1">
                <a:solidFill>
                  <a:prstClr val="black"/>
                </a:solidFill>
                <a:latin typeface="Times New Roman" panose="02020603050405020304" pitchFamily="18" charset="0"/>
                <a:cs typeface="Times New Roman" panose="02020603050405020304" pitchFamily="18" charset="0"/>
              </a:rPr>
              <a:t>Gạch</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chân</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dưới</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tiếng</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từ</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khó</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đọc</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dễ</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viết</a:t>
            </a:r>
            <a:r>
              <a:rPr lang="en-US" sz="3733" b="0" kern="0" dirty="0">
                <a:solidFill>
                  <a:prstClr val="black"/>
                </a:solidFill>
                <a:latin typeface="Times New Roman" panose="02020603050405020304" pitchFamily="18" charset="0"/>
                <a:cs typeface="Times New Roman" panose="02020603050405020304" pitchFamily="18" charset="0"/>
              </a:rPr>
              <a:t> </a:t>
            </a:r>
            <a:r>
              <a:rPr lang="en-US" sz="3733" b="0" kern="0" dirty="0" err="1">
                <a:solidFill>
                  <a:prstClr val="black"/>
                </a:solidFill>
                <a:latin typeface="Times New Roman" panose="02020603050405020304" pitchFamily="18" charset="0"/>
                <a:cs typeface="Times New Roman" panose="02020603050405020304" pitchFamily="18" charset="0"/>
              </a:rPr>
              <a:t>sai</a:t>
            </a:r>
            <a:r>
              <a:rPr lang="en-US" sz="3733" b="0" kern="0" dirty="0">
                <a:solidFill>
                  <a:prstClr val="black"/>
                </a:solidFill>
                <a:latin typeface="Times New Roman" panose="02020603050405020304" pitchFamily="18" charset="0"/>
                <a:cs typeface="Times New Roman" panose="02020603050405020304" pitchFamily="18" charset="0"/>
              </a:rPr>
              <a:t>.</a:t>
            </a:r>
          </a:p>
        </p:txBody>
      </p:sp>
      <p:sp>
        <p:nvSpPr>
          <p:cNvPr id="14" name="Google Shape;5317;p41">
            <a:extLst>
              <a:ext uri="{FF2B5EF4-FFF2-40B4-BE49-F238E27FC236}">
                <a16:creationId xmlns:a16="http://schemas.microsoft.com/office/drawing/2014/main" id="{A68A5AF6-CEB1-4DFE-9C70-B0A37AF0496A}"/>
              </a:ext>
            </a:extLst>
          </p:cNvPr>
          <p:cNvSpPr txBox="1">
            <a:spLocks/>
          </p:cNvSpPr>
          <p:nvPr/>
        </p:nvSpPr>
        <p:spPr>
          <a:xfrm>
            <a:off x="1500553" y="3930913"/>
            <a:ext cx="9256911" cy="82084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1219170">
              <a:buClr>
                <a:srgbClr val="29486D"/>
              </a:buClr>
              <a:defRPr/>
            </a:pPr>
            <a:r>
              <a:rPr lang="en-US" sz="3733" b="0" kern="0" dirty="0">
                <a:solidFill>
                  <a:srgbClr val="EA1ECD"/>
                </a:solidFill>
                <a:latin typeface="Times New Roman" panose="02020603050405020304" pitchFamily="18" charset="0"/>
                <a:cs typeface="Times New Roman" panose="02020603050405020304" pitchFamily="18" charset="0"/>
              </a:rPr>
              <a:t>2. </a:t>
            </a:r>
            <a:r>
              <a:rPr lang="en-US" sz="3733" b="0" kern="0" err="1">
                <a:solidFill>
                  <a:srgbClr val="EA1ECD"/>
                </a:solidFill>
                <a:latin typeface="Times New Roman" panose="02020603050405020304" pitchFamily="18" charset="0"/>
                <a:cs typeface="Times New Roman" panose="02020603050405020304" pitchFamily="18" charset="0"/>
              </a:rPr>
              <a:t>Em</a:t>
            </a:r>
            <a:r>
              <a:rPr lang="en-US" sz="3733" b="0" kern="0">
                <a:solidFill>
                  <a:srgbClr val="EA1ECD"/>
                </a:solidFill>
                <a:latin typeface="Times New Roman" panose="02020603050405020304" pitchFamily="18" charset="0"/>
                <a:cs typeface="Times New Roman" panose="02020603050405020304" pitchFamily="18" charset="0"/>
              </a:rPr>
              <a:t> cần lưu ý điều gì khi trình bày bài viết.</a:t>
            </a:r>
            <a:endParaRPr lang="en-US" sz="3733" b="0" kern="0" dirty="0">
              <a:solidFill>
                <a:srgbClr val="EA1EC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24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80177" y="-3047261"/>
            <a:ext cx="7034120" cy="12451084"/>
          </a:xfrm>
          <a:prstGeom prst="rect">
            <a:avLst/>
          </a:prstGeom>
          <a:effectLst>
            <a:outerShdw blurRad="152400" dist="76200" dir="5400000" algn="t" rotWithShape="0">
              <a:prstClr val="black">
                <a:alpha val="40000"/>
              </a:prstClr>
            </a:outerShdw>
          </a:effectLst>
        </p:spPr>
      </p:pic>
      <p:sp>
        <p:nvSpPr>
          <p:cNvPr id="14" name="Google Shape;5317;p41">
            <a:extLst>
              <a:ext uri="{FF2B5EF4-FFF2-40B4-BE49-F238E27FC236}">
                <a16:creationId xmlns:a16="http://schemas.microsoft.com/office/drawing/2014/main" id="{44107D9C-CF26-4943-8830-9A9D67FB122D}"/>
              </a:ext>
            </a:extLst>
          </p:cNvPr>
          <p:cNvSpPr txBox="1">
            <a:spLocks/>
          </p:cNvSpPr>
          <p:nvPr/>
        </p:nvSpPr>
        <p:spPr>
          <a:xfrm>
            <a:off x="2748074" y="831397"/>
            <a:ext cx="5079745" cy="803131"/>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defRPr/>
            </a:pPr>
            <a:r>
              <a:rPr lang="en-US" sz="4800">
                <a:solidFill>
                  <a:srgbClr val="FF0000"/>
                </a:solidFill>
                <a:latin typeface="Times New Roman" panose="02020603050405020304" pitchFamily="18" charset="0"/>
                <a:cs typeface="Times New Roman" panose="02020603050405020304" pitchFamily="18" charset="0"/>
              </a:rPr>
              <a:t>Cùng luyện từ khó</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3737AB4-7AEB-45FB-848E-5BC974F4BB69}"/>
              </a:ext>
            </a:extLst>
          </p:cNvPr>
          <p:cNvSpPr txBox="1"/>
          <p:nvPr/>
        </p:nvSpPr>
        <p:spPr>
          <a:xfrm>
            <a:off x="3758174" y="1508220"/>
            <a:ext cx="4069645"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dãy</a:t>
            </a: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núi</a:t>
            </a:r>
            <a:endParaRPr lang="en-US" sz="4267" dirty="0">
              <a:solidFill>
                <a:prstClr val="black">
                  <a:lumMod val="75000"/>
                </a:prst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590B0B9-0E80-47DC-A346-824B91321D7D}"/>
              </a:ext>
            </a:extLst>
          </p:cNvPr>
          <p:cNvSpPr txBox="1"/>
          <p:nvPr/>
        </p:nvSpPr>
        <p:spPr>
          <a:xfrm>
            <a:off x="3813768" y="3276187"/>
            <a:ext cx="4197775"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xóa</a:t>
            </a:r>
            <a:endParaRPr lang="en-US" sz="4267" dirty="0">
              <a:solidFill>
                <a:prstClr val="black">
                  <a:lumMod val="75000"/>
                </a:prst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92FBC01-BD45-4323-935A-5043AE5ACD24}"/>
              </a:ext>
            </a:extLst>
          </p:cNvPr>
          <p:cNvSpPr txBox="1"/>
          <p:nvPr/>
        </p:nvSpPr>
        <p:spPr>
          <a:xfrm>
            <a:off x="3932812" y="3953903"/>
            <a:ext cx="2391493"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nét</a:t>
            </a: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vẽ</a:t>
            </a:r>
            <a:endParaRPr lang="en-US" sz="4267" dirty="0">
              <a:solidFill>
                <a:prstClr val="black">
                  <a:lumMod val="75000"/>
                </a:prst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11047D1-F08D-4EF8-896B-B5F705B69337}"/>
              </a:ext>
            </a:extLst>
          </p:cNvPr>
          <p:cNvSpPr txBox="1"/>
          <p:nvPr/>
        </p:nvSpPr>
        <p:spPr>
          <a:xfrm>
            <a:off x="3861327" y="2398581"/>
            <a:ext cx="3589212"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vầng</a:t>
            </a: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mặt</a:t>
            </a: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trời</a:t>
            </a:r>
            <a:endParaRPr lang="en-US" sz="4267" dirty="0">
              <a:solidFill>
                <a:prstClr val="black">
                  <a:lumMod val="75000"/>
                </a:prstClr>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C0D8F18C-DFA8-4D5D-B388-DAB61C1B53F7}"/>
              </a:ext>
            </a:extLst>
          </p:cNvPr>
          <p:cNvCxnSpPr>
            <a:cxnSpLocks/>
          </p:cNvCxnSpPr>
          <p:nvPr/>
        </p:nvCxnSpPr>
        <p:spPr>
          <a:xfrm>
            <a:off x="4401879" y="3073200"/>
            <a:ext cx="729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5A3828A-DDC4-4A35-860B-97DED0DCBCC2}"/>
              </a:ext>
            </a:extLst>
          </p:cNvPr>
          <p:cNvSpPr txBox="1"/>
          <p:nvPr/>
        </p:nvSpPr>
        <p:spPr>
          <a:xfrm>
            <a:off x="7450539" y="3606309"/>
            <a:ext cx="1511896"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631F563-9B5B-4B68-BE39-BC80D338B54B}"/>
              </a:ext>
            </a:extLst>
          </p:cNvPr>
          <p:cNvSpPr txBox="1"/>
          <p:nvPr/>
        </p:nvSpPr>
        <p:spPr>
          <a:xfrm>
            <a:off x="6788272" y="4331993"/>
            <a:ext cx="1511896"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CA55608-FF69-440E-A8C7-111EC277135E}"/>
              </a:ext>
            </a:extLst>
          </p:cNvPr>
          <p:cNvSpPr txBox="1"/>
          <p:nvPr/>
        </p:nvSpPr>
        <p:spPr>
          <a:xfrm>
            <a:off x="7450539" y="1844704"/>
            <a:ext cx="1062400" cy="461665"/>
          </a:xfrm>
          <a:prstGeom prst="rect">
            <a:avLst/>
          </a:prstGeom>
          <a:noFill/>
        </p:spPr>
        <p:txBody>
          <a:bodyPr wrap="square" rtlCol="0">
            <a:spAutoFit/>
          </a:bodyPr>
          <a:lstStyle/>
          <a:p>
            <a:endParaRPr lang="en-US" sz="2400" dirty="0"/>
          </a:p>
        </p:txBody>
      </p:sp>
      <p:cxnSp>
        <p:nvCxnSpPr>
          <p:cNvPr id="27" name="Straight Connector 26">
            <a:extLst>
              <a:ext uri="{FF2B5EF4-FFF2-40B4-BE49-F238E27FC236}">
                <a16:creationId xmlns:a16="http://schemas.microsoft.com/office/drawing/2014/main" id="{7A5127FF-FEC1-41F6-A348-B6C15D58ACAC}"/>
              </a:ext>
            </a:extLst>
          </p:cNvPr>
          <p:cNvCxnSpPr>
            <a:cxnSpLocks/>
          </p:cNvCxnSpPr>
          <p:nvPr/>
        </p:nvCxnSpPr>
        <p:spPr>
          <a:xfrm>
            <a:off x="5624825" y="3073200"/>
            <a:ext cx="47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2BCA35-C786-469C-951A-20E4059338AF}"/>
              </a:ext>
            </a:extLst>
          </p:cNvPr>
          <p:cNvSpPr txBox="1"/>
          <p:nvPr/>
        </p:nvSpPr>
        <p:spPr>
          <a:xfrm>
            <a:off x="3932812" y="4849678"/>
            <a:ext cx="3145321" cy="748988"/>
          </a:xfrm>
          <a:prstGeom prst="rect">
            <a:avLst/>
          </a:prstGeom>
          <a:noFill/>
        </p:spPr>
        <p:txBody>
          <a:bodyPr wrap="square" rtlCol="0">
            <a:spAutoFit/>
          </a:bodyPr>
          <a:lstStyle/>
          <a:p>
            <a:pPr defTabSz="1219170">
              <a:defRPr/>
            </a:pP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mỉm</a:t>
            </a:r>
            <a:r>
              <a:rPr lang="en-US" sz="4267" dirty="0">
                <a:solidFill>
                  <a:prstClr val="black">
                    <a:lumMod val="75000"/>
                  </a:prstClr>
                </a:solidFill>
                <a:latin typeface="Times New Roman" panose="02020603050405020304" pitchFamily="18" charset="0"/>
                <a:cs typeface="Times New Roman" panose="02020603050405020304" pitchFamily="18" charset="0"/>
              </a:rPr>
              <a:t> </a:t>
            </a:r>
            <a:r>
              <a:rPr lang="en-US" sz="4267" dirty="0" err="1">
                <a:solidFill>
                  <a:prstClr val="black">
                    <a:lumMod val="75000"/>
                  </a:prstClr>
                </a:solidFill>
                <a:latin typeface="Times New Roman" panose="02020603050405020304" pitchFamily="18" charset="0"/>
                <a:cs typeface="Times New Roman" panose="02020603050405020304" pitchFamily="18" charset="0"/>
              </a:rPr>
              <a:t>cười</a:t>
            </a:r>
            <a:endParaRPr lang="en-US" sz="4267" dirty="0">
              <a:solidFill>
                <a:prstClr val="black">
                  <a:lumMod val="75000"/>
                </a:prstClr>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36E8EC47-EDFF-49C8-AAB1-C7DBDF89B026}"/>
              </a:ext>
            </a:extLst>
          </p:cNvPr>
          <p:cNvCxnSpPr>
            <a:cxnSpLocks/>
          </p:cNvCxnSpPr>
          <p:nvPr/>
        </p:nvCxnSpPr>
        <p:spPr>
          <a:xfrm>
            <a:off x="3991827" y="3907339"/>
            <a:ext cx="4173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929EE0-02F4-4531-9F60-6E8A9DD3E3CA}"/>
              </a:ext>
            </a:extLst>
          </p:cNvPr>
          <p:cNvSpPr txBox="1"/>
          <p:nvPr/>
        </p:nvSpPr>
        <p:spPr>
          <a:xfrm>
            <a:off x="5162908" y="3953903"/>
            <a:ext cx="816451" cy="584775"/>
          </a:xfrm>
          <a:prstGeom prst="rect">
            <a:avLst/>
          </a:prstGeom>
          <a:noFill/>
        </p:spPr>
        <p:txBody>
          <a:bodyPr wrap="square" rtlCol="0">
            <a:spAutoFit/>
          </a:bodyPr>
          <a:lstStyle/>
          <a:p>
            <a:r>
              <a:rPr lang="en-US" sz="3200" b="1" dirty="0">
                <a:solidFill>
                  <a:srgbClr val="FF0000"/>
                </a:solidFill>
                <a:cs typeface="Times New Roman" panose="02020603050405020304" pitchFamily="18" charset="0"/>
              </a:rPr>
              <a:t>~</a:t>
            </a:r>
          </a:p>
        </p:txBody>
      </p:sp>
      <p:sp>
        <p:nvSpPr>
          <p:cNvPr id="24" name="TextBox 23">
            <a:extLst>
              <a:ext uri="{FF2B5EF4-FFF2-40B4-BE49-F238E27FC236}">
                <a16:creationId xmlns:a16="http://schemas.microsoft.com/office/drawing/2014/main" id="{615C4EE9-C14D-4728-8040-EBC1558A7207}"/>
              </a:ext>
            </a:extLst>
          </p:cNvPr>
          <p:cNvSpPr txBox="1"/>
          <p:nvPr/>
        </p:nvSpPr>
        <p:spPr>
          <a:xfrm>
            <a:off x="4200515" y="1522694"/>
            <a:ext cx="816451" cy="584775"/>
          </a:xfrm>
          <a:prstGeom prst="rect">
            <a:avLst/>
          </a:prstGeom>
          <a:noFill/>
        </p:spPr>
        <p:txBody>
          <a:bodyPr wrap="square" rtlCol="0">
            <a:spAutoFit/>
          </a:bodyPr>
          <a:lstStyle/>
          <a:p>
            <a:r>
              <a:rPr lang="en-US" sz="3200" b="1" dirty="0">
                <a:solidFill>
                  <a:srgbClr val="FF0000"/>
                </a:solidFill>
                <a:cs typeface="Times New Roman" panose="02020603050405020304" pitchFamily="18" charset="0"/>
              </a:rPr>
              <a:t>~</a:t>
            </a:r>
          </a:p>
        </p:txBody>
      </p:sp>
      <p:cxnSp>
        <p:nvCxnSpPr>
          <p:cNvPr id="28" name="Straight Connector 27">
            <a:extLst>
              <a:ext uri="{FF2B5EF4-FFF2-40B4-BE49-F238E27FC236}">
                <a16:creationId xmlns:a16="http://schemas.microsoft.com/office/drawing/2014/main" id="{22C7F955-C641-4C7A-B5C6-9A2239373128}"/>
              </a:ext>
            </a:extLst>
          </p:cNvPr>
          <p:cNvCxnSpPr>
            <a:cxnSpLocks/>
          </p:cNvCxnSpPr>
          <p:nvPr/>
        </p:nvCxnSpPr>
        <p:spPr>
          <a:xfrm>
            <a:off x="4608740" y="5500967"/>
            <a:ext cx="519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43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 grpId="0"/>
      <p:bldP spid="19" grpId="0"/>
      <p:bldP spid="20" grpId="0"/>
      <p:bldP spid="4"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49397" y="-2846502"/>
            <a:ext cx="7034120" cy="12451084"/>
          </a:xfrm>
          <a:prstGeom prst="rect">
            <a:avLst/>
          </a:prstGeom>
          <a:effectLst>
            <a:outerShdw blurRad="152400" dist="76200" dir="5400000" algn="t" rotWithShape="0">
              <a:prstClr val="black">
                <a:alpha val="40000"/>
              </a:prstClr>
            </a:outerShdw>
          </a:effectLst>
        </p:spPr>
      </p:pic>
      <p:sp>
        <p:nvSpPr>
          <p:cNvPr id="14" name="Google Shape;5317;p41">
            <a:extLst>
              <a:ext uri="{FF2B5EF4-FFF2-40B4-BE49-F238E27FC236}">
                <a16:creationId xmlns:a16="http://schemas.microsoft.com/office/drawing/2014/main" id="{9EB5DB56-3FDD-42CB-ACA5-F59CA5612B54}"/>
              </a:ext>
            </a:extLst>
          </p:cNvPr>
          <p:cNvSpPr txBox="1">
            <a:spLocks/>
          </p:cNvSpPr>
          <p:nvPr/>
        </p:nvSpPr>
        <p:spPr>
          <a:xfrm>
            <a:off x="2706593" y="1030092"/>
            <a:ext cx="6778815" cy="8031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1219170">
              <a:buClr>
                <a:srgbClr val="29486D"/>
              </a:buClr>
              <a:defRPr/>
            </a:pPr>
            <a:r>
              <a:rPr lang="en-US" sz="3733" kern="0">
                <a:solidFill>
                  <a:srgbClr val="FC6460"/>
                </a:solidFill>
                <a:latin typeface="Times New Roman" panose="02020603050405020304" pitchFamily="18" charset="0"/>
                <a:cs typeface="Times New Roman" panose="02020603050405020304" pitchFamily="18" charset="0"/>
              </a:rPr>
              <a:t>Lưu ý khi trình bày bài</a:t>
            </a:r>
            <a:endParaRPr lang="en-US" sz="3733" kern="0" dirty="0">
              <a:solidFill>
                <a:srgbClr val="FC64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A7DB63A-9D1A-4709-B271-DF9A614C20EC}"/>
              </a:ext>
            </a:extLst>
          </p:cNvPr>
          <p:cNvSpPr txBox="1"/>
          <p:nvPr/>
        </p:nvSpPr>
        <p:spPr>
          <a:xfrm>
            <a:off x="627186" y="2356948"/>
            <a:ext cx="10707577" cy="666786"/>
          </a:xfrm>
          <a:prstGeom prst="rect">
            <a:avLst/>
          </a:prstGeom>
          <a:noFill/>
        </p:spPr>
        <p:txBody>
          <a:bodyPr wrap="square" rtlCol="0">
            <a:spAutoFit/>
          </a:bodyPr>
          <a:lstStyle/>
          <a:p>
            <a:pPr defTabSz="1219170">
              <a:buClr>
                <a:srgbClr val="000000"/>
              </a:buClr>
              <a:defRPr/>
            </a:pPr>
            <a:r>
              <a:rPr lang="en-US" sz="3733" kern="0">
                <a:solidFill>
                  <a:srgbClr val="29486D">
                    <a:lumMod val="50000"/>
                  </a:srgbClr>
                </a:solidFill>
                <a:latin typeface="Times New Roman" panose="02020603050405020304" pitchFamily="18" charset="0"/>
                <a:cs typeface="Times New Roman" panose="02020603050405020304" pitchFamily="18" charset="0"/>
                <a:sym typeface="Arial"/>
              </a:rPr>
              <a:t>-</a:t>
            </a:r>
            <a:r>
              <a:rPr lang="en-US" sz="3733" b="1" kern="0">
                <a:solidFill>
                  <a:srgbClr val="29486D">
                    <a:lumMod val="50000"/>
                  </a:srgbClr>
                </a:solidFill>
                <a:latin typeface="Times New Roman" panose="02020603050405020304" pitchFamily="18" charset="0"/>
                <a:cs typeface="Times New Roman" panose="02020603050405020304" pitchFamily="18" charset="0"/>
                <a:sym typeface="Arial"/>
              </a:rPr>
              <a:t> Lùi vào 1 ô khi bắt đầu viết</a:t>
            </a:r>
            <a:r>
              <a:rPr lang="en-US" sz="3733" kern="0">
                <a:solidFill>
                  <a:srgbClr val="29486D">
                    <a:lumMod val="50000"/>
                  </a:srgbClr>
                </a:solidFill>
                <a:latin typeface="Times New Roman" panose="02020603050405020304" pitchFamily="18" charset="0"/>
                <a:cs typeface="Times New Roman" panose="02020603050405020304" pitchFamily="18" charset="0"/>
                <a:sym typeface="Arial"/>
              </a:rPr>
              <a:t>.</a:t>
            </a:r>
            <a:endParaRPr lang="en-US" sz="3733" kern="0" dirty="0">
              <a:solidFill>
                <a:srgbClr val="29486D">
                  <a:lumMod val="50000"/>
                </a:srgbClr>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D5E5A246-F4D7-4123-B45F-06DD86730E61}"/>
              </a:ext>
            </a:extLst>
          </p:cNvPr>
          <p:cNvSpPr txBox="1"/>
          <p:nvPr/>
        </p:nvSpPr>
        <p:spPr>
          <a:xfrm>
            <a:off x="627186" y="3503899"/>
            <a:ext cx="10707577" cy="666786"/>
          </a:xfrm>
          <a:prstGeom prst="rect">
            <a:avLst/>
          </a:prstGeom>
          <a:noFill/>
        </p:spPr>
        <p:txBody>
          <a:bodyPr wrap="square" rtlCol="0">
            <a:spAutoFit/>
          </a:bodyPr>
          <a:lstStyle/>
          <a:p>
            <a:pPr defTabSz="1219170">
              <a:buClr>
                <a:srgbClr val="000000"/>
              </a:buClr>
              <a:defRPr/>
            </a:pPr>
            <a:r>
              <a:rPr lang="en-US" sz="3733" kern="0">
                <a:solidFill>
                  <a:srgbClr val="29486D">
                    <a:lumMod val="50000"/>
                  </a:srgbClr>
                </a:solidFill>
                <a:latin typeface="Times New Roman" panose="02020603050405020304" pitchFamily="18" charset="0"/>
                <a:cs typeface="Times New Roman" panose="02020603050405020304" pitchFamily="18" charset="0"/>
                <a:sym typeface="Arial"/>
              </a:rPr>
              <a:t>-</a:t>
            </a:r>
            <a:r>
              <a:rPr lang="en-US" sz="3733" b="1" kern="0">
                <a:solidFill>
                  <a:srgbClr val="29486D">
                    <a:lumMod val="50000"/>
                  </a:srgbClr>
                </a:solidFill>
                <a:latin typeface="Times New Roman" panose="02020603050405020304" pitchFamily="18" charset="0"/>
                <a:cs typeface="Times New Roman" panose="02020603050405020304" pitchFamily="18" charset="0"/>
                <a:sym typeface="Arial"/>
              </a:rPr>
              <a:t> </a:t>
            </a:r>
            <a:r>
              <a:rPr lang="en-US" sz="3733" kern="0">
                <a:solidFill>
                  <a:srgbClr val="29486D">
                    <a:lumMod val="50000"/>
                  </a:srgbClr>
                </a:solidFill>
                <a:latin typeface="Times New Roman" panose="02020603050405020304" pitchFamily="18" charset="0"/>
                <a:cs typeface="Times New Roman" panose="02020603050405020304" pitchFamily="18" charset="0"/>
                <a:sym typeface="Arial"/>
              </a:rPr>
              <a:t>Viết </a:t>
            </a:r>
            <a:r>
              <a:rPr lang="en-US" sz="3733" b="1" kern="0">
                <a:solidFill>
                  <a:srgbClr val="29486D">
                    <a:lumMod val="50000"/>
                  </a:srgbClr>
                </a:solidFill>
                <a:latin typeface="Times New Roman" panose="02020603050405020304" pitchFamily="18" charset="0"/>
                <a:cs typeface="Times New Roman" panose="02020603050405020304" pitchFamily="18" charset="0"/>
                <a:sym typeface="Arial"/>
              </a:rPr>
              <a:t>dấu chấm </a:t>
            </a:r>
            <a:r>
              <a:rPr lang="en-US" sz="3733" kern="0">
                <a:solidFill>
                  <a:srgbClr val="29486D">
                    <a:lumMod val="50000"/>
                  </a:srgbClr>
                </a:solidFill>
                <a:latin typeface="Times New Roman" panose="02020603050405020304" pitchFamily="18" charset="0"/>
                <a:cs typeface="Times New Roman" panose="02020603050405020304" pitchFamily="18" charset="0"/>
                <a:sym typeface="Arial"/>
              </a:rPr>
              <a:t>cuối câu</a:t>
            </a:r>
            <a:r>
              <a:rPr lang="en-US" sz="3733" b="1" kern="0">
                <a:solidFill>
                  <a:srgbClr val="29486D">
                    <a:lumMod val="50000"/>
                  </a:srgbClr>
                </a:solidFill>
                <a:latin typeface="Times New Roman" panose="02020603050405020304" pitchFamily="18" charset="0"/>
                <a:cs typeface="Times New Roman" panose="02020603050405020304" pitchFamily="18" charset="0"/>
                <a:sym typeface="Arial"/>
              </a:rPr>
              <a:t>.</a:t>
            </a:r>
            <a:endParaRPr lang="en-US" sz="3733" kern="0" dirty="0">
              <a:solidFill>
                <a:srgbClr val="29486D">
                  <a:lumMod val="50000"/>
                </a:srgbClr>
              </a:solidFill>
              <a:latin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EDCBE70B-2106-49B2-9673-3DBB7BD3B981}"/>
              </a:ext>
            </a:extLst>
          </p:cNvPr>
          <p:cNvSpPr txBox="1"/>
          <p:nvPr/>
        </p:nvSpPr>
        <p:spPr>
          <a:xfrm>
            <a:off x="639979" y="4650851"/>
            <a:ext cx="10293037" cy="1241237"/>
          </a:xfrm>
          <a:prstGeom prst="rect">
            <a:avLst/>
          </a:prstGeom>
          <a:noFill/>
        </p:spPr>
        <p:txBody>
          <a:bodyPr wrap="square" rtlCol="0">
            <a:spAutoFit/>
          </a:bodyPr>
          <a:lstStyle/>
          <a:p>
            <a:pPr defTabSz="1219170">
              <a:buClr>
                <a:srgbClr val="000000"/>
              </a:buClr>
              <a:defRPr/>
            </a:pPr>
            <a:r>
              <a:rPr lang="en-US" sz="3733" kern="0">
                <a:solidFill>
                  <a:srgbClr val="29486D">
                    <a:lumMod val="50000"/>
                  </a:srgbClr>
                </a:solidFill>
                <a:latin typeface="VNI-Avo" pitchFamily="2" charset="0"/>
                <a:cs typeface="Arial"/>
                <a:sym typeface="Arial"/>
              </a:rPr>
              <a:t>-</a:t>
            </a:r>
            <a:r>
              <a:rPr lang="en-US" sz="3733" b="1" kern="0">
                <a:solidFill>
                  <a:srgbClr val="29486D">
                    <a:lumMod val="50000"/>
                  </a:srgbClr>
                </a:solidFill>
                <a:latin typeface="VNI-Avo" pitchFamily="2" charset="0"/>
                <a:cs typeface="Arial"/>
                <a:sym typeface="Arial"/>
              </a:rPr>
              <a:t> </a:t>
            </a:r>
            <a:r>
              <a:rPr lang="en-US" sz="3733" b="1" kern="0">
                <a:solidFill>
                  <a:srgbClr val="00B050"/>
                </a:solidFill>
                <a:latin typeface="Times New Roman" panose="02020603050405020304" pitchFamily="18" charset="0"/>
                <a:cs typeface="Times New Roman" panose="02020603050405020304" pitchFamily="18" charset="0"/>
                <a:sym typeface="Arial"/>
              </a:rPr>
              <a:t>Thử thách: </a:t>
            </a:r>
            <a:r>
              <a:rPr lang="en-US" sz="3733" kern="0">
                <a:latin typeface="Times New Roman" panose="02020603050405020304" pitchFamily="18" charset="0"/>
                <a:cs typeface="Times New Roman" panose="02020603050405020304" pitchFamily="18" charset="0"/>
                <a:sym typeface="Arial"/>
              </a:rPr>
              <a:t>Viết hoa chữ cái đầu câu vào tên riêng mà em biết</a:t>
            </a:r>
            <a:r>
              <a:rPr lang="en-US" sz="3733" kern="0">
                <a:solidFill>
                  <a:srgbClr val="29486D">
                    <a:lumMod val="50000"/>
                  </a:srgbClr>
                </a:solidFill>
                <a:latin typeface="VNI-Avo" pitchFamily="2" charset="0"/>
                <a:cs typeface="Arial"/>
                <a:sym typeface="Arial"/>
              </a:rPr>
              <a:t>.</a:t>
            </a:r>
            <a:endParaRPr lang="en-US" sz="3733" kern="0" dirty="0">
              <a:solidFill>
                <a:srgbClr val="29486D">
                  <a:lumMod val="50000"/>
                </a:srgbClr>
              </a:solidFill>
              <a:latin typeface="VNI-Avo" pitchFamily="2" charset="0"/>
              <a:cs typeface="Arial"/>
              <a:sym typeface="Arial"/>
            </a:endParaRPr>
          </a:p>
        </p:txBody>
      </p:sp>
    </p:spTree>
    <p:extLst>
      <p:ext uri="{BB962C8B-B14F-4D97-AF65-F5344CB8AC3E}">
        <p14:creationId xmlns:p14="http://schemas.microsoft.com/office/powerpoint/2010/main" val="8066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49401" y="-2884602"/>
            <a:ext cx="7034120" cy="12451084"/>
          </a:xfrm>
          <a:prstGeom prst="rect">
            <a:avLst/>
          </a:prstGeom>
          <a:effectLst>
            <a:outerShdw blurRad="152400" dist="76200" dir="5400000" algn="t" rotWithShape="0">
              <a:prstClr val="black">
                <a:alpha val="40000"/>
              </a:prstClr>
            </a:outerShdw>
          </a:effectLst>
        </p:spPr>
      </p:pic>
      <p:sp>
        <p:nvSpPr>
          <p:cNvPr id="8" name="Google Shape;5317;p41">
            <a:extLst>
              <a:ext uri="{FF2B5EF4-FFF2-40B4-BE49-F238E27FC236}">
                <a16:creationId xmlns:a16="http://schemas.microsoft.com/office/drawing/2014/main" id="{B550D084-C8FB-438A-96B3-AF5823627296}"/>
              </a:ext>
            </a:extLst>
          </p:cNvPr>
          <p:cNvSpPr txBox="1">
            <a:spLocks/>
          </p:cNvSpPr>
          <p:nvPr/>
        </p:nvSpPr>
        <p:spPr>
          <a:xfrm>
            <a:off x="1521066" y="849417"/>
            <a:ext cx="7503951" cy="85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1219170">
              <a:buClr>
                <a:srgbClr val="29486D"/>
              </a:buClr>
              <a:defRPr/>
            </a:pPr>
            <a:r>
              <a:rPr lang="en-US" sz="3600" kern="0">
                <a:solidFill>
                  <a:srgbClr val="FC6460"/>
                </a:solidFill>
                <a:latin typeface="Times New Roman" panose="02020603050405020304" pitchFamily="18" charset="0"/>
                <a:cs typeface="Times New Roman" panose="02020603050405020304" pitchFamily="18" charset="0"/>
              </a:rPr>
              <a:t>Lưu ý tư thế ngồi viết</a:t>
            </a:r>
            <a:endParaRPr lang="en-US" sz="3600" kern="0" dirty="0">
              <a:solidFill>
                <a:srgbClr val="FC64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57E1431-E653-4FA9-BDDF-2722AB4095FB}"/>
              </a:ext>
            </a:extLst>
          </p:cNvPr>
          <p:cNvSpPr txBox="1"/>
          <p:nvPr/>
        </p:nvSpPr>
        <p:spPr>
          <a:xfrm>
            <a:off x="565069" y="1999724"/>
            <a:ext cx="4579704" cy="1077218"/>
          </a:xfrm>
          <a:prstGeom prst="rect">
            <a:avLst/>
          </a:prstGeom>
          <a:solidFill>
            <a:srgbClr val="76D9CA">
              <a:lumMod val="20000"/>
              <a:lumOff val="80000"/>
            </a:srgbClr>
          </a:solidFill>
        </p:spPr>
        <p:txBody>
          <a:bodyPr wrap="square" rtlCol="0">
            <a:spAutoFit/>
          </a:bodyPr>
          <a:lstStyle/>
          <a:p>
            <a:pPr defTabSz="1219170">
              <a:defRPr/>
            </a:pPr>
            <a:r>
              <a:rPr lang="en-US"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1 tay cầm viết</a:t>
            </a:r>
            <a:endPar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defTabSz="1219170">
              <a:defRPr/>
            </a:pPr>
            <a:r>
              <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1 </a:t>
            </a:r>
            <a:r>
              <a:rPr lang="en-US" sz="3200" kern="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tay</a:t>
            </a:r>
            <a:r>
              <a:rPr lang="en-US"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giữ trang vở</a:t>
            </a:r>
            <a:endPar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2655C1A4-FD89-4F63-856A-A89871061C4B}"/>
              </a:ext>
            </a:extLst>
          </p:cNvPr>
          <p:cNvSpPr txBox="1"/>
          <p:nvPr/>
        </p:nvSpPr>
        <p:spPr>
          <a:xfrm>
            <a:off x="565070" y="3283841"/>
            <a:ext cx="4514319" cy="1077218"/>
          </a:xfrm>
          <a:prstGeom prst="rect">
            <a:avLst/>
          </a:prstGeom>
          <a:solidFill>
            <a:srgbClr val="FC8E60">
              <a:lumMod val="20000"/>
              <a:lumOff val="80000"/>
            </a:srgbClr>
          </a:solidFill>
        </p:spPr>
        <p:txBody>
          <a:bodyPr wrap="square" rtlCol="0">
            <a:spAutoFit/>
          </a:bodyPr>
          <a:lstStyle/>
          <a:p>
            <a:pPr defTabSz="1219170">
              <a:defRPr/>
            </a:pPr>
            <a:r>
              <a:rPr lang="en-US"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Thẳng lưng</a:t>
            </a:r>
            <a:endPar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defTabSz="1219170">
              <a:defRPr/>
            </a:pPr>
            <a:r>
              <a:rPr lang="en-US"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Chân đặt đúng vị </a:t>
            </a:r>
            <a:r>
              <a:rPr lang="en-US" sz="3200"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trí</a:t>
            </a:r>
            <a:endPar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A0CA50B8-1798-4692-A911-EA456C44EF31}"/>
              </a:ext>
            </a:extLst>
          </p:cNvPr>
          <p:cNvSpPr/>
          <p:nvPr/>
        </p:nvSpPr>
        <p:spPr>
          <a:xfrm>
            <a:off x="565070" y="4579690"/>
            <a:ext cx="4553607" cy="1136069"/>
          </a:xfrm>
          <a:prstGeom prst="rect">
            <a:avLst/>
          </a:prstGeom>
          <a:solidFill>
            <a:srgbClr val="FFCF06">
              <a:lumMod val="20000"/>
              <a:lumOff val="80000"/>
            </a:srgbClr>
          </a:solidFill>
          <a:ln w="12700" cap="flat" cmpd="sng" algn="ctr">
            <a:noFill/>
            <a:prstDash val="solid"/>
            <a:miter lim="800000"/>
          </a:ln>
          <a:effectLst/>
        </p:spPr>
        <p:txBody>
          <a:bodyPr rtlCol="0" anchor="ctr"/>
          <a:lstStyle/>
          <a:p>
            <a:pPr defTabSz="1219140">
              <a:defRPr/>
            </a:pPr>
            <a:r>
              <a:rPr lang="en-US"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Khoảng cách từ mắt đến vở </a:t>
            </a:r>
            <a:r>
              <a:rPr lang="en-US" sz="3200"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25 – 30cm</a:t>
            </a:r>
          </a:p>
        </p:txBody>
      </p:sp>
      <p:pic>
        <p:nvPicPr>
          <p:cNvPr id="12" name="Picture 2">
            <a:extLst>
              <a:ext uri="{FF2B5EF4-FFF2-40B4-BE49-F238E27FC236}">
                <a16:creationId xmlns:a16="http://schemas.microsoft.com/office/drawing/2014/main" id="{7713506E-0DC8-48CF-AFE1-63A24BE57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27"/>
          <a:stretch/>
        </p:blipFill>
        <p:spPr>
          <a:xfrm>
            <a:off x="6523988" y="1506453"/>
            <a:ext cx="3880472" cy="4495591"/>
          </a:xfrm>
          <a:prstGeom prst="rect">
            <a:avLst/>
          </a:prstGeom>
        </p:spPr>
      </p:pic>
    </p:spTree>
    <p:extLst>
      <p:ext uri="{BB962C8B-B14F-4D97-AF65-F5344CB8AC3E}">
        <p14:creationId xmlns:p14="http://schemas.microsoft.com/office/powerpoint/2010/main" val="4066821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449399" y="-2884602"/>
            <a:ext cx="7034120" cy="12451084"/>
          </a:xfrm>
          <a:prstGeom prst="rect">
            <a:avLst/>
          </a:prstGeom>
          <a:effectLst>
            <a:outerShdw blurRad="152400" dist="76200" dir="5400000" algn="t" rotWithShape="0">
              <a:prstClr val="black">
                <a:alpha val="40000"/>
              </a:prstClr>
            </a:outerShdw>
          </a:effectLst>
        </p:spPr>
      </p:pic>
      <p:sp>
        <p:nvSpPr>
          <p:cNvPr id="5" name="Rounded Rectangular Callout 2">
            <a:extLst>
              <a:ext uri="{FF2B5EF4-FFF2-40B4-BE49-F238E27FC236}">
                <a16:creationId xmlns:a16="http://schemas.microsoft.com/office/drawing/2014/main" id="{45EBE6E2-8E85-4B0B-A23C-5939293E0B74}"/>
              </a:ext>
            </a:extLst>
          </p:cNvPr>
          <p:cNvSpPr/>
          <p:nvPr/>
        </p:nvSpPr>
        <p:spPr>
          <a:xfrm>
            <a:off x="7751660" y="2883212"/>
            <a:ext cx="4115757" cy="2031325"/>
          </a:xfrm>
          <a:prstGeom prst="wedgeRoundRectCallout">
            <a:avLst>
              <a:gd name="adj1" fmla="val 4740"/>
              <a:gd name="adj2" fmla="val 82019"/>
              <a:gd name="adj3" fmla="val 16667"/>
            </a:avLst>
          </a:prstGeom>
          <a:solidFill>
            <a:srgbClr val="FFCF06">
              <a:lumMod val="20000"/>
              <a:lumOff val="80000"/>
            </a:srgbClr>
          </a:solidFill>
          <a:ln w="381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algn="ctr" defTabSz="1219170">
              <a:buClr>
                <a:srgbClr val="000000"/>
              </a:buClr>
              <a:defRPr/>
            </a:pPr>
            <a:r>
              <a:rPr lang="en-US" sz="2400" kern="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Em</a:t>
            </a:r>
            <a:r>
              <a:rPr lang="en-US" sz="2400" kern="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hãy tự đánh giá bài viết của mình và của bạn.</a:t>
            </a:r>
            <a:endParaRPr lang="en-US" sz="24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E16FA7AD-A91D-4A4E-BEE2-A7BC0D745D17}"/>
              </a:ext>
            </a:extLst>
          </p:cNvPr>
          <p:cNvSpPr/>
          <p:nvPr/>
        </p:nvSpPr>
        <p:spPr>
          <a:xfrm>
            <a:off x="656493" y="3126154"/>
            <a:ext cx="6614943" cy="2369880"/>
          </a:xfrm>
          <a:prstGeom prst="rect">
            <a:avLst/>
          </a:prstGeom>
          <a:solidFill>
            <a:srgbClr val="76D9CA">
              <a:lumMod val="20000"/>
              <a:lumOff val="80000"/>
            </a:srgbClr>
          </a:solidFill>
        </p:spPr>
        <p:txBody>
          <a:bodyPr wrap="square">
            <a:spAutoFit/>
          </a:bodyPr>
          <a:lstStyle/>
          <a:p>
            <a:pPr defTabSz="1219170">
              <a:spcAft>
                <a:spcPts val="800"/>
              </a:spcAft>
              <a:defRPr/>
            </a:pPr>
            <a:r>
              <a:rPr lang="en-US" sz="3200" b="1"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Tiêu</a:t>
            </a:r>
            <a:r>
              <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chí</a:t>
            </a:r>
            <a:r>
              <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đánh</a:t>
            </a:r>
            <a:r>
              <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giá</a:t>
            </a:r>
            <a:endPar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609585" indent="-609585" defTabSz="1219170">
              <a:spcAft>
                <a:spcPts val="800"/>
              </a:spcAft>
              <a:buFont typeface="Arial"/>
              <a:buAutoNum type="arabicPeriod"/>
              <a:defRPr/>
            </a:pP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Sai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không</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quá</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5 </a:t>
            </a:r>
            <a:r>
              <a:rPr lang="en-US" sz="3200" b="1"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lỗi</a:t>
            </a:r>
            <a:r>
              <a:rPr lang="en-US" sz="3200" b="1"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p>
          <a:p>
            <a:pPr marL="609585" indent="-609585" defTabSz="1219170">
              <a:spcAft>
                <a:spcPts val="800"/>
              </a:spcAft>
              <a:buFont typeface="Arial"/>
              <a:buAutoNum type="arabicPeriod"/>
              <a:defRPr/>
            </a:pP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Chữ</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viết</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rõ</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ràng</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sạch</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đẹp</a:t>
            </a:r>
            <a:endPar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609585" indent="-609585" defTabSz="1219170">
              <a:spcAft>
                <a:spcPts val="800"/>
              </a:spcAft>
              <a:buFont typeface="Arial"/>
              <a:buAutoNum type="arabicPeriod"/>
              <a:defRPr/>
            </a:pP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Trình</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bày</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đúng</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hình</a:t>
            </a:r>
            <a:r>
              <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200" kern="0" dirty="0" err="1">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thức</a:t>
            </a:r>
            <a:endParaRPr lang="en-US" sz="3200" kern="0" dirty="0">
              <a:solidFill>
                <a:srgbClr val="29486D">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1E5E1131-3C01-4318-AB3E-CFB47D4BD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366" y="4837020"/>
            <a:ext cx="2279836" cy="1605275"/>
          </a:xfrm>
          <a:prstGeom prst="rect">
            <a:avLst/>
          </a:prstGeom>
        </p:spPr>
      </p:pic>
      <p:sp>
        <p:nvSpPr>
          <p:cNvPr id="8" name="Rectangle 7">
            <a:extLst>
              <a:ext uri="{FF2B5EF4-FFF2-40B4-BE49-F238E27FC236}">
                <a16:creationId xmlns:a16="http://schemas.microsoft.com/office/drawing/2014/main" id="{D5018F16-80AF-4032-844C-D6B09333E8C3}"/>
              </a:ext>
            </a:extLst>
          </p:cNvPr>
          <p:cNvSpPr/>
          <p:nvPr/>
        </p:nvSpPr>
        <p:spPr>
          <a:xfrm>
            <a:off x="1256995" y="814922"/>
            <a:ext cx="9322005" cy="2103268"/>
          </a:xfrm>
          <a:prstGeom prst="rect">
            <a:avLst/>
          </a:prstGeom>
        </p:spPr>
        <p:txBody>
          <a:bodyPr wrap="square">
            <a:spAutoFit/>
          </a:bodyPr>
          <a:lstStyle/>
          <a:p>
            <a:pPr algn="ctr" defTabSz="1219170">
              <a:spcAft>
                <a:spcPts val="800"/>
              </a:spcAft>
              <a:defRPr/>
            </a:pPr>
            <a:r>
              <a:rPr lang="en-US" sz="3200"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3200"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endParaRPr lang="en-US" sz="3200"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ctr" defTabSz="1219170">
              <a:spcAft>
                <a:spcPts val="800"/>
              </a:spcAft>
              <a:defRPr/>
            </a:pP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Nghe –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p>
          <a:p>
            <a:pPr algn="ctr" defTabSz="1219170">
              <a:spcAft>
                <a:spcPts val="800"/>
              </a:spcAft>
              <a:defRPr/>
            </a:pP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Chị</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tẩy</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và</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em</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bút</a:t>
            </a:r>
            <a:r>
              <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267" dirty="0" err="1">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rPr>
              <a:t>chì</a:t>
            </a:r>
            <a:endParaRPr lang="en-US" sz="4267" dirty="0">
              <a:solidFill>
                <a:srgbClr val="4472C4">
                  <a:lumMod val="75000"/>
                </a:srgb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2906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99D6C8-1930-4E53-8F18-63C43C6A1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6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FC7F01-05F7-41F5-92BA-3B1F5990CFC2}"/>
              </a:ext>
            </a:extLst>
          </p:cNvPr>
          <p:cNvSpPr txBox="1"/>
          <p:nvPr/>
        </p:nvSpPr>
        <p:spPr>
          <a:xfrm>
            <a:off x="755308" y="295166"/>
            <a:ext cx="253653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VBT/58</a:t>
            </a:r>
          </a:p>
        </p:txBody>
      </p:sp>
    </p:spTree>
    <p:extLst>
      <p:ext uri="{BB962C8B-B14F-4D97-AF65-F5344CB8AC3E}">
        <p14:creationId xmlns:p14="http://schemas.microsoft.com/office/powerpoint/2010/main" val="429070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Ô li">
            <a:extLst>
              <a:ext uri="{FF2B5EF4-FFF2-40B4-BE49-F238E27FC236}">
                <a16:creationId xmlns:a16="http://schemas.microsoft.com/office/drawing/2014/main" id="{4DEC43BB-28ED-4517-8673-31512BB486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36" r="13335" b="30681"/>
          <a:stretch/>
        </p:blipFill>
        <p:spPr>
          <a:xfrm>
            <a:off x="0" y="3678463"/>
            <a:ext cx="11913499" cy="3704780"/>
          </a:xfrm>
          <a:prstGeom prst="rect">
            <a:avLst/>
          </a:prstGeom>
        </p:spPr>
      </p:pic>
      <p:pic>
        <p:nvPicPr>
          <p:cNvPr id="4" name="Ô li">
            <a:extLst>
              <a:ext uri="{FF2B5EF4-FFF2-40B4-BE49-F238E27FC236}">
                <a16:creationId xmlns:a16="http://schemas.microsoft.com/office/drawing/2014/main" id="{E8EDDD77-F528-4B68-9708-51FC702BD1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36" r="13335" b="30681"/>
          <a:stretch/>
        </p:blipFill>
        <p:spPr>
          <a:xfrm>
            <a:off x="0" y="1"/>
            <a:ext cx="11913499" cy="3704780"/>
          </a:xfrm>
          <a:prstGeom prst="rect">
            <a:avLst/>
          </a:prstGeom>
        </p:spPr>
      </p:pic>
      <p:sp>
        <p:nvSpPr>
          <p:cNvPr id="9" name="Tập viết 1">
            <a:extLst>
              <a:ext uri="{FF2B5EF4-FFF2-40B4-BE49-F238E27FC236}">
                <a16:creationId xmlns:a16="http://schemas.microsoft.com/office/drawing/2014/main" id="{D6F0B32A-9B69-42EA-9773-5973CD0A5FF1}"/>
              </a:ext>
            </a:extLst>
          </p:cNvPr>
          <p:cNvSpPr txBox="1"/>
          <p:nvPr/>
        </p:nvSpPr>
        <p:spPr>
          <a:xfrm>
            <a:off x="-922994" y="2268843"/>
            <a:ext cx="5207915" cy="759119"/>
          </a:xfrm>
          <a:prstGeom prst="rect">
            <a:avLst/>
          </a:prstGeom>
          <a:noFill/>
        </p:spPr>
        <p:txBody>
          <a:bodyPr wrap="square" rtlCol="0">
            <a:spAutoFit/>
          </a:bodyPr>
          <a:lstStyle/>
          <a:p>
            <a:pPr lvl="0">
              <a:defRPr/>
            </a:pPr>
            <a:r>
              <a:rPr lang="vi-VN" sz="4333" b="1" dirty="0">
                <a:solidFill>
                  <a:prstClr val="black"/>
                </a:solidFill>
                <a:latin typeface="HP001"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mặt</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trời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tỏa</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sáng</a:t>
            </a:r>
            <a:r>
              <a:rPr lang="en-US" sz="4333" b="1" dirty="0">
                <a:solidFill>
                  <a:prstClr val="black"/>
                </a:solidFill>
                <a:latin typeface="HP001 4 hàng" panose="020B0603050302020204" pitchFamily="34" charset="0"/>
                <a:ea typeface="HP001" panose="020B0603050302020204" pitchFamily="34" charset="0"/>
              </a:rPr>
              <a:t>.</a:t>
            </a:r>
            <a:endParaRPr lang="vi-VN" sz="4333" b="1" dirty="0">
              <a:solidFill>
                <a:prstClr val="black"/>
              </a:solidFill>
              <a:latin typeface="HP001 4 hàng" panose="020B0603050302020204" pitchFamily="34" charset="0"/>
              <a:ea typeface="HP001" panose="020B0603050302020204" pitchFamily="34" charset="0"/>
            </a:endParaRPr>
          </a:p>
        </p:txBody>
      </p:sp>
      <p:sp>
        <p:nvSpPr>
          <p:cNvPr id="11" name="Tập viết 1">
            <a:extLst>
              <a:ext uri="{FF2B5EF4-FFF2-40B4-BE49-F238E27FC236}">
                <a16:creationId xmlns:a16="http://schemas.microsoft.com/office/drawing/2014/main" id="{724EB99D-6548-4F84-BBCC-4F7457D9BD15}"/>
              </a:ext>
            </a:extLst>
          </p:cNvPr>
          <p:cNvSpPr txBox="1"/>
          <p:nvPr/>
        </p:nvSpPr>
        <p:spPr>
          <a:xfrm>
            <a:off x="4021980" y="2321506"/>
            <a:ext cx="7974955" cy="759119"/>
          </a:xfrm>
          <a:prstGeom prst="rect">
            <a:avLst/>
          </a:prstGeom>
          <a:noFill/>
        </p:spPr>
        <p:txBody>
          <a:bodyPr wrap="square" rtlCol="0">
            <a:spAutoFit/>
          </a:bodyPr>
          <a:lstStyle/>
          <a:p>
            <a:pPr lvl="0">
              <a:defRPr/>
            </a:pP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Chị</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tẩy</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giúp</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em</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xóa</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những</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nét</a:t>
            </a:r>
            <a:r>
              <a:rPr lang="en-US" sz="4333" b="1" dirty="0">
                <a:solidFill>
                  <a:prstClr val="black"/>
                </a:solidFill>
                <a:latin typeface="HP001 4 hàng" panose="020B0603050302020204" pitchFamily="34" charset="0"/>
                <a:ea typeface="HP001" panose="020B0603050302020204" pitchFamily="34" charset="0"/>
              </a:rPr>
              <a:t>  </a:t>
            </a:r>
            <a:endParaRPr lang="vi-VN" sz="4333" b="1" dirty="0">
              <a:solidFill>
                <a:prstClr val="black"/>
              </a:solidFill>
              <a:latin typeface="HP001 4 hàng" panose="020B0603050302020204" pitchFamily="34" charset="0"/>
              <a:ea typeface="HP001" panose="020B0603050302020204" pitchFamily="34" charset="0"/>
            </a:endParaRPr>
          </a:p>
        </p:txBody>
      </p:sp>
      <p:sp>
        <p:nvSpPr>
          <p:cNvPr id="13" name="Tập viết 1">
            <a:extLst>
              <a:ext uri="{FF2B5EF4-FFF2-40B4-BE49-F238E27FC236}">
                <a16:creationId xmlns:a16="http://schemas.microsoft.com/office/drawing/2014/main" id="{E9796247-B39B-4588-8D0B-2FFD02CB67FC}"/>
              </a:ext>
            </a:extLst>
          </p:cNvPr>
          <p:cNvSpPr txBox="1"/>
          <p:nvPr/>
        </p:nvSpPr>
        <p:spPr>
          <a:xfrm>
            <a:off x="2652666" y="489475"/>
            <a:ext cx="5584398" cy="759119"/>
          </a:xfrm>
          <a:prstGeom prst="rect">
            <a:avLst/>
          </a:prstGeom>
          <a:noFill/>
        </p:spPr>
        <p:txBody>
          <a:bodyPr wrap="square" rtlCol="0">
            <a:spAutoFit/>
          </a:bodyPr>
          <a:lstStyle/>
          <a:p>
            <a:pPr lvl="0">
              <a:defRPr/>
            </a:pPr>
            <a:r>
              <a:rPr lang="en-US" sz="4333" b="1" dirty="0" err="1">
                <a:solidFill>
                  <a:srgbClr val="FF0000"/>
                </a:solidFill>
                <a:latin typeface="HP001 4 hàng" panose="020B0603050302020204" pitchFamily="34" charset="0"/>
                <a:ea typeface="HP001" panose="020B0603050302020204" pitchFamily="34" charset="0"/>
              </a:rPr>
              <a:t>Chị</a:t>
            </a:r>
            <a:r>
              <a:rPr lang="en-US" sz="4333" b="1" dirty="0">
                <a:solidFill>
                  <a:srgbClr val="FF0000"/>
                </a:solidFill>
                <a:latin typeface="HP001 4 hàng" panose="020B0603050302020204" pitchFamily="34" charset="0"/>
                <a:ea typeface="HP001" panose="020B0603050302020204" pitchFamily="34" charset="0"/>
              </a:rPr>
              <a:t> </a:t>
            </a:r>
            <a:r>
              <a:rPr lang="en-US" sz="4333" b="1" dirty="0" err="1">
                <a:solidFill>
                  <a:srgbClr val="FF0000"/>
                </a:solidFill>
                <a:latin typeface="HP001 4 hàng" panose="020B0603050302020204" pitchFamily="34" charset="0"/>
                <a:ea typeface="HP001" panose="020B0603050302020204" pitchFamily="34" charset="0"/>
              </a:rPr>
              <a:t>tẩy</a:t>
            </a:r>
            <a:r>
              <a:rPr lang="en-US" sz="4333" b="1" dirty="0">
                <a:solidFill>
                  <a:srgbClr val="FF0000"/>
                </a:solidFill>
                <a:latin typeface="HP001 4 hàng" panose="020B0603050302020204" pitchFamily="34" charset="0"/>
                <a:ea typeface="HP001" panose="020B0603050302020204" pitchFamily="34" charset="0"/>
              </a:rPr>
              <a:t> </a:t>
            </a:r>
            <a:r>
              <a:rPr lang="en-US" sz="4333" b="1" dirty="0" err="1">
                <a:solidFill>
                  <a:srgbClr val="FF0000"/>
                </a:solidFill>
                <a:latin typeface="HP001 4 hàng" panose="020B0603050302020204" pitchFamily="34" charset="0"/>
                <a:ea typeface="HP001" panose="020B0603050302020204" pitchFamily="34" charset="0"/>
              </a:rPr>
              <a:t>và</a:t>
            </a:r>
            <a:r>
              <a:rPr lang="en-US" sz="4333" b="1" dirty="0">
                <a:solidFill>
                  <a:srgbClr val="FF0000"/>
                </a:solidFill>
                <a:latin typeface="HP001 4 hàng" panose="020B0603050302020204" pitchFamily="34" charset="0"/>
                <a:ea typeface="HP001" panose="020B0603050302020204" pitchFamily="34" charset="0"/>
              </a:rPr>
              <a:t> </a:t>
            </a:r>
            <a:r>
              <a:rPr lang="en-US" sz="4333" b="1" dirty="0" err="1">
                <a:solidFill>
                  <a:srgbClr val="FF0000"/>
                </a:solidFill>
                <a:latin typeface="HP001 4 hàng" panose="020B0603050302020204" pitchFamily="34" charset="0"/>
                <a:ea typeface="HP001" panose="020B0603050302020204" pitchFamily="34" charset="0"/>
              </a:rPr>
              <a:t>em</a:t>
            </a:r>
            <a:r>
              <a:rPr lang="en-US" sz="4333" b="1" dirty="0">
                <a:solidFill>
                  <a:srgbClr val="FF0000"/>
                </a:solidFill>
                <a:latin typeface="HP001 4 hàng" panose="020B0603050302020204" pitchFamily="34" charset="0"/>
                <a:ea typeface="HP001" panose="020B0603050302020204" pitchFamily="34" charset="0"/>
              </a:rPr>
              <a:t> </a:t>
            </a:r>
            <a:r>
              <a:rPr lang="en-US" sz="4333" b="1" dirty="0" err="1">
                <a:solidFill>
                  <a:srgbClr val="FF0000"/>
                </a:solidFill>
                <a:latin typeface="HP001 4 hàng" panose="020B0603050302020204" pitchFamily="34" charset="0"/>
                <a:ea typeface="HP001" panose="020B0603050302020204" pitchFamily="34" charset="0"/>
              </a:rPr>
              <a:t>bút</a:t>
            </a:r>
            <a:r>
              <a:rPr lang="en-US" sz="4333" b="1" dirty="0">
                <a:solidFill>
                  <a:srgbClr val="FF0000"/>
                </a:solidFill>
                <a:latin typeface="HP001 4 hàng" panose="020B0603050302020204" pitchFamily="34" charset="0"/>
                <a:ea typeface="HP001" panose="020B0603050302020204" pitchFamily="34" charset="0"/>
              </a:rPr>
              <a:t> </a:t>
            </a:r>
            <a:r>
              <a:rPr lang="en-US" sz="4333" b="1" dirty="0" err="1">
                <a:solidFill>
                  <a:srgbClr val="FF0000"/>
                </a:solidFill>
                <a:latin typeface="HP001 4 hàng" panose="020B0603050302020204" pitchFamily="34" charset="0"/>
                <a:ea typeface="HP001" panose="020B0603050302020204" pitchFamily="34" charset="0"/>
              </a:rPr>
              <a:t>chì</a:t>
            </a:r>
            <a:endParaRPr lang="vi-VN" sz="4333" b="1" dirty="0">
              <a:solidFill>
                <a:srgbClr val="FF0000"/>
              </a:solidFill>
              <a:latin typeface="HP001 4 hàng" panose="020B0603050302020204" pitchFamily="34" charset="0"/>
              <a:ea typeface="HP001" panose="020B0603050302020204" pitchFamily="34" charset="0"/>
            </a:endParaRPr>
          </a:p>
        </p:txBody>
      </p:sp>
      <p:sp>
        <p:nvSpPr>
          <p:cNvPr id="5" name="Tập viết 1">
            <a:extLst>
              <a:ext uri="{FF2B5EF4-FFF2-40B4-BE49-F238E27FC236}">
                <a16:creationId xmlns:a16="http://schemas.microsoft.com/office/drawing/2014/main" id="{0411F37F-9B41-4777-9E18-E7823B44F32E}"/>
              </a:ext>
            </a:extLst>
          </p:cNvPr>
          <p:cNvSpPr txBox="1"/>
          <p:nvPr/>
        </p:nvSpPr>
        <p:spPr>
          <a:xfrm>
            <a:off x="-743416" y="1391949"/>
            <a:ext cx="14076643" cy="759119"/>
          </a:xfrm>
          <a:prstGeom prst="rect">
            <a:avLst/>
          </a:prstGeom>
          <a:noFill/>
        </p:spPr>
        <p:txBody>
          <a:bodyPr wrap="square" rtlCol="0">
            <a:spAutoFit/>
          </a:bodyPr>
          <a:lstStyle/>
          <a:p>
            <a:pPr lvl="0">
              <a:defRPr/>
            </a:pPr>
            <a:r>
              <a:rPr lang="vi-VN"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Bút</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chì</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ngồi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vẽ</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dãy</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núi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và</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dòng</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sông</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dưới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vầng</a:t>
            </a:r>
            <a:r>
              <a:rPr lang="en-US" sz="4333" b="1" dirty="0">
                <a:solidFill>
                  <a:prstClr val="black"/>
                </a:solidFill>
                <a:latin typeface="HP001 4 hàng" panose="020B0603050302020204" pitchFamily="34" charset="0"/>
                <a:ea typeface="HP001" panose="020B0603050302020204" pitchFamily="34" charset="0"/>
              </a:rPr>
              <a:t> </a:t>
            </a:r>
            <a:endParaRPr lang="vi-VN" sz="4333" b="1" dirty="0">
              <a:solidFill>
                <a:prstClr val="black"/>
              </a:solidFill>
              <a:latin typeface="HP001 4 hàng" panose="020B0603050302020204" pitchFamily="34" charset="0"/>
              <a:ea typeface="HP001" panose="020B0603050302020204" pitchFamily="34" charset="0"/>
            </a:endParaRPr>
          </a:p>
        </p:txBody>
      </p:sp>
      <p:sp>
        <p:nvSpPr>
          <p:cNvPr id="3" name="TextBox 2">
            <a:extLst>
              <a:ext uri="{FF2B5EF4-FFF2-40B4-BE49-F238E27FC236}">
                <a16:creationId xmlns:a16="http://schemas.microsoft.com/office/drawing/2014/main" id="{47DC5C6D-528B-441A-BF96-9C56971FEFE0}"/>
              </a:ext>
            </a:extLst>
          </p:cNvPr>
          <p:cNvSpPr txBox="1"/>
          <p:nvPr/>
        </p:nvSpPr>
        <p:spPr>
          <a:xfrm>
            <a:off x="-83437" y="3224651"/>
            <a:ext cx="1754006" cy="759119"/>
          </a:xfrm>
          <a:prstGeom prst="rect">
            <a:avLst/>
          </a:prstGeom>
          <a:noFill/>
        </p:spPr>
        <p:txBody>
          <a:bodyPr wrap="none" rtlCol="0">
            <a:spAutoFit/>
          </a:bodyPr>
          <a:lstStyle/>
          <a:p>
            <a:r>
              <a:rPr lang="en-US" sz="4333" b="1" dirty="0">
                <a:latin typeface="HP001 4 hàng" panose="020B0603050302020204" pitchFamily="34" charset="0"/>
              </a:rPr>
              <a:t> </a:t>
            </a:r>
            <a:r>
              <a:rPr lang="en-US" sz="4333" b="1" dirty="0" err="1">
                <a:latin typeface="HP001 4 hàng" panose="020B0603050302020204" pitchFamily="34" charset="0"/>
              </a:rPr>
              <a:t>thừa</a:t>
            </a:r>
            <a:r>
              <a:rPr lang="en-US" sz="4333" b="1" dirty="0">
                <a:latin typeface="HP001 4 hàng" panose="020B0603050302020204" pitchFamily="34" charset="0"/>
              </a:rPr>
              <a:t>. </a:t>
            </a:r>
          </a:p>
        </p:txBody>
      </p:sp>
      <p:sp>
        <p:nvSpPr>
          <p:cNvPr id="14" name="Tập viết 1">
            <a:extLst>
              <a:ext uri="{FF2B5EF4-FFF2-40B4-BE49-F238E27FC236}">
                <a16:creationId xmlns:a16="http://schemas.microsoft.com/office/drawing/2014/main" id="{E5E8D1A3-DD13-4F0C-B952-99609F805605}"/>
              </a:ext>
            </a:extLst>
          </p:cNvPr>
          <p:cNvSpPr txBox="1"/>
          <p:nvPr/>
        </p:nvSpPr>
        <p:spPr>
          <a:xfrm>
            <a:off x="5986129" y="3253115"/>
            <a:ext cx="6953693" cy="759119"/>
          </a:xfrm>
          <a:prstGeom prst="rect">
            <a:avLst/>
          </a:prstGeom>
          <a:noFill/>
        </p:spPr>
        <p:txBody>
          <a:bodyPr wrap="square" rtlCol="0">
            <a:spAutoFit/>
          </a:bodyPr>
          <a:lstStyle/>
          <a:p>
            <a:pPr lvl="0">
              <a:defRPr/>
            </a:pP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cả</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hai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chị</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em</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cùng</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ngắm</a:t>
            </a:r>
            <a:r>
              <a:rPr lang="en-US" sz="4333" b="1" dirty="0">
                <a:solidFill>
                  <a:prstClr val="black"/>
                </a:solidFill>
                <a:latin typeface="HP001 4 hàng" panose="020B0603050302020204" pitchFamily="34" charset="0"/>
                <a:ea typeface="HP001" panose="020B0603050302020204" pitchFamily="34" charset="0"/>
              </a:rPr>
              <a:t> </a:t>
            </a:r>
            <a:endParaRPr lang="vi-VN" sz="4333" b="1" dirty="0">
              <a:solidFill>
                <a:prstClr val="black"/>
              </a:solidFill>
              <a:latin typeface="HP001 4 hàng" panose="020B0603050302020204" pitchFamily="34" charset="0"/>
              <a:ea typeface="HP001" panose="020B0603050302020204" pitchFamily="34" charset="0"/>
            </a:endParaRPr>
          </a:p>
        </p:txBody>
      </p:sp>
      <p:sp>
        <p:nvSpPr>
          <p:cNvPr id="16" name="Tập viết 1">
            <a:extLst>
              <a:ext uri="{FF2B5EF4-FFF2-40B4-BE49-F238E27FC236}">
                <a16:creationId xmlns:a16="http://schemas.microsoft.com/office/drawing/2014/main" id="{14039FF3-1C34-4B68-9647-6F3268EF5590}"/>
              </a:ext>
            </a:extLst>
          </p:cNvPr>
          <p:cNvSpPr txBox="1"/>
          <p:nvPr/>
        </p:nvSpPr>
        <p:spPr>
          <a:xfrm>
            <a:off x="-83437" y="4154142"/>
            <a:ext cx="3717672" cy="759119"/>
          </a:xfrm>
          <a:prstGeom prst="rect">
            <a:avLst/>
          </a:prstGeom>
          <a:noFill/>
        </p:spPr>
        <p:txBody>
          <a:bodyPr wrap="square" rtlCol="0">
            <a:spAutoFit/>
          </a:bodyPr>
          <a:lstStyle/>
          <a:p>
            <a:pPr lvl="0">
              <a:defRPr/>
            </a:pP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và</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mỉm</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cười</a:t>
            </a:r>
            <a:r>
              <a:rPr lang="en-US" sz="4333" b="1" dirty="0">
                <a:solidFill>
                  <a:prstClr val="black"/>
                </a:solidFill>
                <a:latin typeface="HP001 4 hàng" panose="020B0603050302020204" pitchFamily="34" charset="0"/>
                <a:ea typeface="HP001" panose="020B0603050302020204" pitchFamily="34" charset="0"/>
              </a:rPr>
              <a:t>. </a:t>
            </a:r>
            <a:endParaRPr lang="vi-VN" sz="4333" b="1" dirty="0">
              <a:solidFill>
                <a:prstClr val="black"/>
              </a:solidFill>
              <a:latin typeface="HP001 4 hàng" panose="020B0603050302020204" pitchFamily="34" charset="0"/>
              <a:ea typeface="HP001" panose="020B0603050302020204" pitchFamily="34" charset="0"/>
            </a:endParaRPr>
          </a:p>
        </p:txBody>
      </p:sp>
      <p:sp>
        <p:nvSpPr>
          <p:cNvPr id="18" name="Tập viết 1">
            <a:extLst>
              <a:ext uri="{FF2B5EF4-FFF2-40B4-BE49-F238E27FC236}">
                <a16:creationId xmlns:a16="http://schemas.microsoft.com/office/drawing/2014/main" id="{EEB82640-7EE8-45B3-ABCB-331EDFA13F95}"/>
              </a:ext>
            </a:extLst>
          </p:cNvPr>
          <p:cNvSpPr txBox="1"/>
          <p:nvPr/>
        </p:nvSpPr>
        <p:spPr>
          <a:xfrm>
            <a:off x="4488629" y="5072422"/>
            <a:ext cx="6112031" cy="759119"/>
          </a:xfrm>
          <a:prstGeom prst="rect">
            <a:avLst/>
          </a:prstGeom>
          <a:noFill/>
        </p:spPr>
        <p:txBody>
          <a:bodyPr wrap="square" rtlCol="0">
            <a:spAutoFit/>
          </a:bodyPr>
          <a:lstStyle/>
          <a:p>
            <a:pPr lvl="0">
              <a:defRPr/>
            </a:pPr>
            <a:r>
              <a:rPr lang="en-US" sz="4333" b="1" dirty="0">
                <a:solidFill>
                  <a:prstClr val="black"/>
                </a:solidFill>
                <a:latin typeface="HP001 4 hàng" panose="020B0603050302020204" pitchFamily="34" charset="0"/>
                <a:ea typeface="HP001" panose="020B0603050302020204" pitchFamily="34" charset="0"/>
              </a:rPr>
              <a:t>Theo </a:t>
            </a:r>
            <a:r>
              <a:rPr lang="en-US" sz="4333" b="1" dirty="0" err="1">
                <a:solidFill>
                  <a:prstClr val="black"/>
                </a:solidFill>
                <a:latin typeface="HP001 4 hàng" panose="020B0603050302020204" pitchFamily="34" charset="0"/>
                <a:ea typeface="HP001" panose="020B0603050302020204" pitchFamily="34" charset="0"/>
              </a:rPr>
              <a:t>Trần</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Hoài</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Dương</a:t>
            </a:r>
            <a:endParaRPr lang="vi-VN" sz="4333" b="1" dirty="0">
              <a:solidFill>
                <a:prstClr val="black"/>
              </a:solidFill>
              <a:latin typeface="HP001 4 hàng" panose="020B0603050302020204" pitchFamily="34" charset="0"/>
              <a:ea typeface="HP001" panose="020B0603050302020204" pitchFamily="34" charset="0"/>
            </a:endParaRPr>
          </a:p>
        </p:txBody>
      </p:sp>
      <p:sp>
        <p:nvSpPr>
          <p:cNvPr id="19" name="Tập viết 1">
            <a:extLst>
              <a:ext uri="{FF2B5EF4-FFF2-40B4-BE49-F238E27FC236}">
                <a16:creationId xmlns:a16="http://schemas.microsoft.com/office/drawing/2014/main" id="{F405A0EE-D008-4CCC-A378-46E7E48AE5CF}"/>
              </a:ext>
            </a:extLst>
          </p:cNvPr>
          <p:cNvSpPr txBox="1"/>
          <p:nvPr/>
        </p:nvSpPr>
        <p:spPr>
          <a:xfrm>
            <a:off x="185917" y="411977"/>
            <a:ext cx="3448319" cy="759119"/>
          </a:xfrm>
          <a:prstGeom prst="rect">
            <a:avLst/>
          </a:prstGeom>
          <a:noFill/>
        </p:spPr>
        <p:txBody>
          <a:bodyPr wrap="square" rtlCol="0">
            <a:spAutoFit/>
          </a:bodyPr>
          <a:lstStyle/>
          <a:p>
            <a:pPr lvl="0">
              <a:defRPr/>
            </a:pPr>
            <a:r>
              <a:rPr lang="en-US" sz="4333" b="1" dirty="0">
                <a:solidFill>
                  <a:prstClr val="black"/>
                </a:solidFill>
                <a:latin typeface="HP001 5 hàng" panose="020B0603050302020204" pitchFamily="34" charset="0"/>
                <a:ea typeface="HP001" panose="020B0603050302020204" pitchFamily="34" charset="0"/>
              </a:rPr>
              <a:t> </a:t>
            </a:r>
            <a:r>
              <a:rPr lang="en-US" sz="3200" dirty="0">
                <a:solidFill>
                  <a:srgbClr val="FF0000"/>
                </a:solidFill>
                <a:latin typeface="HP001 5 hàng" panose="020B0603050302020204" pitchFamily="34" charset="0"/>
                <a:ea typeface="HP001" panose="020B0603050302020204" pitchFamily="34" charset="0"/>
              </a:rPr>
              <a:t>x       </a:t>
            </a:r>
            <a:r>
              <a:rPr lang="en-US" sz="3200" dirty="0" err="1">
                <a:solidFill>
                  <a:srgbClr val="FF0000"/>
                </a:solidFill>
                <a:latin typeface="HP001 5 hàng" panose="020B0603050302020204" pitchFamily="34" charset="0"/>
                <a:ea typeface="HP001" panose="020B0603050302020204" pitchFamily="34" charset="0"/>
              </a:rPr>
              <a:t>x</a:t>
            </a:r>
            <a:r>
              <a:rPr lang="en-US" sz="3200" dirty="0">
                <a:solidFill>
                  <a:srgbClr val="FF0000"/>
                </a:solidFill>
                <a:latin typeface="HP001 5 hàng" panose="020B0603050302020204" pitchFamily="34" charset="0"/>
                <a:ea typeface="HP001" panose="020B0603050302020204" pitchFamily="34" charset="0"/>
              </a:rPr>
              <a:t>        </a:t>
            </a:r>
            <a:r>
              <a:rPr lang="en-US" sz="3200" dirty="0" err="1">
                <a:solidFill>
                  <a:srgbClr val="FF0000"/>
                </a:solidFill>
                <a:latin typeface="HP001 5 hàng" panose="020B0603050302020204" pitchFamily="34" charset="0"/>
                <a:ea typeface="HP001" panose="020B0603050302020204" pitchFamily="34" charset="0"/>
              </a:rPr>
              <a:t>x</a:t>
            </a:r>
            <a:endParaRPr lang="vi-VN" sz="4333" dirty="0">
              <a:solidFill>
                <a:srgbClr val="FF0000"/>
              </a:solidFill>
              <a:latin typeface="HP001 4 hàng" panose="020B0603050302020204" pitchFamily="34" charset="0"/>
              <a:ea typeface="HP001" panose="020B0603050302020204" pitchFamily="34" charset="0"/>
            </a:endParaRPr>
          </a:p>
        </p:txBody>
      </p:sp>
      <p:sp>
        <p:nvSpPr>
          <p:cNvPr id="20" name="Tập viết 1">
            <a:extLst>
              <a:ext uri="{FF2B5EF4-FFF2-40B4-BE49-F238E27FC236}">
                <a16:creationId xmlns:a16="http://schemas.microsoft.com/office/drawing/2014/main" id="{722640CD-DE0E-4A90-A572-769DCE58D2DD}"/>
              </a:ext>
            </a:extLst>
          </p:cNvPr>
          <p:cNvSpPr txBox="1"/>
          <p:nvPr/>
        </p:nvSpPr>
        <p:spPr>
          <a:xfrm>
            <a:off x="221184" y="4971586"/>
            <a:ext cx="4722117" cy="759119"/>
          </a:xfrm>
          <a:prstGeom prst="rect">
            <a:avLst/>
          </a:prstGeom>
          <a:noFill/>
        </p:spPr>
        <p:txBody>
          <a:bodyPr wrap="square" rtlCol="0">
            <a:spAutoFit/>
          </a:bodyPr>
          <a:lstStyle/>
          <a:p>
            <a:pPr lvl="0">
              <a:defRPr/>
            </a:pPr>
            <a:r>
              <a:rPr lang="en-US" sz="4333" b="1" dirty="0">
                <a:solidFill>
                  <a:srgbClr val="FF0000"/>
                </a:solidFill>
                <a:latin typeface="HP001 5 hàng" panose="020B0603050302020204" pitchFamily="34" charset="0"/>
                <a:ea typeface="HP001" panose="020B0603050302020204" pitchFamily="34" charset="0"/>
              </a:rPr>
              <a:t> </a:t>
            </a:r>
            <a:r>
              <a:rPr lang="en-US" sz="3200" dirty="0">
                <a:solidFill>
                  <a:srgbClr val="FF0000"/>
                </a:solidFill>
                <a:latin typeface="HP001 5 hàng" panose="020B0603050302020204" pitchFamily="34" charset="0"/>
                <a:ea typeface="HP001" panose="020B0603050302020204" pitchFamily="34" charset="0"/>
              </a:rPr>
              <a:t>x       </a:t>
            </a:r>
            <a:r>
              <a:rPr lang="en-US" sz="3200" dirty="0" err="1">
                <a:solidFill>
                  <a:srgbClr val="FF0000"/>
                </a:solidFill>
                <a:latin typeface="HP001 5 hàng" panose="020B0603050302020204" pitchFamily="34" charset="0"/>
                <a:ea typeface="HP001" panose="020B0603050302020204" pitchFamily="34" charset="0"/>
              </a:rPr>
              <a:t>x</a:t>
            </a:r>
            <a:r>
              <a:rPr lang="en-US" sz="3200" dirty="0">
                <a:solidFill>
                  <a:srgbClr val="FF0000"/>
                </a:solidFill>
                <a:latin typeface="HP001 5 hàng" panose="020B0603050302020204" pitchFamily="34" charset="0"/>
                <a:ea typeface="HP001" panose="020B0603050302020204" pitchFamily="34" charset="0"/>
              </a:rPr>
              <a:t>        </a:t>
            </a:r>
            <a:r>
              <a:rPr lang="en-US" sz="3200" dirty="0" err="1">
                <a:solidFill>
                  <a:srgbClr val="FF0000"/>
                </a:solidFill>
                <a:latin typeface="HP001 5 hàng" panose="020B0603050302020204" pitchFamily="34" charset="0"/>
                <a:ea typeface="HP001" panose="020B0603050302020204" pitchFamily="34" charset="0"/>
              </a:rPr>
              <a:t>x</a:t>
            </a:r>
            <a:r>
              <a:rPr lang="en-US" sz="3200" dirty="0">
                <a:solidFill>
                  <a:srgbClr val="FF0000"/>
                </a:solidFill>
                <a:latin typeface="HP001 5 hàng" panose="020B0603050302020204" pitchFamily="34" charset="0"/>
                <a:ea typeface="HP001" panose="020B0603050302020204" pitchFamily="34" charset="0"/>
              </a:rPr>
              <a:t>         </a:t>
            </a:r>
            <a:r>
              <a:rPr lang="en-US" sz="3200" dirty="0" err="1">
                <a:solidFill>
                  <a:srgbClr val="FF0000"/>
                </a:solidFill>
                <a:latin typeface="HP001 5 hàng" panose="020B0603050302020204" pitchFamily="34" charset="0"/>
                <a:ea typeface="HP001" panose="020B0603050302020204" pitchFamily="34" charset="0"/>
              </a:rPr>
              <a:t>x</a:t>
            </a:r>
            <a:r>
              <a:rPr lang="en-US" sz="3200" dirty="0">
                <a:solidFill>
                  <a:srgbClr val="FF0000"/>
                </a:solidFill>
                <a:latin typeface="HP001 5 hàng" panose="020B0603050302020204" pitchFamily="34" charset="0"/>
                <a:ea typeface="HP001" panose="020B0603050302020204" pitchFamily="34" charset="0"/>
              </a:rPr>
              <a:t>       </a:t>
            </a:r>
            <a:r>
              <a:rPr lang="en-US" sz="3200" dirty="0" err="1">
                <a:solidFill>
                  <a:srgbClr val="FF0000"/>
                </a:solidFill>
                <a:latin typeface="HP001 5 hàng" panose="020B0603050302020204" pitchFamily="34" charset="0"/>
                <a:ea typeface="HP001" panose="020B0603050302020204" pitchFamily="34" charset="0"/>
              </a:rPr>
              <a:t>x</a:t>
            </a:r>
            <a:endParaRPr lang="vi-VN" sz="4333" dirty="0">
              <a:solidFill>
                <a:srgbClr val="FF0000"/>
              </a:solidFill>
              <a:latin typeface="HP001 4 hàng" panose="020B0603050302020204" pitchFamily="34" charset="0"/>
              <a:ea typeface="HP001" panose="020B0603050302020204" pitchFamily="34" charset="0"/>
            </a:endParaRPr>
          </a:p>
        </p:txBody>
      </p:sp>
      <p:sp>
        <p:nvSpPr>
          <p:cNvPr id="21" name="Tập viết 1">
            <a:extLst>
              <a:ext uri="{FF2B5EF4-FFF2-40B4-BE49-F238E27FC236}">
                <a16:creationId xmlns:a16="http://schemas.microsoft.com/office/drawing/2014/main" id="{B95E10A9-817F-489E-A8E6-60F3B59E3BFA}"/>
              </a:ext>
            </a:extLst>
          </p:cNvPr>
          <p:cNvSpPr txBox="1"/>
          <p:nvPr/>
        </p:nvSpPr>
        <p:spPr>
          <a:xfrm>
            <a:off x="83137" y="1283966"/>
            <a:ext cx="1112543" cy="759119"/>
          </a:xfrm>
          <a:prstGeom prst="rect">
            <a:avLst/>
          </a:prstGeom>
          <a:noFill/>
        </p:spPr>
        <p:txBody>
          <a:bodyPr wrap="square" rtlCol="0">
            <a:spAutoFit/>
          </a:bodyPr>
          <a:lstStyle/>
          <a:p>
            <a:pPr lvl="0">
              <a:defRPr/>
            </a:pPr>
            <a:r>
              <a:rPr lang="en-US" sz="4333" b="1" dirty="0">
                <a:solidFill>
                  <a:prstClr val="black"/>
                </a:solidFill>
                <a:latin typeface="HP001 5 hàng" panose="020B0603050302020204" pitchFamily="34" charset="0"/>
                <a:ea typeface="HP001" panose="020B0603050302020204" pitchFamily="34" charset="0"/>
              </a:rPr>
              <a:t> </a:t>
            </a:r>
            <a:r>
              <a:rPr lang="en-US" sz="3200" dirty="0">
                <a:solidFill>
                  <a:srgbClr val="FF0000"/>
                </a:solidFill>
                <a:latin typeface="HP001 5 hàng" panose="020B0603050302020204" pitchFamily="34" charset="0"/>
                <a:ea typeface="HP001" panose="020B0603050302020204" pitchFamily="34" charset="0"/>
              </a:rPr>
              <a:t>x </a:t>
            </a:r>
            <a:r>
              <a:rPr lang="en-US" sz="3200" dirty="0">
                <a:solidFill>
                  <a:prstClr val="black"/>
                </a:solidFill>
                <a:latin typeface="HP001 5 hàng" panose="020B0603050302020204" pitchFamily="34" charset="0"/>
                <a:ea typeface="HP001" panose="020B0603050302020204" pitchFamily="34" charset="0"/>
              </a:rPr>
              <a:t>    </a:t>
            </a:r>
            <a:endParaRPr lang="vi-VN" sz="4333" dirty="0">
              <a:solidFill>
                <a:prstClr val="black"/>
              </a:solidFill>
              <a:latin typeface="HP001 4 hàng" panose="020B0603050302020204" pitchFamily="34" charset="0"/>
              <a:ea typeface="HP001" panose="020B0603050302020204" pitchFamily="34" charset="0"/>
            </a:endParaRPr>
          </a:p>
        </p:txBody>
      </p:sp>
      <p:sp>
        <p:nvSpPr>
          <p:cNvPr id="22" name="Tập viết 1">
            <a:extLst>
              <a:ext uri="{FF2B5EF4-FFF2-40B4-BE49-F238E27FC236}">
                <a16:creationId xmlns:a16="http://schemas.microsoft.com/office/drawing/2014/main" id="{353F6674-834F-45E5-ACD3-695B79F7783E}"/>
              </a:ext>
            </a:extLst>
          </p:cNvPr>
          <p:cNvSpPr txBox="1"/>
          <p:nvPr/>
        </p:nvSpPr>
        <p:spPr>
          <a:xfrm>
            <a:off x="1272542" y="3256274"/>
            <a:ext cx="5017345" cy="759119"/>
          </a:xfrm>
          <a:prstGeom prst="rect">
            <a:avLst/>
          </a:prstGeom>
          <a:noFill/>
        </p:spPr>
        <p:txBody>
          <a:bodyPr wrap="square" rtlCol="0">
            <a:spAutoFit/>
          </a:bodyPr>
          <a:lstStyle/>
          <a:p>
            <a:pPr lvl="0">
              <a:defRPr/>
            </a:pP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Bức</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tranh</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vẽ</a:t>
            </a:r>
            <a:r>
              <a:rPr lang="en-US" sz="4333" b="1" dirty="0">
                <a:solidFill>
                  <a:prstClr val="black"/>
                </a:solidFill>
                <a:latin typeface="HP001 4 hàng" panose="020B0603050302020204" pitchFamily="34" charset="0"/>
                <a:ea typeface="HP001" panose="020B0603050302020204" pitchFamily="34" charset="0"/>
              </a:rPr>
              <a:t> </a:t>
            </a:r>
            <a:r>
              <a:rPr lang="en-US" sz="4333" b="1" dirty="0" err="1">
                <a:solidFill>
                  <a:prstClr val="black"/>
                </a:solidFill>
                <a:latin typeface="HP001 4 hàng" panose="020B0603050302020204" pitchFamily="34" charset="0"/>
                <a:ea typeface="HP001" panose="020B0603050302020204" pitchFamily="34" charset="0"/>
              </a:rPr>
              <a:t>xong</a:t>
            </a:r>
            <a:r>
              <a:rPr lang="en-US" sz="4333" b="1" dirty="0">
                <a:solidFill>
                  <a:prstClr val="black"/>
                </a:solidFill>
                <a:latin typeface="HP001 4 hàng" panose="020B0603050302020204" pitchFamily="34" charset="0"/>
                <a:ea typeface="HP001" panose="020B0603050302020204" pitchFamily="34" charset="0"/>
              </a:rPr>
              <a:t>,</a:t>
            </a:r>
            <a:endParaRPr lang="vi-VN" sz="4333" b="1" dirty="0">
              <a:solidFill>
                <a:prstClr val="black"/>
              </a:solidFill>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5388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500"/>
                                        <p:tgtEl>
                                          <p:spTgt spid="2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Banner">
            <a:extLst>
              <a:ext uri="{FF2B5EF4-FFF2-40B4-BE49-F238E27FC236}">
                <a16:creationId xmlns:a16="http://schemas.microsoft.com/office/drawing/2014/main" id="{9A17DA4F-4541-411E-B8E3-375C3E8A11D2}"/>
              </a:ext>
            </a:extLst>
          </p:cNvPr>
          <p:cNvPicPr>
            <a:picLocks noChangeAspect="1"/>
          </p:cNvPicPr>
          <p:nvPr/>
        </p:nvPicPr>
        <p:blipFill rotWithShape="1">
          <a:blip r:embed="rId4">
            <a:extLst>
              <a:ext uri="{28A0092B-C50C-407E-A947-70E740481C1C}">
                <a14:useLocalDpi xmlns:a14="http://schemas.microsoft.com/office/drawing/2010/main" val="0"/>
              </a:ext>
            </a:extLst>
          </a:blip>
          <a:srcRect t="32" b="32"/>
          <a:stretch/>
        </p:blipFill>
        <p:spPr>
          <a:xfrm>
            <a:off x="2939037" y="681699"/>
            <a:ext cx="5911471" cy="1438656"/>
          </a:xfrm>
          <a:prstGeom prst="rect">
            <a:avLst/>
          </a:prstGeom>
        </p:spPr>
      </p:pic>
      <p:pic>
        <p:nvPicPr>
          <p:cNvPr id="18" name="Hoa hướng dương">
            <a:extLst>
              <a:ext uri="{FF2B5EF4-FFF2-40B4-BE49-F238E27FC236}">
                <a16:creationId xmlns:a16="http://schemas.microsoft.com/office/drawing/2014/main" id="{675BE9EA-9B77-4B5C-9822-0DE9034B312B}"/>
              </a:ext>
            </a:extLst>
          </p:cNvPr>
          <p:cNvPicPr>
            <a:picLocks noChangeAspect="1"/>
          </p:cNvPicPr>
          <p:nvPr/>
        </p:nvPicPr>
        <p:blipFill rotWithShape="1">
          <a:blip r:embed="rId5">
            <a:extLst>
              <a:ext uri="{28A0092B-C50C-407E-A947-70E740481C1C}">
                <a14:useLocalDpi xmlns:a14="http://schemas.microsoft.com/office/drawing/2010/main" val="0"/>
              </a:ext>
            </a:extLst>
          </a:blip>
          <a:srcRect l="117" r="117"/>
          <a:stretch/>
        </p:blipFill>
        <p:spPr>
          <a:xfrm>
            <a:off x="2437593" y="516693"/>
            <a:ext cx="2109216" cy="1755648"/>
          </a:xfrm>
          <a:prstGeom prst="rect">
            <a:avLst/>
          </a:prstGeom>
        </p:spPr>
      </p:pic>
      <p:sp>
        <p:nvSpPr>
          <p:cNvPr id="19" name="Tên bài">
            <a:extLst>
              <a:ext uri="{FF2B5EF4-FFF2-40B4-BE49-F238E27FC236}">
                <a16:creationId xmlns:a16="http://schemas.microsoft.com/office/drawing/2014/main" id="{322E72A1-90C6-4D88-BAF8-0A44617826D1}"/>
              </a:ext>
            </a:extLst>
          </p:cNvPr>
          <p:cNvSpPr txBox="1">
            <a:spLocks/>
          </p:cNvSpPr>
          <p:nvPr/>
        </p:nvSpPr>
        <p:spPr>
          <a:xfrm>
            <a:off x="4294026" y="1146136"/>
            <a:ext cx="4382931" cy="590931"/>
          </a:xfrm>
          <a:prstGeom prst="rect">
            <a:avLst/>
          </a:prstGeom>
          <a:noFill/>
        </p:spPr>
        <p:txBody>
          <a:bodyPr wrap="none" rtlCol="0">
            <a:spAutoFit/>
          </a:bodyPr>
          <a:lstStyle>
            <a:lvl1pPr marL="0" indent="0" algn="l" defTabSz="1219140" rtl="0" eaLnBrk="1" latinLnBrk="0" hangingPunct="1">
              <a:lnSpc>
                <a:spcPct val="90000"/>
              </a:lnSpc>
              <a:spcBef>
                <a:spcPts val="1333"/>
              </a:spcBef>
              <a:buFont typeface="Arial" panose="020B0604020202020204" pitchFamily="34" charset="0"/>
              <a:buNone/>
              <a:defRPr lang="en-US" sz="3600" b="1" kern="1200" baseline="0">
                <a:solidFill>
                  <a:srgbClr val="732913"/>
                </a:solidFill>
                <a:latin typeface="Averta Std CY Bold" panose="00000800000000000000" pitchFamily="50" charset="0"/>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732913"/>
                </a:solidFill>
                <a:effectLst/>
                <a:uLnTx/>
                <a:uFillTx/>
                <a:latin typeface="Averta Std CY Bold" panose="00000800000000000000" pitchFamily="50" charset="0"/>
                <a:ea typeface="+mn-ea"/>
                <a:cs typeface="+mn-cs"/>
              </a:rPr>
              <a:t>Cái bàn học của tôi</a:t>
            </a:r>
            <a:endParaRPr kumimoji="0" lang="en-US" sz="36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20" name="Bài số">
            <a:extLst>
              <a:ext uri="{FF2B5EF4-FFF2-40B4-BE49-F238E27FC236}">
                <a16:creationId xmlns:a16="http://schemas.microsoft.com/office/drawing/2014/main" id="{037156FA-45B1-4779-A1E7-2A54A83E9DA1}"/>
              </a:ext>
            </a:extLst>
          </p:cNvPr>
          <p:cNvSpPr txBox="1">
            <a:spLocks/>
          </p:cNvSpPr>
          <p:nvPr/>
        </p:nvSpPr>
        <p:spPr>
          <a:xfrm>
            <a:off x="3127361" y="986053"/>
            <a:ext cx="729687" cy="867930"/>
          </a:xfrm>
          <a:prstGeom prst="rect">
            <a:avLst/>
          </a:prstGeom>
          <a:noFill/>
        </p:spPr>
        <p:txBody>
          <a:bodyPr wrap="none" rtlCol="0">
            <a:spAutoFit/>
          </a:bodyPr>
          <a:lstStyle>
            <a:lvl1pPr marL="0" indent="0" algn="ctr" defTabSz="1219140" rtl="0" eaLnBrk="1" latinLnBrk="0" hangingPunct="1">
              <a:lnSpc>
                <a:spcPct val="90000"/>
              </a:lnSpc>
              <a:spcBef>
                <a:spcPts val="0"/>
              </a:spcBef>
              <a:buFont typeface="Arial" panose="020B0604020202020204" pitchFamily="34" charset="0"/>
              <a:buNone/>
              <a:defRPr lang="en-US" sz="2800" b="1" kern="1200">
                <a:solidFill>
                  <a:schemeClr val="bg1"/>
                </a:solidFill>
                <a:latin typeface="Averta Std CY Bold" panose="00000800000000000000" pitchFamily="50" charset="0"/>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ysClr val="window" lastClr="FFFFFF"/>
                </a:solidFill>
                <a:effectLst/>
                <a:uLnTx/>
                <a:uFillTx/>
                <a:latin typeface="Averta Std CY Bold" panose="00000800000000000000" pitchFamily="50" charset="0"/>
                <a:ea typeface="+mn-ea"/>
                <a:cs typeface="+mn-cs"/>
              </a:rPr>
              <a:t>Bài</a:t>
            </a:r>
          </a:p>
          <a:p>
            <a:pPr marL="0" marR="0" lvl="0" indent="0" algn="ctr" defTabSz="121914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ysClr val="window" lastClr="FFFFFF"/>
                </a:solidFill>
                <a:effectLst/>
                <a:uLnTx/>
                <a:uFillTx/>
                <a:latin typeface="Averta Std CY Bold" panose="00000800000000000000" pitchFamily="50" charset="0"/>
                <a:ea typeface="+mn-ea"/>
                <a:cs typeface="+mn-cs"/>
              </a:rPr>
              <a:t>4</a:t>
            </a:r>
            <a:endParaRPr kumimoji="0" lang="en-US" sz="28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p:txBody>
      </p:sp>
      <p:pic>
        <p:nvPicPr>
          <p:cNvPr id="23" name="Picture 22">
            <a:extLst>
              <a:ext uri="{FF2B5EF4-FFF2-40B4-BE49-F238E27FC236}">
                <a16:creationId xmlns:a16="http://schemas.microsoft.com/office/drawing/2014/main" id="{06C68ECD-1103-471D-B350-0DBCAAA2C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231" y="1615107"/>
            <a:ext cx="8553121" cy="5296051"/>
          </a:xfrm>
          <a:prstGeom prst="rect">
            <a:avLst/>
          </a:prstGeom>
        </p:spPr>
      </p:pic>
      <p:sp>
        <p:nvSpPr>
          <p:cNvPr id="8" name="TextBox 7">
            <a:extLst>
              <a:ext uri="{FF2B5EF4-FFF2-40B4-BE49-F238E27FC236}">
                <a16:creationId xmlns:a16="http://schemas.microsoft.com/office/drawing/2014/main" id="{86EC4904-C8C6-47B7-A5C1-0060292011D5}"/>
              </a:ext>
            </a:extLst>
          </p:cNvPr>
          <p:cNvSpPr txBox="1"/>
          <p:nvPr/>
        </p:nvSpPr>
        <p:spPr>
          <a:xfrm>
            <a:off x="624298" y="462833"/>
            <a:ext cx="1491114"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SGK/ 93</a:t>
            </a:r>
          </a:p>
        </p:txBody>
      </p:sp>
    </p:spTree>
    <p:extLst>
      <p:ext uri="{BB962C8B-B14F-4D97-AF65-F5344CB8AC3E}">
        <p14:creationId xmlns:p14="http://schemas.microsoft.com/office/powerpoint/2010/main" val="287277028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4" name="Rectangle 3"/>
          <p:cNvSpPr/>
          <p:nvPr/>
        </p:nvSpPr>
        <p:spPr>
          <a:xfrm>
            <a:off x="1303636" y="2450143"/>
            <a:ext cx="6920641" cy="667770"/>
          </a:xfrm>
          <a:prstGeom prst="rect">
            <a:avLst/>
          </a:prstGeom>
          <a:noFill/>
        </p:spPr>
        <p:txBody>
          <a:bodyPr wrap="square" lIns="112676" tIns="56336" rIns="112676" bIns="56336">
            <a:spAutoFit/>
          </a:bodyPr>
          <a:lstStyle/>
          <a:p>
            <a:pPr lvl="0" defTabSz="881135">
              <a:defRPr/>
            </a:pP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Luyện</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a:t>
            </a: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tập</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a:t>
            </a: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chính</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a:t>
            </a: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tả</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a:t>
            </a: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phân</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a:t>
            </a:r>
            <a:r>
              <a:rPr lang="en-US" sz="3600" b="1" dirty="0" err="1">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biệt</a:t>
            </a:r>
            <a:r>
              <a:rPr lang="en-US" sz="3600" b="1" dirty="0">
                <a:ln w="12700">
                  <a:solidFill>
                    <a:srgbClr val="4BACC6"/>
                  </a:solidFill>
                  <a:prstDash val="solid"/>
                </a:ln>
                <a:solidFill>
                  <a:schemeClr val="bg1"/>
                </a:solidFill>
                <a:latin typeface="Times New Roman" panose="02020603050405020304" pitchFamily="18" charset="0"/>
                <a:ea typeface="HP001" panose="020B0603050302020204" pitchFamily="34" charset="0"/>
                <a:cs typeface="Times New Roman" panose="02020603050405020304" pitchFamily="18" charset="0"/>
              </a:rPr>
              <a:t> c/k</a:t>
            </a:r>
            <a:endParaRPr kumimoji="0" lang="en-US" sz="3600" b="1" i="0" u="none" strike="noStrike" kern="1200" cap="none" spc="0" normalizeH="0" baseline="0" noProof="0" dirty="0">
              <a:ln w="12700">
                <a:solidFill>
                  <a:srgbClr val="4BACC6"/>
                </a:solidFill>
                <a:prstDash val="solid"/>
              </a:ln>
              <a:solidFill>
                <a:schemeClr val="bg1"/>
              </a:solidFill>
              <a:effectLst/>
              <a:uLnTx/>
              <a:uFillTx/>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87416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iết">
            <a:extLst>
              <a:ext uri="{FF2B5EF4-FFF2-40B4-BE49-F238E27FC236}">
                <a16:creationId xmlns:a16="http://schemas.microsoft.com/office/drawing/2014/main" id="{83B27052-5627-40D7-AD54-63A9C1363EED}"/>
              </a:ext>
            </a:extLst>
          </p:cNvPr>
          <p:cNvSpPr txBox="1"/>
          <p:nvPr/>
        </p:nvSpPr>
        <p:spPr>
          <a:xfrm>
            <a:off x="223269" y="151085"/>
            <a:ext cx="11745461" cy="1077218"/>
          </a:xfrm>
          <a:prstGeom prst="rect">
            <a:avLst/>
          </a:prstGeom>
          <a:noFill/>
        </p:spPr>
        <p:txBody>
          <a:bodyPr wrap="square" rtlCol="0">
            <a:spAutoFit/>
          </a:bodyPr>
          <a:lstStyle/>
          <a:p>
            <a:pPr defTabSz="914377"/>
            <a:r>
              <a:rPr lang="en-US" sz="3200" b="1" dirty="0">
                <a:solidFill>
                  <a:prstClr val="black"/>
                </a:solidFill>
                <a:latin typeface="Averta Std CY Bold" panose="00000800000000000000" pitchFamily="50" charset="0"/>
              </a:rPr>
              <a:t>b. </a:t>
            </a:r>
            <a:r>
              <a:rPr lang="vi-VN" sz="3200" b="1" dirty="0">
                <a:solidFill>
                  <a:prstClr val="black"/>
                </a:solidFill>
                <a:latin typeface="Averta Std CY Bold" panose="00000800000000000000" pitchFamily="50" charset="0"/>
              </a:rPr>
              <a:t>Tìm từ ngữ chứa tiếng bắt đầu bằng chữ </a:t>
            </a:r>
            <a:r>
              <a:rPr lang="vi-VN" sz="3200" b="1" dirty="0">
                <a:solidFill>
                  <a:srgbClr val="FF0000"/>
                </a:solidFill>
                <a:latin typeface="Averta Std CY Bold" panose="00000800000000000000" pitchFamily="50" charset="0"/>
              </a:rPr>
              <a:t>c</a:t>
            </a:r>
            <a:r>
              <a:rPr lang="vi-VN" sz="3200" b="1" dirty="0">
                <a:solidFill>
                  <a:prstClr val="black"/>
                </a:solidFill>
                <a:latin typeface="Averta Std CY Bold" panose="00000800000000000000" pitchFamily="50" charset="0"/>
              </a:rPr>
              <a:t> hoặc chữ </a:t>
            </a:r>
            <a:r>
              <a:rPr lang="vi-VN" sz="3200" b="1" dirty="0">
                <a:solidFill>
                  <a:srgbClr val="FF0000"/>
                </a:solidFill>
                <a:latin typeface="Averta Std CY Bold" panose="00000800000000000000" pitchFamily="50" charset="0"/>
              </a:rPr>
              <a:t>k </a:t>
            </a:r>
            <a:r>
              <a:rPr lang="vi-VN" sz="3200" b="1" dirty="0">
                <a:solidFill>
                  <a:prstClr val="black"/>
                </a:solidFill>
                <a:latin typeface="Averta Std CY Bold" panose="00000800000000000000" pitchFamily="50" charset="0"/>
              </a:rPr>
              <a:t>gọi tên</a:t>
            </a:r>
            <a:r>
              <a:rPr lang="en-US" sz="3200" b="1" dirty="0">
                <a:solidFill>
                  <a:prstClr val="black"/>
                </a:solidFill>
                <a:latin typeface="Averta Std CY Bold" panose="00000800000000000000" pitchFamily="50" charset="0"/>
              </a:rPr>
              <a:t> </a:t>
            </a:r>
            <a:r>
              <a:rPr lang="vi-VN" sz="3200" b="1" dirty="0">
                <a:solidFill>
                  <a:prstClr val="black"/>
                </a:solidFill>
                <a:latin typeface="Averta Std CY Bold" panose="00000800000000000000" pitchFamily="50" charset="0"/>
              </a:rPr>
              <a:t>từng sự vật, hoạt động dưới đây:</a:t>
            </a:r>
            <a:r>
              <a:rPr lang="en-US" sz="3200" b="1" dirty="0">
                <a:solidFill>
                  <a:prstClr val="black"/>
                </a:solidFill>
                <a:latin typeface="Averta Std CY Bold" panose="00000800000000000000" pitchFamily="50" charset="0"/>
              </a:rPr>
              <a:t>  </a:t>
            </a:r>
            <a:endParaRPr lang="vi-VN" sz="3200" b="1" dirty="0">
              <a:solidFill>
                <a:prstClr val="black"/>
              </a:solidFill>
              <a:latin typeface="Averta Std CY Bold" panose="00000800000000000000" pitchFamily="50" charset="0"/>
            </a:endParaRPr>
          </a:p>
        </p:txBody>
      </p:sp>
      <p:pic>
        <p:nvPicPr>
          <p:cNvPr id="8" name="Picture 7">
            <a:extLst>
              <a:ext uri="{FF2B5EF4-FFF2-40B4-BE49-F238E27FC236}">
                <a16:creationId xmlns:a16="http://schemas.microsoft.com/office/drawing/2014/main" id="{0ABBC972-1498-4934-8B14-73D626434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448" y="978653"/>
            <a:ext cx="4655881" cy="4123779"/>
          </a:xfrm>
          <a:prstGeom prst="rect">
            <a:avLst/>
          </a:prstGeom>
        </p:spPr>
      </p:pic>
      <p:pic>
        <p:nvPicPr>
          <p:cNvPr id="10" name="Picture 9">
            <a:extLst>
              <a:ext uri="{FF2B5EF4-FFF2-40B4-BE49-F238E27FC236}">
                <a16:creationId xmlns:a16="http://schemas.microsoft.com/office/drawing/2014/main" id="{15D92B07-A7F6-45A7-86F3-EAB72D061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001" y="1158845"/>
            <a:ext cx="3913045" cy="4123779"/>
          </a:xfrm>
          <a:prstGeom prst="rect">
            <a:avLst/>
          </a:prstGeom>
        </p:spPr>
      </p:pic>
      <p:pic>
        <p:nvPicPr>
          <p:cNvPr id="12" name="Picture 11">
            <a:extLst>
              <a:ext uri="{FF2B5EF4-FFF2-40B4-BE49-F238E27FC236}">
                <a16:creationId xmlns:a16="http://schemas.microsoft.com/office/drawing/2014/main" id="{798A3C80-9C9F-4C57-872D-8E33FCAC2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4" y="1339039"/>
            <a:ext cx="2870747" cy="3763393"/>
          </a:xfrm>
          <a:prstGeom prst="rect">
            <a:avLst/>
          </a:prstGeom>
        </p:spPr>
      </p:pic>
      <p:sp>
        <p:nvSpPr>
          <p:cNvPr id="13" name="Rectangle: Rounded Corners 12">
            <a:extLst>
              <a:ext uri="{FF2B5EF4-FFF2-40B4-BE49-F238E27FC236}">
                <a16:creationId xmlns:a16="http://schemas.microsoft.com/office/drawing/2014/main" id="{132FF660-8F33-4B7E-89D0-573AF30D7CBF}"/>
              </a:ext>
            </a:extLst>
          </p:cNvPr>
          <p:cNvSpPr/>
          <p:nvPr/>
        </p:nvSpPr>
        <p:spPr>
          <a:xfrm>
            <a:off x="804254" y="5248794"/>
            <a:ext cx="2396146" cy="1015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VNI-Avo" pitchFamily="2" charset="0"/>
              </a:rPr>
              <a:t>c</a:t>
            </a:r>
            <a:r>
              <a:rPr lang="en-US" sz="4000" dirty="0" err="1">
                <a:solidFill>
                  <a:srgbClr val="FF0000"/>
                </a:solidFill>
                <a:latin typeface="VNI-Avo" pitchFamily="2" charset="0"/>
              </a:rPr>
              <a:t>aùi</a:t>
            </a:r>
            <a:r>
              <a:rPr lang="en-US" sz="4000" dirty="0">
                <a:solidFill>
                  <a:srgbClr val="FF0000"/>
                </a:solidFill>
                <a:latin typeface="VNI-Avo" pitchFamily="2" charset="0"/>
              </a:rPr>
              <a:t> </a:t>
            </a:r>
            <a:r>
              <a:rPr lang="en-US" sz="4000" dirty="0" err="1">
                <a:solidFill>
                  <a:schemeClr val="tx1"/>
                </a:solidFill>
                <a:latin typeface="VNI-Avo" pitchFamily="2" charset="0"/>
              </a:rPr>
              <a:t>c</a:t>
            </a:r>
            <a:r>
              <a:rPr lang="en-US" sz="4000" dirty="0" err="1">
                <a:solidFill>
                  <a:srgbClr val="FF0000"/>
                </a:solidFill>
                <a:latin typeface="VNI-Avo" pitchFamily="2" charset="0"/>
              </a:rPr>
              <a:t>aân</a:t>
            </a:r>
            <a:endParaRPr lang="en-US" sz="4000" dirty="0">
              <a:solidFill>
                <a:srgbClr val="FF0000"/>
              </a:solidFill>
              <a:latin typeface="VNI-Avo" pitchFamily="2" charset="0"/>
            </a:endParaRPr>
          </a:p>
        </p:txBody>
      </p:sp>
      <p:sp>
        <p:nvSpPr>
          <p:cNvPr id="14" name="Rectangle: Rounded Corners 13">
            <a:extLst>
              <a:ext uri="{FF2B5EF4-FFF2-40B4-BE49-F238E27FC236}">
                <a16:creationId xmlns:a16="http://schemas.microsoft.com/office/drawing/2014/main" id="{633DEBB1-EA83-4DA6-BE77-FD8E2508921A}"/>
              </a:ext>
            </a:extLst>
          </p:cNvPr>
          <p:cNvSpPr/>
          <p:nvPr/>
        </p:nvSpPr>
        <p:spPr>
          <a:xfrm>
            <a:off x="4433450" y="5102432"/>
            <a:ext cx="2396146" cy="1015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VNI-Avo" pitchFamily="2" charset="0"/>
              </a:rPr>
              <a:t>k</a:t>
            </a:r>
            <a:r>
              <a:rPr lang="en-US" sz="4000" dirty="0" err="1">
                <a:solidFill>
                  <a:srgbClr val="FF0000"/>
                </a:solidFill>
                <a:latin typeface="VNI-Avo" pitchFamily="2" charset="0"/>
              </a:rPr>
              <a:t>ính</a:t>
            </a:r>
            <a:r>
              <a:rPr lang="en-US" sz="4000" dirty="0">
                <a:solidFill>
                  <a:srgbClr val="FF0000"/>
                </a:solidFill>
                <a:latin typeface="VNI-Avo" pitchFamily="2" charset="0"/>
              </a:rPr>
              <a:t> </a:t>
            </a:r>
            <a:r>
              <a:rPr lang="en-US" sz="4000" dirty="0" err="1">
                <a:solidFill>
                  <a:srgbClr val="FF0000"/>
                </a:solidFill>
                <a:latin typeface="VNI-Avo" pitchFamily="2" charset="0"/>
              </a:rPr>
              <a:t>luùp</a:t>
            </a:r>
            <a:endParaRPr lang="en-US" sz="4000" dirty="0">
              <a:solidFill>
                <a:srgbClr val="FF0000"/>
              </a:solidFill>
              <a:latin typeface="VNI-Avo" pitchFamily="2" charset="0"/>
            </a:endParaRPr>
          </a:p>
        </p:txBody>
      </p:sp>
      <p:sp>
        <p:nvSpPr>
          <p:cNvPr id="15" name="Rectangle: Rounded Corners 14">
            <a:extLst>
              <a:ext uri="{FF2B5EF4-FFF2-40B4-BE49-F238E27FC236}">
                <a16:creationId xmlns:a16="http://schemas.microsoft.com/office/drawing/2014/main" id="{924A71C3-14FF-43B1-A0F3-6DBFD773BE56}"/>
              </a:ext>
            </a:extLst>
          </p:cNvPr>
          <p:cNvSpPr/>
          <p:nvPr/>
        </p:nvSpPr>
        <p:spPr>
          <a:xfrm>
            <a:off x="8506034" y="5111869"/>
            <a:ext cx="2396146" cy="1077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VNI-Avo" pitchFamily="2" charset="0"/>
              </a:rPr>
              <a:t>k</a:t>
            </a:r>
            <a:r>
              <a:rPr lang="en-US" sz="4000" dirty="0" err="1">
                <a:solidFill>
                  <a:srgbClr val="FF0000"/>
                </a:solidFill>
                <a:latin typeface="VNI-Avo" pitchFamily="2" charset="0"/>
              </a:rPr>
              <a:t>eùo</a:t>
            </a:r>
            <a:r>
              <a:rPr lang="en-US" sz="4000" dirty="0">
                <a:solidFill>
                  <a:srgbClr val="FF0000"/>
                </a:solidFill>
                <a:latin typeface="VNI-Avo" pitchFamily="2" charset="0"/>
              </a:rPr>
              <a:t> </a:t>
            </a:r>
            <a:r>
              <a:rPr lang="en-US" sz="4000" dirty="0">
                <a:solidFill>
                  <a:schemeClr val="tx1"/>
                </a:solidFill>
                <a:latin typeface="VNI-Avo" pitchFamily="2" charset="0"/>
              </a:rPr>
              <a:t>c</a:t>
            </a:r>
            <a:r>
              <a:rPr lang="en-US" sz="4000" dirty="0">
                <a:solidFill>
                  <a:srgbClr val="FF0000"/>
                </a:solidFill>
                <a:latin typeface="VNI-Avo" pitchFamily="2" charset="0"/>
              </a:rPr>
              <a:t>o</a:t>
            </a:r>
          </a:p>
        </p:txBody>
      </p:sp>
    </p:spTree>
    <p:extLst>
      <p:ext uri="{BB962C8B-B14F-4D97-AF65-F5344CB8AC3E}">
        <p14:creationId xmlns:p14="http://schemas.microsoft.com/office/powerpoint/2010/main" val="3159617889"/>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04428D-EB93-4B56-9DEF-EC06290E0713}"/>
              </a:ext>
            </a:extLst>
          </p:cNvPr>
          <p:cNvPicPr>
            <a:picLocks noChangeAspect="1"/>
          </p:cNvPicPr>
          <p:nvPr/>
        </p:nvPicPr>
        <p:blipFill rotWithShape="1">
          <a:blip r:embed="rId2">
            <a:extLst>
              <a:ext uri="{28A0092B-C50C-407E-A947-70E740481C1C}">
                <a14:useLocalDpi xmlns:a14="http://schemas.microsoft.com/office/drawing/2010/main" val="0"/>
              </a:ext>
            </a:extLst>
          </a:blip>
          <a:srcRect l="11466" t="67395" r="8770" b="7141"/>
          <a:stretch/>
        </p:blipFill>
        <p:spPr>
          <a:xfrm>
            <a:off x="0" y="-1"/>
            <a:ext cx="12192000" cy="5540703"/>
          </a:xfrm>
          <a:prstGeom prst="rect">
            <a:avLst/>
          </a:prstGeom>
        </p:spPr>
      </p:pic>
      <p:sp>
        <p:nvSpPr>
          <p:cNvPr id="9" name="Viết">
            <a:extLst>
              <a:ext uri="{FF2B5EF4-FFF2-40B4-BE49-F238E27FC236}">
                <a16:creationId xmlns:a16="http://schemas.microsoft.com/office/drawing/2014/main" id="{9D3D15F8-506F-4B69-9049-3021E0BE0E2B}"/>
              </a:ext>
            </a:extLst>
          </p:cNvPr>
          <p:cNvSpPr txBox="1"/>
          <p:nvPr/>
        </p:nvSpPr>
        <p:spPr>
          <a:xfrm>
            <a:off x="787502" y="4718361"/>
            <a:ext cx="2191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àng" panose="020B0603050302020204" pitchFamily="34" charset="0"/>
                <a:ea typeface="HP001" panose="020B0603050302020204" pitchFamily="34" charset="0"/>
              </a:rPr>
              <a:t>cái</a:t>
            </a:r>
            <a:r>
              <a:rPr kumimoji="0" lang="en-US" sz="3600" b="1" i="0" u="none" strike="noStrike" kern="1200" cap="none" spc="0" normalizeH="0" noProof="0" dirty="0">
                <a:ln>
                  <a:noFill/>
                </a:ln>
                <a:solidFill>
                  <a:srgbClr val="FF0000"/>
                </a:solidFill>
                <a:effectLst/>
                <a:uLnTx/>
                <a:uFillTx/>
                <a:latin typeface="HP001 4 hàng" panose="020B0603050302020204" pitchFamily="34" charset="0"/>
                <a:ea typeface="HP001" panose="020B0603050302020204" pitchFamily="34" charset="0"/>
              </a:rPr>
              <a:t> </a:t>
            </a:r>
            <a:r>
              <a:rPr kumimoji="0" lang="en-US" sz="3600" b="1" i="0" u="none" strike="noStrike" kern="1200" cap="none" spc="0" normalizeH="0" noProof="0" dirty="0" err="1">
                <a:ln>
                  <a:noFill/>
                </a:ln>
                <a:solidFill>
                  <a:srgbClr val="FF0000"/>
                </a:solidFill>
                <a:effectLst/>
                <a:uLnTx/>
                <a:uFillTx/>
                <a:latin typeface="HP001 4 hàng" panose="020B0603050302020204" pitchFamily="34" charset="0"/>
                <a:ea typeface="HP001" panose="020B0603050302020204" pitchFamily="34" charset="0"/>
              </a:rPr>
              <a:t>cân</a:t>
            </a:r>
            <a:endParaRPr kumimoji="0" lang="vi-VN" sz="3600" b="1" i="0" u="none" strike="noStrike" kern="1200" cap="none" spc="0" normalizeH="0" baseline="0" noProof="0" dirty="0">
              <a:ln>
                <a:noFill/>
              </a:ln>
              <a:solidFill>
                <a:srgbClr val="FF0000"/>
              </a:solidFill>
              <a:effectLst/>
              <a:uLnTx/>
              <a:uFillTx/>
              <a:latin typeface="HP001 4 hàng" panose="020B0603050302020204" pitchFamily="34" charset="0"/>
              <a:ea typeface="HP001" panose="020B0603050302020204" pitchFamily="34" charset="0"/>
            </a:endParaRPr>
          </a:p>
        </p:txBody>
      </p:sp>
      <p:sp>
        <p:nvSpPr>
          <p:cNvPr id="10" name="Viết">
            <a:extLst>
              <a:ext uri="{FF2B5EF4-FFF2-40B4-BE49-F238E27FC236}">
                <a16:creationId xmlns:a16="http://schemas.microsoft.com/office/drawing/2014/main" id="{95B09F94-E42C-4857-A4EE-5F8D4E4EE9AB}"/>
              </a:ext>
            </a:extLst>
          </p:cNvPr>
          <p:cNvSpPr txBox="1"/>
          <p:nvPr/>
        </p:nvSpPr>
        <p:spPr>
          <a:xfrm>
            <a:off x="4415321" y="4739621"/>
            <a:ext cx="2191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àng" panose="020B0603050302020204" pitchFamily="34" charset="0"/>
                <a:ea typeface="HP001" panose="020B0603050302020204" pitchFamily="34" charset="0"/>
              </a:rPr>
              <a:t>kính</a:t>
            </a:r>
            <a:r>
              <a:rPr kumimoji="0" lang="en-US" sz="3600" b="1" i="0" u="none" strike="noStrike" kern="1200" cap="none" spc="0" normalizeH="0" noProof="0" dirty="0">
                <a:ln>
                  <a:noFill/>
                </a:ln>
                <a:solidFill>
                  <a:srgbClr val="FF0000"/>
                </a:solidFill>
                <a:effectLst/>
                <a:uLnTx/>
                <a:uFillTx/>
                <a:latin typeface="HP001 4 hàng" panose="020B0603050302020204" pitchFamily="34" charset="0"/>
                <a:ea typeface="HP001" panose="020B0603050302020204" pitchFamily="34" charset="0"/>
              </a:rPr>
              <a:t> </a:t>
            </a:r>
            <a:r>
              <a:rPr kumimoji="0" lang="en-US" sz="3600" b="1" i="0" u="none" strike="noStrike" kern="1200" cap="none" spc="0" normalizeH="0" noProof="0" dirty="0" err="1">
                <a:ln>
                  <a:noFill/>
                </a:ln>
                <a:solidFill>
                  <a:srgbClr val="FF0000"/>
                </a:solidFill>
                <a:effectLst/>
                <a:uLnTx/>
                <a:uFillTx/>
                <a:latin typeface="HP001 4 hàng" panose="020B0603050302020204" pitchFamily="34" charset="0"/>
                <a:ea typeface="HP001" panose="020B0603050302020204" pitchFamily="34" charset="0"/>
              </a:rPr>
              <a:t>lúp</a:t>
            </a:r>
            <a:endParaRPr kumimoji="0" lang="vi-VN" sz="3600" b="1" i="0" u="none" strike="noStrike" kern="1200" cap="none" spc="0" normalizeH="0" baseline="0" noProof="0" dirty="0">
              <a:ln>
                <a:noFill/>
              </a:ln>
              <a:solidFill>
                <a:srgbClr val="FF0000"/>
              </a:solidFill>
              <a:effectLst/>
              <a:uLnTx/>
              <a:uFillTx/>
              <a:latin typeface="HP001 4 hàng" panose="020B0603050302020204" pitchFamily="34" charset="0"/>
              <a:ea typeface="HP001" panose="020B0603050302020204" pitchFamily="34" charset="0"/>
            </a:endParaRPr>
          </a:p>
        </p:txBody>
      </p:sp>
      <p:sp>
        <p:nvSpPr>
          <p:cNvPr id="11" name="Viết">
            <a:extLst>
              <a:ext uri="{FF2B5EF4-FFF2-40B4-BE49-F238E27FC236}">
                <a16:creationId xmlns:a16="http://schemas.microsoft.com/office/drawing/2014/main" id="{E63B4C72-9216-493F-91D7-6C6FE75B53B7}"/>
              </a:ext>
            </a:extLst>
          </p:cNvPr>
          <p:cNvSpPr txBox="1"/>
          <p:nvPr/>
        </p:nvSpPr>
        <p:spPr>
          <a:xfrm>
            <a:off x="8644421" y="4766772"/>
            <a:ext cx="2191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àng" panose="020B0603050302020204" pitchFamily="34" charset="0"/>
                <a:ea typeface="HP001" panose="020B0603050302020204" pitchFamily="34" charset="0"/>
              </a:rPr>
              <a:t>kéo</a:t>
            </a:r>
            <a:r>
              <a:rPr kumimoji="0" lang="en-US" sz="3600" b="1" i="0" u="none" strike="noStrike" kern="1200" cap="none" spc="0" normalizeH="0" noProof="0" dirty="0">
                <a:ln>
                  <a:noFill/>
                </a:ln>
                <a:solidFill>
                  <a:srgbClr val="FF0000"/>
                </a:solidFill>
                <a:effectLst/>
                <a:uLnTx/>
                <a:uFillTx/>
                <a:latin typeface="HP001 4 hàng" panose="020B0603050302020204" pitchFamily="34" charset="0"/>
                <a:ea typeface="HP001" panose="020B0603050302020204" pitchFamily="34" charset="0"/>
              </a:rPr>
              <a:t> co</a:t>
            </a:r>
            <a:endParaRPr kumimoji="0" lang="vi-VN" sz="3600" b="1" i="0" u="none" strike="noStrike" kern="1200" cap="none" spc="0" normalizeH="0" baseline="0" noProof="0" dirty="0">
              <a:ln>
                <a:noFill/>
              </a:ln>
              <a:solidFill>
                <a:srgbClr val="FF0000"/>
              </a:solidFill>
              <a:effectLst/>
              <a:uLnTx/>
              <a:uFillTx/>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632069271"/>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4" name="Viết">
            <a:extLst>
              <a:ext uri="{FF2B5EF4-FFF2-40B4-BE49-F238E27FC236}">
                <a16:creationId xmlns:a16="http://schemas.microsoft.com/office/drawing/2014/main" id="{C4736B8F-70DE-435E-A891-CAB485B7C1A0}"/>
              </a:ext>
            </a:extLst>
          </p:cNvPr>
          <p:cNvSpPr txBox="1"/>
          <p:nvPr/>
        </p:nvSpPr>
        <p:spPr>
          <a:xfrm>
            <a:off x="2033090" y="2153333"/>
            <a:ext cx="12332315" cy="646331"/>
          </a:xfrm>
          <a:prstGeom prst="rect">
            <a:avLst/>
          </a:prstGeom>
          <a:noFill/>
        </p:spPr>
        <p:txBody>
          <a:bodyPr wrap="square" rtlCol="0">
            <a:spAutoFit/>
          </a:bodyPr>
          <a:lstStyle/>
          <a:p>
            <a:pPr defTabSz="914377"/>
            <a:r>
              <a:rPr lang="vi-VN" sz="3600" b="1" dirty="0">
                <a:solidFill>
                  <a:schemeClr val="bg1"/>
                </a:solidFill>
                <a:latin typeface="+mj-lt"/>
              </a:rPr>
              <a:t>Đặt 1 câu với từ ngữ vừa tìm được</a:t>
            </a:r>
            <a:r>
              <a:rPr lang="vi-VN" sz="3600" b="1" dirty="0">
                <a:solidFill>
                  <a:schemeClr val="bg1"/>
                </a:solidFill>
                <a:latin typeface="Averta Std CY Bold" panose="00000800000000000000" pitchFamily="50" charset="0"/>
              </a:rPr>
              <a:t>. </a:t>
            </a:r>
          </a:p>
        </p:txBody>
      </p:sp>
      <p:sp>
        <p:nvSpPr>
          <p:cNvPr id="5" name="Viết">
            <a:extLst>
              <a:ext uri="{FF2B5EF4-FFF2-40B4-BE49-F238E27FC236}">
                <a16:creationId xmlns:a16="http://schemas.microsoft.com/office/drawing/2014/main" id="{0BE45878-ABA7-4849-BA85-92EBC0DCC0AE}"/>
              </a:ext>
            </a:extLst>
          </p:cNvPr>
          <p:cNvSpPr txBox="1"/>
          <p:nvPr/>
        </p:nvSpPr>
        <p:spPr>
          <a:xfrm>
            <a:off x="1381403" y="3105833"/>
            <a:ext cx="12332315" cy="646331"/>
          </a:xfrm>
          <a:prstGeom prst="rect">
            <a:avLst/>
          </a:prstGeom>
          <a:noFill/>
        </p:spPr>
        <p:txBody>
          <a:bodyPr wrap="square" rtlCol="0">
            <a:spAutoFit/>
          </a:bodyPr>
          <a:lstStyle/>
          <a:p>
            <a:pPr defTabSz="914377"/>
            <a:r>
              <a:rPr lang="vi-VN" sz="3600" b="1" dirty="0">
                <a:solidFill>
                  <a:srgbClr val="FFFF00"/>
                </a:solidFill>
                <a:latin typeface="+mj-lt"/>
              </a:rPr>
              <a:t>Nhi chơi trò kéo co với em để mẹ đi nấu cơm. </a:t>
            </a:r>
          </a:p>
        </p:txBody>
      </p:sp>
    </p:spTree>
    <p:extLst>
      <p:ext uri="{BB962C8B-B14F-4D97-AF65-F5344CB8AC3E}">
        <p14:creationId xmlns:p14="http://schemas.microsoft.com/office/powerpoint/2010/main" val="416482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45AD050-C22D-41F5-89CA-4BBDBB2F1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793010"/>
            <a:ext cx="8915400" cy="6064990"/>
          </a:xfrm>
          <a:prstGeom prst="rect">
            <a:avLst/>
          </a:prstGeom>
        </p:spPr>
      </p:pic>
      <p:sp>
        <p:nvSpPr>
          <p:cNvPr id="6" name="Viết">
            <a:extLst>
              <a:ext uri="{FF2B5EF4-FFF2-40B4-BE49-F238E27FC236}">
                <a16:creationId xmlns:a16="http://schemas.microsoft.com/office/drawing/2014/main" id="{83B27052-5627-40D7-AD54-63A9C1363EED}"/>
              </a:ext>
            </a:extLst>
          </p:cNvPr>
          <p:cNvSpPr txBox="1"/>
          <p:nvPr/>
        </p:nvSpPr>
        <p:spPr>
          <a:xfrm>
            <a:off x="1042419" y="208235"/>
            <a:ext cx="11745461" cy="584775"/>
          </a:xfrm>
          <a:prstGeom prst="rect">
            <a:avLst/>
          </a:prstGeom>
          <a:noFill/>
        </p:spPr>
        <p:txBody>
          <a:bodyPr wrap="square" rtlCol="0">
            <a:spAutoFit/>
          </a:bodyPr>
          <a:lstStyle/>
          <a:p>
            <a:pPr lvl="0" defTabSz="914377"/>
            <a:r>
              <a:rPr lang="en-US" sz="3200" b="1" dirty="0">
                <a:solidFill>
                  <a:srgbClr val="FF0000"/>
                </a:solidFill>
                <a:latin typeface="Averta Std CY Bold" panose="00000800000000000000" pitchFamily="50" charset="0"/>
              </a:rPr>
              <a:t>c) </a:t>
            </a:r>
            <a:r>
              <a:rPr lang="en-US" sz="3200" b="1" dirty="0" err="1">
                <a:solidFill>
                  <a:srgbClr val="FF0000"/>
                </a:solidFill>
                <a:latin typeface="Averta Std CY Bold" panose="00000800000000000000" pitchFamily="50" charset="0"/>
              </a:rPr>
              <a:t>Chọn</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tiếng</a:t>
            </a:r>
            <a:r>
              <a:rPr lang="en-US" sz="3200" b="1" dirty="0">
                <a:solidFill>
                  <a:srgbClr val="FF0000"/>
                </a:solidFill>
                <a:latin typeface="Averta Std CY Bold" panose="00000800000000000000" pitchFamily="50" charset="0"/>
              </a:rPr>
              <a:t> ở </a:t>
            </a:r>
            <a:r>
              <a:rPr lang="en-US" sz="3200" b="1" dirty="0" err="1">
                <a:solidFill>
                  <a:srgbClr val="FF0000"/>
                </a:solidFill>
                <a:latin typeface="Averta Std CY Bold" panose="00000800000000000000" pitchFamily="50" charset="0"/>
              </a:rPr>
              <a:t>bút</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chì</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phù</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hợp</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với</a:t>
            </a:r>
            <a:r>
              <a:rPr lang="en-US" sz="3200" b="1" dirty="0">
                <a:solidFill>
                  <a:srgbClr val="FF0000"/>
                </a:solidFill>
                <a:latin typeface="Averta Std CY Bold" panose="00000800000000000000" pitchFamily="50" charset="0"/>
              </a:rPr>
              <a:t> </a:t>
            </a:r>
            <a:r>
              <a:rPr lang="en-US" sz="3200" b="1" dirty="0" err="1">
                <a:solidFill>
                  <a:srgbClr val="FF0000"/>
                </a:solidFill>
                <a:latin typeface="Averta Std CY Bold" panose="00000800000000000000" pitchFamily="50" charset="0"/>
              </a:rPr>
              <a:t>tiếng</a:t>
            </a:r>
            <a:r>
              <a:rPr lang="en-US" sz="3200" b="1" dirty="0">
                <a:solidFill>
                  <a:srgbClr val="FF0000"/>
                </a:solidFill>
                <a:latin typeface="Averta Std CY Bold" panose="00000800000000000000" pitchFamily="50" charset="0"/>
              </a:rPr>
              <a:t> ở </a:t>
            </a:r>
            <a:r>
              <a:rPr lang="en-US" sz="3200" b="1" dirty="0" err="1">
                <a:solidFill>
                  <a:srgbClr val="FF0000"/>
                </a:solidFill>
                <a:latin typeface="Averta Std CY Bold" panose="00000800000000000000" pitchFamily="50" charset="0"/>
              </a:rPr>
              <a:t>tẩy</a:t>
            </a:r>
            <a:r>
              <a:rPr lang="en-US" sz="3200" b="1" dirty="0">
                <a:solidFill>
                  <a:srgbClr val="FF0000"/>
                </a:solidFill>
                <a:latin typeface="Averta Std CY Bold" panose="00000800000000000000" pitchFamily="50" charset="0"/>
              </a:rPr>
              <a:t>:</a:t>
            </a:r>
            <a:endParaRPr kumimoji="0" lang="vi-VN" sz="3200" b="1" i="0" u="none" strike="noStrike" kern="1200" cap="none" spc="0" normalizeH="0" baseline="0" noProof="0" dirty="0">
              <a:ln>
                <a:noFill/>
              </a:ln>
              <a:solidFill>
                <a:srgbClr val="FF0000"/>
              </a:solidFill>
              <a:effectLst/>
              <a:uLnTx/>
              <a:uFillTx/>
              <a:latin typeface="Averta Std CY Bold" panose="00000800000000000000" pitchFamily="50" charset="0"/>
            </a:endParaRPr>
          </a:p>
        </p:txBody>
      </p:sp>
      <p:pic>
        <p:nvPicPr>
          <p:cNvPr id="24" name="Picture 23">
            <a:extLst>
              <a:ext uri="{FF2B5EF4-FFF2-40B4-BE49-F238E27FC236}">
                <a16:creationId xmlns:a16="http://schemas.microsoft.com/office/drawing/2014/main" id="{C9062749-2B1E-4033-AF0F-5B35E96E6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087" y="2550266"/>
            <a:ext cx="2027651" cy="1096156"/>
          </a:xfrm>
          <a:prstGeom prst="rect">
            <a:avLst/>
          </a:prstGeom>
        </p:spPr>
      </p:pic>
      <p:pic>
        <p:nvPicPr>
          <p:cNvPr id="26" name="Picture 25">
            <a:extLst>
              <a:ext uri="{FF2B5EF4-FFF2-40B4-BE49-F238E27FC236}">
                <a16:creationId xmlns:a16="http://schemas.microsoft.com/office/drawing/2014/main" id="{8A0EFC0F-A2E4-4FB3-B8B9-485066697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233" y="1163754"/>
            <a:ext cx="2027651" cy="1100860"/>
          </a:xfrm>
          <a:prstGeom prst="rect">
            <a:avLst/>
          </a:prstGeom>
        </p:spPr>
      </p:pic>
      <p:pic>
        <p:nvPicPr>
          <p:cNvPr id="28" name="Picture 27">
            <a:extLst>
              <a:ext uri="{FF2B5EF4-FFF2-40B4-BE49-F238E27FC236}">
                <a16:creationId xmlns:a16="http://schemas.microsoft.com/office/drawing/2014/main" id="{7FE9B6E2-D82E-4DA4-8612-607E89694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232" y="5064338"/>
            <a:ext cx="2027651" cy="1100860"/>
          </a:xfrm>
          <a:prstGeom prst="rect">
            <a:avLst/>
          </a:prstGeom>
        </p:spPr>
      </p:pic>
      <p:pic>
        <p:nvPicPr>
          <p:cNvPr id="30" name="Picture 29">
            <a:extLst>
              <a:ext uri="{FF2B5EF4-FFF2-40B4-BE49-F238E27FC236}">
                <a16:creationId xmlns:a16="http://schemas.microsoft.com/office/drawing/2014/main" id="{0344CFF5-DB32-4B3F-9721-BF00C9D4B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886" y="5069434"/>
            <a:ext cx="2987660" cy="1096156"/>
          </a:xfrm>
          <a:prstGeom prst="rect">
            <a:avLst/>
          </a:prstGeom>
        </p:spPr>
      </p:pic>
      <p:pic>
        <p:nvPicPr>
          <p:cNvPr id="32" name="Picture 31">
            <a:extLst>
              <a:ext uri="{FF2B5EF4-FFF2-40B4-BE49-F238E27FC236}">
                <a16:creationId xmlns:a16="http://schemas.microsoft.com/office/drawing/2014/main" id="{E3A2B93D-01AA-4427-AAC9-3A4FD0180C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5507" y="966754"/>
            <a:ext cx="2987660" cy="1101254"/>
          </a:xfrm>
          <a:prstGeom prst="rect">
            <a:avLst/>
          </a:prstGeom>
        </p:spPr>
      </p:pic>
      <p:pic>
        <p:nvPicPr>
          <p:cNvPr id="34" name="Picture 33">
            <a:extLst>
              <a:ext uri="{FF2B5EF4-FFF2-40B4-BE49-F238E27FC236}">
                <a16:creationId xmlns:a16="http://schemas.microsoft.com/office/drawing/2014/main" id="{9A397A25-BF9A-4AA3-B55B-A5A85C845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6311" y="3931682"/>
            <a:ext cx="2987660" cy="1096156"/>
          </a:xfrm>
          <a:prstGeom prst="rect">
            <a:avLst/>
          </a:prstGeom>
        </p:spPr>
      </p:pic>
      <p:pic>
        <p:nvPicPr>
          <p:cNvPr id="36" name="Picture 35">
            <a:extLst>
              <a:ext uri="{FF2B5EF4-FFF2-40B4-BE49-F238E27FC236}">
                <a16:creationId xmlns:a16="http://schemas.microsoft.com/office/drawing/2014/main" id="{B832D751-6817-4731-B1C0-0ABA11E02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2203955"/>
            <a:ext cx="3338958" cy="1225045"/>
          </a:xfrm>
          <a:prstGeom prst="rect">
            <a:avLst/>
          </a:prstGeom>
        </p:spPr>
      </p:pic>
      <p:pic>
        <p:nvPicPr>
          <p:cNvPr id="40" name="Picture 39">
            <a:extLst>
              <a:ext uri="{FF2B5EF4-FFF2-40B4-BE49-F238E27FC236}">
                <a16:creationId xmlns:a16="http://schemas.microsoft.com/office/drawing/2014/main" id="{43209539-9305-4FEE-8F7B-FA710F592A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9372" y="3828740"/>
            <a:ext cx="2026060" cy="1096156"/>
          </a:xfrm>
          <a:prstGeom prst="rect">
            <a:avLst/>
          </a:prstGeom>
        </p:spPr>
      </p:pic>
      <p:cxnSp>
        <p:nvCxnSpPr>
          <p:cNvPr id="42" name="Straight Arrow Connector 41">
            <a:extLst>
              <a:ext uri="{FF2B5EF4-FFF2-40B4-BE49-F238E27FC236}">
                <a16:creationId xmlns:a16="http://schemas.microsoft.com/office/drawing/2014/main" id="{2D62974C-BD59-49CB-B458-1848276EE859}"/>
              </a:ext>
            </a:extLst>
          </p:cNvPr>
          <p:cNvCxnSpPr>
            <a:cxnSpLocks/>
            <a:endCxn id="26" idx="3"/>
          </p:cNvCxnSpPr>
          <p:nvPr/>
        </p:nvCxnSpPr>
        <p:spPr>
          <a:xfrm flipH="1" flipV="1">
            <a:off x="4080884" y="1714184"/>
            <a:ext cx="2834266" cy="29839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399EDFE-D774-4140-8163-BE1D0833476F}"/>
              </a:ext>
            </a:extLst>
          </p:cNvPr>
          <p:cNvCxnSpPr>
            <a:cxnSpLocks/>
          </p:cNvCxnSpPr>
          <p:nvPr/>
        </p:nvCxnSpPr>
        <p:spPr>
          <a:xfrm flipV="1">
            <a:off x="4080884" y="1824633"/>
            <a:ext cx="2548516" cy="135671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AB9A780-6594-4F23-B0A3-1F1C866191F5}"/>
              </a:ext>
            </a:extLst>
          </p:cNvPr>
          <p:cNvCxnSpPr>
            <a:cxnSpLocks/>
          </p:cNvCxnSpPr>
          <p:nvPr/>
        </p:nvCxnSpPr>
        <p:spPr>
          <a:xfrm>
            <a:off x="4051213" y="4439348"/>
            <a:ext cx="2863936" cy="145189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AF8493E-9CB7-42CE-9829-39E606B7ACC9}"/>
              </a:ext>
            </a:extLst>
          </p:cNvPr>
          <p:cNvCxnSpPr>
            <a:cxnSpLocks/>
          </p:cNvCxnSpPr>
          <p:nvPr/>
        </p:nvCxnSpPr>
        <p:spPr>
          <a:xfrm flipV="1">
            <a:off x="3912754" y="3113208"/>
            <a:ext cx="2720086" cy="245385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90261"/>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7B791A0-A4A8-4107-8988-7992B9840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19" y="918282"/>
            <a:ext cx="10005369" cy="5939718"/>
          </a:xfrm>
          <a:prstGeom prst="rect">
            <a:avLst/>
          </a:prstGeom>
        </p:spPr>
      </p:pic>
      <p:sp>
        <p:nvSpPr>
          <p:cNvPr id="6" name="Viết">
            <a:extLst>
              <a:ext uri="{FF2B5EF4-FFF2-40B4-BE49-F238E27FC236}">
                <a16:creationId xmlns:a16="http://schemas.microsoft.com/office/drawing/2014/main" id="{83B27052-5627-40D7-AD54-63A9C1363EED}"/>
              </a:ext>
            </a:extLst>
          </p:cNvPr>
          <p:cNvSpPr txBox="1"/>
          <p:nvPr/>
        </p:nvSpPr>
        <p:spPr>
          <a:xfrm>
            <a:off x="1042419" y="208235"/>
            <a:ext cx="11745461"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c)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Chọn</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tiếng</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ở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bút</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chì</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phù</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hợp</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tiếng</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 ở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mn-ea"/>
                <a:cs typeface="+mn-cs"/>
              </a:rPr>
              <a:t>tẩy</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rPr>
              <a:t>:</a:t>
            </a:r>
            <a:endParaRPr kumimoji="0" lang="vi-VN" sz="3200" b="1" i="0" u="none" strike="noStrike" kern="1200" cap="none" spc="0" normalizeH="0" baseline="0" noProof="0" dirty="0">
              <a:ln>
                <a:noFill/>
              </a:ln>
              <a:solidFill>
                <a:prstClr val="black"/>
              </a:solidFill>
              <a:effectLst/>
              <a:uLnTx/>
              <a:uFillTx/>
              <a:latin typeface="Averta Std CY Bold" panose="00000800000000000000" pitchFamily="50" charset="0"/>
              <a:ea typeface="+mn-ea"/>
              <a:cs typeface="+mn-cs"/>
            </a:endParaRPr>
          </a:p>
        </p:txBody>
      </p:sp>
      <p:pic>
        <p:nvPicPr>
          <p:cNvPr id="3" name="Picture 2">
            <a:extLst>
              <a:ext uri="{FF2B5EF4-FFF2-40B4-BE49-F238E27FC236}">
                <a16:creationId xmlns:a16="http://schemas.microsoft.com/office/drawing/2014/main" id="{C2A5EA7E-7A14-41D7-B159-156249A4D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268" y="1191195"/>
            <a:ext cx="2040566" cy="1107872"/>
          </a:xfrm>
          <a:prstGeom prst="rect">
            <a:avLst/>
          </a:prstGeom>
        </p:spPr>
      </p:pic>
      <p:pic>
        <p:nvPicPr>
          <p:cNvPr id="5" name="Picture 4">
            <a:extLst>
              <a:ext uri="{FF2B5EF4-FFF2-40B4-BE49-F238E27FC236}">
                <a16:creationId xmlns:a16="http://schemas.microsoft.com/office/drawing/2014/main" id="{186CC64D-CE5B-4A1B-BF3B-CB8534697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561" y="2271606"/>
            <a:ext cx="2667994" cy="1118836"/>
          </a:xfrm>
          <a:prstGeom prst="rect">
            <a:avLst/>
          </a:prstGeom>
        </p:spPr>
      </p:pic>
      <p:pic>
        <p:nvPicPr>
          <p:cNvPr id="10" name="Picture 9">
            <a:extLst>
              <a:ext uri="{FF2B5EF4-FFF2-40B4-BE49-F238E27FC236}">
                <a16:creationId xmlns:a16="http://schemas.microsoft.com/office/drawing/2014/main" id="{42258D53-F405-4FDC-8ABC-9899C36DE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561" y="3733215"/>
            <a:ext cx="2667994" cy="1123366"/>
          </a:xfrm>
          <a:prstGeom prst="rect">
            <a:avLst/>
          </a:prstGeom>
        </p:spPr>
      </p:pic>
      <p:pic>
        <p:nvPicPr>
          <p:cNvPr id="12" name="Picture 11">
            <a:extLst>
              <a:ext uri="{FF2B5EF4-FFF2-40B4-BE49-F238E27FC236}">
                <a16:creationId xmlns:a16="http://schemas.microsoft.com/office/drawing/2014/main" id="{57AEDB0E-DA16-4C9F-B818-E7AC19B48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0065" y="1152719"/>
            <a:ext cx="2667994" cy="1118836"/>
          </a:xfrm>
          <a:prstGeom prst="rect">
            <a:avLst/>
          </a:prstGeom>
        </p:spPr>
      </p:pic>
      <p:pic>
        <p:nvPicPr>
          <p:cNvPr id="14" name="Picture 13">
            <a:extLst>
              <a:ext uri="{FF2B5EF4-FFF2-40B4-BE49-F238E27FC236}">
                <a16:creationId xmlns:a16="http://schemas.microsoft.com/office/drawing/2014/main" id="{80F8AE53-D1A5-47D1-880C-DAE6361B14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0561" y="4981082"/>
            <a:ext cx="2667994" cy="1118836"/>
          </a:xfrm>
          <a:prstGeom prst="rect">
            <a:avLst/>
          </a:prstGeom>
        </p:spPr>
      </p:pic>
      <p:pic>
        <p:nvPicPr>
          <p:cNvPr id="16" name="Picture 15">
            <a:extLst>
              <a:ext uri="{FF2B5EF4-FFF2-40B4-BE49-F238E27FC236}">
                <a16:creationId xmlns:a16="http://schemas.microsoft.com/office/drawing/2014/main" id="{55C0B1FE-4C6E-48D5-9E35-EC0E92982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4862" y="3803343"/>
            <a:ext cx="2056048" cy="1116278"/>
          </a:xfrm>
          <a:prstGeom prst="rect">
            <a:avLst/>
          </a:prstGeom>
        </p:spPr>
      </p:pic>
      <p:pic>
        <p:nvPicPr>
          <p:cNvPr id="18" name="Picture 17">
            <a:extLst>
              <a:ext uri="{FF2B5EF4-FFF2-40B4-BE49-F238E27FC236}">
                <a16:creationId xmlns:a16="http://schemas.microsoft.com/office/drawing/2014/main" id="{4241B4EA-3FCE-4A1A-B31E-1A4A2208A5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5727" y="5143562"/>
            <a:ext cx="2040563" cy="1103136"/>
          </a:xfrm>
          <a:prstGeom prst="rect">
            <a:avLst/>
          </a:prstGeom>
        </p:spPr>
      </p:pic>
      <p:pic>
        <p:nvPicPr>
          <p:cNvPr id="31" name="Picture 30">
            <a:extLst>
              <a:ext uri="{FF2B5EF4-FFF2-40B4-BE49-F238E27FC236}">
                <a16:creationId xmlns:a16="http://schemas.microsoft.com/office/drawing/2014/main" id="{C8DBB91C-358F-4F7E-9ECD-9B74D48DAC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5726" y="2467125"/>
            <a:ext cx="2040565" cy="1104004"/>
          </a:xfrm>
          <a:prstGeom prst="rect">
            <a:avLst/>
          </a:prstGeom>
        </p:spPr>
      </p:pic>
      <p:cxnSp>
        <p:nvCxnSpPr>
          <p:cNvPr id="33" name="Straight Arrow Connector 32">
            <a:extLst>
              <a:ext uri="{FF2B5EF4-FFF2-40B4-BE49-F238E27FC236}">
                <a16:creationId xmlns:a16="http://schemas.microsoft.com/office/drawing/2014/main" id="{5505305A-0B10-4E4B-A749-D0B9142BD922}"/>
              </a:ext>
            </a:extLst>
          </p:cNvPr>
          <p:cNvCxnSpPr>
            <a:cxnSpLocks/>
          </p:cNvCxnSpPr>
          <p:nvPr/>
        </p:nvCxnSpPr>
        <p:spPr>
          <a:xfrm>
            <a:off x="4224302" y="1714184"/>
            <a:ext cx="2899677" cy="134047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295B95-5939-4D9E-8CE8-9250346173F5}"/>
              </a:ext>
            </a:extLst>
          </p:cNvPr>
          <p:cNvCxnSpPr>
            <a:cxnSpLocks/>
          </p:cNvCxnSpPr>
          <p:nvPr/>
        </p:nvCxnSpPr>
        <p:spPr>
          <a:xfrm>
            <a:off x="4358895" y="2938477"/>
            <a:ext cx="2833655" cy="16479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B8903CC-B510-4876-A389-5602FE472EA0}"/>
              </a:ext>
            </a:extLst>
          </p:cNvPr>
          <p:cNvCxnSpPr>
            <a:cxnSpLocks/>
          </p:cNvCxnSpPr>
          <p:nvPr/>
        </p:nvCxnSpPr>
        <p:spPr>
          <a:xfrm flipV="1">
            <a:off x="4337691" y="2154066"/>
            <a:ext cx="2608250" cy="198482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B2FC731-7C02-48C6-8049-297399D5BDE1}"/>
              </a:ext>
            </a:extLst>
          </p:cNvPr>
          <p:cNvCxnSpPr>
            <a:cxnSpLocks/>
          </p:cNvCxnSpPr>
          <p:nvPr/>
        </p:nvCxnSpPr>
        <p:spPr>
          <a:xfrm flipV="1">
            <a:off x="4355001" y="5695130"/>
            <a:ext cx="3074499" cy="1402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353228"/>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41E1B3-A07F-4404-92C6-772CCBF34D6C}"/>
              </a:ext>
            </a:extLst>
          </p:cNvPr>
          <p:cNvPicPr>
            <a:picLocks noChangeAspect="1"/>
          </p:cNvPicPr>
          <p:nvPr/>
        </p:nvPicPr>
        <p:blipFill rotWithShape="1">
          <a:blip r:embed="rId2">
            <a:extLst>
              <a:ext uri="{28A0092B-C50C-407E-A947-70E740481C1C}">
                <a14:useLocalDpi xmlns:a14="http://schemas.microsoft.com/office/drawing/2010/main" val="0"/>
              </a:ext>
            </a:extLst>
          </a:blip>
          <a:srcRect l="9716" t="7500" r="8431" b="61111"/>
          <a:stretch/>
        </p:blipFill>
        <p:spPr>
          <a:xfrm>
            <a:off x="0" y="152400"/>
            <a:ext cx="12283710" cy="6705600"/>
          </a:xfrm>
          <a:prstGeom prst="rect">
            <a:avLst/>
          </a:prstGeom>
        </p:spPr>
      </p:pic>
      <p:cxnSp>
        <p:nvCxnSpPr>
          <p:cNvPr id="3" name="Straight Arrow Connector 2">
            <a:extLst>
              <a:ext uri="{FF2B5EF4-FFF2-40B4-BE49-F238E27FC236}">
                <a16:creationId xmlns:a16="http://schemas.microsoft.com/office/drawing/2014/main" id="{F1C39855-3C87-46D3-8A44-0EFDC3BC21BA}"/>
              </a:ext>
            </a:extLst>
          </p:cNvPr>
          <p:cNvCxnSpPr>
            <a:cxnSpLocks/>
          </p:cNvCxnSpPr>
          <p:nvPr/>
        </p:nvCxnSpPr>
        <p:spPr>
          <a:xfrm>
            <a:off x="2196662" y="2806262"/>
            <a:ext cx="1628143" cy="1966913"/>
          </a:xfrm>
          <a:prstGeom prst="straightConnector1">
            <a:avLst/>
          </a:prstGeom>
          <a:noFill/>
          <a:ln w="38100" cap="flat" cmpd="sng" algn="ctr">
            <a:solidFill>
              <a:srgbClr val="FF0000"/>
            </a:solidFill>
            <a:prstDash val="solid"/>
            <a:headEnd type="triangle"/>
            <a:tailEnd type="triangle"/>
          </a:ln>
          <a:effectLst/>
        </p:spPr>
      </p:cxnSp>
      <p:cxnSp>
        <p:nvCxnSpPr>
          <p:cNvPr id="4" name="Straight Arrow Connector 3">
            <a:extLst>
              <a:ext uri="{FF2B5EF4-FFF2-40B4-BE49-F238E27FC236}">
                <a16:creationId xmlns:a16="http://schemas.microsoft.com/office/drawing/2014/main" id="{11C45933-27B0-4674-BCB4-52E0D0F2653F}"/>
              </a:ext>
            </a:extLst>
          </p:cNvPr>
          <p:cNvCxnSpPr>
            <a:cxnSpLocks/>
          </p:cNvCxnSpPr>
          <p:nvPr/>
        </p:nvCxnSpPr>
        <p:spPr>
          <a:xfrm flipV="1">
            <a:off x="2023484" y="2705101"/>
            <a:ext cx="1919866" cy="948404"/>
          </a:xfrm>
          <a:prstGeom prst="straightConnector1">
            <a:avLst/>
          </a:prstGeom>
          <a:noFill/>
          <a:ln w="38100" cap="flat" cmpd="sng" algn="ctr">
            <a:solidFill>
              <a:srgbClr val="FF0000"/>
            </a:solidFill>
            <a:prstDash val="solid"/>
            <a:headEnd type="triangle"/>
            <a:tailEnd type="triangle"/>
          </a:ln>
          <a:effectLst/>
        </p:spPr>
      </p:cxnSp>
      <p:cxnSp>
        <p:nvCxnSpPr>
          <p:cNvPr id="5" name="Straight Arrow Connector 4">
            <a:extLst>
              <a:ext uri="{FF2B5EF4-FFF2-40B4-BE49-F238E27FC236}">
                <a16:creationId xmlns:a16="http://schemas.microsoft.com/office/drawing/2014/main" id="{A1958D44-2C1D-499C-B403-B8EEF11F4131}"/>
              </a:ext>
            </a:extLst>
          </p:cNvPr>
          <p:cNvCxnSpPr>
            <a:cxnSpLocks/>
          </p:cNvCxnSpPr>
          <p:nvPr/>
        </p:nvCxnSpPr>
        <p:spPr>
          <a:xfrm>
            <a:off x="2023484" y="4525644"/>
            <a:ext cx="1771650" cy="1352550"/>
          </a:xfrm>
          <a:prstGeom prst="straightConnector1">
            <a:avLst/>
          </a:prstGeom>
          <a:noFill/>
          <a:ln w="38100" cap="flat" cmpd="sng" algn="ctr">
            <a:solidFill>
              <a:srgbClr val="FF0000"/>
            </a:solidFill>
            <a:prstDash val="solid"/>
            <a:headEnd type="triangle"/>
            <a:tailEnd type="triangle"/>
          </a:ln>
          <a:effectLst/>
        </p:spPr>
      </p:cxnSp>
      <p:cxnSp>
        <p:nvCxnSpPr>
          <p:cNvPr id="6" name="Straight Arrow Connector 5">
            <a:extLst>
              <a:ext uri="{FF2B5EF4-FFF2-40B4-BE49-F238E27FC236}">
                <a16:creationId xmlns:a16="http://schemas.microsoft.com/office/drawing/2014/main" id="{1643DF8D-3866-4E08-B382-1FDB57567FB1}"/>
              </a:ext>
            </a:extLst>
          </p:cNvPr>
          <p:cNvCxnSpPr>
            <a:cxnSpLocks/>
          </p:cNvCxnSpPr>
          <p:nvPr/>
        </p:nvCxnSpPr>
        <p:spPr>
          <a:xfrm flipV="1">
            <a:off x="2196662" y="3754667"/>
            <a:ext cx="1538673" cy="1890647"/>
          </a:xfrm>
          <a:prstGeom prst="straightConnector1">
            <a:avLst/>
          </a:prstGeom>
          <a:noFill/>
          <a:ln w="38100" cap="flat" cmpd="sng" algn="ctr">
            <a:solidFill>
              <a:srgbClr val="FF0000"/>
            </a:solidFill>
            <a:prstDash val="solid"/>
            <a:headEnd type="triangle"/>
            <a:tailEnd type="triangle"/>
          </a:ln>
          <a:effectLst/>
        </p:spPr>
      </p:cxnSp>
      <p:cxnSp>
        <p:nvCxnSpPr>
          <p:cNvPr id="19" name="Straight Arrow Connector 18">
            <a:extLst>
              <a:ext uri="{FF2B5EF4-FFF2-40B4-BE49-F238E27FC236}">
                <a16:creationId xmlns:a16="http://schemas.microsoft.com/office/drawing/2014/main" id="{9D3F6E58-09C8-44A0-A8D1-F93BAF15B4BE}"/>
              </a:ext>
            </a:extLst>
          </p:cNvPr>
          <p:cNvCxnSpPr>
            <a:cxnSpLocks/>
          </p:cNvCxnSpPr>
          <p:nvPr/>
        </p:nvCxnSpPr>
        <p:spPr>
          <a:xfrm>
            <a:off x="8005184" y="2688351"/>
            <a:ext cx="1771650" cy="965154"/>
          </a:xfrm>
          <a:prstGeom prst="straightConnector1">
            <a:avLst/>
          </a:prstGeom>
          <a:noFill/>
          <a:ln w="38100" cap="flat" cmpd="sng" algn="ctr">
            <a:solidFill>
              <a:srgbClr val="FF0000"/>
            </a:solidFill>
            <a:prstDash val="solid"/>
            <a:headEnd type="triangle"/>
            <a:tailEnd type="triangle"/>
          </a:ln>
          <a:effectLst/>
        </p:spPr>
      </p:cxnSp>
      <p:cxnSp>
        <p:nvCxnSpPr>
          <p:cNvPr id="20" name="Straight Arrow Connector 19">
            <a:extLst>
              <a:ext uri="{FF2B5EF4-FFF2-40B4-BE49-F238E27FC236}">
                <a16:creationId xmlns:a16="http://schemas.microsoft.com/office/drawing/2014/main" id="{88B35280-2723-4210-9E82-0415590C0EF3}"/>
              </a:ext>
            </a:extLst>
          </p:cNvPr>
          <p:cNvCxnSpPr>
            <a:cxnSpLocks/>
          </p:cNvCxnSpPr>
          <p:nvPr/>
        </p:nvCxnSpPr>
        <p:spPr>
          <a:xfrm>
            <a:off x="8005184" y="3839844"/>
            <a:ext cx="1771650" cy="933331"/>
          </a:xfrm>
          <a:prstGeom prst="straightConnector1">
            <a:avLst/>
          </a:prstGeom>
          <a:noFill/>
          <a:ln w="38100" cap="flat" cmpd="sng" algn="ctr">
            <a:solidFill>
              <a:srgbClr val="FF0000"/>
            </a:solidFill>
            <a:prstDash val="solid"/>
            <a:headEnd type="triangle"/>
            <a:tailEnd type="triangle"/>
          </a:ln>
          <a:effectLst/>
        </p:spPr>
      </p:cxnSp>
      <p:cxnSp>
        <p:nvCxnSpPr>
          <p:cNvPr id="21" name="Straight Arrow Connector 20">
            <a:extLst>
              <a:ext uri="{FF2B5EF4-FFF2-40B4-BE49-F238E27FC236}">
                <a16:creationId xmlns:a16="http://schemas.microsoft.com/office/drawing/2014/main" id="{84033C9D-6D5B-4F09-92FC-71488884E0C5}"/>
              </a:ext>
            </a:extLst>
          </p:cNvPr>
          <p:cNvCxnSpPr>
            <a:cxnSpLocks/>
          </p:cNvCxnSpPr>
          <p:nvPr/>
        </p:nvCxnSpPr>
        <p:spPr>
          <a:xfrm>
            <a:off x="7975513" y="5878194"/>
            <a:ext cx="1801321" cy="186339"/>
          </a:xfrm>
          <a:prstGeom prst="straightConnector1">
            <a:avLst/>
          </a:prstGeom>
          <a:noFill/>
          <a:ln w="38100" cap="flat" cmpd="sng" algn="ctr">
            <a:solidFill>
              <a:srgbClr val="FF0000"/>
            </a:solidFill>
            <a:prstDash val="solid"/>
            <a:headEnd type="triangle"/>
            <a:tailEnd type="triangle"/>
          </a:ln>
          <a:effectLst/>
        </p:spPr>
      </p:cxnSp>
      <p:cxnSp>
        <p:nvCxnSpPr>
          <p:cNvPr id="22" name="Straight Arrow Connector 21">
            <a:extLst>
              <a:ext uri="{FF2B5EF4-FFF2-40B4-BE49-F238E27FC236}">
                <a16:creationId xmlns:a16="http://schemas.microsoft.com/office/drawing/2014/main" id="{4369AFB1-C0B0-4497-9341-D986A04C752A}"/>
              </a:ext>
            </a:extLst>
          </p:cNvPr>
          <p:cNvCxnSpPr>
            <a:cxnSpLocks/>
          </p:cNvCxnSpPr>
          <p:nvPr/>
        </p:nvCxnSpPr>
        <p:spPr>
          <a:xfrm flipV="1">
            <a:off x="7919263" y="2806262"/>
            <a:ext cx="1576987" cy="2119037"/>
          </a:xfrm>
          <a:prstGeom prst="straightConnector1">
            <a:avLst/>
          </a:prstGeom>
          <a:noFill/>
          <a:ln w="38100" cap="flat" cmpd="sng" algn="ctr">
            <a:solidFill>
              <a:srgbClr val="FF0000"/>
            </a:solidFill>
            <a:prstDash val="solid"/>
            <a:headEnd type="triangle"/>
            <a:tailEnd type="triangle"/>
          </a:ln>
          <a:effectLst/>
        </p:spPr>
      </p:cxnSp>
    </p:spTree>
    <p:extLst>
      <p:ext uri="{BB962C8B-B14F-4D97-AF65-F5344CB8AC3E}">
        <p14:creationId xmlns:p14="http://schemas.microsoft.com/office/powerpoint/2010/main" val="418748336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106323" y="0"/>
            <a:ext cx="12191999" cy="6858001"/>
          </a:xfrm>
          <a:prstGeom prst="rect">
            <a:avLst/>
          </a:prstGeom>
        </p:spPr>
      </p:pic>
      <p:sp>
        <p:nvSpPr>
          <p:cNvPr id="4" name="Viết">
            <a:extLst>
              <a:ext uri="{FF2B5EF4-FFF2-40B4-BE49-F238E27FC236}">
                <a16:creationId xmlns:a16="http://schemas.microsoft.com/office/drawing/2014/main" id="{C4736B8F-70DE-435E-A891-CAB485B7C1A0}"/>
              </a:ext>
            </a:extLst>
          </p:cNvPr>
          <p:cNvSpPr txBox="1"/>
          <p:nvPr/>
        </p:nvSpPr>
        <p:spPr>
          <a:xfrm>
            <a:off x="2033090" y="2153333"/>
            <a:ext cx="12332315"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Đặt 1</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câu với từ ngữ vừa tìm được. </a:t>
            </a:r>
          </a:p>
        </p:txBody>
      </p:sp>
      <p:sp>
        <p:nvSpPr>
          <p:cNvPr id="5" name="Viết">
            <a:extLst>
              <a:ext uri="{FF2B5EF4-FFF2-40B4-BE49-F238E27FC236}">
                <a16:creationId xmlns:a16="http://schemas.microsoft.com/office/drawing/2014/main" id="{0BE45878-ABA7-4849-BA85-92EBC0DCC0AE}"/>
              </a:ext>
            </a:extLst>
          </p:cNvPr>
          <p:cNvSpPr txBox="1"/>
          <p:nvPr/>
        </p:nvSpPr>
        <p:spPr>
          <a:xfrm>
            <a:off x="1146794" y="3028339"/>
            <a:ext cx="9473110" cy="1200329"/>
          </a:xfrm>
          <a:prstGeom prst="rect">
            <a:avLst/>
          </a:prstGeom>
          <a:noFill/>
        </p:spPr>
        <p:txBody>
          <a:bodyPr wrap="square" rtlCol="0">
            <a:spAutoFit/>
          </a:bodyPr>
          <a:lstStyle/>
          <a:p>
            <a:pPr lvl="0" defTabSz="914377"/>
            <a:r>
              <a:rPr lang="vi-VN" sz="3600" b="1" dirty="0">
                <a:solidFill>
                  <a:srgbClr val="FFFF00"/>
                </a:solidFill>
                <a:latin typeface="Averta Std CY Bold" panose="00000800000000000000" pitchFamily="50" charset="0"/>
              </a:rPr>
              <a:t>	</a:t>
            </a:r>
            <a:r>
              <a:rPr lang="vi-VN" sz="3600" b="1" dirty="0">
                <a:solidFill>
                  <a:srgbClr val="FFFF00"/>
                </a:solidFill>
                <a:latin typeface="Times New Roman" panose="02020603050405020304" pitchFamily="18" charset="0"/>
                <a:cs typeface="Times New Roman" panose="02020603050405020304" pitchFamily="18" charset="0"/>
              </a:rPr>
              <a:t>Chiếc rễ cây ngày nào mẹ trồng giờ đã thành một cái cây thật cao lớn.</a:t>
            </a:r>
            <a:endParaRPr kumimoji="0" lang="vi-VN"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0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1"/>
            <a:ext cx="1066347" cy="637425"/>
          </a:xfrm>
          <a:prstGeom prst="rect">
            <a:avLst/>
          </a:prstGeom>
        </p:spPr>
      </p:pic>
      <p:grpSp>
        <p:nvGrpSpPr>
          <p:cNvPr id="12" name="组合 11"/>
          <p:cNvGrpSpPr/>
          <p:nvPr/>
        </p:nvGrpSpPr>
        <p:grpSpPr>
          <a:xfrm>
            <a:off x="2907046" y="501328"/>
            <a:ext cx="7544065" cy="521029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10026132" y="455331"/>
            <a:ext cx="1063853" cy="1355319"/>
          </a:xfrm>
          <a:prstGeom prst="rect">
            <a:avLst/>
          </a:prstGeom>
        </p:spPr>
      </p:pic>
      <p:pic>
        <p:nvPicPr>
          <p:cNvPr id="13" name="图片 12"/>
          <p:cNvPicPr>
            <a:picLocks noChangeAspect="1"/>
          </p:cNvPicPr>
          <p:nvPr/>
        </p:nvPicPr>
        <p:blipFill rotWithShape="1">
          <a:blip r:embed="rId10" cstate="print">
            <a:extLst>
              <a:ext uri="{28A0092B-C50C-407E-A947-70E740481C1C}">
                <a14:useLocalDpi xmlns:a14="http://schemas.microsoft.com/office/drawing/2010/main" val="0"/>
              </a:ext>
            </a:extLst>
          </a:blip>
          <a:srcRect r="64552"/>
          <a:stretch/>
        </p:blipFill>
        <p:spPr>
          <a:xfrm rot="702876">
            <a:off x="8921895" y="3146063"/>
            <a:ext cx="2657903" cy="3460444"/>
          </a:xfrm>
          <a:prstGeom prst="rect">
            <a:avLst/>
          </a:prstGeom>
        </p:spPr>
      </p:pic>
      <p:sp>
        <p:nvSpPr>
          <p:cNvPr id="14" name="Rectangle 13">
            <a:extLst>
              <a:ext uri="{FF2B5EF4-FFF2-40B4-BE49-F238E27FC236}">
                <a16:creationId xmlns:a16="http://schemas.microsoft.com/office/drawing/2014/main" id="{25A5709C-AEF2-4189-A1FC-78EC4ED3018C}"/>
              </a:ext>
            </a:extLst>
          </p:cNvPr>
          <p:cNvSpPr/>
          <p:nvPr/>
        </p:nvSpPr>
        <p:spPr>
          <a:xfrm>
            <a:off x="3256890" y="1954444"/>
            <a:ext cx="6844375" cy="2187114"/>
          </a:xfrm>
          <a:prstGeom prst="rect">
            <a:avLst/>
          </a:prstGeom>
          <a:noFill/>
        </p:spPr>
        <p:txBody>
          <a:bodyPr wrap="square" lIns="123803" tIns="61901" rIns="123803" bIns="61901">
            <a:spAutoFit/>
            <a:scene3d>
              <a:camera prst="orthographicFront"/>
              <a:lightRig rig="soft" dir="t">
                <a:rot lat="0" lon="0" rev="15600000"/>
              </a:lightRig>
            </a:scene3d>
            <a:sp3d extrusionH="57150" prstMaterial="softEdge">
              <a:bevelT w="25400" h="38100"/>
            </a:sp3d>
          </a:bodyPr>
          <a:lstStyle/>
          <a:p>
            <a:pPr algn="ctr" defTabSz="968450">
              <a:defRPr/>
            </a:pPr>
            <a:r>
              <a:rPr lang="en-US" sz="6700" b="1" dirty="0" err="1">
                <a:ln/>
                <a:solidFill>
                  <a:srgbClr val="FF0000"/>
                </a:solidFill>
                <a:latin typeface="VNI-Avo" pitchFamily="2" charset="0"/>
                <a:ea typeface="微软雅黑"/>
              </a:rPr>
              <a:t>Chaøo</a:t>
            </a:r>
            <a:r>
              <a:rPr lang="en-US" sz="6700" b="1" dirty="0">
                <a:ln/>
                <a:solidFill>
                  <a:srgbClr val="FF0000"/>
                </a:solidFill>
                <a:latin typeface="VNI-Avo" pitchFamily="2" charset="0"/>
                <a:ea typeface="微软雅黑"/>
              </a:rPr>
              <a:t> </a:t>
            </a:r>
            <a:r>
              <a:rPr lang="en-US" sz="6700" b="1" dirty="0" err="1">
                <a:ln/>
                <a:solidFill>
                  <a:srgbClr val="FF0000"/>
                </a:solidFill>
                <a:latin typeface="VNI-Avo" pitchFamily="2" charset="0"/>
                <a:ea typeface="微软雅黑"/>
              </a:rPr>
              <a:t>taïm</a:t>
            </a:r>
            <a:r>
              <a:rPr lang="en-US" sz="6700" b="1" dirty="0">
                <a:ln/>
                <a:solidFill>
                  <a:srgbClr val="FF0000"/>
                </a:solidFill>
                <a:latin typeface="VNI-Avo" pitchFamily="2" charset="0"/>
                <a:ea typeface="微软雅黑"/>
              </a:rPr>
              <a:t> </a:t>
            </a:r>
            <a:r>
              <a:rPr lang="en-US" sz="6700" b="1" dirty="0" err="1">
                <a:ln/>
                <a:solidFill>
                  <a:srgbClr val="FF0000"/>
                </a:solidFill>
                <a:latin typeface="VNI-Avo" pitchFamily="2" charset="0"/>
                <a:ea typeface="微软雅黑"/>
              </a:rPr>
              <a:t>bieät</a:t>
            </a:r>
            <a:r>
              <a:rPr lang="en-US" sz="6700" b="1" dirty="0">
                <a:ln/>
                <a:solidFill>
                  <a:srgbClr val="FF0000"/>
                </a:solidFill>
                <a:latin typeface="VNI-Avo" pitchFamily="2" charset="0"/>
                <a:ea typeface="微软雅黑"/>
              </a:rPr>
              <a:t> </a:t>
            </a:r>
          </a:p>
          <a:p>
            <a:pPr algn="ctr" defTabSz="968450">
              <a:defRPr/>
            </a:pPr>
            <a:r>
              <a:rPr lang="en-US" sz="6700" b="1" dirty="0" err="1">
                <a:ln/>
                <a:solidFill>
                  <a:srgbClr val="FF0000"/>
                </a:solidFill>
                <a:latin typeface="VNI-Avo" pitchFamily="2" charset="0"/>
                <a:ea typeface="微软雅黑"/>
              </a:rPr>
              <a:t>caùc</a:t>
            </a:r>
            <a:r>
              <a:rPr lang="en-US" sz="6700" b="1" dirty="0">
                <a:ln/>
                <a:solidFill>
                  <a:srgbClr val="FF0000"/>
                </a:solidFill>
                <a:latin typeface="VNI-Avo" pitchFamily="2" charset="0"/>
                <a:ea typeface="微软雅黑"/>
              </a:rPr>
              <a:t> con</a:t>
            </a: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par>
                                <p:cTn id="16" presetID="32" presetClass="emph" presetSubtype="0" fill="hold" grpId="0" nodeType="withEffect">
                                  <p:stCondLst>
                                    <p:cond delay="0"/>
                                  </p:stCondLst>
                                  <p:childTnLst>
                                    <p:animRot by="120000">
                                      <p:cBhvr>
                                        <p:cTn id="17" dur="275" fill="hold">
                                          <p:stCondLst>
                                            <p:cond delay="0"/>
                                          </p:stCondLst>
                                        </p:cTn>
                                        <p:tgtEl>
                                          <p:spTgt spid="14"/>
                                        </p:tgtEl>
                                        <p:attrNameLst>
                                          <p:attrName>r</p:attrName>
                                        </p:attrNameLst>
                                      </p:cBhvr>
                                    </p:animRot>
                                    <p:animRot by="-240000">
                                      <p:cBhvr>
                                        <p:cTn id="18" dur="550" fill="hold">
                                          <p:stCondLst>
                                            <p:cond delay="550"/>
                                          </p:stCondLst>
                                        </p:cTn>
                                        <p:tgtEl>
                                          <p:spTgt spid="14"/>
                                        </p:tgtEl>
                                        <p:attrNameLst>
                                          <p:attrName>r</p:attrName>
                                        </p:attrNameLst>
                                      </p:cBhvr>
                                    </p:animRot>
                                    <p:animRot by="240000">
                                      <p:cBhvr>
                                        <p:cTn id="19" dur="550" fill="hold">
                                          <p:stCondLst>
                                            <p:cond delay="1100"/>
                                          </p:stCondLst>
                                        </p:cTn>
                                        <p:tgtEl>
                                          <p:spTgt spid="14"/>
                                        </p:tgtEl>
                                        <p:attrNameLst>
                                          <p:attrName>r</p:attrName>
                                        </p:attrNameLst>
                                      </p:cBhvr>
                                    </p:animRot>
                                    <p:animRot by="-240000">
                                      <p:cBhvr>
                                        <p:cTn id="20" dur="550" fill="hold">
                                          <p:stCondLst>
                                            <p:cond delay="1650"/>
                                          </p:stCondLst>
                                        </p:cTn>
                                        <p:tgtEl>
                                          <p:spTgt spid="14"/>
                                        </p:tgtEl>
                                        <p:attrNameLst>
                                          <p:attrName>r</p:attrName>
                                        </p:attrNameLst>
                                      </p:cBhvr>
                                    </p:animRot>
                                    <p:animRot by="120000">
                                      <p:cBhvr>
                                        <p:cTn id="21" dur="550" fill="hold">
                                          <p:stCondLst>
                                            <p:cond delay="22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C6B95-A46A-40DE-8754-A7822067316E}"/>
              </a:ext>
            </a:extLst>
          </p:cNvPr>
          <p:cNvSpPr/>
          <p:nvPr/>
        </p:nvSpPr>
        <p:spPr>
          <a:xfrm>
            <a:off x="533945" y="181610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47"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BÀI SOẠN CỦA EM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G . </a:t>
            </a:r>
          </a:p>
          <a:p>
            <a:pPr marL="0" marR="0" lvl="0" indent="0" algn="ctr" defTabSz="835547"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NHÓM.</a:t>
            </a:r>
          </a:p>
        </p:txBody>
      </p:sp>
      <p:pic>
        <p:nvPicPr>
          <p:cNvPr id="3" name="Picture 2">
            <a:extLst>
              <a:ext uri="{FF2B5EF4-FFF2-40B4-BE49-F238E27FC236}">
                <a16:creationId xmlns:a16="http://schemas.microsoft.com/office/drawing/2014/main" id="{5C9BC413-004D-4484-B6BA-E3FBCF2D00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5342619" y="589304"/>
            <a:ext cx="1108543" cy="1097457"/>
          </a:xfrm>
          <a:prstGeom prst="rect">
            <a:avLst/>
          </a:prstGeom>
        </p:spPr>
      </p:pic>
      <p:sp>
        <p:nvSpPr>
          <p:cNvPr id="4" name="Rectangle 3">
            <a:extLst>
              <a:ext uri="{FF2B5EF4-FFF2-40B4-BE49-F238E27FC236}">
                <a16:creationId xmlns:a16="http://schemas.microsoft.com/office/drawing/2014/main" id="{EA5D2FFD-8BE3-4F10-AE29-DD13C2C3E721}"/>
              </a:ext>
            </a:extLst>
          </p:cNvPr>
          <p:cNvSpPr/>
          <p:nvPr/>
        </p:nvSpPr>
        <p:spPr>
          <a:xfrm>
            <a:off x="533945" y="3571039"/>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47">
              <a:defRPr/>
            </a:pPr>
            <a:r>
              <a:rPr lang="en-US" sz="2667" b="1" kern="0" dirty="0" err="1">
                <a:solidFill>
                  <a:srgbClr val="FF0000"/>
                </a:solidFill>
                <a:cs typeface="Times New Roman" panose="02020603050405020304" pitchFamily="18" charset="0"/>
              </a:rPr>
              <a:t>Thầy</a:t>
            </a:r>
            <a:r>
              <a:rPr lang="en-US" sz="2667" b="1" kern="0" dirty="0">
                <a:solidFill>
                  <a:srgbClr val="FF0000"/>
                </a:solidFill>
                <a:cs typeface="Times New Roman" panose="02020603050405020304" pitchFamily="18" charset="0"/>
              </a:rPr>
              <a:t>/</a:t>
            </a:r>
            <a:r>
              <a:rPr lang="en-US" sz="2667" b="1" kern="0" dirty="0" err="1">
                <a:solidFill>
                  <a:srgbClr val="FF0000"/>
                </a:solidFill>
                <a:cs typeface="Times New Roman" panose="02020603050405020304" pitchFamily="18" charset="0"/>
              </a:rPr>
              <a:t>Cô</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đăng</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ký</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lấy</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giáo</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án</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liên</a:t>
            </a:r>
            <a:r>
              <a:rPr lang="en-US" sz="2667" b="1" kern="0" dirty="0">
                <a:solidFill>
                  <a:srgbClr val="FF0000"/>
                </a:solidFill>
                <a:cs typeface="Times New Roman" panose="02020603050405020304" pitchFamily="18" charset="0"/>
              </a:rPr>
              <a:t> </a:t>
            </a:r>
            <a:r>
              <a:rPr lang="en-US" sz="2667" b="1" kern="0" dirty="0" err="1">
                <a:solidFill>
                  <a:srgbClr val="FF0000"/>
                </a:solidFill>
                <a:cs typeface="Times New Roman" panose="02020603050405020304" pitchFamily="18" charset="0"/>
              </a:rPr>
              <a:t>hệ</a:t>
            </a:r>
            <a:r>
              <a:rPr lang="en-US" sz="2667" b="1" kern="0" dirty="0">
                <a:solidFill>
                  <a:srgbClr val="FF0000"/>
                </a:solidFill>
                <a:cs typeface="Times New Roman" panose="02020603050405020304" pitchFamily="18" charset="0"/>
              </a:rPr>
              <a:t> link Facebook: </a:t>
            </a:r>
            <a:r>
              <a:rPr lang="en-US" sz="2667" b="1" kern="0" dirty="0">
                <a:solidFill>
                  <a:srgbClr val="FF0000"/>
                </a:solidFill>
                <a:cs typeface="Times New Roman" panose="02020603050405020304" pitchFamily="18" charset="0"/>
                <a:hlinkClick r:id="rId4"/>
              </a:rPr>
              <a:t>https://www.facebook.com/profile.php?id=100049274364068</a:t>
            </a:r>
            <a:endParaRPr lang="en-US" sz="2667" b="1" kern="0" dirty="0">
              <a:solidFill>
                <a:srgbClr val="FF0000"/>
              </a:solidFill>
              <a:cs typeface="Times New Roman" panose="02020603050405020304" pitchFamily="18" charset="0"/>
            </a:endParaRPr>
          </a:p>
          <a:p>
            <a:pPr lvl="0" algn="ctr" defTabSz="835547">
              <a:defRPr/>
            </a:pPr>
            <a:r>
              <a:rPr lang="en-US" sz="3200" b="1" kern="0" dirty="0">
                <a:solidFill>
                  <a:srgbClr val="FF0000"/>
                </a:solidFill>
                <a:cs typeface="Times New Roman" panose="02020603050405020304" pitchFamily="18" charset="0"/>
              </a:rPr>
              <a:t>SĐT </a:t>
            </a:r>
            <a:r>
              <a:rPr lang="en-US" sz="3200" b="1" kern="0" dirty="0" err="1">
                <a:solidFill>
                  <a:srgbClr val="FF0000"/>
                </a:solidFill>
                <a:cs typeface="Times New Roman" panose="02020603050405020304" pitchFamily="18" charset="0"/>
              </a:rPr>
              <a:t>zalo</a:t>
            </a:r>
            <a:r>
              <a:rPr lang="en-US" sz="3200" b="1" kern="0" dirty="0">
                <a:solidFill>
                  <a:srgbClr val="FF0000"/>
                </a:solidFill>
                <a:cs typeface="Times New Roman" panose="02020603050405020304" pitchFamily="18" charset="0"/>
              </a:rPr>
              <a:t>: 035.447.3852</a:t>
            </a:r>
          </a:p>
        </p:txBody>
      </p:sp>
    </p:spTree>
    <p:extLst>
      <p:ext uri="{BB962C8B-B14F-4D97-AF65-F5344CB8AC3E}">
        <p14:creationId xmlns:p14="http://schemas.microsoft.com/office/powerpoint/2010/main" val="39230836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7" name="GAME ĐƯỢC CHIA SẺ MIỄN PHÍ BỞI NK POWERSKILLS">
            <a:extLst>
              <a:ext uri="{FF2B5EF4-FFF2-40B4-BE49-F238E27FC236}">
                <a16:creationId xmlns:a16="http://schemas.microsoft.com/office/drawing/2014/main" id="{8EA29D8E-E524-4F7A-93B9-3BF50E3D2B3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612826" y="2101850"/>
            <a:ext cx="3745667" cy="4991100"/>
          </a:xfrm>
          <a:prstGeom prst="rect">
            <a:avLst/>
          </a:prstGeom>
        </p:spPr>
      </p:pic>
      <p:pic>
        <p:nvPicPr>
          <p:cNvPr id="21" name="XEM THÊM NHIỀU GAME, TEMP KHÁC TẠI: https://www.facebook.com/nkpowerskills">
            <a:extLst>
              <a:ext uri="{FF2B5EF4-FFF2-40B4-BE49-F238E27FC236}">
                <a16:creationId xmlns:a16="http://schemas.microsoft.com/office/drawing/2014/main" id="{A12AF909-08BF-4AB4-8183-01968E0021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5253" y="3524205"/>
            <a:ext cx="4236155" cy="4570809"/>
          </a:xfrm>
          <a:prstGeom prst="rect">
            <a:avLst/>
          </a:prstGeom>
        </p:spPr>
      </p:pic>
      <p:pic>
        <p:nvPicPr>
          <p:cNvPr id="24" name="Kí hiệu - Khám phá">
            <a:extLst>
              <a:ext uri="{FF2B5EF4-FFF2-40B4-BE49-F238E27FC236}">
                <a16:creationId xmlns:a16="http://schemas.microsoft.com/office/drawing/2014/main" id="{22385E8E-877E-43A6-8F19-4FF11A1530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8768" y="904953"/>
            <a:ext cx="1343536" cy="1343536"/>
          </a:xfrm>
          <a:prstGeom prst="rect">
            <a:avLst/>
          </a:prstGeom>
        </p:spPr>
      </p:pic>
      <p:sp>
        <p:nvSpPr>
          <p:cNvPr id="25" name="Khám phá">
            <a:extLst>
              <a:ext uri="{FF2B5EF4-FFF2-40B4-BE49-F238E27FC236}">
                <a16:creationId xmlns:a16="http://schemas.microsoft.com/office/drawing/2014/main" id="{1DD20FF1-5443-4622-B0A9-94F8E373D9C0}"/>
              </a:ext>
            </a:extLst>
          </p:cNvPr>
          <p:cNvSpPr txBox="1"/>
          <p:nvPr/>
        </p:nvSpPr>
        <p:spPr>
          <a:xfrm>
            <a:off x="4273820" y="689088"/>
            <a:ext cx="6377052" cy="1528560"/>
          </a:xfrm>
          <a:prstGeom prst="rect">
            <a:avLst/>
          </a:prstGeom>
          <a:noFill/>
        </p:spPr>
        <p:txBody>
          <a:bodyPr wrap="square" rtlCol="0">
            <a:spAutoFit/>
          </a:bodyPr>
          <a:lstStyle/>
          <a:p>
            <a:pPr defTabSz="914377"/>
            <a:r>
              <a:rPr lang="en-US" sz="9333" dirty="0" err="1">
                <a:solidFill>
                  <a:srgbClr val="FF0000"/>
                </a:solidFill>
                <a:latin typeface="Averta Std CY Bold" panose="00000800000000000000" pitchFamily="50" charset="0"/>
              </a:rPr>
              <a:t>Khám</a:t>
            </a:r>
            <a:r>
              <a:rPr lang="en-US" sz="9333" dirty="0">
                <a:solidFill>
                  <a:srgbClr val="FF0000"/>
                </a:solidFill>
                <a:latin typeface="Averta Std CY Bold" panose="00000800000000000000" pitchFamily="50" charset="0"/>
              </a:rPr>
              <a:t> </a:t>
            </a:r>
            <a:r>
              <a:rPr lang="en-US" sz="9333" dirty="0" err="1">
                <a:solidFill>
                  <a:srgbClr val="FF0000"/>
                </a:solidFill>
                <a:latin typeface="Averta Std CY Bold" panose="00000800000000000000" pitchFamily="50" charset="0"/>
              </a:rPr>
              <a:t>phá</a:t>
            </a:r>
            <a:endParaRPr lang="en-US" sz="9333" dirty="0">
              <a:solidFill>
                <a:srgbClr val="FF0000"/>
              </a:solidFill>
              <a:latin typeface="Averta Std CY Bold" panose="00000800000000000000" pitchFamily="50" charset="0"/>
            </a:endParaRPr>
          </a:p>
        </p:txBody>
      </p:sp>
      <p:pic>
        <p:nvPicPr>
          <p:cNvPr id="26" name="图片 12">
            <a:extLst>
              <a:ext uri="{FF2B5EF4-FFF2-40B4-BE49-F238E27FC236}">
                <a16:creationId xmlns:a16="http://schemas.microsoft.com/office/drawing/2014/main" id="{542522BA-9CE5-4206-B6F8-F10CD28BB4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356889" y="3447215"/>
            <a:ext cx="6836715" cy="3195833"/>
          </a:xfrm>
          <a:prstGeom prst="rect">
            <a:avLst/>
          </a:prstGeom>
        </p:spPr>
      </p:pic>
    </p:spTree>
    <p:extLst>
      <p:ext uri="{BB962C8B-B14F-4D97-AF65-F5344CB8AC3E}">
        <p14:creationId xmlns:p14="http://schemas.microsoft.com/office/powerpoint/2010/main" val="2410011655"/>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par>
                          <p:cTn id="11" fill="hold">
                            <p:stCondLst>
                              <p:cond delay="1000"/>
                            </p:stCondLst>
                            <p:childTnLst>
                              <p:par>
                                <p:cTn id="12" presetID="53" presetClass="entr" presetSubtype="16" fill="hold" grpId="0" nodeType="afterEffect">
                                  <p:stCondLst>
                                    <p:cond delay="0"/>
                                  </p:stCondLst>
                                  <p:iterate type="lt">
                                    <p:tmPct val="10000"/>
                                  </p:iterate>
                                  <p:childTnLst>
                                    <p:set>
                                      <p:cBhvr>
                                        <p:cTn id="13" dur="1" fill="hold">
                                          <p:stCondLst>
                                            <p:cond delay="0"/>
                                          </p:stCondLst>
                                        </p:cTn>
                                        <p:tgtEl>
                                          <p:spTgt spid="25">
                                            <p:txEl>
                                              <p:pRg st="0" end="0"/>
                                            </p:txEl>
                                          </p:spTgt>
                                        </p:tgtEl>
                                        <p:attrNameLst>
                                          <p:attrName>style.visibility</p:attrName>
                                        </p:attrNameLst>
                                      </p:cBhvr>
                                      <p:to>
                                        <p:strVal val="visible"/>
                                      </p:to>
                                    </p:set>
                                    <p:anim calcmode="lin" valueType="num">
                                      <p:cBhvr>
                                        <p:cTn id="14" dur="75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5" dur="75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6" dur="750"/>
                                        <p:tgtEl>
                                          <p:spTgt spid="25">
                                            <p:txEl>
                                              <p:pRg st="0" end="0"/>
                                            </p:txEl>
                                          </p:spTgt>
                                        </p:tgtEl>
                                      </p:cBhvr>
                                    </p:animEffect>
                                  </p:childTnLst>
                                </p:cTn>
                              </p:par>
                            </p:childTnLst>
                          </p:cTn>
                        </p:par>
                        <p:par>
                          <p:cTn id="17" fill="hold">
                            <p:stCondLst>
                              <p:cond delay="220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729" t="44118" r="65625" b="1381"/>
          <a:stretch/>
        </p:blipFill>
        <p:spPr>
          <a:xfrm>
            <a:off x="9652000" y="4607154"/>
            <a:ext cx="1447874" cy="143169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81563" t="33341" r="2396" b="42950"/>
          <a:stretch/>
        </p:blipFill>
        <p:spPr>
          <a:xfrm>
            <a:off x="10553700" y="6131919"/>
            <a:ext cx="1955800" cy="9779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45312" t="1" r="42813" b="49950"/>
          <a:stretch/>
        </p:blipFill>
        <p:spPr>
          <a:xfrm>
            <a:off x="627517" y="4106189"/>
            <a:ext cx="1246060" cy="2171844"/>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81563" t="33341" r="2396" b="42950"/>
          <a:stretch/>
        </p:blipFill>
        <p:spPr>
          <a:xfrm>
            <a:off x="259217" y="6062111"/>
            <a:ext cx="1435905" cy="717953"/>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6"/>
          <a:stretch/>
        </p:blipFill>
        <p:spPr>
          <a:xfrm>
            <a:off x="63501" y="5635254"/>
            <a:ext cx="12192000" cy="4240493"/>
          </a:xfrm>
          <a:prstGeom prst="rect">
            <a:avLst/>
          </a:prstGeom>
        </p:spPr>
      </p:pic>
      <p:pic>
        <p:nvPicPr>
          <p:cNvPr id="16" name="Picture 15">
            <a:extLst>
              <a:ext uri="{FF2B5EF4-FFF2-40B4-BE49-F238E27FC236}">
                <a16:creationId xmlns:a16="http://schemas.microsoft.com/office/drawing/2014/main" id="{5A7B81DD-68B5-4757-A73A-AB719257545C}"/>
              </a:ext>
            </a:extLst>
          </p:cNvPr>
          <p:cNvPicPr>
            <a:picLocks noChangeAspect="1"/>
          </p:cNvPicPr>
          <p:nvPr/>
        </p:nvPicPr>
        <p:blipFill>
          <a:blip r:embed="rId9"/>
          <a:stretch>
            <a:fillRect/>
          </a:stretch>
        </p:blipFill>
        <p:spPr>
          <a:xfrm>
            <a:off x="931929" y="1567594"/>
            <a:ext cx="9618133" cy="2780017"/>
          </a:xfrm>
          <a:prstGeom prst="rect">
            <a:avLst/>
          </a:prstGeom>
        </p:spPr>
      </p:pic>
      <p:pic>
        <p:nvPicPr>
          <p:cNvPr id="18" name="Picture 17">
            <a:extLst>
              <a:ext uri="{FF2B5EF4-FFF2-40B4-BE49-F238E27FC236}">
                <a16:creationId xmlns:a16="http://schemas.microsoft.com/office/drawing/2014/main" id="{23CD0B8C-DAEA-4549-9DD1-443558E7D51C}"/>
              </a:ext>
            </a:extLst>
          </p:cNvPr>
          <p:cNvPicPr>
            <a:picLocks noChangeAspect="1"/>
          </p:cNvPicPr>
          <p:nvPr/>
        </p:nvPicPr>
        <p:blipFill>
          <a:blip r:embed="rId10"/>
          <a:stretch>
            <a:fillRect/>
          </a:stretch>
        </p:blipFill>
        <p:spPr>
          <a:xfrm>
            <a:off x="4964581" y="757491"/>
            <a:ext cx="2389839" cy="959187"/>
          </a:xfrm>
          <a:prstGeom prst="rect">
            <a:avLst/>
          </a:prstGeom>
        </p:spPr>
      </p:pic>
    </p:spTree>
    <p:extLst>
      <p:ext uri="{BB962C8B-B14F-4D97-AF65-F5344CB8AC3E}">
        <p14:creationId xmlns:p14="http://schemas.microsoft.com/office/powerpoint/2010/main" val="2561444281"/>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4" descr="Check out Arrow icon created by 4B Icons | Graphic design posters, Mini  drawings, Desktop wallpaper art">
            <a:extLst>
              <a:ext uri="{FF2B5EF4-FFF2-40B4-BE49-F238E27FC236}">
                <a16:creationId xmlns:a16="http://schemas.microsoft.com/office/drawing/2014/main" id="{5F60A2F8-334B-418D-8577-AAE31E97D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335"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eck out Arrow icon created by 4B Icons | Graphic design posters, Mini  drawings, Desktop wallpaper art">
            <a:extLst>
              <a:ext uri="{FF2B5EF4-FFF2-40B4-BE49-F238E27FC236}">
                <a16:creationId xmlns:a16="http://schemas.microsoft.com/office/drawing/2014/main" id="{8EE020A2-69B6-4D0A-8F85-C95691F16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833498" y="2758299"/>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F7440A4-7F03-460F-8CB7-4E2FF6983F86}"/>
              </a:ext>
            </a:extLst>
          </p:cNvPr>
          <p:cNvSpPr/>
          <p:nvPr/>
        </p:nvSpPr>
        <p:spPr>
          <a:xfrm>
            <a:off x="1888879" y="789245"/>
            <a:ext cx="2268570" cy="748988"/>
          </a:xfrm>
          <a:prstGeom prst="rect">
            <a:avLst/>
          </a:prstGeom>
        </p:spPr>
        <p:txBody>
          <a:bodyPr wrap="none">
            <a:spAutoFit/>
          </a:bodyPr>
          <a:lstStyle/>
          <a:p>
            <a:pPr algn="ctr" defTabSz="1219140">
              <a:defRPr/>
            </a:pPr>
            <a:r>
              <a:rPr lang="en-US" altLang="zh-CN" sz="4267" b="1" kern="0" dirty="0" err="1">
                <a:solidFill>
                  <a:srgbClr val="0070C0"/>
                </a:solidFill>
                <a:latin typeface="Times New Roman" panose="02020603050405020304" pitchFamily="18" charset="0"/>
                <a:ea typeface="inpin heiti" charset="-122"/>
                <a:cs typeface="Times New Roman" panose="02020603050405020304" pitchFamily="18" charset="0"/>
              </a:rPr>
              <a:t>Đọc</a:t>
            </a:r>
            <a:r>
              <a:rPr lang="en-US" altLang="zh-CN" sz="4267" b="1" kern="0" dirty="0">
                <a:solidFill>
                  <a:srgbClr val="0070C0"/>
                </a:solidFill>
                <a:latin typeface="Times New Roman" panose="02020603050405020304" pitchFamily="18" charset="0"/>
                <a:ea typeface="inpin heiti" charset="-122"/>
                <a:cs typeface="Times New Roman" panose="02020603050405020304" pitchFamily="18" charset="0"/>
              </a:rPr>
              <a:t> </a:t>
            </a:r>
            <a:r>
              <a:rPr lang="en-US" altLang="zh-CN" sz="4267" b="1" kern="0" dirty="0" err="1">
                <a:solidFill>
                  <a:srgbClr val="0070C0"/>
                </a:solidFill>
                <a:latin typeface="Times New Roman" panose="02020603050405020304" pitchFamily="18" charset="0"/>
                <a:ea typeface="inpin heiti" charset="-122"/>
                <a:cs typeface="Times New Roman" panose="02020603050405020304" pitchFamily="18" charset="0"/>
              </a:rPr>
              <a:t>mẫu</a:t>
            </a:r>
            <a:endParaRPr lang="zh-CN" altLang="en-US" sz="4267" b="1" kern="0"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2" name="Wave 1">
            <a:extLst>
              <a:ext uri="{FF2B5EF4-FFF2-40B4-BE49-F238E27FC236}">
                <a16:creationId xmlns:a16="http://schemas.microsoft.com/office/drawing/2014/main" id="{62244099-4C63-43C6-91FD-73D263C25830}"/>
              </a:ext>
            </a:extLst>
          </p:cNvPr>
          <p:cNvSpPr/>
          <p:nvPr/>
        </p:nvSpPr>
        <p:spPr>
          <a:xfrm>
            <a:off x="877655" y="2659859"/>
            <a:ext cx="2776828" cy="1311831"/>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altLang="zh-CN" sz="4800" b="1" kern="0" dirty="0">
                <a:solidFill>
                  <a:prstClr val="black"/>
                </a:solidFill>
                <a:latin typeface="Times New Roman" panose="02020603050405020304" pitchFamily="18" charset="0"/>
                <a:ea typeface="inpin heiti" charset="-122"/>
                <a:cs typeface="Times New Roman" panose="02020603050405020304" pitchFamily="18" charset="0"/>
              </a:rPr>
              <a:t>TAY DÒ</a:t>
            </a:r>
            <a:endParaRPr lang="zh-CN" altLang="en-US" sz="4800" b="1" kern="0" dirty="0">
              <a:solidFill>
                <a:prstClr val="black"/>
              </a:solidFill>
              <a:latin typeface="Times New Roman" panose="02020603050405020304" pitchFamily="18"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3242CEC-196A-470D-8B86-31FECB49E76C}"/>
              </a:ext>
            </a:extLst>
          </p:cNvPr>
          <p:cNvSpPr/>
          <p:nvPr/>
        </p:nvSpPr>
        <p:spPr>
          <a:xfrm>
            <a:off x="8103643" y="2659858"/>
            <a:ext cx="3407501" cy="1311831"/>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altLang="zh-CN" sz="4267" b="1" kern="0" dirty="0">
                <a:solidFill>
                  <a:prstClr val="black"/>
                </a:solidFill>
                <a:latin typeface="Times New Roman" panose="02020603050405020304" pitchFamily="18" charset="0"/>
                <a:ea typeface="inpin heiti" charset="-122"/>
                <a:cs typeface="Times New Roman" panose="02020603050405020304" pitchFamily="18" charset="0"/>
              </a:rPr>
              <a:t>TAI NGHE</a:t>
            </a:r>
            <a:endParaRPr lang="zh-CN" altLang="en-US" sz="4267" b="1" kern="0" dirty="0">
              <a:solidFill>
                <a:prstClr val="black"/>
              </a:solidFill>
              <a:latin typeface="Times New Roman" panose="02020603050405020304" pitchFamily="18" charset="0"/>
              <a:ea typeface="inpin heiti" charset="-122"/>
              <a:cs typeface="Times New Roman" panose="02020603050405020304" pitchFamily="18" charset="0"/>
            </a:endParaRPr>
          </a:p>
        </p:txBody>
      </p:sp>
      <p:sp>
        <p:nvSpPr>
          <p:cNvPr id="19" name="Wave 18">
            <a:extLst>
              <a:ext uri="{FF2B5EF4-FFF2-40B4-BE49-F238E27FC236}">
                <a16:creationId xmlns:a16="http://schemas.microsoft.com/office/drawing/2014/main" id="{D0F16029-DABF-4EF3-AEB5-501567248638}"/>
              </a:ext>
            </a:extLst>
          </p:cNvPr>
          <p:cNvSpPr/>
          <p:nvPr/>
        </p:nvSpPr>
        <p:spPr>
          <a:xfrm>
            <a:off x="4187026" y="4678354"/>
            <a:ext cx="3603665" cy="1311831"/>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altLang="zh-CN" sz="4800" b="1" dirty="0">
                <a:solidFill>
                  <a:srgbClr val="FFFF00"/>
                </a:solidFill>
                <a:latin typeface="Times New Roman" panose="02020603050405020304" pitchFamily="18" charset="0"/>
                <a:ea typeface="inpin heiti" charset="-122"/>
                <a:cs typeface="Times New Roman" panose="02020603050405020304" pitchFamily="18" charset="0"/>
              </a:rPr>
              <a:t>MẮT DÕI</a:t>
            </a:r>
            <a:endParaRPr lang="zh-CN" altLang="en-US" sz="4800" b="1" dirty="0">
              <a:solidFill>
                <a:srgbClr val="FFFF00"/>
              </a:solidFill>
              <a:latin typeface="Times New Roman" panose="02020603050405020304" pitchFamily="18" charset="0"/>
              <a:ea typeface="inpin heiti" charset="-122"/>
              <a:cs typeface="Times New Roman" panose="02020603050405020304" pitchFamily="18" charset="0"/>
            </a:endParaRPr>
          </a:p>
        </p:txBody>
      </p:sp>
      <p:pic>
        <p:nvPicPr>
          <p:cNvPr id="22" name="Kí hiệu - Khám phá &amp; Luyện tập">
            <a:extLst>
              <a:ext uri="{FF2B5EF4-FFF2-40B4-BE49-F238E27FC236}">
                <a16:creationId xmlns:a16="http://schemas.microsoft.com/office/drawing/2014/main" id="{A805D6B8-D7EE-4B70-A405-3BB05FA0105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4" name="Picture 3">
            <a:extLst>
              <a:ext uri="{FF2B5EF4-FFF2-40B4-BE49-F238E27FC236}">
                <a16:creationId xmlns:a16="http://schemas.microsoft.com/office/drawing/2014/main" id="{8E22A742-9865-410E-B3CB-659F9DD15A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514"/>
          <a:stretch/>
        </p:blipFill>
        <p:spPr>
          <a:xfrm>
            <a:off x="5037085" y="2478316"/>
            <a:ext cx="1903547" cy="1901371"/>
          </a:xfrm>
          <a:prstGeom prst="rect">
            <a:avLst/>
          </a:prstGeom>
        </p:spPr>
      </p:pic>
    </p:spTree>
    <p:extLst>
      <p:ext uri="{BB962C8B-B14F-4D97-AF65-F5344CB8AC3E}">
        <p14:creationId xmlns:p14="http://schemas.microsoft.com/office/powerpoint/2010/main" val="3331932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74C065-ACDA-4784-9628-1F2F7778712E}"/>
              </a:ext>
            </a:extLst>
          </p:cNvPr>
          <p:cNvSpPr txBox="1"/>
          <p:nvPr/>
        </p:nvSpPr>
        <p:spPr>
          <a:xfrm>
            <a:off x="520869" y="996621"/>
            <a:ext cx="11366331" cy="4401205"/>
          </a:xfrm>
          <a:prstGeom prst="rect">
            <a:avLst/>
          </a:prstGeom>
          <a:noFill/>
        </p:spPr>
        <p:txBody>
          <a:bodyPr wrap="square" rtlCol="0">
            <a:spAutoFit/>
          </a:bodyPr>
          <a:lstStyle/>
          <a:p>
            <a:pPr algn="just" defTabSz="913981">
              <a:defRPr/>
            </a:pPr>
            <a:r>
              <a:rPr lang="en-US" sz="2800" dirty="0">
                <a:solidFill>
                  <a:srgbClr val="000000"/>
                </a:solidFill>
                <a:latin typeface="Averta Std CY" panose="00000500000000000000" pitchFamily="50" charset="0"/>
                <a:cs typeface="Times New Roman" pitchFamily="18" charset="0"/>
              </a:rPr>
              <a:t>	</a:t>
            </a:r>
            <a:r>
              <a:rPr lang="vi-VN" sz="2800" dirty="0">
                <a:solidFill>
                  <a:srgbClr val="000000"/>
                </a:solidFill>
                <a:latin typeface="+mj-lt"/>
                <a:cs typeface="Times New Roman" pitchFamily="18" charset="0"/>
              </a:rPr>
              <a:t>Bố tôi làm nghề thợ mộc. Ngày tôi chuẩn bị vào lớp Một, bố tặng tôi một món quà đặc biệt. Đó là một cái bàn nhỏ xinh tự tay bố đóng.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 </a:t>
            </a:r>
          </a:p>
          <a:p>
            <a:pPr algn="just" defTabSz="913981">
              <a:defRPr/>
            </a:pPr>
            <a:r>
              <a:rPr lang="en-US" sz="2800" dirty="0">
                <a:solidFill>
                  <a:srgbClr val="000000"/>
                </a:solidFill>
                <a:latin typeface="+mj-lt"/>
                <a:cs typeface="Times New Roman" pitchFamily="18" charset="0"/>
              </a:rPr>
              <a:t>	</a:t>
            </a:r>
            <a:r>
              <a:rPr lang="vi-VN" sz="2800" dirty="0">
                <a:solidFill>
                  <a:srgbClr val="000000"/>
                </a:solidFill>
                <a:latin typeface="+mj-lt"/>
                <a:cs typeface="Times New Roman" pitchFamily="18" charset="0"/>
              </a:rPr>
              <a:t>Với tôi, đây là cái bàn đẹp nhất trên đời. Mỗi khi ngồi vào bàn học, tôi lại thấy thân quen và ấm áp như có bố ngồi bên cạnh. </a:t>
            </a:r>
            <a:endParaRPr lang="en-US" sz="2800" dirty="0">
              <a:solidFill>
                <a:srgbClr val="000000"/>
              </a:solidFill>
              <a:latin typeface="+mj-lt"/>
              <a:cs typeface="Times New Roman" pitchFamily="18" charset="0"/>
            </a:endParaRPr>
          </a:p>
        </p:txBody>
      </p:sp>
      <p:sp>
        <p:nvSpPr>
          <p:cNvPr id="19" name="TextBox 18">
            <a:extLst>
              <a:ext uri="{FF2B5EF4-FFF2-40B4-BE49-F238E27FC236}">
                <a16:creationId xmlns:a16="http://schemas.microsoft.com/office/drawing/2014/main" id="{24B5DF3E-F38D-4EF0-B8D5-21031030E17A}"/>
              </a:ext>
            </a:extLst>
          </p:cNvPr>
          <p:cNvSpPr txBox="1"/>
          <p:nvPr/>
        </p:nvSpPr>
        <p:spPr>
          <a:xfrm>
            <a:off x="2835905" y="296735"/>
            <a:ext cx="5679815" cy="646331"/>
          </a:xfrm>
          <a:prstGeom prst="rect">
            <a:avLst/>
          </a:prstGeom>
          <a:noFill/>
        </p:spPr>
        <p:txBody>
          <a:bodyPr wrap="square" rtlCol="0">
            <a:spAutoFit/>
          </a:bodyPr>
          <a:lstStyle/>
          <a:p>
            <a:pPr defTabSz="913981">
              <a:defRPr/>
            </a:pPr>
            <a:r>
              <a:rPr lang="en-US" sz="3600" b="1" dirty="0">
                <a:solidFill>
                  <a:srgbClr val="00B0F0"/>
                </a:solidFill>
                <a:latin typeface="Averta Std CY" panose="00000500000000000000" pitchFamily="50" charset="0"/>
                <a:cs typeface="Times New Roman" pitchFamily="18" charset="0"/>
              </a:rPr>
              <a:t>	</a:t>
            </a:r>
            <a:r>
              <a:rPr lang="vi-VN" sz="3600" b="1" dirty="0">
                <a:solidFill>
                  <a:srgbClr val="00B0F0"/>
                </a:solidFill>
                <a:latin typeface="Averta Std CY" panose="00000500000000000000" pitchFamily="50" charset="0"/>
                <a:cs typeface="Times New Roman" pitchFamily="18" charset="0"/>
              </a:rPr>
              <a:t>Cái bàn học của tôi</a:t>
            </a:r>
            <a:endParaRPr lang="en-US" sz="3600" b="1" dirty="0">
              <a:solidFill>
                <a:srgbClr val="00B0F0"/>
              </a:solidFill>
              <a:latin typeface="Averta Std CY" panose="00000500000000000000" pitchFamily="50" charset="0"/>
              <a:cs typeface="Times New Roman" pitchFamily="18" charset="0"/>
            </a:endParaRPr>
          </a:p>
        </p:txBody>
      </p:sp>
      <p:sp>
        <p:nvSpPr>
          <p:cNvPr id="20" name="TextBox 19">
            <a:extLst>
              <a:ext uri="{FF2B5EF4-FFF2-40B4-BE49-F238E27FC236}">
                <a16:creationId xmlns:a16="http://schemas.microsoft.com/office/drawing/2014/main" id="{91C3CAD2-6EC8-4F18-94CA-6FB9826FA5D9}"/>
              </a:ext>
            </a:extLst>
          </p:cNvPr>
          <p:cNvSpPr txBox="1"/>
          <p:nvPr/>
        </p:nvSpPr>
        <p:spPr>
          <a:xfrm>
            <a:off x="6839792" y="5360835"/>
            <a:ext cx="4831339" cy="492443"/>
          </a:xfrm>
          <a:prstGeom prst="rect">
            <a:avLst/>
          </a:prstGeom>
          <a:noFill/>
        </p:spPr>
        <p:txBody>
          <a:bodyPr wrap="square" rtlCol="0">
            <a:spAutoFit/>
          </a:bodyPr>
          <a:lstStyle/>
          <a:p>
            <a:pPr defTabSz="913981">
              <a:defRPr/>
            </a:pPr>
            <a:r>
              <a:rPr lang="en-US" sz="2600" b="1" dirty="0">
                <a:solidFill>
                  <a:srgbClr val="000000"/>
                </a:solidFill>
                <a:latin typeface="Averta Std CY" panose="00000500000000000000" pitchFamily="50" charset="0"/>
                <a:cs typeface="Times New Roman" pitchFamily="18" charset="0"/>
              </a:rPr>
              <a:t>	</a:t>
            </a:r>
            <a:r>
              <a:rPr lang="en-US" sz="2600" dirty="0">
                <a:solidFill>
                  <a:srgbClr val="000000"/>
                </a:solidFill>
                <a:latin typeface="Times New Roman" panose="02020603050405020304" pitchFamily="18" charset="0"/>
                <a:cs typeface="Times New Roman" panose="02020603050405020304" pitchFamily="18" charset="0"/>
              </a:rPr>
              <a:t>Cao </a:t>
            </a:r>
            <a:r>
              <a:rPr lang="en-US" sz="2600" dirty="0" err="1">
                <a:solidFill>
                  <a:srgbClr val="000000"/>
                </a:solidFill>
                <a:latin typeface="Times New Roman" panose="02020603050405020304" pitchFamily="18" charset="0"/>
                <a:cs typeface="Times New Roman" panose="02020603050405020304" pitchFamily="18" charset="0"/>
              </a:rPr>
              <a:t>Nguyệt</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Nguyên</a:t>
            </a:r>
            <a:endParaRPr lang="en-US" sz="2600" dirty="0">
              <a:solidFill>
                <a:srgbClr val="00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FB7EF700-C47F-4680-BB4D-8A9E9237CA06}"/>
              </a:ext>
            </a:extLst>
          </p:cNvPr>
          <p:cNvSpPr/>
          <p:nvPr/>
        </p:nvSpPr>
        <p:spPr>
          <a:xfrm>
            <a:off x="9269954" y="202615"/>
            <a:ext cx="1915910" cy="584775"/>
          </a:xfrm>
          <a:prstGeom prst="rect">
            <a:avLst/>
          </a:prstGeom>
        </p:spPr>
        <p:txBody>
          <a:bodyPr wrap="none">
            <a:spAutoFit/>
          </a:bodyPr>
          <a:lstStyle/>
          <a:p>
            <a:pPr algn="ctr">
              <a:buClr>
                <a:srgbClr val="000000"/>
              </a:buClr>
            </a:pPr>
            <a:r>
              <a:rPr lang="en-US" altLang="zh-CN" sz="3200" b="1" kern="0" dirty="0" err="1">
                <a:solidFill>
                  <a:srgbClr val="FF0000"/>
                </a:solidFill>
                <a:highlight>
                  <a:srgbClr val="FFFF00"/>
                </a:highlight>
                <a:latin typeface="Arial" panose="020B0604020202020204" pitchFamily="34" charset="0"/>
                <a:ea typeface="宋体" panose="02010600030101010101" pitchFamily="2" charset="-122"/>
                <a:cs typeface="Arial"/>
                <a:sym typeface="Arial"/>
              </a:rPr>
              <a:t>Đọc</a:t>
            </a:r>
            <a:r>
              <a:rPr lang="zh-CN" altLang="en-US" sz="3200" b="1" kern="0" dirty="0">
                <a:solidFill>
                  <a:srgbClr val="FF0000"/>
                </a:solidFill>
                <a:highlight>
                  <a:srgbClr val="FFFF00"/>
                </a:highlight>
                <a:latin typeface="Arial" panose="020B0604020202020204" pitchFamily="34" charset="0"/>
                <a:ea typeface="宋体" panose="02010600030101010101" pitchFamily="2" charset="-122"/>
                <a:cs typeface="Arial"/>
                <a:sym typeface="Arial"/>
              </a:rPr>
              <a:t> </a:t>
            </a:r>
            <a:r>
              <a:rPr lang="en-US" altLang="zh-CN" sz="3200" b="1" kern="0" dirty="0" err="1">
                <a:solidFill>
                  <a:srgbClr val="FF0000"/>
                </a:solidFill>
                <a:highlight>
                  <a:srgbClr val="FFFF00"/>
                </a:highlight>
                <a:latin typeface="Arial" panose="020B0604020202020204" pitchFamily="34" charset="0"/>
                <a:ea typeface="宋体" panose="02010600030101010101" pitchFamily="2" charset="-122"/>
                <a:cs typeface="Arial"/>
                <a:sym typeface="Arial"/>
              </a:rPr>
              <a:t>mẫu</a:t>
            </a:r>
            <a:endParaRPr lang="zh-CN" altLang="en-US" sz="3200" b="1" kern="0" dirty="0">
              <a:solidFill>
                <a:srgbClr val="FF0000"/>
              </a:solidFill>
              <a:highlight>
                <a:srgbClr val="FFFF00"/>
              </a:highlight>
              <a:latin typeface="Arial" panose="020B060402020202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2714911793"/>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_rels/them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5.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907</TotalTime>
  <Words>3025</Words>
  <Application>Microsoft Office PowerPoint</Application>
  <PresentationFormat>Widescreen</PresentationFormat>
  <Paragraphs>276</Paragraphs>
  <Slides>59</Slides>
  <Notes>43</Notes>
  <HiddenSlides>0</HiddenSlides>
  <MMClips>0</MMClips>
  <ScaleCrop>false</ScaleCrop>
  <HeadingPairs>
    <vt:vector size="6" baseType="variant">
      <vt:variant>
        <vt:lpstr>Fonts Used</vt:lpstr>
      </vt:variant>
      <vt:variant>
        <vt:i4>23</vt:i4>
      </vt:variant>
      <vt:variant>
        <vt:lpstr>Theme</vt:lpstr>
      </vt:variant>
      <vt:variant>
        <vt:i4>17</vt:i4>
      </vt:variant>
      <vt:variant>
        <vt:lpstr>Slide Titles</vt:lpstr>
      </vt:variant>
      <vt:variant>
        <vt:i4>59</vt:i4>
      </vt:variant>
    </vt:vector>
  </HeadingPairs>
  <TitlesOfParts>
    <vt:vector size="99" baseType="lpstr">
      <vt:lpstr>等线</vt:lpstr>
      <vt:lpstr>Arial</vt:lpstr>
      <vt:lpstr>Arial Black</vt:lpstr>
      <vt:lpstr>Arial Rounded MT Bold</vt:lpstr>
      <vt:lpstr>Arial-Rounded</vt:lpstr>
      <vt:lpstr>Averta Std CY</vt:lpstr>
      <vt:lpstr>Averta Std CY Bold</vt:lpstr>
      <vt:lpstr>Calibri</vt:lpstr>
      <vt:lpstr>Calibri Light</vt:lpstr>
      <vt:lpstr>Franklin Gothic Book</vt:lpstr>
      <vt:lpstr>Franklin Gothic Medium</vt:lpstr>
      <vt:lpstr>Gloria Hallelujah</vt:lpstr>
      <vt:lpstr>HP001</vt:lpstr>
      <vt:lpstr>HP001 4 hàng</vt:lpstr>
      <vt:lpstr>HP001 5 hàng</vt:lpstr>
      <vt:lpstr>inpin heiti</vt:lpstr>
      <vt:lpstr>Open Sans</vt:lpstr>
      <vt:lpstr>Quicksand Medium</vt:lpstr>
      <vt:lpstr>Times New Roman</vt:lpstr>
      <vt:lpstr>TimesNewRomanPS-ItalicMT</vt:lpstr>
      <vt:lpstr>VNI-Avo</vt:lpstr>
      <vt:lpstr>Wingdings</vt:lpstr>
      <vt:lpstr>华康少女文字W5</vt:lpstr>
      <vt:lpstr>PPT定制1801380800</vt:lpstr>
      <vt:lpstr>7_Office 主题​​</vt:lpstr>
      <vt:lpstr>Khởi động</vt:lpstr>
      <vt:lpstr>Hoạt động</vt:lpstr>
      <vt:lpstr>9_www.33ppt.com</vt:lpstr>
      <vt:lpstr>3_Office 主题</vt:lpstr>
      <vt:lpstr>2_Khởi động</vt:lpstr>
      <vt:lpstr>2_Office 主题</vt:lpstr>
      <vt:lpstr>Angles</vt:lpstr>
      <vt:lpstr>1_Hoạt động</vt:lpstr>
      <vt:lpstr>9_Office Theme</vt:lpstr>
      <vt:lpstr>5_Office 主题</vt:lpstr>
      <vt:lpstr>10_www.33ppt.com</vt:lpstr>
      <vt:lpstr>第一PPT，www.1ppt.com</vt:lpstr>
      <vt:lpstr>7_Office 主题</vt:lpstr>
      <vt:lpstr>Office 主题​​</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2</dc:title>
  <dc:creator>Lan Hương</dc:creator>
  <cp:keywords>TV CTST 2</cp:keywords>
  <dc:description>Tài liệu lưu hành nội bộ. Vui lòng không chia sẻ hoặc tải lên websites, FB.</dc:description>
  <cp:lastModifiedBy>Hoang Thi Yen</cp:lastModifiedBy>
  <cp:revision>230</cp:revision>
  <dcterms:created xsi:type="dcterms:W3CDTF">2021-05-25T14:46:27Z</dcterms:created>
  <dcterms:modified xsi:type="dcterms:W3CDTF">2021-11-26T10:20:55Z</dcterms:modified>
</cp:coreProperties>
</file>